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ppt/ink/ink21.xml" ContentType="application/inkml+xml"/>
  <Override PartName="/ppt/ink/ink22.xml" ContentType="application/inkml+xml"/>
  <Override PartName="/ppt/ink/ink23.xml" ContentType="application/inkml+xml"/>
  <Override PartName="/ppt/ink/ink24.xml" ContentType="application/inkml+xml"/>
  <Override PartName="/ppt/ink/ink25.xml" ContentType="application/inkml+xml"/>
  <Override PartName="/ppt/ink/ink26.xml" ContentType="application/inkml+xml"/>
  <Override PartName="/ppt/ink/ink27.xml" ContentType="application/inkml+xml"/>
  <Override PartName="/ppt/ink/ink28.xml" ContentType="application/inkml+xml"/>
  <Override PartName="/ppt/ink/ink29.xml" ContentType="application/inkml+xml"/>
  <Override PartName="/ppt/ink/ink30.xml" ContentType="application/inkml+xml"/>
  <Override PartName="/ppt/ink/ink31.xml" ContentType="application/inkml+xml"/>
  <Override PartName="/ppt/ink/ink32.xml" ContentType="application/inkml+xml"/>
  <Override PartName="/ppt/ink/ink33.xml" ContentType="application/inkml+xml"/>
  <Override PartName="/ppt/ink/ink34.xml" ContentType="application/inkml+xml"/>
  <Override PartName="/ppt/ink/ink35.xml" ContentType="application/inkml+xml"/>
  <Override PartName="/ppt/ink/ink36.xml" ContentType="application/inkml+xml"/>
  <Override PartName="/ppt/ink/ink37.xml" ContentType="application/inkml+xml"/>
  <Override PartName="/ppt/ink/ink38.xml" ContentType="application/inkml+xml"/>
  <Override PartName="/ppt/ink/ink39.xml" ContentType="application/inkml+xml"/>
  <Override PartName="/ppt/ink/ink40.xml" ContentType="application/inkml+xml"/>
  <Override PartName="/ppt/ink/ink41.xml" ContentType="application/inkml+xml"/>
  <Override PartName="/ppt/ink/ink42.xml" ContentType="application/inkml+xml"/>
  <Override PartName="/ppt/ink/ink43.xml" ContentType="application/inkml+xml"/>
  <Override PartName="/ppt/ink/ink44.xml" ContentType="application/inkml+xml"/>
  <Override PartName="/ppt/ink/ink45.xml" ContentType="application/inkml+xml"/>
  <Override PartName="/ppt/ink/ink46.xml" ContentType="application/inkml+xml"/>
  <Override PartName="/ppt/ink/ink47.xml" ContentType="application/inkml+xml"/>
  <Override PartName="/ppt/ink/ink48.xml" ContentType="application/inkml+xml"/>
  <Override PartName="/ppt/ink/ink49.xml" ContentType="application/inkml+xml"/>
  <Override PartName="/ppt/ink/ink50.xml" ContentType="application/inkml+xml"/>
  <Override PartName="/ppt/ink/ink51.xml" ContentType="application/inkml+xml"/>
  <Override PartName="/ppt/ink/ink52.xml" ContentType="application/inkml+xml"/>
  <Override PartName="/ppt/ink/ink53.xml" ContentType="application/inkml+xml"/>
  <Override PartName="/ppt/ink/ink54.xml" ContentType="application/inkml+xml"/>
  <Override PartName="/ppt/ink/ink55.xml" ContentType="application/inkml+xml"/>
  <Override PartName="/ppt/ink/ink56.xml" ContentType="application/inkml+xml"/>
  <Override PartName="/ppt/ink/ink57.xml" ContentType="application/inkml+xml"/>
  <Override PartName="/ppt/ink/ink58.xml" ContentType="application/inkml+xml"/>
  <Override PartName="/ppt/ink/ink59.xml" ContentType="application/inkml+xml"/>
  <Override PartName="/ppt/ink/ink60.xml" ContentType="application/inkml+xml"/>
  <Override PartName="/ppt/ink/ink61.xml" ContentType="application/inkml+xml"/>
  <Override PartName="/ppt/ink/ink62.xml" ContentType="application/inkml+xml"/>
  <Override PartName="/ppt/ink/ink63.xml" ContentType="application/inkml+xml"/>
  <Override PartName="/ppt/ink/ink64.xml" ContentType="application/inkml+xml"/>
  <Override PartName="/ppt/ink/ink65.xml" ContentType="application/inkml+xml"/>
  <Override PartName="/ppt/ink/ink66.xml" ContentType="application/inkml+xml"/>
  <Override PartName="/ppt/ink/ink67.xml" ContentType="application/inkml+xml"/>
  <Override PartName="/ppt/ink/ink68.xml" ContentType="application/inkml+xml"/>
  <Override PartName="/ppt/ink/ink69.xml" ContentType="application/inkml+xml"/>
  <Override PartName="/ppt/ink/ink70.xml" ContentType="application/inkml+xml"/>
  <Override PartName="/ppt/ink/ink71.xml" ContentType="application/inkml+xml"/>
  <Override PartName="/ppt/ink/ink72.xml" ContentType="application/inkml+xml"/>
  <Override PartName="/ppt/ink/ink73.xml" ContentType="application/inkml+xml"/>
  <Override PartName="/ppt/ink/ink74.xml" ContentType="application/inkml+xml"/>
  <Override PartName="/ppt/ink/ink75.xml" ContentType="application/inkml+xml"/>
  <Override PartName="/ppt/ink/ink76.xml" ContentType="application/inkml+xml"/>
  <Override PartName="/ppt/ink/ink77.xml" ContentType="application/inkml+xml"/>
  <Override PartName="/ppt/ink/ink78.xml" ContentType="application/inkml+xml"/>
  <Override PartName="/ppt/ink/ink79.xml" ContentType="application/inkml+xml"/>
  <Override PartName="/ppt/ink/ink80.xml" ContentType="application/inkml+xml"/>
  <Override PartName="/ppt/ink/ink81.xml" ContentType="application/inkml+xml"/>
  <Override PartName="/ppt/ink/ink82.xml" ContentType="application/inkml+xml"/>
  <Override PartName="/ppt/ink/ink83.xml" ContentType="application/inkml+xml"/>
  <Override PartName="/ppt/ink/ink84.xml" ContentType="application/inkml+xml"/>
  <Override PartName="/ppt/ink/ink85.xml" ContentType="application/inkml+xml"/>
  <Override PartName="/ppt/ink/ink86.xml" ContentType="application/inkml+xml"/>
  <Override PartName="/ppt/ink/ink87.xml" ContentType="application/inkml+xml"/>
  <Override PartName="/ppt/ink/ink88.xml" ContentType="application/inkml+xml"/>
  <Override PartName="/ppt/ink/ink89.xml" ContentType="application/inkml+xml"/>
  <Override PartName="/ppt/ink/ink90.xml" ContentType="application/inkml+xml"/>
  <Override PartName="/ppt/ink/ink91.xml" ContentType="application/inkml+xml"/>
  <Override PartName="/ppt/ink/ink92.xml" ContentType="application/inkml+xml"/>
  <Override PartName="/ppt/ink/ink93.xml" ContentType="application/inkml+xml"/>
  <Override PartName="/ppt/ink/ink94.xml" ContentType="application/inkml+xml"/>
  <Override PartName="/ppt/ink/ink95.xml" ContentType="application/inkml+xml"/>
  <Override PartName="/ppt/ink/ink96.xml" ContentType="application/inkml+xml"/>
  <Override PartName="/ppt/ink/ink97.xml" ContentType="application/inkml+xml"/>
  <Override PartName="/ppt/ink/ink98.xml" ContentType="application/inkml+xml"/>
  <Override PartName="/ppt/ink/ink99.xml" ContentType="application/inkml+xml"/>
  <Override PartName="/ppt/ink/ink100.xml" ContentType="application/inkml+xml"/>
  <Override PartName="/ppt/ink/ink101.xml" ContentType="application/inkml+xml"/>
  <Override PartName="/ppt/ink/ink102.xml" ContentType="application/inkml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4"/>
  </p:notesMasterIdLst>
  <p:handoutMasterIdLst>
    <p:handoutMasterId r:id="rId45"/>
  </p:handoutMasterIdLst>
  <p:sldIdLst>
    <p:sldId id="256" r:id="rId2"/>
    <p:sldId id="258" r:id="rId3"/>
    <p:sldId id="294" r:id="rId4"/>
    <p:sldId id="283" r:id="rId5"/>
    <p:sldId id="285" r:id="rId6"/>
    <p:sldId id="284" r:id="rId7"/>
    <p:sldId id="281" r:id="rId8"/>
    <p:sldId id="289" r:id="rId9"/>
    <p:sldId id="309" r:id="rId10"/>
    <p:sldId id="263" r:id="rId11"/>
    <p:sldId id="303" r:id="rId12"/>
    <p:sldId id="302" r:id="rId13"/>
    <p:sldId id="264" r:id="rId14"/>
    <p:sldId id="299" r:id="rId15"/>
    <p:sldId id="288" r:id="rId16"/>
    <p:sldId id="297" r:id="rId17"/>
    <p:sldId id="298" r:id="rId18"/>
    <p:sldId id="266" r:id="rId19"/>
    <p:sldId id="292" r:id="rId20"/>
    <p:sldId id="268" r:id="rId21"/>
    <p:sldId id="280" r:id="rId22"/>
    <p:sldId id="271" r:id="rId23"/>
    <p:sldId id="272" r:id="rId24"/>
    <p:sldId id="273" r:id="rId25"/>
    <p:sldId id="274" r:id="rId26"/>
    <p:sldId id="277" r:id="rId27"/>
    <p:sldId id="278" r:id="rId28"/>
    <p:sldId id="279" r:id="rId29"/>
    <p:sldId id="301" r:id="rId30"/>
    <p:sldId id="304" r:id="rId31"/>
    <p:sldId id="313" r:id="rId32"/>
    <p:sldId id="314" r:id="rId33"/>
    <p:sldId id="305" r:id="rId34"/>
    <p:sldId id="306" r:id="rId35"/>
    <p:sldId id="315" r:id="rId36"/>
    <p:sldId id="316" r:id="rId37"/>
    <p:sldId id="317" r:id="rId38"/>
    <p:sldId id="307" r:id="rId39"/>
    <p:sldId id="308" r:id="rId40"/>
    <p:sldId id="293" r:id="rId41"/>
    <p:sldId id="269" r:id="rId42"/>
    <p:sldId id="275" r:id="rId4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2735" autoAdjust="0"/>
  </p:normalViewPr>
  <p:slideViewPr>
    <p:cSldViewPr snapToGrid="0">
      <p:cViewPr varScale="1">
        <p:scale>
          <a:sx n="55" d="100"/>
          <a:sy n="55" d="100"/>
        </p:scale>
        <p:origin x="1028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AFF10B2-3D37-14E5-2794-4A795285686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7D5E839-4502-1950-27D7-992F21630005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125A3F-95C5-44FE-8B17-8636B2DFD726}" type="datetimeFigureOut">
              <a:rPr lang="en-US" smtClean="0"/>
              <a:t>8/25/2025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E517FAF-0487-F7DE-CA6F-DCE6F6E197E7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D3972BB-8D62-3087-0B87-4E4500B5C6F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F30264-7CAB-4AD4-B365-BD7E8E1758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11829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8-23T20:49:32.611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1 11 0,'10738'0'0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8-23T21:17:21.896"/>
    </inkml:context>
    <inkml:brush xml:id="br0">
      <inkml:brushProperty name="width" value="0.05" units="cm"/>
      <inkml:brushProperty name="height" value="0.05" units="cm"/>
      <inkml:brushProperty name="color" value="#849398"/>
    </inkml:brush>
  </inkml:definitions>
  <inkml:trace contextRef="#ctx0" brushRef="#br0">1 0 3688,'0'0'4142,"16"30"-3484,-3-6-493,101 176 1151,3-9 278,72 112-499,22-20-776,-199-268-326,2-1-1,-1 0 1,19 14 0,-26-24-127,-1 0 0,2 0-1,-1-1 1,0 0 0,1 0-1,0 0 1,-1-1 0,1 0-1,0 0 1,0-1 0,10 2 0,20-2-2452,-17-1-1260</inkml:trace>
</inkml:ink>
</file>

<file path=ppt/ink/ink10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8-23T16:53:16.093"/>
    </inkml:context>
    <inkml:brush xml:id="br0">
      <inkml:brushProperty name="width" value="0.12065" units="cm"/>
      <inkml:brushProperty name="height" value="0.12065" units="cm"/>
      <inkml:brushProperty name="color" value="#33CCFF"/>
    </inkml:brush>
  </inkml:definitions>
  <inkml:trace contextRef="#ctx0" brushRef="#br0">7775 108 24575,'-47'1'0,"-57"-2"0,-1027-76 0,1055 69 0,-111-9 0,129 13 0,-73 3 0,68 4 0,-96 13 0,-61 18 0,165-25 0,-19 4 0,-132 36 0,162-36 0,2 2 0,1 0 0,1 2 0,-46 24 0,81-38 0,-1 0 0,1 1 0,1-1 0,-1 0 0,0 1 0,1 0 0,0 0 0,0 0 0,0 0 0,1 0 0,0 0 0,1 1 0,-1-1 0,1 0 0,0 1 0,1 0 0,0-1 0,0 1 0,0 0 0,1-1 0,0 8 0,5 16 0,1-1 0,2 1 0,21 43 0,5 14 0,-29-68 0,-1-1 0,-2 1 0,1 21 0,-4-29 0,-1-1 0,1 1 0,-2 0 0,-1-1 0,1 0 0,-2 1 0,1-1 0,-2 0 0,0 0 0,-1 0 0,1-1 0,-2 0 0,1 0 0,-2 0 0,-9 7 0,-6 1 0,0-1 0,-2 0 0,0-1 0,-54 21 0,48-23 0,-1 0 0,0-1 0,0-2 0,-2 0 0,0-1 0,0-1 0,0-2 0,-1-1 0,0 0 0,0-1 0,0-2 0,-48-4 0,32 0 0,1-1 0,-1-3 0,2 0 0,0-2 0,1-2 0,0-1 0,2-2 0,-55-21 0,-450-167 0,495 188 0,-2 1 0,0 2 0,-108-13 0,-187 4 0,287 20 0,1 2 0,-119 12 0,141-7 0,1 1 0,0 1 0,1 2 0,0 0 0,-44 17 0,77-24 0,1 0 0,-1 0 0,2 1 0,-1 0 0,0 0 0,1 1 0,0 0 0,1-1 0,-1 1 0,1 0 0,1 1 0,-1-1 0,2 1 0,-1 0 0,1 0 0,0 0 0,0 0 0,2 0 0,-1 1 0,1-1 0,-2 10 0,-5 39 0,6-27 0,-2 0 0,-2-1 0,-15 32 0,12-39 0,-1-1 0,-1 0 0,-25 26 0,30-37 0,-1 0 0,-1 0 0,1-1 0,-2 0 0,0 0 0,0-1 0,0 1 0,-1-2 0,-24 11 0,31-15 0,-2 1 0,2-1 0,-2 0 0,1 0 0,0-1 0,0 1 0,0 0 0,-1-1 0,1 0 0,0 0 0,0 0 0,-1 0 0,-9-3 0,-5 0 0,1-1 0,-27-8 0,6 2 0,-7-2 0,0 2 0,-74-9 0,107 18 0,-1-1 0,1 2 0,-1-1 0,1 1 0,-1 1 0,1 0 0,-1 1 0,1 0 0,0 0 0,0 1 0,0 0 0,0 0 0,-15 7 0,6-1 0,1 1 0,0 1 0,1 1 0,1 0 0,1 1 0,0 0 0,-18 18 0,-4 8 0,-51 64 0,63-68 0,3 0 0,2 2 0,-31 71 0,49-94 0,1 1 0,1 1 0,2-1 0,0 0 0,1 1 0,2-1 0,0 0 0,1 0 0,1 1 0,1-1 0,1-1 0,2 2 0,9 14 0,-4-12 0,1 0 0,2-1 0,0-1 0,2 1 0,1-2 0,0 1 0,29 16 0,-15-13 0,0-1 0,2-1 0,0-1 0,55 18 0,-19-11 0,115 25 0,73 4 0,-143-32 0,104 22 0,-215-41 0,1 0 0,-1 1 0,0-1 0,1 0 0,-1 1 0,0 0 0,0 0 0,-1 0 0,1 0 0,4 3 0,-6-3 0,-1-1 0,0 0 0,0 1 0,0 0 0,0-1 0,0 0 0,0 1 0,0-1 0,-1 1 0,1 0 0,-1 0 0,0-1 0,0 1 0,0 0 0,0-1 0,0 1 0,-1 0 0,1-1 0,-1 1 0,1 0 0,-3 1 0,-4 12 0,-2-1 0,-1 0 0,-16 18 0,-44 37 0,23-28 0,-3-2 0,-92 56 0,-130 57 0,33-21 0,-20 24 0,231-138 0,2 1 0,1 0 0,-42 41 0,57-50 0,1 2 0,1-1 0,0 0 0,2 1 0,0 0 0,0 0 0,2 0 0,0 0 0,1 1 0,-3 20 0,7-4 0,2 0 0,1 0 0,15 38 0,41 80 0,-54-132 0,44 88 0,10 21 0,-46-87 0,12 53 0,-24-74 0,0-1 0,-2 0 0,-1 1 0,0-1 0,-2 0 0,0 0 0,-2 0 0,0 0 0,-1 0 0,-1-1 0,-12 18 0,-2-5 0,-1-1 0,-2 0 0,-1-2 0,-45 34 0,-53 33 0,-28 19 0,118-82 0,1 0 0,-32 40 0,58-60 0,0 1 0,-1 0 0,2 0 0,1 0 0,-6 12 0,10-17 0,-1-1 0,0 1 0,1-1 0,0 0 0,0 1 0,0-1 0,0 0 0,1 0 0,-1 1 0,1-1 0,0 0 0,0 1 0,1-1 0,-1 0 0,0 0 0,1 0 0,-1 0 0,1 0 0,1 0 0,-1 0 0,0 0 0,0-1 0,1 1 0,-1 0 0,5 1 0,6 3 0,1 0 0,0-1 0,0-1 0,1 1 0,21 3 0,83 12 0,-79-14 0,59 10 0,130 20 0,-179-26 0,-1 2 0,70 22 0,-108-30 0,-1 0 0,0 0 0,0 1 0,0 0 0,0 0 0,15 11 0,-21-13 0,-1 0 0,1 1 0,-1-1 0,0 1 0,0-1 0,-1 1 0,1 0 0,-1 0 0,0-1 0,-1 2 0,0-2 0,0 1 0,0 0 0,0 1 0,-1 5 0,-2 2 0,0-1 0,-1 0 0,-1 1 0,0-1 0,-1 0 0,-8 10 0,-48 62 0,61-82 0,-107 126 0,-14 16 0,19 7 0,94-134 0,0 0 0,1-1 0,2 2 0,0-1 0,2 0 0,-2 28 0,6-32 0,1 0 0,0 0 0,1 0 0,0 0 0,2 0 0,0-1 0,1 1 0,1-1 0,15 19 0,-9-16 0,0 0 0,2-1 0,0 0 0,2 0 0,-1-1 0,2-1 0,27 15 0,-17-13 0,0-1 0,2 0 0,0-1 0,58 14 0,-26-12 0,0-2 0,1-2 0,1-1 0,-1-3 0,83 1 0,-23-6 0,0-4 0,0-4 0,145-21 0,350-86 0,-487 85 0,270-57 0,-295 68 0,198-18 0,-251 34 0,0 1 0,0 2 0,0 2 0,71 7 0,-82-4 0,0 2 0,-1 1 0,0 1 0,0 1 0,67 25 0,81 47 0,-7 11 0,-74-37 0,30 14 0,221 110 0,21-22 0,-264-119 0,3-4 0,2-4 0,2-3 0,2-3 0,1-5 0,1-3 0,239 10 0,229-24-205,1-21-140,-190 4 239,542 6 106,-872 9 164,145-12 0,-191 7-123,0 0 0,-1-1 0,0-1 0,0-1 0,-1 0 0,-1-1 0,47-20 0,-40 12-41,0-2 0,-2-1 0,-1 0 0,-1-1 0,-2-1 0,-1-1 0,-1-1 0,37-44 0,-35 32 0,-3-1 0,-1-1 0,-4-1 0,-1 0 0,18-66 0,-25 60 0,-4-1 0,2-82 0,-11 108 0,-1-1 0,-2 1 0,-1-1 0,-1 0 0,-1 1 0,-2 0 0,-1 1 0,-24-35 0,13 31 0,-1 1 0,0 0 0,-3 1 0,-1 0 0,0 2 0,-2 0 0,-62-30 0,5 10 0,-163-55 0,91 43 0,-42-15 0,145 45 0,-79-38 0,118 50 0,-1 0 0,2 0 0,0-1 0,1-1 0,0 0 0,-18-17 0,26 21 0,1 1 0,0-1 0,0 0 0,1 0 0,0 1 0,0-2 0,1 1 0,0 0 0,1 0 0,0 0 0,0 0 0,1 0 0,0-1 0,1 1 0,0 0 0,2-7 0,5-8 0,2 0 0,0 1 0,3 0 0,17-22 0,75-74 0,240-192 0,-269 245 0,92-74 0,114-99 0,-238 192 0,-3 0 0,-2-2 0,-4-1 0,46-85 0,-42 49 0,-6 0 0,19-93 0,-42 127 0,-4 0 0,-3-1 0,-4 0 0,-3 0 0,-2 1 0,-4 0 0,-4 0 0,-32-71 0,31 91 0,-1 1 0,-3 0 0,0 1 0,-3 0 0,-2 1 0,-1 1 0,-2 0 0,-45-32 0,-16-2 0,-114-60 0,-110-42 0,226 119 0,26 11 0,-83-53 0,121 69 0,1-1 0,1 0 0,1-1 0,1-1 0,1 0 0,-17-26 0,19 18 0,1 0 0,3-1 0,1 0 0,1-1 0,2 0 0,3 0 0,0-39 0,7 0 0,29-128 0,36-25 0,10-47 0,-75 253 0,-2-1 0,0 0 0,-1 1 0,-1-1 0,-1 0 0,-6-17 0,3 21 0,0-1 0,-1 1 0,0 0 0,-2 0 0,0 0 0,0 1 0,-2 0 0,-12-10 0,4 5 0,-2 2 0,0-1 0,-1 1 0,-1 1 0,-1 1 0,0 1 0,-1 0 0,-27-8 0,-34-8 0,-94-19 0,141 36 0,-63-14 0,-145-38 0,240 59-151,-1 1-1,0-1 0,0 1 0,0 0 1,0 0-1,0 1 0,-1-1 1,-12 1-1,-6 2-6674</inkml:trace>
</inkml:ink>
</file>

<file path=ppt/ink/ink10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8-23T16:54:14.183"/>
    </inkml:context>
    <inkml:brush xml:id="br0">
      <inkml:brushProperty name="width" value="0.12065" units="cm"/>
      <inkml:brushProperty name="height" value="0.12065" units="cm"/>
      <inkml:brushProperty name="color" value="#33CCFF"/>
    </inkml:brush>
  </inkml:definitions>
  <inkml:trace contextRef="#ctx0" brushRef="#br0">8383 117 24575,'-51'0'0,"-61"-1"0,-1107-82 0,1137 75 0,-120-11 0,139 15 0,-78 3 0,73 4 0,-104 14 0,-64 20 0,176-27 0,-19 4 0,-144 39 0,176-39 0,2 2 0,0 0 0,2 3 0,-49 25 0,87-41 0,-2 1 0,2-1 0,0 0 0,0 1 0,-1 0 0,2 0 0,0 0 0,0 1 0,0-1 0,1 1 0,-1-1 0,1 1 0,1 0 0,-1 0 0,1-1 0,1 1 0,0 0 0,0 1 0,0-1 0,1 0 0,0 7 0,5 18 0,1 0 0,3 0 0,22 46 0,6 16 0,-32-74 0,-1 0 0,-1 0 0,0 23 0,-4-32 0,-1 0 0,0 1 0,-1-1 0,0 0 0,-1 0 0,-1 1 0,0-2 0,-1 1 0,0-1 0,-2 1 0,1-1 0,-1 0 0,0-1 0,-1 0 0,-11 8 0,-5 2 0,-2-2 0,0 0 0,-1-1 0,-59 22 0,52-23 0,0-2 0,0-1 0,-2 0 0,0-2 0,0-1 0,-1 0 0,0-2 0,0-2 0,-1 0 0,0-1 0,0-2 0,-52-4 0,35 0 0,1-2 0,-1-2 0,2-2 0,0-1 0,1-1 0,1-2 0,1-2 0,-59-23 0,-486-180 0,535 203 0,-2 1 0,-1 2 0,-116-14 0,-202 4 0,310 22 0,0 2 0,-127 14 0,152-9 0,1 2 0,-1 0 0,1 2 0,2 2 0,-49 16 0,84-25 0,-1 1 0,1 0 0,1 0 0,-1 0 0,1 1 0,0 0 0,1 0 0,0 0 0,0 0 0,1 0 0,0 1 0,0 0 0,1 0 0,0 1 0,0-1 0,1 1 0,0-1 0,1 1 0,0 0 0,1 0 0,-2 11 0,-5 41 0,5-30 0,-1 1 0,-3 0 0,-15 34 0,12-43 0,-1 0 0,-1-1 0,-27 29 0,33-41 0,-2 1 0,0-1 0,-1 0 0,0 0 0,-1-1 0,1 0 0,-2 0 0,0-1 0,-25 11 0,32-16 0,0 1 0,-1-1 0,1 0 0,-1 0 0,1 0 0,-1 0 0,0-1 0,1 0 0,-1 1 0,0-1 0,1-1 0,-1 1 0,-11-2 0,-4-2 0,0 0 0,-28-9 0,6 1 0,-8 0 0,0 1 0,-79-9 0,115 18 0,-1 1 0,1 0 0,-1 1 0,0 0 0,1 1 0,-1 0 0,0 0 0,0 1 0,2 1 0,-2 0 0,1 0 0,1 1 0,-18 6 0,7 0 0,1 1 0,1 1 0,0 1 0,2 0 0,0 0 0,1 2 0,-21 18 0,-2 9 0,-57 69 0,69-73 0,3 0 0,2 1 0,-34 78 0,54-102 0,1 2 0,1-1 0,2 1 0,0-1 0,0 1 0,3-1 0,0 1 0,2-1 0,0 1 0,1-1 0,2 0 0,1 0 0,10 17 0,-4-13 0,2-2 0,0 1 0,2-1 0,1-1 0,1 0 0,1 0 0,31 18 0,-17-15 0,0-1 0,3 0 0,0-3 0,59 22 0,-20-14 0,122 28 0,81 4 0,-155-34 0,112 23 0,-232-43 0,1-1 0,0 0 0,0 1 0,-1-1 0,1 1 0,-1 0 0,1-1 0,-2 2 0,1-1 0,5 4 0,-8-5 0,1 1 0,-1-1 0,1 1 0,-1 0 0,0-1 0,0 1 0,-1 0 0,1-1 0,0 1 0,-1 0 0,0 0 0,1 0 0,-1-1 0,0 1 0,0 0 0,-1 0 0,1 0 0,-1 0 0,1-1 0,-1 1 0,-1 2 0,-7 12 0,0-1 0,-2 0 0,-17 20 0,-48 39 0,26-30 0,-4-2 0,-99 60 0,-140 62 0,35-22 0,-21 25 0,249-149 0,2 1 0,1 0 0,-46 45 0,63-53 0,0 0 0,1 0 0,1 0 0,1 0 0,0 1 0,2 0 0,0 0 0,0 0 0,2 1 0,-3 22 0,7-5 0,2 0 0,2-1 0,15 43 0,45 85 0,-58-141 0,46 93 0,11 24 0,-48-94 0,12 57 0,-26-80 0,0-1 0,-2 1 0,-1-1 0,0 1 0,-2-1 0,-1 0 0,0 0 0,-2 0 0,0 0 0,-2-1 0,-13 19 0,-1-5 0,-2 0 0,-1-2 0,-3 0 0,-47 35 0,-58 35 0,-30 23 0,127-91 0,3 2 0,-36 41 0,61-63 0,2 1 0,-1-1 0,1 1 0,2-1 0,-6 15 0,9-21 0,0 1 0,1 0 0,0-1 0,-1 1 0,1-1 0,1 1 0,-1-1 0,0 1 0,1-1 0,0 0 0,0 1 0,0-1 0,0 1 0,0-1 0,1 0 0,0 1 0,-1-1 0,1 0 0,1 0 0,-1 0 0,1 0 0,-1 0 0,1 0 0,-1-1 0,6 3 0,6 3 0,1-1 0,-1-1 0,2 0 0,0 0 0,23 4 0,90 13 0,-86-16 0,63 10 0,141 24 0,-194-29 0,1 1 0,74 25 0,-117-33 0,1 1 0,-1-1 0,0 1 0,-1 1 0,1-1 0,15 12 0,-21-13 0,-1-1 0,0 1 0,-1-1 0,0 1 0,0 0 0,0 0 0,-1 0 0,1 1 0,-1-1 0,-1 0 0,1 0 0,-1 0 0,0 1 0,-1-1 0,0 8 0,-1 0 0,-2 0 0,0 0 0,-1 1 0,-1-1 0,0 0 0,-9 10 0,-52 68 0,66-89 0,-115 136 0,-15 18 0,20 6 0,100-144 0,2 0 0,0 0 0,3 1 0,0-1 0,1 1 0,0 29 0,5-34 0,0 0 0,1 0 0,1 0 0,1 0 0,1-1 0,1 1 0,1-1 0,0 0 0,16 20 0,-9-17 0,1 0 0,0 0 0,2-1 0,1-1 0,0 1 0,1-2 0,30 15 0,-20-12 0,2-2 0,1-1 0,0 0 0,63 15 0,-28-13 0,0-2 0,1-2 0,1-2 0,-1-2 0,89 0 0,-24-6 0,0-4 0,-1-4 0,157-24 0,378-92 0,-526 91 0,291-60 0,-318 73 0,214-21 0,-271 38 0,0 2 0,1 0 0,-1 3 0,76 8 0,-87-4 0,-1 1 0,0 1 0,-1 2 0,-1 1 0,74 27 0,87 50 0,-8 12 0,-79-39 0,31 15 0,239 118 0,23-24 0,-285-128 0,3-4 0,3-5 0,1-3 0,3-3 0,1-5 0,1-4 0,258 12 0,246-27-205,2-23-140,-205 5 239,583 6 106,-939 10 164,157-13 0,-206 9-123,-2-2 0,1 0 0,-1-2 0,0 0 0,-1-1 0,0-1 0,49-21 0,-41 12-41,-2 0 0,-2-3 0,0 1 0,-2-2 0,-1-1 0,-2-1 0,-2-1 0,41-46 0,-38 33 0,-2-1 0,-3-1 0,-3 0 0,-2-1 0,20-72 0,-27 65 0,-4 1 0,2-91 0,-12 117 0,-2 0 0,-1 0 0,-1 0 0,-1 0 0,-3 0 0,0 1 0,-1 0 0,-28-37 0,16 33 0,-1 1 0,-2 1 0,-2 0 0,0 1 0,-2 1 0,-1 1 0,-66-32 0,4 10 0,-175-60 0,97 47 0,-45-16 0,157 49 0,-85-42 0,126 55 0,1-1 0,1 0 0,-1-1 0,2 0 0,0-1 0,-19-19 0,28 24 0,0 1 0,0-1 0,1-1 0,1 1 0,0 0 0,0-1 0,1 0 0,-1 1 0,2-1 0,0 1 0,0-1 0,1 0 0,0 0 0,1 0 0,0 1 0,3-7 0,4-10 0,2 0 0,2 1 0,2 0 0,18-23 0,81-80 0,259-207 0,-290 264 0,100-80 0,121-106 0,-255 207 0,-4-1 0,-2-1 0,-4-2 0,49-91 0,-45 53 0,-6-1 0,20-100 0,-46 137 0,-3 0 0,-4-1 0,-4 0 0,-3 1 0,-3 0 0,-4 0 0,-3 0 0,-36-77 0,34 99 0,-1 1 0,-3 0 0,-2 1 0,-1 0 0,-2 1 0,-3 1 0,-1 0 0,-49-34 0,-16-3 0,-124-65 0,-119-44 0,245 128 0,27 12 0,-89-58 0,130 75 0,1-2 0,1 0 0,2 0 0,1-1 0,1-1 0,-19-27 0,21 19 0,1 0 0,2-1 0,2 0 0,2-1 0,2 0 0,2 0 0,1-42 0,7-1 0,32-138 0,38-25 0,11-52 0,-81 272 0,-1 0 0,-1 1 0,-1-1 0,-1 0 0,-2 0 0,-6-19 0,5 23 0,-2 0 0,0-1 0,-1 1 0,-1 1 0,-1 0 0,0-1 0,-2 1 0,-12-11 0,3 7 0,-1 0 0,-1 1 0,-1 0 0,0 1 0,-2 1 0,0 1 0,0 0 0,-31-8 0,-35-10 0,-102-19 0,152 39 0,-68-17 0,-156-39 0,258 63-151,0 0-1,-1 1 0,0 0 0,1 0 1,-1 0-1,0 0 0,0 1 1,-14 0-1,-5 1-6674</inkml:trace>
</inkml:ink>
</file>

<file path=ppt/ink/ink10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8-23T16:54:18.033"/>
    </inkml:context>
    <inkml:brush xml:id="br0">
      <inkml:brushProperty name="width" value="0.12065" units="cm"/>
      <inkml:brushProperty name="height" value="0.12065" units="cm"/>
      <inkml:brushProperty name="color" value="#33CCFF"/>
    </inkml:brush>
  </inkml:definitions>
  <inkml:trace contextRef="#ctx0" brushRef="#br0">8430 118 24575,'-52'0'0,"-61"-1"0,-1112-83 0,1142 76 0,-120-11 0,140 15 0,-79 3 0,74 4 0,-105 14 0,-65 21 0,178-28 0,-20 4 0,-143 39 0,176-39 0,1 2 0,1 0 0,2 3 0,-50 25 0,88-41 0,-2 1 0,2-1 0,0 1 0,-1-1 0,1 1 0,1 1 0,0-1 0,-1 0 0,1 1 0,1-1 0,0 1 0,0 0 0,0-1 0,1 1 0,0 0 0,0 0 0,1 0 0,0 1 0,0-1 0,1 0 0,1 7 0,3 18 0,3 0 0,2 0 0,22 47 0,6 15 0,-32-74 0,-1 0 0,0 0 0,-2 24 0,-3-33 0,0 0 0,-1 1 0,-2-1 0,1 0 0,-1 0 0,-1 1 0,0-2 0,-1 1 0,0 0 0,-2-1 0,1 0 0,-1 0 0,0 0 0,-2-1 0,-10 8 0,-5 1 0,-2 0 0,0-1 0,-1-1 0,-60 22 0,54-23 0,-2-2 0,1 0 0,-2-2 0,0 0 0,-1-2 0,0-1 0,0-1 0,-1-1 0,0-1 0,0-2 0,0 0 0,-53-5 0,36-1 0,1-1 0,-1-2 0,1-1 0,1-2 0,1-2 0,0-1 0,2-1 0,-59-25 0,-490-180 0,539 203 0,-3 2 0,1 2 0,-119-14 0,-202 4 0,312 22 0,0 3 0,-129 12 0,154-8 0,0 2 0,0 0 0,2 3 0,0 0 0,-49 18 0,85-26 0,0 1 0,-1 0 0,2 0 0,-1 0 0,1 1 0,0 0 0,1 0 0,0-1 0,0 2 0,1-1 0,-1 1 0,2 0 0,0 0 0,-1 1 0,2-1 0,0 1 0,0-1 0,1 1 0,0 0 0,1 0 0,-2 11 0,-5 41 0,4-29 0,0 1 0,-2-2 0,-17 35 0,14-42 0,-3-1 0,0-1 0,-27 29 0,32-40 0,0-1 0,-2 1 0,1-1 0,-1-1 0,-1 1 0,0-2 0,-1 1 0,1-1 0,-26 11 0,31-15 0,1-1 0,0 0 0,-1 1 0,0-1 0,1-1 0,-1 1 0,0 0 0,1-1 0,-1 0 0,0 0 0,1 0 0,-2 0 0,-9-3 0,-5 0 0,0-2 0,-29-8 0,7 2 0,-8-1 0,0 1 0,-80-10 0,115 20 0,1-1 0,-1 2 0,0-1 0,0 1 0,1 1 0,-1 0 0,0 1 0,0 0 0,1 0 0,0 1 0,0 1 0,0-1 0,-17 8 0,8-1 0,-1 1 0,2 1 0,0 0 0,1 1 0,1 1 0,1 1 0,-20 19 0,-4 7 0,-57 71 0,70-74 0,3 1 0,2 0 0,-34 78 0,54-101 0,1 0 0,1 1 0,1-1 0,1 1 0,1-1 0,2 1 0,0 0 0,1-1 0,2 1 0,0-1 0,2 0 0,0 0 0,12 18 0,-5-15 0,2 0 0,1 0 0,0-1 0,2-1 0,2 0 0,0 0 0,31 18 0,-17-14 0,1-2 0,1-1 0,1-1 0,60 21 0,-21-13 0,124 27 0,80 4 0,-155-34 0,112 23 0,-233-43 0,2-1 0,-2 0 0,1 1 0,-1-1 0,1 1 0,-1 0 0,1 0 0,-2 0 0,2 0 0,3 4 0,-6-4 0,-1-1 0,1 1 0,-1-1 0,0 1 0,0 0 0,0-1 0,0 1 0,0 0 0,-1 0 0,1 0 0,-1-1 0,0 1 0,0 0 0,0 0 0,0 0 0,0-1 0,-1 1 0,1 0 0,-1 0 0,1 0 0,-3 2 0,-5 12 0,-2-1 0,0 0 0,-19 20 0,-47 39 0,25-30 0,-3-1 0,-100 60 0,-141 61 0,36-21 0,-22 25 0,252-150 0,0 1 0,2 1 0,-46 44 0,63-53 0,0 0 0,1-1 0,1 2 0,1-1 0,0 1 0,1 0 0,1 0 0,1 1 0,0-1 0,-1 23 0,6-5 0,2 1 0,1-1 0,17 41 0,44 88 0,-58-144 0,47 96 0,10 22 0,-48-94 0,12 58 0,-26-82 0,0 1 0,-2 0 0,-1-1 0,0 1 0,-2-1 0,-1 0 0,-1 0 0,0 0 0,-1 0 0,-2 0 0,-13 18 0,-1-5 0,-3 0 0,0-2 0,-3 0 0,-47 35 0,-60 36 0,-28 22 0,127-90 0,2 1 0,-35 42 0,62-64 0,0 0 0,0 1 0,2 0 0,0-1 0,-5 15 0,9-21 0,0 1 0,1 0 0,0-1 0,-1 1 0,1-1 0,1 1 0,-1-1 0,0 1 0,1-1 0,0 1 0,0-1 0,0 0 0,0 1 0,0-1 0,1 0 0,0 1 0,-1-1 0,1 0 0,1 0 0,-1 0 0,1 0 0,-1 0 0,1 0 0,-1-1 0,6 3 0,6 3 0,1-1 0,0-1 0,0 0 0,1 0 0,24 4 0,89 13 0,-86-15 0,65 9 0,139 24 0,-192-29 0,-2 1 0,76 26 0,-117-34 0,-1 0 0,0 1 0,0 0 0,0 0 0,-1 0 0,17 13 0,-22-15 0,-2 1 0,1-1 0,-1 1 0,1 0 0,-1 0 0,0 0 0,-1 0 0,0 0 0,0 0 0,0 1 0,-1-1 0,0 0 0,0 1 0,0-1 0,-1 8 0,-2 0 0,0 0 0,-1 0 0,-1 1 0,-1-1 0,-1 0 0,-7 11 0,-53 67 0,65-89 0,-115 136 0,-15 19 0,21 6 0,101-145 0,0 1 0,2-1 0,1 1 0,1-1 0,1 1 0,0 29 0,5-34 0,0 0 0,1 1 0,1-1 0,1-1 0,2 1 0,-1-1 0,2 1 0,0-1 0,17 20 0,-10-16 0,0-2 0,2 1 0,1-1 0,1 0 0,0-1 0,1 0 0,30 14 0,-19-12 0,1-2 0,1-1 0,0 0 0,64 15 0,-29-13 0,0-2 0,2-1 0,0-3 0,0-2 0,89 0 0,-25-6 0,0-5 0,1-3 0,156-24 0,381-93 0,-529 93 0,292-62 0,-320 73 0,216-19 0,-272 37 0,-1 1 0,1 2 0,0 2 0,75 7 0,-87-3 0,-1 1 0,1 2 0,-2 1 0,0 1 0,74 27 0,87 51 0,-9 11 0,-78-38 0,31 14 0,240 118 0,23-22 0,-286-130 0,3-4 0,2-4 0,3-4 0,1-4 0,1-3 0,2-5 0,259 12 0,248-27-205,2-23-140,-207 5 239,587 6 106,-944 10 164,157-13 0,-207 8-123,-2 0 0,1-2 0,0 0 0,-1-1 0,-1-1 0,0-1 0,50-21 0,-43 12-41,-1-1 0,-1-2 0,-1 1 0,-2-2 0,-1-1 0,-2-1 0,-1-1 0,40-47 0,-37 33 0,-4 1 0,-1-2 0,-4-1 0,-2 0 0,20-73 0,-27 66 0,-3 0 0,0-89 0,-11 115 0,-2 1 0,-1 0 0,-1-1 0,-1 2 0,-2-1 0,-2 0 0,-1 1 0,-26-37 0,15 33 0,-2 1 0,-1 0 0,-1 1 0,-2 1 0,-1 2 0,-1-1 0,-67-32 0,5 11 0,-177-60 0,99 47 0,-47-17 0,159 50 0,-86-42 0,127 54 0,1 0 0,0 0 0,1 0 0,0-2 0,1 1 0,-19-20 0,28 24 0,0 0 0,1 0 0,-1-1 0,2 1 0,0 0 0,0-1 0,1 0 0,0 1 0,0-1 0,1 1 0,0-1 0,1 0 0,0 0 0,1 0 0,0 1 0,3-8 0,4-9 0,3 0 0,1 2 0,1-1 0,20-24 0,80-80 0,261-207 0,-291 264 0,99-79 0,124-108 0,-258 208 0,-4 0 0,-2-1 0,-4-2 0,50-92 0,-46 53 0,-6 0 0,20-101 0,-45 138 0,-5-1 0,-2 0 0,-5 0 0,-3 0 0,-3 1 0,-4-1 0,-4 1 0,-35-77 0,34 99 0,-1 0 0,-3 1 0,-2 1 0,-2 0 0,-1 1 0,-2 0 0,-3 2 0,-48-36 0,-17-2 0,-124-66 0,-120-44 0,246 129 0,28 11 0,-90-57 0,131 75 0,2-2 0,-1 0 0,3 0 0,1-1 0,0-1 0,-17-27 0,19 18 0,2 1 0,2-1 0,3-1 0,0 0 0,3 1 0,2-2 0,1-42 0,7 0 0,33-138 0,37-27 0,12-52 0,-83 274 0,0 1 0,-1-1 0,-1 0 0,-1 0 0,-2 0 0,-6-19 0,5 23 0,-2-1 0,0 1 0,-1 0 0,-2 0 0,1 1 0,-2-1 0,0 1 0,-14-11 0,4 7 0,-1 0 0,-1 1 0,0 0 0,-2 1 0,-1 1 0,0 0 0,-1 1 0,-29-8 0,-38-9 0,-101-21 0,154 39 0,-70-15 0,-157-41 0,260 64-151,0 1-1,-1-1 0,1 1 0,-1 0 1,0 0-1,0 0 0,0 1 1,-14 0-1,-5 1-6674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8-23T21:17:22.827"/>
    </inkml:context>
    <inkml:brush xml:id="br0">
      <inkml:brushProperty name="width" value="0.05" units="cm"/>
      <inkml:brushProperty name="height" value="0.05" units="cm"/>
      <inkml:brushProperty name="color" value="#849398"/>
    </inkml:brush>
  </inkml:definitions>
  <inkml:trace contextRef="#ctx0" brushRef="#br0">0 0 2616,'0'0'5194,"32"31"-3987,-2-2-923,180 187 1206,-41-15-630,-10 8-1,220 377 1,202 509-27,-71-180 46,-408-744-721,171 273 112,101 58-202,-119-198-1493,-241-288 893,1 0-1,24 20 0,-33-31-17,2 0 0,-1 0-1,1 0 1,-1-1 0,1-1 0,1 1 0,-1-1 0,12 3 0,0-4-3950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8-23T21:17:23.580"/>
    </inkml:context>
    <inkml:brush xml:id="br0">
      <inkml:brushProperty name="width" value="0.05" units="cm"/>
      <inkml:brushProperty name="height" value="0.05" units="cm"/>
      <inkml:brushProperty name="color" value="#849398"/>
    </inkml:brush>
  </inkml:definitions>
  <inkml:trace contextRef="#ctx0" brushRef="#br0">1 1 2720,'0'0'3744,"10"23"-3266,0-2-347,0 2 59,1 0 0,1 0 0,1-2 1,26 33-1,49 78 1022,-53-77-885,69 106 489,322 540 1570,30 52-657,52 126-773,237 362-67,-563-946-580,157 206 326,-160-287-1023,-178-213 258,-1 0 0,1 0-1,0 0 1,0 0 0,0 0 0,0 0 0,0 0 0,0-1-1,0 1 1,0 0 0,0-1 0,0 1 0,0-1-1,0 1 1,3 0 0,-4-2 22,1 1 0,-1-1 1,0 0-1,0 0 0,1 1 0,-1-1 1,0 0-1,0 0 0,0 1 0,0-1 0,0 0 1,0 0-1,0 1 0,0-1 0,0 0 1,0 0-1,0 0 0,-1 1 0,1-1 0,0 0 1,-1 1-1,1-1 0,0 0 0,-1 1 1,1-1-1,-1 0 0,-20-41-3361,-10-7-1948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8-23T21:17:24.179"/>
    </inkml:context>
    <inkml:brush xml:id="br0">
      <inkml:brushProperty name="width" value="0.05" units="cm"/>
      <inkml:brushProperty name="height" value="0.05" units="cm"/>
      <inkml:brushProperty name="color" value="#849398"/>
    </inkml:brush>
  </inkml:definitions>
  <inkml:trace contextRef="#ctx0" brushRef="#br0">1 0 3344,'0'0'3940,"26"21"-3299,-13-10-536,31 24 349,-2 1-1,58 67 1,312 413 2386,-169-141-1729,-16 26-19,-114-216-979,-67-113-146,0-9-1472,-45-74-3568,-8-18 1273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8-23T21:17:24.580"/>
    </inkml:context>
    <inkml:brush xml:id="br0">
      <inkml:brushProperty name="width" value="0.05" units="cm"/>
      <inkml:brushProperty name="height" value="0.05" units="cm"/>
      <inkml:brushProperty name="color" value="#849398"/>
    </inkml:brush>
  </inkml:definitions>
  <inkml:trace contextRef="#ctx0" brushRef="#br0">0 0 6513,'0'0'2456,"151"178"-1263,-71-89-369,16 6-96,-1 13-32,-7-6-144,8 6-160,-17-13-48,-7-6-128,-8-13-144,-17-12-72,1-20-248,-24-25-1152,0-13-1713,-16-6-2592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8-23T21:17:25.812"/>
    </inkml:context>
    <inkml:brush xml:id="br0">
      <inkml:brushProperty name="width" value="0.05" units="cm"/>
      <inkml:brushProperty name="height" value="0.05" units="cm"/>
      <inkml:brushProperty name="color" value="#849398"/>
    </inkml:brush>
  </inkml:definitions>
  <inkml:trace contextRef="#ctx0" brushRef="#br0">1 1 936,'0'0'817,"18"23"-938,61 74 37,-70-87 9,0 0 0,1-1 1,11 10-1,-18-17 42,-1 0 0,1 0 1,-1 0-1,0 0 0,0 0 0,0 0 0,0 1 1,0-1-1,0 1 0,-1 0 0,1-1 0,1 5 1,-3-5 33,1-1 0,-1 1 0,0-1 0,0 1 0,0 0 1,0-1-1,0 1 0,0 0 0,0-1 0,0 3 0,-1 6 1728,3-1 5900,103 170-5028,27 41-1231,-65-112-863,324 557 1046,-172-289-965,-46-75-234,46 78-62,111 184-1,119 196 311,301 413 363,-468-785-725,-125-176-79,169 239 133,-206-264-198,-15-21 112,-87-141-176,-3-3 29,21 36 0,59 100 263,-91-152-384,-3-4-3,-1 0-1,1 0 0,0 0 0,-1 0 1,1 0-1,-1 0 0,1 0 0,-1 1 0,0-1 1,0 0-1,1 0 0,-1 1 0,0-1 1,0 0-1,0 0 0,0 2 0,-7-10-1283,-74-76-7176,33 34-80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8-23T21:20:08.309"/>
    </inkml:context>
    <inkml:brush xml:id="br0">
      <inkml:brushProperty name="width" value="0.05" units="cm"/>
      <inkml:brushProperty name="height" value="0.05" units="cm"/>
      <inkml:brushProperty name="color" value="#849398"/>
    </inkml:brush>
  </inkml:definitions>
  <inkml:trace contextRef="#ctx0" brushRef="#br0">2231 51 2760,'0'0'2254,"3"-4"-2174,3-4 68,1 0-1,0 0 0,0 1 0,11-9 3699,-18 18-3496,0 6-153,-1 0 0,0 0 0,-1 0 0,1-1 0,-1 1 0,-1 0 0,1-1-1,-7 11 1,-5 7 225,-18 25 0,9-14-50,-125 178 1075,43-67-843,89-123-520,-399 580 962,84-207-738,330-396-308,-474 474 507,161-170-296,302-292-217,-17 15-45,1 2 0,-48 66 0,19-13-334,-38 50-33,55-83 338,19-24-1628,2 0-4711,12-20 1650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8-23T21:20:09.010"/>
    </inkml:context>
    <inkml:brush xml:id="br0">
      <inkml:brushProperty name="width" value="0.05" units="cm"/>
      <inkml:brushProperty name="height" value="0.05" units="cm"/>
      <inkml:brushProperty name="color" value="#849398"/>
    </inkml:brush>
  </inkml:definitions>
  <inkml:trace contextRef="#ctx0" brushRef="#br0">1666 1 3064,'0'0'3609,"-18"27"-2208,-109 176 830,-71 156 1122,64-107-2427,-461 766 1265,195-356-1118,249-435-950,116-172-504,35-55 362,0 0 0,0 0 0,0 0-1,0 1 1,0-1 0,0 0 0,0 0 0,0 0 0,0 0 0,0 0 0,0 0 0,0 1 0,0-1 0,-1 0 0,1 0 0,0 0 0,0 0 0,0 0 0,0 0 0,0 0 0,0 0 0,-1 1 0,1-1 0,0 0 0,0 0-1,0 0 1,0 0 0,0 0 0,0 0 0,-1 0 0,1 0 0,0 0 0,0 0 0,0 0 0,0 0 0,0 0 0,-1 0 0,1 0 0,0 0 0,0 0 0,0 0 0,0 0 0,0 0 0,-1 0 0,1-1 0,0 1-1,0 0 1,0 0 0,0 0 0,0 0 0,0 0 0,-1 0 0,1 0 0,0 0 0,0 0 0,0-1 0,0 1 0,0 0 0,0 0 0,0 0 0,0 0 0,0 0 0,0-1 0,0 1 0,0 0 0,-2-15-1630,4-24-1497,4-6-1863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8-23T21:20:09.542"/>
    </inkml:context>
    <inkml:brush xml:id="br0">
      <inkml:brushProperty name="width" value="0.05" units="cm"/>
      <inkml:brushProperty name="height" value="0.05" units="cm"/>
      <inkml:brushProperty name="color" value="#849398"/>
    </inkml:brush>
  </inkml:definitions>
  <inkml:trace contextRef="#ctx0" brushRef="#br0">1523 0 3608,'0'0'6397,"-15"28"-5428,-12 24-576,-127 230 1917,-507 755 1219,260-408-2236,179-261-1242,216-359-106,3-3-78,0 0 0,-1 0 0,0-1 0,0 0 0,-1 0 0,-6 6 0,9-10-534,2-5-254,1-5-28,0 1 1,1 0-1,0 1 0,1-1 1,-1 0-1,2 1 0,5-11 0,15-37-5269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8-23T21:20:10.008"/>
    </inkml:context>
    <inkml:brush xml:id="br0">
      <inkml:brushProperty name="width" value="0.05" units="cm"/>
      <inkml:brushProperty name="height" value="0.05" units="cm"/>
      <inkml:brushProperty name="color" value="#849398"/>
    </inkml:brush>
  </inkml:definitions>
  <inkml:trace contextRef="#ctx0" brushRef="#br0">1140 1 6129,'0'0'2462,"-12"41"-668,-20 64-310,-81 176 1,-263 424 1739,166-375-1926,1-1 271,123-173-1154,50-86-399,-19 47-587,46-95-177,7-21-289,6-11-1385,18-32-3039,8-13-1304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8-23T20:49:41.542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0 0 0,'11606'0'0</inkml:trace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8-23T21:20:10.360"/>
    </inkml:context>
    <inkml:brush xml:id="br0">
      <inkml:brushProperty name="width" value="0.05" units="cm"/>
      <inkml:brushProperty name="height" value="0.05" units="cm"/>
      <inkml:brushProperty name="color" value="#849398"/>
    </inkml:brush>
  </inkml:definitions>
  <inkml:trace contextRef="#ctx0" brushRef="#br0">344 1 6809,'0'0'3209,"-48"197"-1505,16-108-696,-8 6-152,0 0 73,0 0-121,8-12-304,1-13-344,7-19-160,0-7-392,16-31-960,-8-1-1441,8-12-2584</inkml:trace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8-23T21:20:59.175"/>
    </inkml:context>
    <inkml:brush xml:id="br0">
      <inkml:brushProperty name="width" value="0.05" units="cm"/>
      <inkml:brushProperty name="height" value="0.05" units="cm"/>
      <inkml:brushProperty name="color" value="#849398"/>
    </inkml:brush>
  </inkml:definitions>
  <inkml:trace contextRef="#ctx0" brushRef="#br0">1 1 2896,'0'0'4034,"4"30"-3306,0 5-476,2 19 294,21 78 0,71 338 2823,-62-283-2458,42 354-160,-68-459-927,-9-66-13,0-9-112,-1-1 0,1 1 0,0-1 1,1 1-1,-1-1 0,1 1 1,5 8-1,-7-14 189,0-1-1,0 0 1,0 1 0,0-1-1,1 0 1,-1 0 0,0 1-1,0-1 1,1 0 0,-1 0-1,0 0 1,1 1 0,-1-1-1,0 0 1,0 0 0,1 0-1,-1 0 1,0 0 0,1 0-1,-1 1 1,0-1 0,1 0-1,-1 0 1,0 0 0,1 0-1,0 0 1,6 0-4277</inkml:trace>
</inkml:ink>
</file>

<file path=ppt/ink/ink2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8-23T21:20:59.626"/>
    </inkml:context>
    <inkml:brush xml:id="br0">
      <inkml:brushProperty name="width" value="0.05" units="cm"/>
      <inkml:brushProperty name="height" value="0.05" units="cm"/>
      <inkml:brushProperty name="color" value="#849398"/>
    </inkml:brush>
  </inkml:definitions>
  <inkml:trace contextRef="#ctx0" brushRef="#br0">120 0 1584,'0'0'8282,"-2"0"-7867,1 0-394,0 0 0,1 0 0,-1 0 1,0 0-1,0 0 0,1 0 0,-1 1 0,0-1 1,0 0-1,1 0 0,-1 1 0,0-1 1,1 0-1,-1 1 0,0-1 0,1 1 0,-1-1 1,1 1-1,-1-1 0,1 1 0,-1-1 0,1 1 1,-1-1-1,1 1 0,-1 0 0,1-1 1,0 1-1,-1 0 0,-3 26 228,3-16-215,-63 785 2102,52-654-1896,-6 156-368,18-262-991,0-19-2371</inkml:trace>
</inkml:ink>
</file>

<file path=ppt/ink/ink2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8-23T21:20:59.941"/>
    </inkml:context>
    <inkml:brush xml:id="br0">
      <inkml:brushProperty name="width" value="0.05" units="cm"/>
      <inkml:brushProperty name="height" value="0.05" units="cm"/>
      <inkml:brushProperty name="color" value="#849398"/>
    </inkml:brush>
  </inkml:definitions>
  <inkml:trace contextRef="#ctx0" brushRef="#br0">9 1 4480,'0'0'3153,"-8"216"-2433,8-115-120,0 20 129,0 6-1,0-7-248,0-5-352,8-14-128,15-18-392,25-20-1225,-8-18-1287,0-26-1737</inkml:trace>
</inkml:ink>
</file>

<file path=ppt/ink/ink2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8-23T21:21:00.258"/>
    </inkml:context>
    <inkml:brush xml:id="br0">
      <inkml:brushProperty name="width" value="0.05" units="cm"/>
      <inkml:brushProperty name="height" value="0.05" units="cm"/>
      <inkml:brushProperty name="color" value="#849398"/>
    </inkml:brush>
  </inkml:definitions>
  <inkml:trace contextRef="#ctx0" brushRef="#br0">112 1 4488,'0'0'2393,"-39"241"-1897,15-63 536,-8 38-15,16 19-225,16-20-192,0-50-264,0-57-232,8-25-104,8-26 0,8 7-824,7-14-1017,1-12-751,0-19-2769</inkml:trace>
</inkml:ink>
</file>

<file path=ppt/ink/ink2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8-23T21:21:00.559"/>
    </inkml:context>
    <inkml:brush xml:id="br0">
      <inkml:brushProperty name="width" value="0.05" units="cm"/>
      <inkml:brushProperty name="height" value="0.05" units="cm"/>
      <inkml:brushProperty name="color" value="#849398"/>
    </inkml:brush>
  </inkml:definitions>
  <inkml:trace contextRef="#ctx0" brushRef="#br0">0 1 6833,'0'0'4225,"0"165"-4121,0-7 80,0 77 112,0 13 72,0 6-64,24-32 0,0-44-152,0-38-152,0-32 0,0-45-744,16-6-1280,-9-19-937,-7-25-2752</inkml:trace>
</inkml:ink>
</file>

<file path=ppt/ink/ink2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8-23T21:21:00.842"/>
    </inkml:context>
    <inkml:brush xml:id="br0">
      <inkml:brushProperty name="width" value="0.05" units="cm"/>
      <inkml:brushProperty name="height" value="0.05" units="cm"/>
      <inkml:brushProperty name="color" value="#849398"/>
    </inkml:brush>
  </inkml:definitions>
  <inkml:trace contextRef="#ctx0" brushRef="#br0">1 0 6873,'0'0'2480,"0"242"-1639,0-71 207,24 58-344,0 25 64,-8 0 296,7-32-319,-15-70-289,8-31-264,0-39-192,-8-12-224,24 19-1553,-8-13-2832,-8-12-3951</inkml:trace>
</inkml:ink>
</file>

<file path=ppt/ink/ink2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8-23T21:23:37.060"/>
    </inkml:context>
    <inkml:brush xml:id="br0">
      <inkml:brushProperty name="width" value="0.05" units="cm"/>
      <inkml:brushProperty name="height" value="0.05" units="cm"/>
      <inkml:brushProperty name="color" value="#33CCFF"/>
    </inkml:brush>
  </inkml:definitions>
  <inkml:trace contextRef="#ctx0" brushRef="#br0">0 1 7633,'0'0'1544</inkml:trace>
</inkml:ink>
</file>

<file path=ppt/ink/ink2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8-23T21:23:37.623"/>
    </inkml:context>
    <inkml:brush xml:id="br0">
      <inkml:brushProperty name="width" value="0.05" units="cm"/>
      <inkml:brushProperty name="height" value="0.05" units="cm"/>
      <inkml:brushProperty name="color" value="#33CCFF"/>
    </inkml:brush>
  </inkml:definitions>
  <inkml:trace contextRef="#ctx0" brushRef="#br0">32 0 5153,'0'0'6201,"0"7"-7105,-8 5-473,-8-5-1079,8 5-801</inkml:trace>
</inkml:ink>
</file>

<file path=ppt/ink/ink2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8-23T21:23:37.805"/>
    </inkml:context>
    <inkml:brush xml:id="br0">
      <inkml:brushProperty name="width" value="0.05" units="cm"/>
      <inkml:brushProperty name="height" value="0.05" units="cm"/>
      <inkml:brushProperty name="color" value="#33CCFF"/>
    </inkml:brush>
  </inkml:definitions>
  <inkml:trace contextRef="#ctx0" brushRef="#br0">1 114 728,'40'-31'8121,"-40"24"-7088,0 1-1033,0-7-360,0 1-1105,0-14-351,0 7-577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8-23T21:14:51.016"/>
    </inkml:context>
    <inkml:brush xml:id="br0">
      <inkml:brushProperty name="width" value="0.10583" units="cm"/>
      <inkml:brushProperty name="height" value="0.10583" units="cm"/>
      <inkml:brushProperty name="color" value="#33CCFF"/>
    </inkml:brush>
  </inkml:definitions>
  <inkml:trace contextRef="#ctx0" brushRef="#br0">19683 214 24575,'-120'1'0,"-142"-2"0,-2602-153 0,2674 139 0,-287-20 0,330 28 0,-183 5 0,170 8 0,-244 25 0,-150 37 0,412-49 0,-44 6 0,-336 74 0,412-74 0,3 4 0,2 2 0,4 2 0,-115 49 0,203-76 0,0 1 0,-1-1 0,1 0 0,0 1 0,2 0 0,0 0 0,3 1 0,-3 0 0,2 1 0,0-1 0,3 1 0,-1-1 0,0 1 0,3 1 0,-3-2 0,5 1 0,-2 0 0,2 0 0,0 2 0,2-2 0,2 14 0,9 33 0,4-2 0,5 1 0,54 86 0,11 29 0,-72-138 0,-4 2 0,0-2 0,-2 44 0,-12-58 0,3 0 0,-5-1 0,1-1 0,-3 2 0,0-1 0,-2-1 0,-2 0 0,0 1 0,-2-2 0,0 0 0,-3 0 0,-2 0 0,1-1 0,-1-1 0,-28 14 0,-11 3 0,-2-1 0,-5-1 0,0-3 0,-139 43 0,126-45 0,-4-2 0,0-2 0,-3-1 0,-1-3 0,-1-3 0,-1 0 0,-1-3 0,0-2 0,-2-2 0,3-2 0,-3-3 0,-122-6 0,82-3 0,3-1 0,0-5 0,0-3 0,2-1 0,3-4 0,1-3 0,3-3 0,-138-45 0,-1140-329 0,1254 373 0,-3 2 0,-4 4 0,-273-25 0,-473 5 0,728 43 0,1 4 0,-300 23 0,359-14 0,-1 2 0,1 2 0,2 2 0,2 3 0,-114 32 0,197-47 0,0 1 0,2 0 0,1 0 0,-1 1 0,0 0 0,3 2 0,-1-1 0,1 0 0,2 1 0,-1 1 0,1-1 0,2 1 0,0 0 0,2 1 0,0-1 0,2 2 0,0-1 0,3 1 0,-1-1 0,1 1 0,-3 19 0,-13 77 0,13-53 0,-4-1 0,-4 0 0,-38 63 0,29-80 0,-3 0 0,-1 0 0,-62 53 0,72-75 0,0-1 0,-1 0 0,-1 0 0,-2-1 0,0 0 0,-3-1 0,1-1 0,-2 0 0,-60 18 0,77-28 0,-2 2 0,0-2 0,0 0 0,0 0 0,0 0 0,-1-1 0,1-1 0,0 1 0,0-1 0,0 0 0,0 0 0,0-1 0,-29-2 0,-6-4 0,0-1 0,-68-16 0,13 2 0,-15-1 0,-2 4 0,-184-19 0,266 35 0,1 1 0,2 1 0,-2 1 0,0 0 0,0 1 0,0 1 0,-1 0 0,3 2 0,-2 0 0,2 2 0,0 0 0,0 1 0,-39 11 0,17 2 0,0 0 0,2 2 0,3 1 0,-1 1 0,5 2 0,2 0 0,-50 37 0,-7 13 0,-131 129 0,162-135 0,6 0 0,5 3 0,-79 141 0,127-184 0,0 1 0,4-1 0,3 0 0,1 0 0,3 0 0,2 1 0,2-1 0,5 0 0,2 2 0,1-2 0,4-1 0,1 1 0,24 31 0,-6-25 0,0-1 0,4-2 0,2 1 0,3-2 0,2 0 0,4-2 0,70 34 0,-37-26 0,0-3 0,4-1 0,3-3 0,137 38 0,-48-23 0,291 50 0,186 7 0,-363-63 0,263 44 0,-543-82 0,0 0 0,-1 1 0,1-1 0,0 2 0,0-2 0,0 1 0,-2 2 0,2-2 0,-2 2 0,10 5 0,-14-7 0,-3 0 0,2 0 0,-2 0 0,1-1 0,-1 2 0,0-1 0,0 0 0,0 0 0,1 1 0,-3-1 0,0 0 0,2 1 0,-2-2 0,0 2 0,0-1 0,-2 1 0,2-1 0,-3 1 0,3-1 0,-2-1 0,-4 7 0,-14 19 0,-2 1 0,-2-1 0,-44 36 0,-109 72 0,59-55 0,-9-3 0,-232 111 0,-330 113 0,83-39 0,-48 45 0,584-275 0,3 2 0,3 2 0,-107 80 0,147-98 0,3 1 0,1 1 0,0 0 0,3 0 0,1 1 0,3 0 0,0 0 0,4 0 0,1 1 0,-6 42 0,17-10 0,3 1 0,7-2 0,33 78 0,105 159 0,-133-262 0,106 173 0,27 44 0,-114-175 0,29 108 0,-59-152 0,-5 2 0,0-1 0,-4 1 0,-3-1 0,-1 1 0,-3-1 0,-2-1 0,-2 1 0,-2-1 0,-3 1 0,-32 32 0,0-8 0,-7-2 0,-2-1 0,-5-1 0,-113 64 0,-138 66 0,-65 40 0,296-165 0,6 2 0,-86 77 0,146-117 0,3 0 0,-1 1 0,3 0 0,2 0 0,-13 26 0,22-37 0,2-1 0,-2 1 0,2 0 0,0-1 0,0 1 0,0-1 0,0 1 0,2 0 0,-2-1 0,2 1 0,1-2 0,-1 2 0,2 0 0,-2-1 0,3 0 0,-1 0 0,0 1 0,1-1 0,-1-1 0,3 1 0,-3 0 0,3 0 0,-1-2 0,1 1 0,10 6 0,16 2 0,2 0 0,0-1 0,0-1 0,2-1 0,57 10 0,208 22 0,-201-28 0,150 17 0,327 45 0,-451-55 0,-3 5 0,176 44 0,-271-60 0,-3-1 0,0 2 0,0 0 0,-2 1 0,0 0 0,40 23 0,-55-28 0,2 1 0,-3 1 0,-1 0 0,2 0 0,-3 0 0,1 1 0,-1-1 0,-1 1 0,-1-1 0,0 1 0,1 0 0,-3 0 0,0 0 0,-2 1 0,0 13 0,-2 0 0,-5 1 0,1-1 0,-5 0 0,0 0 0,-2 0 0,-18 20 0,-124 125 0,153-167 0,-267 253 0,-38 34 0,49 10 0,236-266 0,3 1 0,1 0 0,5-1 0,2 2 0,2 0 0,-1 54 0,12-64 0,0 2 0,4-1 0,1-1 0,4 1 0,0-1 0,2 1 0,2-1 0,3-1 0,37 37 0,-23-31 0,3-1 0,0 0 0,5 0 0,1-3 0,3 0 0,0-1 0,72 28 0,-46-25 0,0-1 0,4-3 0,3 0 0,146 28 0,-66-25 0,1-1 0,1-6 0,1-3 0,2-4 0,208 0 0,-60-12 0,3-6 0,-2-8 0,367-44 0,888-170 0,-1236 170 0,685-114 0,-748 135 0,505-36 0,-638 68 0,-1 3 0,3 3 0,-3 2 0,180 18 0,-206-10 0,0 3 0,-2 3 0,-2 1 0,0 4 0,172 48 0,205 95 0,-23 20 0,-182-72 0,73 28 0,562 218 0,53-42 0,-670-239 0,9-8 0,4-7 0,4-6 0,8-7 0,-1-9 0,6-6 0,603 20 0,581-47-205,2-44-140,-481 9 239,1372 12 106,-2208 17 164,370-23 0,-487 15-123,1-1 0,-3-2 0,1-2 0,-2-1 0,-2-2 0,0-2 0,116-37 0,-98 20-41,-3-1 0,-4-1 0,-2-3 0,-3-1 0,-4-2 0,-4-2 0,-2-1 0,91-88 0,-85 63 0,-8-3 0,-5 0 0,-4-1 0,-9-2 0,48-133 0,-66 123 0,-4-2 0,-2-166 0,-24 215 0,-3-1 0,-6 1 0,1 1 0,-6 0 0,-3-1 0,-3 1 0,-2 1 0,-66-67 0,40 60 0,-5 1 0,-4 2 0,-2 1 0,-5 1 0,-2 2 0,-2 2 0,-155-60 0,8 19 0,-408-109 0,227 85 0,-110-30 0,375 91 0,-204-77 0,297 101 0,1-1 0,2-1 0,2-2 0,0 1 0,4-2 0,-47-35 0,67 44 0,-3 0 0,6 0 0,-3-1 0,4 1 0,-2-1 0,3 1 0,2-2 0,-3 1 0,5 0 0,0-1 0,-1 1 0,3 0 0,0-1 0,3 0 0,-1 1 0,7-13 0,10-17 0,5 1 0,5 0 0,1 1 0,47-44 0,188-147 0,607-380 0,-677 483 0,232-144 0,286-198 0,-602 383 0,-8-1 0,-5-3 0,-8-2 0,114-171 0,-106 100 0,-13-1 0,47-185 0,-108 252 0,-9-1 0,-8 0 0,-7 0 0,-9 0 0,-9 0 0,-8 2 0,-7-1 0,-85-141 0,81 181 0,-5 3 0,-4-1 0,-4 2 0,-5 0 0,-6 4 0,-2-1 0,-5 2 0,-116-64 0,-37-6 0,-291-118 0,-279-81 0,574 233 0,64 24 0,-206-106 0,302 136 0,3 0 0,3-3 0,3 1 0,2-3 0,5 0 0,-45-51 0,47 36 0,4-2 0,7 0 0,1-2 0,5 1 0,5-2 0,6 1 0,0-78 0,20-2 0,74-254 0,88-47 0,25-97 0,-189 504 0,-3 1 0,-1-1 0,-3 0 0,-3-1 0,-3 1 0,-14-35 0,9 41 0,-2 0 0,-2 1 0,-3 0 0,1 0 0,-5 1 0,0 0 0,-2 1 0,-31-20 0,9 11 0,-4 1 0,0 3 0,-5-1 0,0 3 0,-2 0 0,-2 2 0,-2 1 0,-68-16 0,-88-16 0,-233-37 0,354 71 0,-160-29 0,-368-73 0,609 117-151,-3-1-1,1 2 0,-3-1 0,3 1 1,-1 1-1,-1 0 0,1 0 1,-34 1-1,-12 3-6674</inkml:trace>
</inkml:ink>
</file>

<file path=ppt/ink/ink3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8-23T21:23:37.974"/>
    </inkml:context>
    <inkml:brush xml:id="br0">
      <inkml:brushProperty name="width" value="0.05" units="cm"/>
      <inkml:brushProperty name="height" value="0.05" units="cm"/>
      <inkml:brushProperty name="color" value="#33CCFF"/>
    </inkml:brush>
  </inkml:definitions>
  <inkml:trace contextRef="#ctx0" brushRef="#br0">1 115 2936,'0'0'11531,"0"-57"-10867,0 50-560,0-12-104,0 7-992,0-7-1865</inkml:trace>
</inkml:ink>
</file>

<file path=ppt/ink/ink3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8-23T21:23:38.141"/>
    </inkml:context>
    <inkml:brush xml:id="br0">
      <inkml:brushProperty name="width" value="0.05" units="cm"/>
      <inkml:brushProperty name="height" value="0.05" units="cm"/>
      <inkml:brushProperty name="color" value="#33CCFF"/>
    </inkml:brush>
  </inkml:definitions>
  <inkml:trace contextRef="#ctx0" brushRef="#br0">1 33 10138,'0'0'7561,"16"-26"-12482,-8 20-584</inkml:trace>
</inkml:ink>
</file>

<file path=ppt/ink/ink3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8-23T21:23:38.322"/>
    </inkml:context>
    <inkml:brush xml:id="br0">
      <inkml:brushProperty name="width" value="0.05" units="cm"/>
      <inkml:brushProperty name="height" value="0.05" units="cm"/>
      <inkml:brushProperty name="color" value="#33CCFF"/>
    </inkml:brush>
  </inkml:definitions>
  <inkml:trace contextRef="#ctx0" brushRef="#br0">0 51 7889,'0'0'7530,"40"-31"-9187,-24 24-2423,8-6-601</inkml:trace>
</inkml:ink>
</file>

<file path=ppt/ink/ink3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8-23T21:23:38.490"/>
    </inkml:context>
    <inkml:brush xml:id="br0">
      <inkml:brushProperty name="width" value="0.05" units="cm"/>
      <inkml:brushProperty name="height" value="0.05" units="cm"/>
      <inkml:brushProperty name="color" value="#33CCFF"/>
    </inkml:brush>
  </inkml:definitions>
  <inkml:trace contextRef="#ctx0" brushRef="#br0">1 141 2720,'0'0'14203,"64"-45"-13939,-40 26-264,-1 0-144,25-6-1320,-8 6-1425,-16 6-2632</inkml:trace>
</inkml:ink>
</file>

<file path=ppt/ink/ink3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8-23T21:23:38.677"/>
    </inkml:context>
    <inkml:brush xml:id="br0">
      <inkml:brushProperty name="width" value="0.05" units="cm"/>
      <inkml:brushProperty name="height" value="0.05" units="cm"/>
      <inkml:brushProperty name="color" value="#33CCFF"/>
    </inkml:brush>
  </inkml:definitions>
  <inkml:trace contextRef="#ctx0" brushRef="#br0">0 20 8649,'0'0'6738,"88"0"-6738,-48 0-568,-16-6-1865,7-7-2440</inkml:trace>
</inkml:ink>
</file>

<file path=ppt/ink/ink3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8-23T21:23:38.806"/>
    </inkml:context>
    <inkml:brush xml:id="br0">
      <inkml:brushProperty name="width" value="0.05" units="cm"/>
      <inkml:brushProperty name="height" value="0.05" units="cm"/>
      <inkml:brushProperty name="color" value="#33CCFF"/>
    </inkml:brush>
  </inkml:definitions>
  <inkml:trace contextRef="#ctx0" brushRef="#br0">1 0 3672,'0'0'3649</inkml:trace>
</inkml:ink>
</file>

<file path=ppt/ink/ink3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8-23T21:23:39.606"/>
    </inkml:context>
    <inkml:brush xml:id="br0">
      <inkml:brushProperty name="width" value="0.05" units="cm"/>
      <inkml:brushProperty name="height" value="0.05" units="cm"/>
      <inkml:brushProperty name="color" value="#33CCFF"/>
    </inkml:brush>
  </inkml:definitions>
  <inkml:trace contextRef="#ctx0" brushRef="#br0">17 470 360,'0'0'6550,"-3"0"-5325,2 0-1058,1 0 0,-1 0 1,1 0-1,0 0 1,-1 0-1,1 0 1,-1 0-1,1 0 1,-1 0-1,1 0 1,-1 0-1,1 0 1,-1-1-1,1 1 1,-1 0-1,1 0 1,0 0-1,-1-1 1,1 1-1,-1 0 1,1-1-1,0 1 1,-1 0-1,1-1 1,0 1-1,-1-1 1,0-16 3258,1 13-3935,0-3 680,1 1 1,0 0 0,0 0 0,1 0 0,0 0 0,0 0-1,3-7 1,25-42 424,-19 33-408,110-231 876,-100 203-1013,-13 43-559</inkml:trace>
</inkml:ink>
</file>

<file path=ppt/ink/ink3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8-23T21:23:39.908"/>
    </inkml:context>
    <inkml:brush xml:id="br0">
      <inkml:brushProperty name="width" value="0.05" units="cm"/>
      <inkml:brushProperty name="height" value="0.05" units="cm"/>
      <inkml:brushProperty name="color" value="#33CCFF"/>
    </inkml:brush>
  </inkml:definitions>
  <inkml:trace contextRef="#ctx0" brushRef="#br0">0 243 9177,'0'0'7739,"14"-14"-7000,99-92 819,-95 93-1449,0 2 0,2 0 0,-1 0 0,26-8-1,-19 8-94,51-17-23,-45 18-93,-32 10 18,31-8-456,-16 9-1703,-14-1 1978,0 0 1,-1 0 0,1 0-1,-1 1 1,1-1-1,-1 0 1,0 1-1,1-1 1,-1 0 0,1 1-1,-1-1 1,0 0-1,1 1 1,-1-1 0,0 1-1,1-1 1,-1 1-1,0-1 1,1 1 0,-1-1-1,0 1 1,0 0-1,2 21-5645</inkml:trace>
</inkml:ink>
</file>

<file path=ppt/ink/ink3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8-23T21:23:40.207"/>
    </inkml:context>
    <inkml:brush xml:id="br0">
      <inkml:brushProperty name="width" value="0.05" units="cm"/>
      <inkml:brushProperty name="height" value="0.05" units="cm"/>
      <inkml:brushProperty name="color" value="#33CCFF"/>
    </inkml:brush>
  </inkml:definitions>
  <inkml:trace contextRef="#ctx0" brushRef="#br0">1 160 7617,'0'0'7894,"16"-6"-6689,199-88 3271,-189 81-4131,0 1 0,34-10 0,-48 19-871,1 0 1,0 1-1,-1 0 0,19 0 1,-24 2-118,-3 0-12,-1 0 1,1 0-1,0 0 1,-1 0-1,1 0 1,-1 1 0,1-1-1,-1 1 1,1 0-1,-1 0 1,1 1-1,-1-1 1,0 1 0,0-1-1,1 1 1,4 4-1,15 8-5383</inkml:trace>
</inkml:ink>
</file>

<file path=ppt/ink/ink3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8-23T21:23:40.440"/>
    </inkml:context>
    <inkml:brush xml:id="br0">
      <inkml:brushProperty name="width" value="0.05" units="cm"/>
      <inkml:brushProperty name="height" value="0.05" units="cm"/>
      <inkml:brushProperty name="color" value="#33CCFF"/>
    </inkml:brush>
  </inkml:definitions>
  <inkml:trace contextRef="#ctx0" brushRef="#br0">0 38 6937,'0'0'8978,"96"-13"-8554,-72 7-288,0 0-136,0-1 0,-1 7-848,9-6-704,16 6-577,-8 0-992,8 0-1120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8-23T21:14:51.017"/>
    </inkml:context>
    <inkml:brush xml:id="br0">
      <inkml:brushProperty name="width" value="0.10583" units="cm"/>
      <inkml:brushProperty name="height" value="0.10583" units="cm"/>
      <inkml:brushProperty name="color" value="#33CCFF"/>
    </inkml:brush>
  </inkml:definitions>
  <inkml:trace contextRef="#ctx0" brushRef="#br0">0 1 24575,'0'0'0,"0"0"0,0 0 0,9 12 0,10 8 0,1 0 0,4 0 0,-2-1 0,4 0 0,1-1 0,40 22 0,207 92 0,-248-121 0,366 140 0,-117-50 0,-133-39 0,184 104 0,-256-129 0,-39-21-114,2-1 1,0 0-1,2-1 0,0-1 0,2-2 1,0 1-1,2-2 0,1-1 0,-1 0 1,3-1-1,67 7 0,16-1-6712</inkml:trace>
</inkml:ink>
</file>

<file path=ppt/ink/ink4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8-23T21:23:40.656"/>
    </inkml:context>
    <inkml:brush xml:id="br0">
      <inkml:brushProperty name="width" value="0.05" units="cm"/>
      <inkml:brushProperty name="height" value="0.05" units="cm"/>
      <inkml:brushProperty name="color" value="#33CCFF"/>
    </inkml:brush>
  </inkml:definitions>
  <inkml:trace contextRef="#ctx0" brushRef="#br0">0 13 5513,'0'0'10538,"176"0"-9498,-152 0-304,-8 0-264,7 0-272,-7-6-80,8 6-120,-16-6-312,8 6-1232,-8 0-1321,16 0-1840,-8 0-184</inkml:trace>
</inkml:ink>
</file>

<file path=ppt/ink/ink4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8-23T21:23:40.907"/>
    </inkml:context>
    <inkml:brush xml:id="br0">
      <inkml:brushProperty name="width" value="0.05" units="cm"/>
      <inkml:brushProperty name="height" value="0.05" units="cm"/>
      <inkml:brushProperty name="color" value="#33CCFF"/>
    </inkml:brush>
  </inkml:definitions>
  <inkml:trace contextRef="#ctx0" brushRef="#br0">1 58 6857,'0'0'8570,"87"-6"-8210,-63-1-144,0 1-128,8-1-88,8-5-192,0 5-744,16-5-937,-9 12-1319,1 0-2402</inkml:trace>
</inkml:ink>
</file>

<file path=ppt/ink/ink4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8-23T21:23:41.123"/>
    </inkml:context>
    <inkml:brush xml:id="br0">
      <inkml:brushProperty name="width" value="0.05" units="cm"/>
      <inkml:brushProperty name="height" value="0.05" units="cm"/>
      <inkml:brushProperty name="color" value="#33CCFF"/>
    </inkml:brush>
  </inkml:definitions>
  <inkml:trace contextRef="#ctx0" brushRef="#br0">1 0 8617,'0'0'9090,"167"19"-8642,-143-19-256,8 0-112,-8 0-80,8 0-456,-9 0-856,25 0-880,-8 0-1713,-8 0-696</inkml:trace>
</inkml:ink>
</file>

<file path=ppt/ink/ink4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8-23T21:23:41.320"/>
    </inkml:context>
    <inkml:brush xml:id="br0">
      <inkml:brushProperty name="width" value="0.05" units="cm"/>
      <inkml:brushProperty name="height" value="0.05" units="cm"/>
      <inkml:brushProperty name="color" value="#33CCFF"/>
    </inkml:brush>
  </inkml:definitions>
  <inkml:trace contextRef="#ctx0" brushRef="#br0">0 1 5777,'0'0'11882,"167"0"-11146,-151 0-343,0 6-241,0-6-152,0 0-521,8 0-1359,16 0-1345,0 0-2304,0 0-1056</inkml:trace>
</inkml:ink>
</file>

<file path=ppt/ink/ink4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8-23T21:23:41.538"/>
    </inkml:context>
    <inkml:brush xml:id="br0">
      <inkml:brushProperty name="width" value="0.05" units="cm"/>
      <inkml:brushProperty name="height" value="0.05" units="cm"/>
      <inkml:brushProperty name="color" value="#33CCFF"/>
    </inkml:brush>
  </inkml:definitions>
  <inkml:trace contextRef="#ctx0" brushRef="#br0">0 51 7705,'0'0'10146,"200"0"-9898,-153 0-240,1-6-8,-8-7-944,8 7-912,-16-7-377,16 7-207,-1 6-153,1-7-95,-8 7-193</inkml:trace>
</inkml:ink>
</file>

<file path=ppt/ink/ink4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8-23T21:23:41.721"/>
    </inkml:context>
    <inkml:brush xml:id="br0">
      <inkml:brushProperty name="width" value="0.05" units="cm"/>
      <inkml:brushProperty name="height" value="0.05" units="cm"/>
      <inkml:brushProperty name="color" value="#33CCFF"/>
    </inkml:brush>
  </inkml:definitions>
  <inkml:trace contextRef="#ctx0" brushRef="#br0">1 1 6129,'0'0'11314,"167"0"-10146,-143 0-527,-8 0-385,0 0-256,0 0-488,8 0-1745,-8 0-2912,-8 0-1504</inkml:trace>
</inkml:ink>
</file>

<file path=ppt/ink/ink4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8-23T21:23:41.892"/>
    </inkml:context>
    <inkml:brush xml:id="br0">
      <inkml:brushProperty name="width" value="0.05" units="cm"/>
      <inkml:brushProperty name="height" value="0.05" units="cm"/>
      <inkml:brushProperty name="color" value="#33CCFF"/>
    </inkml:brush>
  </inkml:definitions>
  <inkml:trace contextRef="#ctx0" brushRef="#br0">1 0 7241,'0'0'11426,"183"13"-11426,-151-13-1080,8 0-1440,-8-6-2193,-8 6-208</inkml:trace>
</inkml:ink>
</file>

<file path=ppt/ink/ink4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8-23T21:23:42.089"/>
    </inkml:context>
    <inkml:brush xml:id="br0">
      <inkml:brushProperty name="width" value="0.05" units="cm"/>
      <inkml:brushProperty name="height" value="0.05" units="cm"/>
      <inkml:brushProperty name="color" value="#33CCFF"/>
    </inkml:brush>
  </inkml:definitions>
  <inkml:trace contextRef="#ctx0" brushRef="#br0">1 1 6705,'0'0'7081,"199"32"-5064,-127-26-657,-17 0-400,1 1-295,8-7-345,-16 0-320,-1 0-264,-7 0-1417,0-7-2248,-8 1-1264,-8 0-1056</inkml:trace>
</inkml:ink>
</file>

<file path=ppt/ink/ink4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8-23T21:23:42.256"/>
    </inkml:context>
    <inkml:brush xml:id="br0">
      <inkml:brushProperty name="width" value="0.05" units="cm"/>
      <inkml:brushProperty name="height" value="0.05" units="cm"/>
      <inkml:brushProperty name="color" value="#33CCFF"/>
    </inkml:brush>
  </inkml:definitions>
  <inkml:trace contextRef="#ctx0" brushRef="#br0">0 0 8209,'0'0'8194,"167"45"-7954,-151-39-240,-8 1-1128,8-7-3153</inkml:trace>
</inkml:ink>
</file>

<file path=ppt/ink/ink4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8-23T21:23:42.422"/>
    </inkml:context>
    <inkml:brush xml:id="br0">
      <inkml:brushProperty name="width" value="0.05" units="cm"/>
      <inkml:brushProperty name="height" value="0.05" units="cm"/>
      <inkml:brushProperty name="color" value="#33CCFF"/>
    </inkml:brush>
  </inkml:definitions>
  <inkml:trace contextRef="#ctx0" brushRef="#br0">0 1 6569,'0'0'8306,"16"51"-7690,-16-39-352,0 8-264,0-8-200,0 7-2073,0-6-3408,0 0-1512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8-23T21:16:41.24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1 312 2832,'0'0'13232,"15"-6"-13173,36-36 238,42-32 81,-41 36-280,46-30 156,-76 57-201,0 0 0,0 1 0,1 1 0,1 2 0,-1 0 0,1 1 0,48-5 0,-33 7 12,58-3 142,475 7 1379,-517 2-1370,91 15 0,-114-12-133,144 27 311,-144-24-328,0 1-1,-1 1 0,40 20 1,136 71 467,-160-77-346,5 3-17,-1 1 0,70 53 0,31 53 369,-1-1-266,-137-120-240,-1 0 1,0 1-1,19 28 0,16 16 153,15 25 85,34 50 16,-42-49-103,-33-48-110,38 81 168,-31-56-107,81 147 330,-96-180-349,18 56 0,-20-50-32,1-1-4,-9-25-55,0 0 0,-1 0-1,3 13 1,-4-11 1,1 0 0,0 0 0,0 0-1,10 17 1,-18-36 1351,4 7-1386,-1 0 0,1 0-1,-1 0 1,0 0 0,1 0 0,-1 0 0,0 1 0,0-1 0,-3-1 0,-18-11 18,-36-28 1,7 3 11,-50-41 1,-17-12-11,47 42-4,72 50-28,0 0-1,0 0 1,0 0 0,0 0 0,0 0 0,0-1 0,0 1 0,0 0-1,0 0 1,-1 0 0,1 0 0,0 0 0,0 0 0,0 0 0,0 0 0,0 0-1,0-1 1,-1 1 0,1 0 0,0 0 0,0 0 0,0 0 0,0 0-1,-1 0 1,1 0 0,0 0 0,0 0 0,0 0 0,0 0 0,0 0 0,-1 0-1,1 0 1,0 0 0,0 0 0,0 0 0,0 1 0,-1-1 0,1 0 0,0 0-1,0 0 1,0 0 0,0 0 0,0 0 0,0 0 0,-1 0 0,1 0-1,0 1 1,0-1 0,0 0 0,0 0 0,0 0 0,0 0 0,18 9-3,-1 0 0,0 2 0,28 21 0,-16-11 18,90 56 16,-32-22 11,0-4 3,-32-25-23,-44-16 15,-13-8-10,2-1 642,1-1-646,-1 0 0,0 0 1,1 1-1,-1-1 0,0 0 0,1 0 1,-1 0-1,1 0 0,-1 0 1,0 0-1,1 0 0,-1-1 0,0 1 1,1 0-1,-1 0 0,0 0 1,1 0-1,-1 0 0,0 0 1,1-1-1,-1 1 0,0 0 0,1 0 1,-1-1-1,91-124 282,-55 79-223,329-427 361,-362 469-376,0 1 0,-1-1 1,1 0-1,-1 0 0,0 0 0,0 0 1,0 0-1,0 0 0,-1 0 1,2-8-1,-3 11-1,1 1-21,5 0 19,-5 0-48,-10-14-10124,-6-4 1479</inkml:trace>
</inkml:ink>
</file>

<file path=ppt/ink/ink5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8-23T21:23:42.589"/>
    </inkml:context>
    <inkml:brush xml:id="br0">
      <inkml:brushProperty name="width" value="0.05" units="cm"/>
      <inkml:brushProperty name="height" value="0.05" units="cm"/>
      <inkml:brushProperty name="color" value="#33CCFF"/>
    </inkml:brush>
  </inkml:definitions>
  <inkml:trace contextRef="#ctx0" brushRef="#br0">1 1 8065,'0'0'7890</inkml:trace>
</inkml:ink>
</file>

<file path=ppt/ink/ink5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8-23T21:23:42.756"/>
    </inkml:context>
    <inkml:brush xml:id="br0">
      <inkml:brushProperty name="width" value="0.05" units="cm"/>
      <inkml:brushProperty name="height" value="0.05" units="cm"/>
      <inkml:brushProperty name="color" value="#33CCFF"/>
    </inkml:brush>
  </inkml:definitions>
  <inkml:trace contextRef="#ctx0" brushRef="#br0">96 0 10442,'0'0'7433,"-95"70"-13794</inkml:trace>
</inkml:ink>
</file>

<file path=ppt/ink/ink5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8-23T21:23:42.923"/>
    </inkml:context>
    <inkml:brush xml:id="br0">
      <inkml:brushProperty name="width" value="0.05" units="cm"/>
      <inkml:brushProperty name="height" value="0.05" units="cm"/>
      <inkml:brushProperty name="color" value="#33CCFF"/>
    </inkml:brush>
  </inkml:definitions>
  <inkml:trace contextRef="#ctx0" brushRef="#br0">120 1 9394,'0'0'8961,"-112"82"-15122,104-82 464</inkml:trace>
</inkml:ink>
</file>

<file path=ppt/ink/ink5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8-23T21:23:43.088"/>
    </inkml:context>
    <inkml:brush xml:id="br0">
      <inkml:brushProperty name="width" value="0.05" units="cm"/>
      <inkml:brushProperty name="height" value="0.05" units="cm"/>
      <inkml:brushProperty name="color" value="#33CCFF"/>
    </inkml:brush>
  </inkml:definitions>
  <inkml:trace contextRef="#ctx0" brushRef="#br0">104 0 7401,'0'0'13915,"-79"57"-14867,71-57-3017,-8-12-3953</inkml:trace>
</inkml:ink>
</file>

<file path=ppt/ink/ink5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8-23T21:23:43.303"/>
    </inkml:context>
    <inkml:brush xml:id="br0">
      <inkml:brushProperty name="width" value="0.05" units="cm"/>
      <inkml:brushProperty name="height" value="0.05" units="cm"/>
      <inkml:brushProperty name="color" value="#33CCFF"/>
    </inkml:brush>
  </inkml:definitions>
  <inkml:trace contextRef="#ctx0" brushRef="#br0">167 1 12578,'0'0'7258,"-111"44"-11131,95-37-528,-8-7-416,8 0-632</inkml:trace>
</inkml:ink>
</file>

<file path=ppt/ink/ink5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8-23T21:23:43.489"/>
    </inkml:context>
    <inkml:brush xml:id="br0">
      <inkml:brushProperty name="width" value="0.05" units="cm"/>
      <inkml:brushProperty name="height" value="0.05" units="cm"/>
      <inkml:brushProperty name="color" value="#33CCFF"/>
    </inkml:brush>
  </inkml:definitions>
  <inkml:trace contextRef="#ctx0" brushRef="#br0">247 0 6753,'0'0'10898,"-151"39"-11210,135-39-1328,-16 0-2385,8-7-1200,0-5-728</inkml:trace>
</inkml:ink>
</file>

<file path=ppt/ink/ink5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8-23T21:23:43.639"/>
    </inkml:context>
    <inkml:brush xml:id="br0">
      <inkml:brushProperty name="width" value="0.05" units="cm"/>
      <inkml:brushProperty name="height" value="0.05" units="cm"/>
      <inkml:brushProperty name="color" value="#33CCFF"/>
    </inkml:brush>
  </inkml:definitions>
  <inkml:trace contextRef="#ctx0" brushRef="#br0">264 1 5329,'0'0'8681,"-160"50"-8785,120-50-1560,9-6-3857,-1-7-1199</inkml:trace>
</inkml:ink>
</file>

<file path=ppt/ink/ink5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8-23T21:23:43.755"/>
    </inkml:context>
    <inkml:brush xml:id="br0">
      <inkml:brushProperty name="width" value="0.05" units="cm"/>
      <inkml:brushProperty name="height" value="0.05" units="cm"/>
      <inkml:brushProperty name="color" value="#33CCFF"/>
    </inkml:brush>
  </inkml:definitions>
  <inkml:trace contextRef="#ctx0" brushRef="#br0">247 32 4841,'0'0'11578,"-167"19"-11578,135-19-464,8-25-1424,0-1-3754</inkml:trace>
</inkml:ink>
</file>

<file path=ppt/ink/ink5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8-23T21:23:43.943"/>
    </inkml:context>
    <inkml:brush xml:id="br0">
      <inkml:brushProperty name="width" value="0.05" units="cm"/>
      <inkml:brushProperty name="height" value="0.05" units="cm"/>
      <inkml:brushProperty name="color" value="#33CCFF"/>
    </inkml:brush>
  </inkml:definitions>
  <inkml:trace contextRef="#ctx0" brushRef="#br0">248 70 10698,'0'0'6393,"-176"19"-6753,152-51-1544,1 0-3626,-1 7 553</inkml:trace>
</inkml:ink>
</file>

<file path=ppt/ink/ink5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8-23T21:23:44.109"/>
    </inkml:context>
    <inkml:brush xml:id="br0">
      <inkml:brushProperty name="width" value="0.05" units="cm"/>
      <inkml:brushProperty name="height" value="0.05" units="cm"/>
      <inkml:brushProperty name="color" value="#33CCFF"/>
    </inkml:brush>
  </inkml:definitions>
  <inkml:trace contextRef="#ctx0" brushRef="#br0">183 1 6129,'0'0'7809,"-151"19"-14794,119-32 33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8-23T21:17:18.864"/>
    </inkml:context>
    <inkml:brush xml:id="br0">
      <inkml:brushProperty name="width" value="0.05" units="cm"/>
      <inkml:brushProperty name="height" value="0.05" units="cm"/>
      <inkml:brushProperty name="color" value="#849398"/>
    </inkml:brush>
  </inkml:definitions>
  <inkml:trace contextRef="#ctx0" brushRef="#br0">1 1 1736,'0'0'3105,"2"1"-2749,3 2-224,0 0-1,-1 1 1,1-1-1,-1 1 1,0 0-1,0 1 1,-1-1-1,1 1 1,3 5-1,11 13 319,175 223 3197,-123-153-2931,85 135 430,-98-141-866,230 358 1200,-136-206-574,-21-33-63,95 180 431,-27-43-693,-136-238-477,26 39 69,-1 1 41,18 26-6,8 0-51,19 27-100,-45-59-28,-2-7-22,-49-73-3,44 86-574,-74-134-266,2 5-1607,-6-4-4367,6-12 1864</inkml:trace>
</inkml:ink>
</file>

<file path=ppt/ink/ink6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8-23T21:23:44.273"/>
    </inkml:context>
    <inkml:brush xml:id="br0">
      <inkml:brushProperty name="width" value="0.05" units="cm"/>
      <inkml:brushProperty name="height" value="0.05" units="cm"/>
      <inkml:brushProperty name="color" value="#33CCFF"/>
    </inkml:brush>
  </inkml:definitions>
  <inkml:trace contextRef="#ctx0" brushRef="#br0">407 76 12186,'0'0'4161,"-199"26"-3817,151-26-344,8 0-824,1-39-1121,-1 8-3056,0-1-216</inkml:trace>
</inkml:ink>
</file>

<file path=ppt/ink/ink6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8-23T21:23:44.440"/>
    </inkml:context>
    <inkml:brush xml:id="br0">
      <inkml:brushProperty name="width" value="0.05" units="cm"/>
      <inkml:brushProperty name="height" value="0.05" units="cm"/>
      <inkml:brushProperty name="color" value="#33CCFF"/>
    </inkml:brush>
  </inkml:definitions>
  <inkml:trace contextRef="#ctx0" brushRef="#br0">344 45 8321,'0'0'8618,"-168"19"-8074,136-19-544,0 0-296,-7-19-1792,-1-6-3065,8 6-2249</inkml:trace>
</inkml:ink>
</file>

<file path=ppt/ink/ink6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8-23T21:23:44.606"/>
    </inkml:context>
    <inkml:brush xml:id="br0">
      <inkml:brushProperty name="width" value="0.05" units="cm"/>
      <inkml:brushProperty name="height" value="0.05" units="cm"/>
      <inkml:brushProperty name="color" value="#33CCFF"/>
    </inkml:brush>
  </inkml:definitions>
  <inkml:trace contextRef="#ctx0" brushRef="#br0">264 83 800,'0'0'16883,"-168"0"-16883,152 0-368,-8-32-2096,1 7-3682,-9-1 881</inkml:trace>
</inkml:ink>
</file>

<file path=ppt/ink/ink6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8-23T21:23:44.753"/>
    </inkml:context>
    <inkml:brush xml:id="br0">
      <inkml:brushProperty name="width" value="0.05" units="cm"/>
      <inkml:brushProperty name="height" value="0.05" units="cm"/>
      <inkml:brushProperty name="color" value="#33CCFF"/>
    </inkml:brush>
  </inkml:definitions>
  <inkml:trace contextRef="#ctx0" brushRef="#br0">224 77 8433,'0'0'5874,"-184"-32"-7091,168 7-2744,-8 6-1496</inkml:trace>
</inkml:ink>
</file>

<file path=ppt/ink/ink6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8-23T21:23:44.922"/>
    </inkml:context>
    <inkml:brush xml:id="br0">
      <inkml:brushProperty name="width" value="0.05" units="cm"/>
      <inkml:brushProperty name="height" value="0.05" units="cm"/>
      <inkml:brushProperty name="color" value="#33CCFF"/>
    </inkml:brush>
  </inkml:definitions>
  <inkml:trace contextRef="#ctx0" brushRef="#br0">216 103 2496,'0'0'11667,"-167"-51"-13284,143 19-2688,0 13-1560</inkml:trace>
</inkml:ink>
</file>

<file path=ppt/ink/ink6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8-23T21:23:45.089"/>
    </inkml:context>
    <inkml:brush xml:id="br0">
      <inkml:brushProperty name="width" value="0.05" units="cm"/>
      <inkml:brushProperty name="height" value="0.05" units="cm"/>
      <inkml:brushProperty name="color" value="#33CCFF"/>
    </inkml:brush>
  </inkml:definitions>
  <inkml:trace contextRef="#ctx0" brushRef="#br0">248 179 8689,'0'0'9682,"-160"-70"-10194,120 32-1576,17 0-1129,-1 6-2488</inkml:trace>
</inkml:ink>
</file>

<file path=ppt/ink/ink6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8-23T21:23:45.274"/>
    </inkml:context>
    <inkml:brush xml:id="br0">
      <inkml:brushProperty name="width" value="0.05" units="cm"/>
      <inkml:brushProperty name="height" value="0.05" units="cm"/>
      <inkml:brushProperty name="color" value="#33CCFF"/>
    </inkml:brush>
  </inkml:definitions>
  <inkml:trace contextRef="#ctx0" brushRef="#br0">327 223 8313,'0'0'11107,"-160"-32"-10707,152 19-400,-8-12-736,-7 0-1041,7-7-799,-24-6-1377,8 6-312,0 7 1128</inkml:trace>
</inkml:ink>
</file>

<file path=ppt/ink/ink6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8-23T21:23:45.441"/>
    </inkml:context>
    <inkml:brush xml:id="br0">
      <inkml:brushProperty name="width" value="0.05" units="cm"/>
      <inkml:brushProperty name="height" value="0.05" units="cm"/>
      <inkml:brushProperty name="color" value="#33CCFF"/>
    </inkml:brush>
  </inkml:definitions>
  <inkml:trace contextRef="#ctx0" brushRef="#br0">375 102 5097,'0'0'8833,"-175"6"-7064,143-6-417,8 0-464,0 0-536,8-6-352,-8-7-224,8-6-1392,-16-12-1321,17 11-1520,-1 1-848</inkml:trace>
</inkml:ink>
</file>

<file path=ppt/ink/ink6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8-23T21:23:45.623"/>
    </inkml:context>
    <inkml:brush xml:id="br0">
      <inkml:brushProperty name="width" value="0.05" units="cm"/>
      <inkml:brushProperty name="height" value="0.05" units="cm"/>
      <inkml:brushProperty name="color" value="#33CCFF"/>
    </inkml:brush>
  </inkml:definitions>
  <inkml:trace contextRef="#ctx0" brushRef="#br0">112 70 7825,'0'0'9826,"-80"7"-9826,72-14-232,8-5-888,-8-1-1056,0 0-1073,0-6-672,8 7 736</inkml:trace>
</inkml:ink>
</file>

<file path=ppt/ink/ink6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8-23T21:23:45.788"/>
    </inkml:context>
    <inkml:brush xml:id="br0">
      <inkml:brushProperty name="width" value="0.05" units="cm"/>
      <inkml:brushProperty name="height" value="0.05" units="cm"/>
      <inkml:brushProperty name="color" value="#33CCFF"/>
    </inkml:brush>
  </inkml:definitions>
  <inkml:trace contextRef="#ctx0" brushRef="#br0">296 89 4656,'-200'-76'1937,"192"76"-297,-7 0 553,-1 7-361,8-7-176,-8 0-135,8 0-105,0 0-424,0 0-87,0 0-905,8-7-4249,0-5-1481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8-23T21:17:19.579"/>
    </inkml:context>
    <inkml:brush xml:id="br0">
      <inkml:brushProperty name="width" value="0.05" units="cm"/>
      <inkml:brushProperty name="height" value="0.05" units="cm"/>
      <inkml:brushProperty name="color" value="#849398"/>
    </inkml:brush>
  </inkml:definitions>
  <inkml:trace contextRef="#ctx0" brushRef="#br0">0 0 1224,'0'0'6701,"19"25"-5965,130 162 1028,-3 19 257,-118-165-1684,85 132 718,95 136 187,-123-194-939,60 85 174,54 85-87,-29-58-288,-142-192-108,-20-26-436,0 0 1,0-1 0,16 12-1,-23-40-10234</inkml:trace>
</inkml:ink>
</file>

<file path=ppt/ink/ink7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8-21T23:19:02.031"/>
    </inkml:context>
    <inkml:brush xml:id="br0">
      <inkml:brushProperty name="width" value="0.10583" units="cm"/>
      <inkml:brushProperty name="height" value="0.10583" units="cm"/>
      <inkml:brushProperty name="color" value="#33CCFF"/>
    </inkml:brush>
  </inkml:definitions>
  <inkml:trace contextRef="#ctx0" brushRef="#br0">8999 185 24575,'-55'1'0,"-65"-2"0,-1189-132 0,1222 120 0,-131-17 0,151 24 0,-84 4 0,78 7 0,-112 22 0,-68 32 0,188-43 0,-20 6 0,-154 63 0,189-63 0,1 3 0,1 2 0,2 1 0,-53 43 0,93-66 0,0 1 0,0-1 0,0 1 0,0 0 0,1 0 0,0 0 0,1 1 0,-1 0 0,1 0 0,0 0 0,1 1 0,0-1 0,0 1 0,1 0 0,-1-1 0,2 1 0,-1 0 0,1 0 0,0 1 0,1-1 0,1 12 0,4 28 0,2-1 0,2 0 0,25 75 0,5 25 0,-33-119 0,-2 1 0,0-1 0,-1 37 0,-5-49 0,1-1 0,-2 0 0,0-1 0,-1 1 0,0 0 0,-1-1 0,-1 0 0,0 0 0,-1-1 0,0 0 0,-1 0 0,-1 0 0,0-1 0,0 0 0,-13 11 0,-5 3 0,-1-1 0,-2-1 0,0-2 0,-64 36 0,58-38 0,-2-2 0,0-1 0,-1-2 0,-1-2 0,0-2 0,-1-1 0,0-2 0,0-2 0,-1-2 0,1-1 0,-1-3 0,-56-5 0,38-3 0,1-1 0,0-4 0,0-2 0,1-2 0,1-3 0,1-2 0,1-3 0,-63-39 0,-521-284 0,573 322 0,-1 2 0,-2 3 0,-125-21 0,-216 4 0,333 37 0,0 3 0,-137 21 0,164-13 0,0 2 0,0 2 0,1 2 0,1 2 0,-52 28 0,90-41 0,0 1 0,1 0 0,0 0 0,0 1 0,0 0 0,1 1 0,0 0 0,0 0 0,1 1 0,0 0 0,0 0 0,1 0 0,0 1 0,1 0 0,0 0 0,1 1 0,0-1 0,1 1 0,0 0 0,0 0 0,-1 17 0,-6 66 0,6-46 0,-2 0 0,-2-1 0,-17 55 0,13-69 0,-1 0 0,-1 0 0,-28 45 0,33-64 0,0-1 0,-1 0 0,0 0 0,-1-1 0,0 0 0,-1-1 0,0 0 0,-1-1 0,-27 16 0,35-24 0,-1 1 0,0-1 0,0 0 0,0-1 0,0 1 0,0-1 0,0-1 0,0 1 0,0-1 0,0 0 0,0 0 0,0-1 0,-13-2 0,-3-3 0,0-1 0,-31-13 0,6 1 0,-7-1 0,-1 3 0,-84-15 0,122 29 0,0 1 0,1 1 0,-1 1 0,0 0 0,0 1 0,0 1 0,0 0 0,1 1 0,-1 1 0,1 1 0,0 0 0,0 1 0,-18 10 0,8 1 0,0 0 0,1 2 0,1 1 0,0 1 0,2 1 0,1 1 0,-23 31 0,-3 12 0,-60 111 0,74-117 0,3 1 0,2 2 0,-36 122 0,58-159 0,0 0 0,2 0 0,1 0 0,1 0 0,1 0 0,1 1 0,1-1 0,2 0 0,1 1 0,1-1 0,1-1 0,1 1 0,11 27 0,-3-22 0,0-1 0,2-1 0,1 0 0,1-1 0,1-1 0,2-1 0,32 30 0,-17-24 0,0-1 0,2-2 0,1-2 0,63 32 0,-22-19 0,133 43 0,85 6 0,-166-54 0,120 37 0,-248-70 0,0 0 0,0 0 0,0 0 0,0 1 0,0-1 0,0 1 0,-1 1 0,1-1 0,-1 1 0,5 5 0,-7-7 0,-1 1 0,1-1 0,-1 1 0,0-1 0,0 1 0,0 0 0,0-1 0,0 1 0,0 0 0,-1 0 0,0 0 0,1 0 0,-1-1 0,0 1 0,0 0 0,-1 0 0,1 0 0,-1 0 0,1 0 0,-1-1 0,-2 5 0,-6 18 0,-1 0 0,-1-1 0,-20 31 0,-50 63 0,27-48 0,-4-3 0,-106 96 0,-151 98 0,38-34 0,-22 39 0,267-237 0,1 1 0,2 2 0,-49 69 0,67-84 0,1 0 0,1 1 0,0 0 0,1 0 0,1 1 0,1 0 0,0 0 0,2 0 0,0 1 0,-2 36 0,7-8 0,2 0 0,3-1 0,15 67 0,48 137 0,-61-226 0,49 150 0,12 37 0,-52-150 0,13 92 0,-27-130 0,-2 1 0,0-1 0,-2 1 0,-1-1 0,-1 1 0,-1-1 0,-1 0 0,-1 0 0,-1-1 0,-1 1 0,-15 28 0,0-7 0,-3-2 0,-1 0 0,-2-2 0,-52 56 0,-63 57 0,-30 34 0,136-142 0,2 1 0,-39 67 0,67-101 0,1 0 0,0 1 0,1 0 0,1 0 0,-6 22 0,10-32 0,1 0 0,-1 0 0,1 0 0,0 0 0,0 0 0,0 0 0,0 0 0,1 0 0,-1 0 0,1 0 0,0-1 0,0 1 0,1 0 0,-1 0 0,1-1 0,0 1 0,0 0 0,0-1 0,0 0 0,1 0 0,-1 1 0,1-1 0,0-1 0,0 1 0,5 4 0,7 3 0,1-1 0,0 0 0,0-1 0,1-1 0,26 8 0,95 20 0,-92-25 0,69 15 0,149 39 0,-206-47 0,-1 3 0,80 39 0,-124-52 0,-1-1 0,0 2 0,0 0 0,-1 0 0,0 1 0,18 19 0,-25-23 0,1 0 0,-1 1 0,-1 0 0,1 0 0,-1 0 0,0 1 0,0-1 0,-1 1 0,0-1 0,0 1 0,0 0 0,-1 0 0,0 0 0,-1 0 0,0 12 0,-1 0 0,-2 1 0,0-1 0,-2 0 0,0 0 0,-1 0 0,-8 18 0,-57 107 0,70-144 0,-122 218 0,-17 30 0,22 9 0,108-230 0,1 0 0,1 1 0,2-1 0,1 1 0,1 1 0,-1 46 0,6-55 0,0 1 0,2 0 0,0-1 0,2 1 0,0-1 0,1 0 0,1 0 0,1-1 0,17 32 0,-10-27 0,1 0 0,0-1 0,2 0 0,1-2 0,1 0 0,0-1 0,33 24 0,-21-22 0,0 0 0,2-3 0,1 0 0,67 24 0,-30-21 0,0-2 0,1-4 0,0-3 0,1-4 0,95 1 0,-27-11 0,1-5 0,-1-7 0,168-38 0,406-147 0,-565 147 0,313-98 0,-342 116 0,231-31 0,-292 59 0,0 2 0,1 3 0,-1 2 0,82 15 0,-94-8 0,0 2 0,-1 3 0,-1 1 0,0 3 0,79 41 0,93 83 0,-10 17 0,-83-62 0,33 24 0,257 188 0,24-36 0,-306-207 0,4-6 0,2-6 0,2-6 0,3-6 0,0-7 0,3-6 0,275 18 0,266-41-205,1-38-140,-220 8 239,627 10 106,-1009 15 164,169-20 0,-223 13-123,1-1 0,-2-2 0,1-1 0,-1-1 0,-1-2 0,0-2 0,53-32 0,-45 18-41,-1-1 0,-2-1 0,-1-3 0,-1-1 0,-2-1 0,-2-2 0,-1-1 0,42-76 0,-39 55 0,-4-3 0,-2 0 0,-2-1 0,-4-2 0,22-114 0,-30 105 0,-2-1 0,-1-143 0,-11 185 0,-1 0 0,-3 0 0,0 1 0,-2 0 0,-2 0 0,-1 0 0,-1 1 0,-30-58 0,18 52 0,-2 1 0,-2 1 0,-1 2 0,-2 0 0,-1 2 0,-1 2 0,-71-52 0,4 16 0,-187-94 0,104 74 0,-50-26 0,171 78 0,-93-66 0,136 87 0,0-1 0,1-1 0,1-1 0,0 0 0,2-1 0,-22-30 0,31 37 0,-1 1 0,2-1 0,-1 0 0,2 0 0,-1 0 0,1 0 0,1-1 0,-1 1 0,2-1 0,0 0 0,0 1 0,1-1 0,0 0 0,1 0 0,0 1 0,3-12 0,5-14 0,2 0 0,2 1 0,1 0 0,21-37 0,86-128 0,278-328 0,-310 418 0,106-125 0,131-171 0,-275 331 0,-4-1 0,-2-3 0,-4-1 0,52-148 0,-48 86 0,-6-1 0,21-159 0,-49 217 0,-4 0 0,-4-1 0,-3 1 0,-4-1 0,-4 1 0,-4 1 0,-3-1 0,-39-121 0,37 156 0,-2 2 0,-2 0 0,-2 1 0,-2 1 0,-3 2 0,-1 0 0,-2 2 0,-53-56 0,-17-4 0,-133-103 0,-128-70 0,263 202 0,29 20 0,-94-91 0,138 117 0,1 0 0,2-2 0,1 0 0,1-2 0,2 0 0,-20-44 0,21 31 0,2-2 0,3 0 0,1-1 0,2 0 0,2-1 0,3 0 0,0-67 0,9-1 0,34-220 0,40-41 0,12-83 0,-87 435 0,-1 0 0,-1 0 0,-1 0 0,-1-1 0,-2 1 0,-6-30 0,4 35 0,-1 0 0,-1 1 0,-1 0 0,0 0 0,-2 1 0,0 0 0,-1 1 0,-14-18 0,4 10 0,-2 1 0,0 2 0,-2 0 0,0 2 0,-1 0 0,-1 2 0,-1 1 0,-31-14 0,-40-14 0,-107-32 0,162 61 0,-73-24 0,-168-64 0,278 101-151,-1 0-1,0 1 0,-1 0 0,1 0 1,0 1-1,-1 0 0,1 0 1,-16 1-1,-5 3-6674</inkml:trace>
</inkml:ink>
</file>

<file path=ppt/ink/ink7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8-21T23:19:07.511"/>
    </inkml:context>
    <inkml:brush xml:id="br0">
      <inkml:brushProperty name="width" value="0.10583" units="cm"/>
      <inkml:brushProperty name="height" value="0.10583" units="cm"/>
      <inkml:brushProperty name="color" value="#33CCFF"/>
    </inkml:brush>
  </inkml:definitions>
  <inkml:trace contextRef="#ctx0" brushRef="#br0">0 1 24575,'0'0'0,"0"0"0,0 0 0,4 10 0,5 8 0,0-1 0,2 0 0,-1 0 0,2-1 0,0 0 0,19 18 0,94 80 0,-113-104 0,167 120 0,-53-43 0,-61-33 0,84 89 0,-117-111 0,-18-18-114,1-1 1,0 0-1,1-1 0,0-1 0,1-1 1,0 0-1,1-1 0,0-1 0,0-1 1,1 0-1,31 6 0,7-1-6712</inkml:trace>
</inkml:ink>
</file>

<file path=ppt/ink/ink7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8-23T21:49:13.364"/>
    </inkml:context>
    <inkml:brush xml:id="br0">
      <inkml:brushProperty name="width" value="0.12065" units="cm"/>
      <inkml:brushProperty name="height" value="0.12065" units="cm"/>
      <inkml:brushProperty name="color" value="#33CCFF"/>
    </inkml:brush>
  </inkml:definitions>
  <inkml:trace contextRef="#ctx0" brushRef="#br0">15543 205 24575,'-95'1'0,"-113"-3"0,-2052-144 0,2108 131 0,-223-17 0,259 25 0,-146 4 0,137 8 0,-194 26 0,-119 34 0,327-47 0,-37 6 0,-265 69 0,327-68 0,2 3 0,1 0 0,3 5 0,-91 45 0,161-73 0,-1 1 0,0 0 0,2 1 0,-1-1 0,1 1 0,0 0 0,2 0 0,-1 1 0,0 0 0,3 0 0,-2 0 0,2 0 0,1 0 0,-1 1 0,1 0 0,1-1 0,1 1 0,0 1 0,1-1 0,1-1 0,0 14 0,9 31 0,3-1 0,4 1 0,42 81 0,11 28 0,-60-130 0,-1-1 0,-3 0 0,0 42 0,-7-57 0,-1 1 0,0-1 0,-3 1 0,-1-1 0,0-1 0,-2 2 0,0-2 0,-3 0 0,1 0 0,-2 0 0,-1-1 0,-1 0 0,0-1 0,-2 0 0,-20 13 0,-10 3 0,-2-2 0,-1-1 0,-2-1 0,-110 39 0,99-42 0,-3-2 0,1-2 0,-3-1 0,-1-2 0,0-3 0,-2-1 0,1-2 0,-1-3 0,-1-1 0,0-2 0,0-2 0,-97-8 0,65-1 0,2-3 0,-1-3 0,3-2 0,0-3 0,1-3 0,2-3 0,2-2 0,-108-43 0,-902-315 0,992 356 0,-4 3 0,-1 3 0,-217-24 0,-373 6 0,575 39 0,0 5 0,-236 22 0,282-14 0,0 2 0,1 2 0,1 4 0,3 1 0,-91 30 0,156-45 0,0 2 0,0 0 0,2-1 0,-1 2 0,0 0 0,2 1 0,1 0 0,0-1 0,-1 2 0,3-1 0,-1 2 0,2-1 0,1 1 0,-1 0 0,2 1 0,0-1 0,1 0 0,2 1 0,-1 1 0,2-1 0,-3 19 0,-11 73 0,11-52 0,-3 1 0,-4-1 0,-29 60 0,23-74 0,-2-2 0,-3 0 0,-48 50 0,59-71 0,-2 0 0,-2 0 0,1-1 0,-2-1 0,-1 0 0,1-1 0,-3 0 0,0-1 0,-46 18 0,58-26 0,0 0 0,0-2 0,0 2 0,-1-1 0,1-1 0,-1 0 0,1 0 0,-1-1 0,1 1 0,0-1 0,-1-1 0,0 1 0,-20-4 0,-8-2 0,1-2 0,-54-15 0,12 3 0,-14-2 0,0 3 0,-147-16 0,212 32 0,0 0 0,0 2 0,0 1 0,-1 0 0,2 1 0,-1 1 0,0 1 0,0 0 0,1 1 0,0 2 0,0 0 0,1 0 0,-32 12 0,13 1 0,2 0 0,0 2 0,2 0 0,2 2 0,1 1 0,2 2 0,-38 33 0,-5 14 0,-105 123 0,128-129 0,5 0 0,4 2 0,-63 135 0,100-176 0,1 1 0,3 0 0,2 0 0,1-1 0,2 2 0,3-1 0,1 0 0,3 0 0,1 0 0,2 0 0,2-1 0,3 0 0,19 31 0,-7-25 0,1-1 0,4-1 0,0 0 0,3-1 0,3-1 0,1-2 0,57 34 0,-31-26 0,1-2 0,4-2 0,0-2 0,111 35 0,-39-21 0,228 47 0,149 8 0,-288-61 0,209 41 0,-429-76 0,0-1 0,0 0 0,-1 1 0,1 0 0,-1-1 0,0 2 0,0-1 0,-1 2 0,1-2 0,8 8 0,-13-9 0,-1 1 0,1-1 0,-1 1 0,0 0 0,0 0 0,0 0 0,-1 0 0,1 0 0,-1 0 0,0 1 0,-1-2 0,1 2 0,-1-1 0,0 0 0,0 0 0,-1 0 0,0 1 0,0-1 0,0 0 0,0 0 0,-4 4 0,-10 21 0,-3-1 0,-1-1 0,-34 35 0,-87 70 0,46-54 0,-5-3 0,-185 106 0,-260 109 0,66-39 0,-40 44 0,463-263 0,3 3 0,2 0 0,-85 78 0,116-93 0,1 0 0,2 0 0,1 1 0,1 0 0,2 1 0,1 0 0,2 0 0,1 1 0,2 0 0,-5 39 0,13-8 0,4 0 0,2-1 0,29 74 0,84 151 0,-109-250 0,88 166 0,19 41 0,-90-165 0,23 100 0,-48-142 0,-1 0 0,-3 1 0,-1-1 0,-2 0 0,-2 0 0,-2-1 0,-2 1 0,-1-1 0,-2 0 0,-2 0 0,-25 32 0,-2-9 0,-3 0 0,-4-3 0,-2-1 0,-89 62 0,-109 63 0,-54 39 0,236-159 0,4 2 0,-66 74 0,114-112 0,2 1 0,0 0 0,1 0 0,3 0 0,-11 24 0,18-34 0,-1-1 0,1 1 0,1 0 0,-1-1 0,1 0 0,1 1 0,-1-1 0,1 1 0,0-1 0,1 0 0,0 1 0,0-1 0,0 0 0,0 0 0,1 0 0,1 1 0,-1-2 0,1 0 0,0 1 0,0 0 0,1-1 0,0 0 0,-1 1 0,1-1 0,9 4 0,13 4 0,-1-1 0,2 0 0,0-1 0,2-1 0,43 8 0,165 22 0,-158-26 0,118 16 0,259 42 0,-357-51 0,-2 3 0,140 44 0,-217-59 0,0 0 0,0 1 0,-1 1 0,0 1 0,-1-1 0,30 22 0,-40-25 0,-2 0 0,0 0 0,-1 0 0,0 1 0,0 0 0,-1 0 0,0 0 0,-2 1 0,1-1 0,-1 1 0,0-1 0,-1 0 0,0 1 0,-1 0 0,-1 12 0,-3 2 0,-2 0 0,-1-1 0,-1 0 0,-2 0 0,-1 0 0,-15 19 0,-97 119 0,121-158 0,-213 239 0,-27 33 0,37 11 0,187-254 0,1 1 0,3-2 0,2 3 0,2-2 0,2 1 0,-2 52 0,11-60 0,1 0 0,1 0 0,2 0 0,1-1 0,3 0 0,0 0 0,3 0 0,0 0 0,30 33 0,-17-28 0,1 0 0,2-1 0,1-2 0,4 0 0,-1-1 0,3-1 0,54 26 0,-35-23 0,2-1 0,2-2 0,1-2 0,116 28 0,-52-24 0,0-3 0,2-3 0,1-4 0,1-3 0,163 0 0,-45-12 0,0-7 0,0-6 0,290-42 0,700-162 0,-974 161 0,539-108 0,-591 130 0,399-36 0,-503 65 0,0 3 0,0 2 0,0 5 0,141 13 0,-163-6 0,0 1 0,-1 3 0,-1 2 0,-1 2 0,136 48 0,161 89 0,-16 20 0,-144-69 0,56 26 0,444 208 0,42-40 0,-528-228 0,6-7 0,4-6 0,4-7 0,3-7 0,3-7 0,2-8 0,478 22 0,457-47-205,3-41-140,-380 8 239,1082 12 106,-1742 17 164,292-24 0,-385 16-123,0-2 0,0-1 0,-1-3 0,-1-1 0,-1-1 0,-1-1 0,92-38 0,-78 22-41,-2-2 0,-3-3 0,-2-1 0,-2-1 0,-3-2 0,-3-2 0,-3-1 0,74-84 0,-69 60 0,-4-1 0,-6-2 0,-4-1 0,-5-2 0,37-125 0,-50 114 0,-7 0 0,2-157 0,-21 203 0,-3 1 0,-2 0 0,-3 0 0,-1 0 0,-4 1 0,-3 0 0,-1 0 0,-51-63 0,29 57 0,-2 1 0,-3 2 0,-3 0 0,-2 3 0,-3 1 0,-2 1 0,-122-57 0,8 19 0,-325-105 0,180 82 0,-83-29 0,291 88 0,-159-75 0,234 96 0,2-1 0,2 1 0,-1-3 0,3 0 0,0 0 0,-36-35 0,53 43 0,0 0 0,1-1 0,0 0 0,1-1 0,2 2 0,-1-2 0,2 0 0,0 1 0,2-1 0,0 1 0,1-2 0,0 2 0,2-1 0,0 0 0,1 0 0,4-11 0,10-17 0,3 0 0,3 1 0,3 1 0,36-42 0,147-140 0,482-364 0,-538 464 0,185-140 0,226-188 0,-475 365 0,-5-1 0,-6-3 0,-7-2 0,91-162 0,-83 94 0,-11 0 0,37-177 0,-85 241 0,-7-2 0,-6 0 0,-7 1 0,-6 0 0,-7 0 0,-6 1 0,-6-1 0,-67-133 0,63 172 0,-2 2 0,-5 0 0,-3 1 0,-3 2 0,-4 1 0,-3 1 0,-4 1 0,-92-61 0,-28-5 0,-230-113 0,-221-78 0,454 223 0,51 23 0,-165-102 0,240 132 0,3-3 0,2 0 0,2-1 0,2-2 0,2 0 0,-33-49 0,37 33 0,2 0 0,4-1 0,4 0 0,3-2 0,4 1 0,4-1 0,1-74 0,14-2 0,59-241 0,71-47 0,19-89 0,-150 478 0,-1 0 0,-2 0 0,-3 0 0,-1 0 0,-3 1 0,-11-35 0,8 41 0,-3-1 0,0 0 0,-2 1 0,-3 1 0,0 0 0,-1 0 0,-2 1 0,-25-19 0,7 11 0,-1 0 0,-3 2 0,-1 1 0,-2 1 0,-1 2 0,-2 1 0,0 1 0,-56-15 0,-67-16 0,-187-35 0,282 68 0,-128-27 0,-288-71 0,477 111-151,1 2-1,-1-1 0,0 0 0,-1 2 1,1-1-1,0 1 0,-1 0 1,-26 1-1,-9 3-6674</inkml:trace>
</inkml:ink>
</file>

<file path=ppt/ink/ink7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8-21T23:31:16.043"/>
    </inkml:context>
    <inkml:brush xml:id="br0">
      <inkml:brushProperty name="width" value="0.12065" units="cm"/>
      <inkml:brushProperty name="height" value="0.12065" units="cm"/>
      <inkml:brushProperty name="color" value="#33CCFF"/>
    </inkml:brush>
  </inkml:definitions>
  <inkml:trace contextRef="#ctx0" brushRef="#br0">15543 205 24575,'-95'1'0,"-113"-3"0,-2052-144 0,2108 131 0,-223-17 0,259 25 0,-146 4 0,137 8 0,-194 26 0,-119 34 0,327-47 0,-37 6 0,-265 69 0,327-68 0,2 3 0,1 0 0,3 5 0,-91 45 0,161-73 0,-1 1 0,0 0 0,2 1 0,-1-1 0,1 1 0,0 0 0,2 0 0,-1 1 0,0 0 0,3 0 0,-2 0 0,2 0 0,1 0 0,-1 1 0,1 0 0,1-1 0,1 1 0,0 1 0,1-1 0,1-1 0,0 14 0,9 31 0,3-1 0,4 1 0,42 81 0,11 28 0,-60-130 0,-1-1 0,-3 0 0,0 42 0,-7-57 0,-1 1 0,0-1 0,-3 1 0,-1-1 0,0-1 0,-2 2 0,0-2 0,-3 0 0,1 0 0,-2 0 0,-1-1 0,-1 0 0,0-1 0,-2 0 0,-20 13 0,-10 3 0,-2-2 0,-1-1 0,-2-1 0,-110 39 0,99-42 0,-3-2 0,1-2 0,-3-1 0,-1-2 0,0-3 0,-2-1 0,1-2 0,-1-3 0,-1-1 0,0-2 0,0-2 0,-97-8 0,65-1 0,2-3 0,-1-3 0,3-2 0,0-3 0,1-3 0,2-3 0,2-2 0,-108-43 0,-902-315 0,992 356 0,-4 3 0,-1 3 0,-217-24 0,-373 6 0,575 39 0,0 5 0,-236 22 0,282-14 0,0 2 0,1 2 0,1 4 0,3 1 0,-91 30 0,156-45 0,0 2 0,0 0 0,2-1 0,-1 2 0,0 0 0,2 1 0,1 0 0,0-1 0,-1 2 0,3-1 0,-1 2 0,2-1 0,1 1 0,-1 0 0,2 1 0,0-1 0,1 0 0,2 1 0,-1 1 0,2-1 0,-3 19 0,-11 73 0,11-52 0,-3 1 0,-4-1 0,-29 60 0,23-74 0,-2-2 0,-3 0 0,-48 50 0,59-71 0,-2 0 0,-2 0 0,1-1 0,-2-1 0,-1 0 0,1-1 0,-3 0 0,0-1 0,-46 18 0,58-26 0,0 0 0,0-2 0,0 2 0,-1-1 0,1-1 0,-1 0 0,1 0 0,-1-1 0,1 1 0,0-1 0,-1-1 0,0 1 0,-20-4 0,-8-2 0,1-2 0,-54-15 0,12 3 0,-14-2 0,0 3 0,-147-16 0,212 32 0,0 0 0,0 2 0,0 1 0,-1 0 0,2 1 0,-1 1 0,0 1 0,0 0 0,1 1 0,0 2 0,0 0 0,1 0 0,-32 12 0,13 1 0,2 0 0,0 2 0,2 0 0,2 2 0,1 1 0,2 2 0,-38 33 0,-5 14 0,-105 123 0,128-129 0,5 0 0,4 2 0,-63 135 0,100-176 0,1 1 0,3 0 0,2 0 0,1-1 0,2 2 0,3-1 0,1 0 0,3 0 0,1 0 0,2 0 0,2-1 0,3 0 0,19 31 0,-7-25 0,1-1 0,4-1 0,0 0 0,3-1 0,3-1 0,1-2 0,57 34 0,-31-26 0,1-2 0,4-2 0,0-2 0,111 35 0,-39-21 0,228 47 0,149 8 0,-288-61 0,209 41 0,-429-76 0,0-1 0,0 0 0,-1 1 0,1 0 0,-1-1 0,0 2 0,0-1 0,-1 2 0,1-2 0,8 8 0,-13-9 0,-1 1 0,1-1 0,-1 1 0,0 0 0,0 0 0,0 0 0,-1 0 0,1 0 0,-1 0 0,0 1 0,-1-2 0,1 2 0,-1-1 0,0 0 0,0 0 0,-1 0 0,0 1 0,0-1 0,0 0 0,0 0 0,-4 4 0,-10 21 0,-3-1 0,-1-1 0,-34 35 0,-87 70 0,46-54 0,-5-3 0,-185 106 0,-260 109 0,66-39 0,-40 44 0,463-263 0,3 3 0,2 0 0,-85 78 0,116-93 0,1 0 0,2 0 0,1 1 0,1 0 0,2 1 0,1 0 0,2 0 0,1 1 0,2 0 0,-5 39 0,13-8 0,4 0 0,2-1 0,29 74 0,84 151 0,-109-250 0,88 166 0,19 41 0,-90-165 0,23 100 0,-48-142 0,-1 0 0,-3 1 0,-1-1 0,-2 0 0,-2 0 0,-2-1 0,-2 1 0,-1-1 0,-2 0 0,-2 0 0,-25 32 0,-2-9 0,-3 0 0,-4-3 0,-2-1 0,-89 62 0,-109 63 0,-54 39 0,236-159 0,4 2 0,-66 74 0,114-112 0,2 1 0,0 0 0,1 0 0,3 0 0,-11 24 0,18-34 0,-1-1 0,1 1 0,1 0 0,-1-1 0,1 0 0,1 1 0,-1-1 0,1 1 0,0-1 0,1 0 0,0 1 0,0-1 0,0 0 0,0 0 0,1 0 0,1 1 0,-1-2 0,1 0 0,0 1 0,0 0 0,1-1 0,0 0 0,-1 1 0,1-1 0,9 4 0,13 4 0,-1-1 0,2 0 0,0-1 0,2-1 0,43 8 0,165 22 0,-158-26 0,118 16 0,259 42 0,-357-51 0,-2 3 0,140 44 0,-217-59 0,0 0 0,0 1 0,-1 1 0,0 1 0,-1-1 0,30 22 0,-40-25 0,-2 0 0,0 0 0,-1 0 0,0 1 0,0 0 0,-1 0 0,0 0 0,-2 1 0,1-1 0,-1 1 0,0-1 0,-1 0 0,0 1 0,-1 0 0,-1 12 0,-3 2 0,-2 0 0,-1-1 0,-1 0 0,-2 0 0,-1 0 0,-15 19 0,-97 119 0,121-158 0,-213 239 0,-27 33 0,37 11 0,187-254 0,1 1 0,3-2 0,2 3 0,2-2 0,2 1 0,-2 52 0,11-60 0,1 0 0,1 0 0,2 0 0,1-1 0,3 0 0,0 0 0,3 0 0,0 0 0,30 33 0,-17-28 0,1 0 0,2-1 0,1-2 0,4 0 0,-1-1 0,3-1 0,54 26 0,-35-23 0,2-1 0,2-2 0,1-2 0,116 28 0,-52-24 0,0-3 0,2-3 0,1-4 0,1-3 0,163 0 0,-45-12 0,0-7 0,0-6 0,290-42 0,700-162 0,-974 161 0,539-108 0,-591 130 0,399-36 0,-503 65 0,0 3 0,0 2 0,0 5 0,141 13 0,-163-6 0,0 1 0,-1 3 0,-1 2 0,-1 2 0,136 48 0,161 89 0,-16 20 0,-144-69 0,56 26 0,444 208 0,42-40 0,-528-228 0,6-7 0,4-6 0,4-7 0,3-7 0,3-7 0,2-8 0,478 22 0,457-47-205,3-41-140,-380 8 239,1082 12 106,-1742 17 164,292-24 0,-385 16-123,0-2 0,0-1 0,-1-3 0,-1-1 0,-1-1 0,-1-1 0,92-38 0,-78 22-41,-2-2 0,-3-3 0,-2-1 0,-2-1 0,-3-2 0,-3-2 0,-3-1 0,74-84 0,-69 60 0,-4-1 0,-6-2 0,-4-1 0,-5-2 0,37-125 0,-50 114 0,-7 0 0,2-157 0,-21 203 0,-3 1 0,-2 0 0,-3 0 0,-1 0 0,-4 1 0,-3 0 0,-1 0 0,-51-63 0,29 57 0,-2 1 0,-3 2 0,-3 0 0,-2 3 0,-3 1 0,-2 1 0,-122-57 0,8 19 0,-325-105 0,180 82 0,-83-29 0,291 88 0,-159-75 0,234 96 0,2-1 0,2 1 0,-1-3 0,3 0 0,0 0 0,-36-35 0,53 43 0,0 0 0,1-1 0,0 0 0,1-1 0,2 2 0,-1-2 0,2 0 0,0 1 0,2-1 0,0 1 0,1-2 0,0 2 0,2-1 0,0 0 0,1 0 0,4-11 0,10-17 0,3 0 0,3 1 0,3 1 0,36-42 0,147-140 0,482-364 0,-538 464 0,185-140 0,226-188 0,-475 365 0,-5-1 0,-6-3 0,-7-2 0,91-162 0,-83 94 0,-11 0 0,37-177 0,-85 241 0,-7-2 0,-6 0 0,-7 1 0,-6 0 0,-7 0 0,-6 1 0,-6-1 0,-67-133 0,63 172 0,-2 2 0,-5 0 0,-3 1 0,-3 2 0,-4 1 0,-3 1 0,-4 1 0,-92-61 0,-28-5 0,-230-113 0,-221-78 0,454 223 0,51 23 0,-165-102 0,240 132 0,3-3 0,2 0 0,2-1 0,2-2 0,2 0 0,-33-49 0,37 33 0,2 0 0,4-1 0,4 0 0,3-2 0,4 1 0,4-1 0,1-74 0,14-2 0,59-241 0,71-47 0,19-89 0,-150 478 0,-1 0 0,-2 0 0,-3 0 0,-1 0 0,-3 1 0,-11-35 0,8 41 0,-3-1 0,0 0 0,-2 1 0,-3 1 0,0 0 0,-1 0 0,-2 1 0,-25-19 0,7 11 0,-1 0 0,-3 2 0,-1 1 0,-2 1 0,-1 2 0,-2 1 0,0 1 0,-56-15 0,-67-16 0,-187-35 0,282 68 0,-128-27 0,-288-71 0,477 111-151,1 2-1,-1-1 0,0 0 0,-1 2 1,1-1-1,0 1 0,-1 0 1,-26 1-1,-9 3-6674</inkml:trace>
</inkml:ink>
</file>

<file path=ppt/ink/ink7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8-23T21:38:10.023"/>
    </inkml:context>
    <inkml:brush xml:id="br0">
      <inkml:brushProperty name="width" value="0.1" units="cm"/>
      <inkml:brushProperty name="height" value="0.1" units="cm"/>
      <inkml:brushProperty name="color" value="#E71224"/>
    </inkml:brush>
  </inkml:definitions>
  <inkml:trace contextRef="#ctx0" brushRef="#br0">885 2471 2600,'0'-23'16631,"0"17"-15441,0-188-2122,-8 112 1327,0 25 73,7 41-355,-1 0 0,0 1-1,-2 0 1,-4-16 0,-5-21 60,-11-82 170,19 100-224,5 25-79,-1 0 0,-1 0 0,0 0 0,-5-17 0,-17-57 145,-15-18-37,27 73-76,-8-33 0,12 36-32,0 1 0,-16-30 0,13 30 22,-14-40 0,4 7-34,16 41-26,0-1 0,0 0 0,-2-25 0,4 24 0,-1-1 0,-6-22 1,6 29 1,1 0 1,0 0-1,-1-20 0,3 19 12,-1 0 0,-5-21 0,-17-81 21,6 28-25,11 59-4,6 23-5,-1 0 1,1 1 0,0-1-1,0-1 1,0-6 0,-7-46 53,7 39-55,-1 0 0,-7-31-1,5 31 6,1 1 1,-2-32-1,-3-20 73,8 64-76,-1 1 1,0-1 0,0 0-1,0 1 1,-3-7 0,2 7-3,1 0 1,-1 0 0,1-1-1,0 1 1,0-6 0,-7-54 13,0 3-6,0-3 13,8 23 49,0 41-56,-1 1-9,-4 0-5,3 0 455,-14 1-65,16 0-390,-1 1 0,0 0 0,0-1 0,0 1 0,0-1-1,0 1 1,0-1 0,0 1 0,-1-1 0,1 0 0,0 0 0,-1 1-1,1-1 1,-1 0 0,1 0 0,-3 1 0,-8 6-4,-14 16-12,-33 36 1,20-18 9,-59 76 2,77-91-3,-44 74-13,59-94 19,3-2-8,-1-1-1,0 1 1,1 0-1,0 0 1,0 0 0,1 1-1,-1-1 1,1 1-1,0 0 1,1-1-1,-1 1 1,1 0-1,0 7 1,1-12-1,1-18-774,-1 1 780,5 0 25,1 0 0,0 1 0,10-16-1,7-18 17,39-109 38,-47 128-80,4-9-2,-13 24 7,-5 13-1,0 1 0,0-1-1,0 0 1,0 0 0,0 0 0,-1 1 0,1-1-1,-1 0 1,1 0 0,-1-3 0,8-21 29,-8 25-29,0 0 1,0 0-1,0 0 0,1 0 0,-1 0 0,0 0 0,1 0 1,-1 0-1,0 0 0,1 0 0,-1 0 0,1 0 0,0 0 0,-1 0 1,2-1-1,-1 1 0,0-1-1,0 1 1,0 0 0,0-1 0,-1 1 0,1-1 0,0 1 0,-1 0-1,1-1 1,-1 0 0,0 1 0,1-1 0,-1 1 0,0-1-1,0-2 1,0 3 111,62-1 53,67-9-1,62-7 223,-51 16-273,-80 3 9,2 12 165,-21-7-114,-33-6-140,0 1 1,0 0 0,0 0-1,0 0 1,0 1 0,8 4-1,-13-6-24,1 1 0,-1-1-1,0 1 1,1-1 0,-1 0-1,7-1 1,-1 1 0,-9 0-8,0 0 0,0 0 1,1 0-1,-1 0 0,0 1 0,0-1 1,0 0-1,1 0 0,-1 0 1,0 1-1,0-1 0,0 0 1,1 0-1,-1 1 0,0-1 0,0 0 1,0 0-1,0 1 0,0-1 1,0 0-1,0 1 0,1-1 1,-1 0-1,0 0 0,0 1 0,0-1 1,0 0-1,-1 1 0,-58 11-3585,20-6-2125</inkml:trace>
</inkml:ink>
</file>

<file path=ppt/ink/ink7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8-23T21:38:14.539"/>
    </inkml:context>
    <inkml:brush xml:id="br0">
      <inkml:brushProperty name="width" value="0.1" units="cm"/>
      <inkml:brushProperty name="height" value="0.1" units="cm"/>
      <inkml:brushProperty name="color" value="#E71224"/>
    </inkml:brush>
  </inkml:definitions>
  <inkml:trace contextRef="#ctx0" brushRef="#br0">2908 0 56,'0'0'13397,"0"0"-13382,-1 1 0,1-1 0,0 0 0,-1 0 0,1 0 0,-1 0 0,1 1 0,-1-1 0,1 0 0,0 0-1,-1 1 1,1-1 0,0 0 0,-1 1 0,1-1 0,0 0 0,-1 1 0,1-1 0,0 1 0,-1 0 0,-2 2 14,0 0-1,0 0 0,0 0 1,-1 0-1,0 0 1,-4 2-1,-3 3 2,-43 39 183,-67 75 0,95-94-100,-22 15 5,32-30-97,1 1 0,-19 20 0,19-19-7,-27 21 0,9-8-2,-51 40 70,36-32-53,19-13-22,-116 98 42,39-32 77,-28 27 17,23-15-109,44-50-11,14-12 47,-66 61-34,0-3 9,42-30 54,10-11-48,18-19 62,3-3-85,-54 50 9,-6 5 181,88-73-131,-33 22 1,31-24-61,-29 26 1,-36 36 56,28-33 20,20-15-15,11-10-52,-105 71-4,-89 64 35,147-103 0,57-39-58,-8 8 12,4-1-4,15-12-6,-2 0 0,1-1-1,-12 8 1,16-11-10,-1 0 0,1 0 0,0 0 0,0 0 0,0 0 0,0 1 0,-2 3 0,-15 15 80,-12 10 188,22-18 748,9-26-717,0 4-274,0 1 1,1-1-1,0 0 0,0 0 1,1 1-1,0-1 0,0 1 1,1 0-1,8-15 1,12-32 37,-15 33-52,2 0-1,15-25 0,15-29-22,-29 54-6,1 0 1,0 1-1,23-29 1,-16 25-3,-14 18 10,0 0 1,1 0-1,0 0 1,9-8-1,-12 13 3,-2 2 4,0 0 1,-1-1 0,1 1-1,0-1 1,0 1 0,-1-1-1,1 1 1,0-1 0,-1 1-1,1-1 1,-1 0-1,1 1 1,-1-1 0,1 0-1,-1 1 1,1-1 0,-1 0-1,0 0 1,1 0 0,-1 1-1,0-1 1,0 0-1,1 0 1,-1 0 0,0-1-1,0 1 353,0 3-345,0-1 1,-1 1-1,1-1 0,0 1 1,-1-1-1,1 1 0,-1-1 1,1 0-1,-1 1 0,1-1 1,-1 0-1,0 1 0,-1 0 1,-42 62 74,-14 24 12,33-48-84,11-17 14,-12 26 0,-3-2-9,3-4 0,24-38-5,-1 0 0,1 0 0,-1 0 0,0-1 0,0 1 0,-5 4 0,-17 30 25,-14 17 29,30-43 640,18-7-995,102 51 425,16 13 39,2-1-5,-110-65-154,-17-3-11,1-1 0,-1 0 0,0 1 0,1 0 0,-1-1 0,1 1 0,-1 0 0,0 0 0,0 0 0,2 2 0,7 3 67,-1 1-124,-10-6-13,0-1 0,0 1 0,0-1 0,0 0 0,0 1 0,0-1 0,0 1 0,0-1 0,0 0-1,0 1 1,0-1 0,-1 0 0,1 1 0,0-1 0,0 1 0,0-1 0,0 0 0,-1 1 0,1-1 0,0 0 0,0 1 0,-1-1 0,1 0 0,0 0-1,0 1 1,-1-1 0,1 0 0,0 0 0,-1 0 0,1 1 0,-1-1 0,-14 7-4924</inkml:trace>
</inkml:ink>
</file>

<file path=ppt/ink/ink7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8-23T21:38:18.175"/>
    </inkml:context>
    <inkml:brush xml:id="br0">
      <inkml:brushProperty name="width" value="0.1" units="cm"/>
      <inkml:brushProperty name="height" value="0.1" units="cm"/>
      <inkml:brushProperty name="color" value="#E71224"/>
    </inkml:brush>
  </inkml:definitions>
  <inkml:trace contextRef="#ctx0" brushRef="#br0">1 0 1256,'0'0'4356,"1"27"623,45 6-3471,-25-18-1114,29 25 0,-39-31-245,0 0 0,22 13 0,10 9 180,2 2 357,99 53 0,-122-73-478,25 19 1,-26-17-12,27 14 1,188 111 1241,-180-111-1188,202 120 690,-100-55-410,-72-40-284,-50-33-120,41 32 1,90 67 278,-31-24-132,220 166 510,-305-226-699,61 34 120,-61-35-113,49 37 40,-69-50-52,51 28-1,-48-31 0,50 38-1,69 47 51,-43-31-40,76 45 132,56 42 90,-51-19-61,-73-50-89,-69-50-78,89 82 98,-5-3-31,-101-89-128,-24-23-5,0 0 0,1 0 0,9 6 0,57 44 63,-64-50-66,-1 0-1,0 1 1,8 10-1,-9-10-5,0-1 0,0 1 0,15 9 0,0 0 17,-1 0 0,0 2 1,30 34-1,-25-25 33,36 30 0,-40-38-29,-1 0 1,24 30-1,-27-33-14,-17-16-10,0 0-1,0 1 1,-1-1 0,1 1 0,0 0-1,2 3 1,16 12 27,-20-17-16,1-1-131,-2 0 129,0 0 0,0 0 0,1 0 0,-1 0 0,0 0 0,0 0 0,0 1 0,1-1 0,-1 0 0,0 0 0,0 0 0,0 0 0,0 0-1,1-1 1,-1 1 0,0 0 0,0 0 0,0 0 0,1 0 0,-1 0 0,0 0 0,0 0 0,0 0 0,0 0 0,1 0 0,-1-1 0,0 1 0,0 0 0,0 0 0,0 0 0,0 0 0,0 0 0,1-1 0,-1 1-1,0 0 1,0 0 0,0 0 0,0 0 0,0-1 0,0 1 0,0 0 0,0 0 0,0 0 0,0-1 0,0 1 0,0 0 0,0 0 0,0 0 0,0 0 0,0-1 0,0 1 0,0 0 0,0 0 0,0 0-1,0-1 1,0 1 0,0 0 0,0 0 0,-1 0 0,1 0 0,0-1 0,0 1 0,0 0 0,0 0 0,-19-40-42,-40-61 1,11 22-27,-19-25 37,21 35 0,-10-7-8,-6-6-14,28 37 117,34 44-77,0 1-1,0 0 0,-1-1 0,1 1 0,0 0 0,0-1 1,-1 1-1,1-1 0,0 1 0,-1 0 0,1 0 0,0-1 1,-1 1-1,1 0 0,0 0 0,-1-1 0,1 1 1,-1 0-1,1 0 0,0 0 0,-1-1 0,1 1 0,-1 0 1,1 0-1,-1 0 0,1 0 0,-1 0 0,1 0 0,0 0 1,-1 0-1,1 0 0,-1 0 0,0 1 0,0-1-5,1 4-177,1 0 175,0-1 0,0 1-1,0 0 1,0 0 0,1-1-1,-1 1 1,1-1 0,0 1 0,0-1-1,1 0 1,-1 0 0,0 0-1,1 0 1,0 0 0,0 0 0,3 2-1,13 15 3,84 100 91,-65-76-42,53 77 0,-84-110-42,1-1 0,1 0 0,13 13 0,11 12 15,-14-15-8,11 17 30,-24-32-31,-5-4 0,-1-1-5,0 0 0,0 0 0,0 0-1,1 0 1,-1 0 0,0 0 0,0 0 0,0-1 0,0 1 0,0 0 0,1 0-1,-1 0 1,0 0 0,0 0 0,0 0 0,0 0 0,0 0 0,1 0 0,-1 0-1,0 0 1,0 0 0,0 0 0,0 0 0,1 0 0,-1 0 0,0 0 0,0 0-1,0 0 1,0 0 0,0 0 0,1 0 0,-1 1 0,0-1 0,0 0 0,0 0-1,0 0 1,0 0 0,1 0 0,-1 0 0,0 0 0,0 0 0,0 1 0,0-1-1,0 0 1,0 0 0,0 0 0,0 0 0,0 0 0,0 1 0,0-1 0,0 0-1,0 0 1,1 0 0,-1 0 0,0 1 0,0-1 0,0 0 14,0 0-1,0 1 1,0-1 0,1 0 0,-1 1 0,0-1 0,0 0-1,0 1 1,0-1 0,0 0 0,0 0 0,0 1 0,0-1-1,1 0 1,-1 1 0,0-1 0,0 1 0,0-1 0,-1 0-1,1 1 1,0-1 0,0 0 0,0 0 0,0 1 0,0-1-1,0 0 1,0 1 0,0-1 0,-1 0 0,1 1 0,0-1-1,0 0 1,0 0 0,-1 1 0,1-1 0,0 0-1,0 0 1,-1 1 0,1-1 0,0 0 0,-1 0 0,-19 10 126,-39 11 1,-20 10 159,48-19 147,-60 16 0,18-6 86,57-17-417,0-2 0,-28 4-1,30-5-65,1 0 1,-1 0-1,-22 9 0,30-10 120</inkml:trace>
</inkml:ink>
</file>

<file path=ppt/ink/ink7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8-23T21:38:21.911"/>
    </inkml:context>
    <inkml:brush xml:id="br0">
      <inkml:brushProperty name="width" value="0.1" units="cm"/>
      <inkml:brushProperty name="height" value="0.1" units="cm"/>
      <inkml:brushProperty name="color" value="#E71224"/>
    </inkml:brush>
  </inkml:definitions>
  <inkml:trace contextRef="#ctx0" brushRef="#br0">5043 1188 23016,'-5043'-1187'0</inkml:trace>
</inkml:ink>
</file>

<file path=ppt/ink/ink7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8-23T21:38:25.391"/>
    </inkml:context>
    <inkml:brush xml:id="br0">
      <inkml:brushProperty name="width" value="0.1" units="cm"/>
      <inkml:brushProperty name="height" value="0.1" units="cm"/>
      <inkml:brushProperty name="color" value="#E71224"/>
    </inkml:brush>
  </inkml:definitions>
  <inkml:trace contextRef="#ctx0" brushRef="#br0">0 311 1192,'0'0'7290,"0"9"-6523,1-5-617,0 0-1,1 0 0,-1 0 1,1-1-1,-1 1 1,1 0-1,1-1 1,-1 1-1,3 3 1,5 9 311,32 44 793,72 154 751,79 119-323,-160-271-1346,-15-25-89,3 0 0,28 39 0,7 8 358,-48-77-303,-7-18 84,-10-23-70,-19-19-211,-26-48-95,-37-62-73,65 119-8,-19-49-1,-7-13 5,37 76 64,-16-24-1,16 30-24,-20-44 0,20 37 13,-24-50 15,5 36 55,29 37-130,5 8 69,0 0 1,0 1 0,1-1 0,-1 0-1,0 0 1,0 0 0,0 0-1,0 0 1,0 0 0,0 0-1,0 0 1,0 0 0,0 0-1,1 0 1,-1 0 0,0 0 0,0 0-1,0 0 1,0 0 0,0 0-1,0 0 1,0 0 0,0 0-1,0 0 1,1-1 0,-1 1-1,0 0 1,0 0 0,0 0 0,0 0-1,0 0 1,0 0 0,0 0-1,0 0 1,0 0 0,0 0-1,0 0 1,0 0 0,0 0-1,0-1 1,0 1 0,1 0 0,-1 0-1,0 0 1,0 0 0,0 0-1,0 0 1,0 0 0,0 0-1,0 0 1,0-1 0,0 1-1,0 0 1,0 0 0,0 0 0,0 0-1,-1 0 1,1 0 0,0 0-1,0 0 1,0 0 0,0-1-1,0 1 1,0 0 0,0 0-1,0 0 1,13-5 29,155-50 68,4-2-34,-21-1 19,235-60 0,-246 75 104,-118 41-64,-17 2-1326,-15 1-2435,-15-1-3292</inkml:trace>
</inkml:ink>
</file>

<file path=ppt/ink/ink7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8-21T23:31:16.043"/>
    </inkml:context>
    <inkml:brush xml:id="br0">
      <inkml:brushProperty name="width" value="0.12065" units="cm"/>
      <inkml:brushProperty name="height" value="0.12065" units="cm"/>
      <inkml:brushProperty name="color" value="#33CCFF"/>
    </inkml:brush>
  </inkml:definitions>
  <inkml:trace contextRef="#ctx0" brushRef="#br0">15543 207 24575,'-95'1'0,"-113"-3"0,-2052-146 0,2108 133 0,-223-17 0,259 25 0,-146 4 0,137 8 0,-194 26 0,-119 35 0,327-48 0,-37 6 0,-265 71 0,327-71 0,2 4 0,1 2 0,3 2 0,-91 47 0,161-73 0,-1 0 0,0 0 0,2 0 0,-1 0 0,1 1 0,0 1 0,2-1 0,-1 1 0,0 0 0,3 0 0,-2 0 0,2 1 0,1-1 0,-1 1 0,1-1 0,1 1 0,1 0 0,0 1 0,1-1 0,1-1 0,0 14 0,9 32 0,3-1 0,4 0 0,42 82 0,11 29 0,-60-132 0,-1 0 0,-3-1 0,0 42 0,-7-56 0,-1 0 0,0 0 0,-3-1 0,-1 0 0,0 0 0,-2 1 0,0-2 0,-3 1 0,1-1 0,-2 0 0,-1-1 0,-1 0 0,0-1 0,-2 0 0,-20 14 0,-10 2 0,-2-2 0,-1-1 0,-2 0 0,-110 38 0,99-42 0,-3-2 0,1-1 0,-3-2 0,-1-2 0,0-3 0,-2-1 0,1-2 0,-1-3 0,-1 0 0,0-4 0,0-1 0,-97-8 0,65-1 0,2-2 0,-1-4 0,3-3 0,0-3 0,1-2 0,2-2 0,2-4 0,-108-43 0,-902-317 0,992 358 0,-4 3 0,-1 4 0,-217-24 0,-373 6 0,575 39 0,0 4 0,-236 24 0,282-15 0,0 3 0,1 1 0,1 3 0,3 2 0,-91 31 0,156-45 0,0 1 0,0-1 0,2 1 0,-1 1 0,0 0 0,2 1 0,1-1 0,0 1 0,-1 1 0,3 0 0,-1 0 0,2 1 0,1-1 0,-1 2 0,2-1 0,0 1 0,1-1 0,2 1 0,-1 1 0,2-1 0,-3 20 0,-11 73 0,11-53 0,-3 2 0,-4-2 0,-29 62 0,23-76 0,-2-1 0,-3-1 0,-48 51 0,59-72 0,-2 0 0,-2 0 0,1-1 0,-2-1 0,-1 0 0,1 0 0,-3-1 0,0-1 0,-46 18 0,58-26 0,0 0 0,0-2 0,0 2 0,-1-1 0,1-1 0,-1 1 0,1-2 0,-1 0 0,1 1 0,0-1 0,-1-1 0,0 1 0,-20-4 0,-8-2 0,1-2 0,-54-15 0,12 3 0,-14-2 0,0 2 0,-147-16 0,212 34 0,0-1 0,0 2 0,0 0 0,-1 1 0,2 2 0,-1 0 0,0 0 0,0 2 0,1 0 0,0 2 0,0 0 0,1 0 0,-32 12 0,13 1 0,2 0 0,0 2 0,2 1 0,2 1 0,1 2 0,2 1 0,-38 33 0,-5 15 0,-105 125 0,128-133 0,5 2 0,4 2 0,-63 137 0,100-179 0,1 1 0,3 0 0,2 0 0,1 0 0,2 1 0,3-1 0,1 1 0,3-1 0,1 0 0,2 0 0,2 0 0,3 0 0,19 30 0,-7-25 0,1-1 0,4 0 0,0-1 0,3-1 0,3-1 0,1-1 0,57 34 0,-31-27 0,1-2 0,4-1 0,0-3 0,111 36 0,-39-22 0,228 48 0,149 8 0,-288-61 0,209 41 0,-429-77 0,0-2 0,0 2 0,-1 0 0,1-1 0,-1 1 0,0 0 0,0 1 0,-1 0 0,1 0 0,8 6 0,-13-7 0,-1 0 0,1-1 0,-1 1 0,0 1 0,0-2 0,0 1 0,-1 0 0,1 0 0,-1 0 0,0 1 0,-1-1 0,1 0 0,-1 0 0,0 0 0,0 1 0,-1-2 0,0 2 0,0 0 0,0-2 0,0 2 0,-4 3 0,-10 21 0,-3-1 0,-1 0 0,-34 34 0,-87 71 0,46-54 0,-5-3 0,-185 107 0,-260 110 0,66-40 0,-40 45 0,463-265 0,3 2 0,2 0 0,-85 80 0,116-95 0,1 0 0,2 0 0,1 2 0,1-1 0,2 1 0,1 0 0,2 0 0,1 1 0,2 0 0,-5 41 0,13-10 0,4 0 0,2 0 0,29 74 0,84 153 0,-109-253 0,88 169 0,19 40 0,-90-167 0,23 102 0,-48-143 0,-1-1 0,-3 1 0,-1-1 0,-2 1 0,-2-1 0,-2-1 0,-2 2 0,-1-2 0,-2 1 0,-2-2 0,-25 34 0,-2-10 0,-3 1 0,-4-4 0,-2 0 0,-89 63 0,-109 62 0,-54 40 0,236-160 0,4 1 0,-66 75 0,114-112 0,2 0 0,0-1 0,1 2 0,3-1 0,-11 25 0,18-36 0,-1 1 0,1 0 0,1-1 0,-1 1 0,1-1 0,1 1 0,-1-1 0,1 0 0,0 1 0,1-1 0,0 1 0,0-1 0,0 0 0,0 0 0,1 0 0,1 1 0,-1-2 0,1 1 0,0-1 0,0 2 0,1-3 0,0 2 0,-1-1 0,1 0 0,9 4 0,13 5 0,-1-2 0,2 0 0,0-1 0,2-1 0,43 8 0,165 23 0,-158-27 0,118 17 0,259 41 0,-357-51 0,-2 3 0,140 44 0,-217-58 0,0-1 0,0 1 0,-1 1 0,0 1 0,-1 0 0,30 20 0,-40-23 0,-2-1 0,0 0 0,-1 0 0,0 1 0,0 0 0,-1 0 0,0 0 0,-2 1 0,1-1 0,-1 1 0,0-1 0,-1 1 0,0 0 0,-1 0 0,-1 12 0,-3 2 0,-2 0 0,-1-1 0,-1 1 0,-2-1 0,-1 1 0,-15 18 0,-97 120 0,121-159 0,-213 242 0,-27 33 0,37 11 0,187-257 0,1 1 0,3-1 0,2 2 0,2-2 0,2 2 0,-2 52 0,11-61 0,1 0 0,1 0 0,2 0 0,1 0 0,3-1 0,0 0 0,3 0 0,0 0 0,30 35 0,-17-30 0,1-1 0,2 1 0,1-3 0,4 0 0,-1 0 0,3-2 0,54 26 0,-35-22 0,2-2 0,2-2 0,1-2 0,116 28 0,-52-23 0,0-4 0,2-2 0,1-5 0,1-4 0,163 2 0,-45-13 0,0-7 0,0-6 0,290-43 0,700-164 0,-974 164 0,539-109 0,-591 130 0,399-36 0,-503 66 0,0 3 0,0 3 0,0 3 0,141 15 0,-163-8 0,0 3 0,-1 2 0,-1 2 0,-1 3 0,136 47 0,161 90 0,-16 21 0,-144-70 0,56 27 0,444 209 0,42-40 0,-528-230 0,6-7 0,4-7 0,4-6 0,3-8 0,3-6 0,2-8 0,478 21 0,457-47-205,3-41-140,-380 7 239,1082 13 106,-1742 17 164,292-24 0,-385 16-123,0-2 0,0-2 0,-1-1 0,-1-2 0,-1-1 0,-1-2 0,92-37 0,-78 21-41,-2-1 0,-3-3 0,-2-1 0,-2-2 0,-3-2 0,-3-1 0,-3-2 0,74-84 0,-69 61 0,-4-2 0,-6-2 0,-4-1 0,-5-1 0,37-128 0,-50 117 0,-7-1 0,2-159 0,-21 206 0,-3 1 0,-2 0 0,-3-1 0,-1 1 0,-4 0 0,-3 1 0,-1-1 0,-51-63 0,29 58 0,-2 0 0,-3 3 0,-3 0 0,-2 2 0,-3 2 0,-2 0 0,-122-56 0,8 18 0,-325-106 0,180 83 0,-83-29 0,291 88 0,-159-75 0,234 97 0,2-1 0,2 0 0,-1-1 0,3-2 0,0 1 0,-36-35 0,53 42 0,0 1 0,1-1 0,0 0 0,1-1 0,2 2 0,-1-2 0,2 0 0,0 1 0,2-2 0,0 2 0,1-1 0,0 0 0,2 0 0,0-1 0,1 2 0,4-13 0,10-16 0,3-1 0,3 2 0,3 1 0,36-42 0,147-143 0,482-367 0,-538 468 0,185-140 0,226-191 0,-475 369 0,-5-1 0,-6-2 0,-7-3 0,91-164 0,-83 96 0,-11-2 0,37-177 0,-85 243 0,-7-1 0,-6-1 0,-7 1 0,-6 0 0,-7-1 0,-6 2 0,-6 0 0,-67-136 0,63 175 0,-2 1 0,-5 0 0,-3 2 0,-3 1 0,-4 2 0,-3 0 0,-4 2 0,-92-62 0,-28-5 0,-230-115 0,-221-78 0,454 226 0,51 22 0,-165-102 0,240 131 0,3 0 0,2-2 0,2-1 0,2-1 0,2 0 0,-33-50 0,37 34 0,2 0 0,4-2 0,4 0 0,3-1 0,4 0 0,4-1 0,1-74 0,14-2 0,59-244 0,71-47 0,19-91 0,-150 484 0,-1 0 0,-2 0 0,-3 0 0,-1-1 0,-3 1 0,-11-33 0,8 39 0,-3 0 0,0 0 0,-2 0 0,-3 2 0,0 0 0,-1 0 0,-2 0 0,-25-18 0,7 10 0,-1 2 0,-3 0 0,-1 2 0,-2 1 0,-1 2 0,-2 0 0,0 2 0,-56-15 0,-67-17 0,-187-35 0,282 69 0,-128-28 0,-288-71 0,477 113-151,1 0-1,-1 0 0,0 1 0,-1 0 1,1 0-1,0 1 0,-1 0 1,-26 1-1,-9 3-6674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8-23T21:17:20.195"/>
    </inkml:context>
    <inkml:brush xml:id="br0">
      <inkml:brushProperty name="width" value="0.05" units="cm"/>
      <inkml:brushProperty name="height" value="0.05" units="cm"/>
      <inkml:brushProperty name="color" value="#849398"/>
    </inkml:brush>
  </inkml:definitions>
  <inkml:trace contextRef="#ctx0" brushRef="#br0">0 4 1672,'0'-4'9593,"1"7"-9566,-1 0 1,1 0-1,0 0 1,0 0-1,0 0 1,0-1 0,0 1-1,0 0 1,1-1-1,-1 1 1,1-1-1,0 1 1,0-1-1,0 0 1,3 3 0,5 7 132,478 676 4112,-296-404-3874,-33-62-559,-118-164-1528,-49-83-6045,-13-11 2126</inkml:trace>
</inkml:ink>
</file>

<file path=ppt/ink/ink8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8-23T21:41:27.840"/>
    </inkml:context>
    <inkml:brush xml:id="br0">
      <inkml:brushProperty name="width" value="0.1" units="cm"/>
      <inkml:brushProperty name="height" value="0.1" units="cm"/>
      <inkml:brushProperty name="color" value="#E71224"/>
    </inkml:brush>
  </inkml:definitions>
  <inkml:trace contextRef="#ctx0" brushRef="#br0">5952 2006 28155,'-5952'-2006'0</inkml:trace>
</inkml:ink>
</file>

<file path=ppt/ink/ink8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8-23T21:41:30.737"/>
    </inkml:context>
    <inkml:brush xml:id="br0">
      <inkml:brushProperty name="width" value="0.1" units="cm"/>
      <inkml:brushProperty name="height" value="0.1" units="cm"/>
      <inkml:brushProperty name="color" value="#E71224"/>
    </inkml:brush>
  </inkml:definitions>
  <inkml:trace contextRef="#ctx0" brushRef="#br0">1 458 1432,'0'0'15175,"0"8"-14494,1-2-579,0-1-1,0 1 0,0-1 1,1 1-1,0-1 0,0 0 1,0 0-1,1 0 0,0 0 1,0-1-1,6 8 0,7 14 154,18 34 125,100 158 469,-86-144-680,7 11 101,-32-47-129,-20-31-94,0-1 0,1 0 0,-1 0-1,1 0 1,0-1 0,9 10 1025,-13-24-1026,-1 0 0,0 0 0,-1 0 1,0 1-1,0-1 0,-1 1 0,0 0 0,0-1 0,-8-11 0,0-4-9,-76-160 3,78 161-79,-12-39 0,14 37 7,-13-28 0,6 21 4,-9-19 25,-35-58 0,52 101 4,5 7-1,0-1 0,0 1 0,0 0 0,0-1 0,0 1 1,0-1-1,0 1 0,1-1 0,-1 1 0,1-1 0,-1 0 0,1-2 0,0 3 1,0 0-1,0 0 1,0 0-1,0 0 0,0 0 1,0 0-1,0 0 1,0 0-1,-1 1 0,1-1 1,0 0-1,0 0 1,-1 0-1,1 0 0,-1 1 1,1-1-1,-1 0 1,0-1-1,-2-7 6,-1-3-25,3 6 445,16-2-269,71-23-61,33-13 73,82-54-90,-107 50-53,166-60 0,-249 104-15,0 1 1,0 1-1,0 0 1,1 1-1,21 0 1,-32 1 173,-12 0-4807,8 1 3970,1-1-1,0 1 0,-1-1 1,1 1-1,0 0 1,0 0-1,-1 0 0,1 0 1,0 0-1,-4 4 1</inkml:trace>
</inkml:ink>
</file>

<file path=ppt/ink/ink8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8-23T21:41:32.956"/>
    </inkml:context>
    <inkml:brush xml:id="br0">
      <inkml:brushProperty name="width" value="0.1" units="cm"/>
      <inkml:brushProperty name="height" value="0.1" units="cm"/>
      <inkml:brushProperty name="color" value="#E71224"/>
    </inkml:brush>
  </inkml:definitions>
  <inkml:trace contextRef="#ctx0" brushRef="#br0">0 3499 19897,'4017'-3498'0</inkml:trace>
</inkml:ink>
</file>

<file path=ppt/ink/ink8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8-23T21:41:35.838"/>
    </inkml:context>
    <inkml:brush xml:id="br0">
      <inkml:brushProperty name="width" value="0.1" units="cm"/>
      <inkml:brushProperty name="height" value="0.1" units="cm"/>
      <inkml:brushProperty name="color" value="#E71224"/>
    </inkml:brush>
  </inkml:definitions>
  <inkml:trace contextRef="#ctx0" brushRef="#br0">861 46 4304,'0'0'6465,"-24"0"-614,10 0-5287,-7 0 84,0 0 0,-35 6 0,-55 7 669,57-7-716,0-3-1,-65-4 1,36-1-71,-180 2 727,223 7-1018,39-7-172,12 0-538,43 0 440,289-14 121,-173-10-68,126-13-47,-203 35-151,-40 3 3040,-53 253-2441,2-226-337,1 1 1,1 0-1,13 44 1,-2-10 57,30 90 173,-27-99-175,-17-49-131,0 1-1,1-1 1,0 0-1,0 0 1,0-1 0,1 1-1,0 0 1,0-1 0,0 0-1,5 6 1,-5-6-396,-8-4-1487,-6-3-787</inkml:trace>
</inkml:ink>
</file>

<file path=ppt/ink/ink8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8-21T23:31:16.043"/>
    </inkml:context>
    <inkml:brush xml:id="br0">
      <inkml:brushProperty name="width" value="0.12065" units="cm"/>
      <inkml:brushProperty name="height" value="0.12065" units="cm"/>
      <inkml:brushProperty name="color" value="#33CCFF"/>
    </inkml:brush>
  </inkml:definitions>
  <inkml:trace contextRef="#ctx0" brushRef="#br0">15543 207 24575,'-95'1'0,"-113"-3"0,-2052-146 0,2108 133 0,-223-17 0,259 25 0,-146 4 0,137 8 0,-194 26 0,-119 35 0,327-48 0,-37 6 0,-265 71 0,327-71 0,2 4 0,1 1 0,3 4 0,-91 46 0,161-74 0,-1 2 0,0-1 0,2 0 0,-1 0 0,1 1 0,0 1 0,2-1 0,-1 1 0,0 0 0,3 0 0,-2 0 0,2 1 0,1-2 0,-1 2 0,1 0 0,1 0 0,1 0 0,0 0 0,1 0 0,1 0 0,0 13 0,9 32 0,3-2 0,4 1 0,42 83 0,11 27 0,-60-131 0,-1 0 0,-3 0 0,0 41 0,-7-57 0,-1 1 0,0 0 0,-3-1 0,-1 0 0,0 0 0,-2 1 0,0-2 0,-3 1 0,1-1 0,-2 0 0,-1-1 0,-1 0 0,0-1 0,-2 0 0,-20 14 0,-10 2 0,-2-2 0,-1-1 0,-2 0 0,-110 38 0,99-42 0,-3-2 0,1-1 0,-3-2 0,-1-3 0,0-1 0,-2-2 0,1-2 0,-1-3 0,-1-1 0,0-2 0,0-2 0,-97-8 0,65-1 0,2-3 0,-1-3 0,3-2 0,0-4 0,1-2 0,2-2 0,2-4 0,-108-43 0,-902-317 0,992 358 0,-4 4 0,-1 3 0,-217-25 0,-373 7 0,575 39 0,0 5 0,-236 22 0,282-13 0,0 1 0,1 2 0,1 3 0,3 3 0,-91 30 0,156-46 0,0 2 0,0-1 0,2 1 0,-1 1 0,0 0 0,2 1 0,1 0 0,0-1 0,-1 2 0,3 0 0,-1 0 0,2 1 0,1-1 0,-1 2 0,2-1 0,0 1 0,1-1 0,2 2 0,-1-1 0,2 0 0,-3 20 0,-11 73 0,11-53 0,-3 2 0,-4-2 0,-29 62 0,23-77 0,-2 0 0,-3-1 0,-48 52 0,59-73 0,-2 0 0,-2-1 0,1 1 0,-2-2 0,-1 0 0,1-1 0,-3 1 0,0-3 0,-46 20 0,58-27 0,0-1 0,0 0 0,0 1 0,-1-1 0,1-2 0,-1 2 0,1-1 0,-1-1 0,1 1 0,0-1 0,-1-1 0,0 1 0,-20-4 0,-8-3 0,1 0 0,-54-16 0,12 2 0,-14-1 0,0 3 0,-147-17 0,212 33 0,0 1 0,0 1 0,0 0 0,-1 1 0,2 2 0,-1-1 0,0 2 0,0 1 0,1 0 0,0 1 0,0 1 0,1 1 0,-32 11 0,13 1 0,2 0 0,0 2 0,2 1 0,2 1 0,1 2 0,2 0 0,-38 35 0,-5 14 0,-105 124 0,128-131 0,5 1 0,4 1 0,-63 138 0,100-179 0,1 1 0,3 0 0,2 0 0,1 0 0,2 1 0,3-1 0,1 1 0,3-1 0,1 0 0,2 0 0,2-1 0,3 1 0,19 30 0,-7-24 0,1-2 0,4 0 0,0-2 0,3 1 0,3-2 0,1-1 0,57 34 0,-31-27 0,1-2 0,4-1 0,0-4 0,111 38 0,-39-23 0,228 48 0,149 7 0,-288-60 0,209 41 0,-429-77 0,0-1 0,0 0 0,-1 1 0,1 0 0,-1-1 0,0 2 0,0-1 0,-1 2 0,1-2 0,8 8 0,-13-9 0,-1 1 0,1 0 0,-1-1 0,0 2 0,0-2 0,0 1 0,-1 1 0,1-2 0,-1 2 0,0-1 0,-1 0 0,1 0 0,-1 0 0,0 1 0,0-1 0,-1 0 0,0 0 0,0 1 0,0-2 0,0 2 0,-4 3 0,-10 21 0,-3-1 0,-1 0 0,-34 34 0,-87 71 0,46-54 0,-5-3 0,-185 107 0,-260 109 0,66-38 0,-40 43 0,463-264 0,3 2 0,2 1 0,-85 78 0,116-94 0,1 0 0,2 0 0,1 2 0,1-1 0,2 1 0,1 0 0,2 0 0,1 1 0,2 0 0,-5 41 0,13-10 0,4 0 0,2 0 0,29 74 0,84 153 0,-109-253 0,88 168 0,19 41 0,-90-166 0,23 100 0,-48-142 0,-1-1 0,-3 1 0,-1-1 0,-2 1 0,-2-1 0,-2-1 0,-2 2 0,-1-2 0,-2 1 0,-2-2 0,-25 34 0,-2-10 0,-3 1 0,-4-4 0,-2 0 0,-89 62 0,-109 64 0,-54 38 0,236-159 0,4 1 0,-66 76 0,114-114 0,2 1 0,0 0 0,1 1 0,3-1 0,-11 24 0,18-34 0,-1-1 0,1 1 0,1 0 0,-1-1 0,1 0 0,1 1 0,-1-1 0,1 1 0,0-1 0,1 1 0,0-1 0,0 0 0,0 1 0,0-2 0,1 2 0,1-1 0,-1 0 0,1-1 0,0 1 0,0 0 0,1-1 0,0 0 0,-1 1 0,1-2 0,9 5 0,13 5 0,-1-2 0,2 0 0,0-1 0,2 0 0,43 6 0,165 24 0,-158-27 0,118 17 0,259 41 0,-357-51 0,-2 3 0,140 44 0,-217-58 0,0-1 0,0 1 0,-1 1 0,0 1 0,-1 0 0,30 20 0,-40-24 0,-2 1 0,0-1 0,-1 0 0,0 1 0,0 0 0,-1 0 0,0 0 0,-2 1 0,1-1 0,-1 1 0,0-1 0,-1 1 0,0 0 0,-1 0 0,-1 12 0,-3 2 0,-2 0 0,-1-1 0,-1 1 0,-2-1 0,-1 0 0,-15 20 0,-97 119 0,121-159 0,-213 242 0,-27 32 0,37 12 0,187-257 0,1 1 0,3-1 0,2 2 0,2-2 0,2 2 0,-2 52 0,11-61 0,1-1 0,1 2 0,2-1 0,1 0 0,3-1 0,0 0 0,3 0 0,0 0 0,30 34 0,-17-28 0,1-2 0,2 0 0,1-1 0,4-1 0,-1 0 0,3-2 0,54 26 0,-35-23 0,2-1 0,2-2 0,1-1 0,116 27 0,-52-23 0,0-4 0,2-3 0,1-4 0,1-3 0,163 0 0,-45-12 0,0-7 0,0-6 0,290-42 0,700-165 0,-974 164 0,539-109 0,-591 129 0,399-34 0,-503 65 0,0 3 0,0 3 0,0 3 0,141 15 0,-163-8 0,0 3 0,-1 1 0,-1 4 0,-1 1 0,136 48 0,161 91 0,-16 20 0,-144-70 0,56 27 0,444 209 0,42-41 0,-528-229 0,6-7 0,4-7 0,4-6 0,3-8 0,3-6 0,2-8 0,478 20 0,457-45-205,3-43-140,-380 9 239,1082 12 106,-1742 17 164,292-24 0,-385 16-123,0-2 0,0-2 0,-1-1 0,-1-3 0,-1 0 0,-1-1 0,92-38 0,-78 21-41,-2-1 0,-3-3 0,-2-1 0,-2-2 0,-3-2 0,-3-1 0,-3-2 0,74-84 0,-69 61 0,-4-2 0,-6-1 0,-4-2 0,-5-2 0,37-126 0,-50 115 0,-7 1 0,2-160 0,-21 206 0,-3 0 0,-2 1 0,-3 0 0,-1 0 0,-4 0 0,-3 1 0,-1-1 0,-51-63 0,29 58 0,-2 0 0,-3 3 0,-3 0 0,-2 2 0,-3 2 0,-2 1 0,-122-58 0,8 19 0,-325-106 0,180 84 0,-83-30 0,291 88 0,-159-75 0,234 97 0,2-1 0,2 0 0,-1-1 0,3-2 0,0 1 0,-36-35 0,53 42 0,0 1 0,1-1 0,0 0 0,1-1 0,2 2 0,-1-3 0,2 2 0,0-1 0,2 0 0,0 1 0,1-2 0,0 2 0,2-1 0,0-1 0,1 2 0,4-13 0,10-16 0,3-1 0,3 2 0,3 1 0,36-42 0,147-143 0,482-367 0,-538 469 0,185-141 0,226-191 0,-475 370 0,-5-3 0,-6-1 0,-7-3 0,91-163 0,-83 94 0,-11 0 0,37-178 0,-85 243 0,-7-1 0,-6-1 0,-7 1 0,-6 0 0,-7 0 0,-6 1 0,-6-1 0,-67-134 0,63 173 0,-2 3 0,-5-1 0,-3 2 0,-3 1 0,-4 2 0,-3 0 0,-4 2 0,-92-62 0,-28-5 0,-230-115 0,-221-78 0,454 226 0,51 22 0,-165-102 0,240 132 0,3-2 0,2-1 0,2 0 0,2-2 0,2-1 0,-33-48 0,37 33 0,2-1 0,4-1 0,4 0 0,3 0 0,4-1 0,4-1 0,1-74 0,14-2 0,59-244 0,71-46 0,19-92 0,-150 484 0,-1 0 0,-2 0 0,-3 0 0,-1-1 0,-3 1 0,-11-33 0,8 39 0,-3 0 0,0 0 0,-2 1 0,-3 0 0,0 1 0,-1 0 0,-2 0 0,-25-18 0,7 10 0,-1 2 0,-3 1 0,-1 0 0,-2 2 0,-1 2 0,-2 1 0,0 0 0,-56-14 0,-67-16 0,-187-36 0,282 69 0,-128-28 0,-288-71 0,477 112-151,1 2-1,-1-1 0,0 0 0,-1 2 1,1-1-1,0 1 0,-1 0 1,-26 1-1,-9 3-6674</inkml:trace>
</inkml:ink>
</file>

<file path=ppt/ink/ink8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8-23T21:44:03.303"/>
    </inkml:context>
    <inkml:brush xml:id="br0">
      <inkml:brushProperty name="width" value="0.1" units="cm"/>
      <inkml:brushProperty name="height" value="0.1" units="cm"/>
      <inkml:brushProperty name="color" value="#E71224"/>
    </inkml:brush>
  </inkml:definitions>
  <inkml:trace contextRef="#ctx0" brushRef="#br0">454 0 26063,'-454'1556'0</inkml:trace>
</inkml:ink>
</file>

<file path=ppt/ink/ink8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8-23T21:44:06.835"/>
    </inkml:context>
    <inkml:brush xml:id="br0">
      <inkml:brushProperty name="width" value="0.1" units="cm"/>
      <inkml:brushProperty name="height" value="0.1" units="cm"/>
      <inkml:brushProperty name="color" value="#E71224"/>
    </inkml:brush>
  </inkml:definitions>
  <inkml:trace contextRef="#ctx0" brushRef="#br0">345 478 200,'0'0'12154,"-4"1"-11201,-2 1-527,-3 0-360,-2-1 4750,0-14-4132,5 7-601,-4-4 62,1-1-1,-14-19 1,-26-41 238,22 31-334,-7-14 52,-2-3 29,16 27-29,3 6 59,13 20-96,0-2 1,0 1-1,1 0 0,-5-10 0,6 10-24,1 2-13,0 0-1,0 0 1,-1 0 0,1 1 0,-1-1 0,1 0 0,-1 1-1,0 0 1,0-1 0,0 1 0,-4-3 0,-6-12 39,1 2 1519,10 17-991,4 10-526,-2-9-51,1-1 0,0 1-1,0 0 1,0-1 0,0 0 0,0 1 0,0-1 0,0 0 0,1 0 0,-1 0 0,6 2 0,10 10 70,121 107 509,-66-59-493,-59-48-88,-13-13-10,0 1 0,1-1 1,-1 0-1,1 1 0,-1-1 1,1 0-1,0 0 0,-1 0 1,1 0-1,2 1 0,-1 1 71,-2-2-9,0-1 0,-1 1 0,1 0 0,0-1 0,0 1 0,-1 0 0,1-1 0,0 1 1,0-1-1,0 1 0,0-1 0,-1 0 0,1 1 0,0-1 0,0 0 0,0 1 0,0-1 0,0 0 0,0 0 0,0 0 0,0 0 1,0 0-1,2 0 0,11-1-38,0-1 0,1 0 1,-1-1-1,0 0 0,0-1 1,0-1-1,-1 0 0,17-9 1,343-171 226,-330 162-224,19-8 40,8 1 8,-51 25-351,-30 13-2583,-37 4-8867,18-5 1099</inkml:trace>
</inkml:ink>
</file>

<file path=ppt/ink/ink8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8-23T21:44:08.504"/>
    </inkml:context>
    <inkml:brush xml:id="br0">
      <inkml:brushProperty name="width" value="0.1" units="cm"/>
      <inkml:brushProperty name="height" value="0.1" units="cm"/>
      <inkml:brushProperty name="color" value="#E71224"/>
    </inkml:brush>
  </inkml:definitions>
  <inkml:trace contextRef="#ctx0" brushRef="#br0">3283 0 26219,'-3283'660'0</inkml:trace>
</inkml:ink>
</file>

<file path=ppt/ink/ink8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8-23T21:44:12.100"/>
    </inkml:context>
    <inkml:brush xml:id="br0">
      <inkml:brushProperty name="width" value="0.1" units="cm"/>
      <inkml:brushProperty name="height" value="0.1" units="cm"/>
      <inkml:brushProperty name="color" value="#E71224"/>
    </inkml:brush>
  </inkml:definitions>
  <inkml:trace contextRef="#ctx0" brushRef="#br0">64 519 6729,'0'0'12167,"0"-2"-11804,0-2-313,0 0 0,1 0 1,0 0-1,-1 0 0,1 0 1,0 0-1,1 0 0,-1 1 1,1-1-1,0 0 0,2-3 1,29-34 229,-8 12-148,204-235 214,-187 222-329,28-31 60,-54 60-152,-9 9 228,-7 8 758,-9 8-790,0 0 1,-1-1-1,-12 12 0,-8 7-61,-173 186 135,172-179-182,24-28-7,0-1 1,-1 1-1,-13 11 1,-51 50 175,63-62-122,8-7 10,-1 1-1,1-1 1,-1 1-1,0-1 1,1 0-1,-1 1 1,0-1-1,0 0 1,0 0-1,0 0 1,0-1-1,0 1 1,0 0-1,0-1 1,-3 1-1,1 0 5,1 0 0,0 0 1,-1 1-1,1-1 0,0 1 0,0 0 0,-3 2 0,4 1 2070,36 16-2114,132 98 470,-126-85-416,-18-15 21,34 23-1,-35-24-13,-19-15-84,1-1 1,-1 1 0,1-1-1,0 0 1,0 0 0,0 0-1,6 3 1,7 8 23,-16-13-35,1 0 0,-1 0 0,0 0 0,1 0 1,-1 0-1,1 0 0,-1 0 0,0 1 0,1-1 1,-1 0-1,1 0 0,-1 0 0,0 0 0,1 1 1,-1-1-1,0 0 0,0 0 0,1 1 0,-1-1 1,0 0-1,1 1 0,-1-1 0,0 0 0,0 1 1,0-1-1,1 0 0,-1 1 0,0-1 1,0 1-1,0-1 0,0 0 0,0 1 0,0-1 1,0 1-1,0-1 0,0 0 0,0 1 0,0 0 0,0 0-43,19 19-1912,-16-18 1614,-1 0 1,1 0-1,-1 0 1,0 0-1,0 0 1,0 1-1,0-1 0,0 1 1,-1-1-1,1 1 1,-1 0-1,0-1 1,2 5-1,-5 23-8014</inkml:trace>
</inkml:ink>
</file>

<file path=ppt/ink/ink8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8-23T21:44:14.102"/>
    </inkml:context>
    <inkml:brush xml:id="br0">
      <inkml:brushProperty name="width" value="0.1" units="cm"/>
      <inkml:brushProperty name="height" value="0.1" units="cm"/>
      <inkml:brushProperty name="color" value="#E71224"/>
    </inkml:brush>
  </inkml:definitions>
  <inkml:trace contextRef="#ctx0" brushRef="#br0">1840 0 22460,'-1840'2674'0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8-23T21:17:21.412"/>
    </inkml:context>
    <inkml:brush xml:id="br0">
      <inkml:brushProperty name="width" value="0.05" units="cm"/>
      <inkml:brushProperty name="height" value="0.05" units="cm"/>
      <inkml:brushProperty name="color" value="#849398"/>
    </inkml:brush>
  </inkml:definitions>
  <inkml:trace contextRef="#ctx0" brushRef="#br0">0 1 1976,'0'0'6013,"0"2"-5580,1 8-285,0 0 0,0 0-1,1-1 1,0 1 0,1 0 0,0-1-1,1 1 1,-1-1 0,11 16-1,137 301 1639,-58-119-1145,-62-139-511,-8-15-117,3-1 1,37 58 0,-39-72-1617,-22-35-235</inkml:trace>
</inkml:ink>
</file>

<file path=ppt/ink/ink9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8-23T21:44:16.621"/>
    </inkml:context>
    <inkml:brush xml:id="br0">
      <inkml:brushProperty name="width" value="0.1" units="cm"/>
      <inkml:brushProperty name="height" value="0.1" units="cm"/>
      <inkml:brushProperty name="color" value="#E71224"/>
    </inkml:brush>
  </inkml:definitions>
  <inkml:trace contextRef="#ctx0" brushRef="#br0">121 191 25769,'-121'-189'0,"380"891"0,-291-924 0,-74-69 0</inkml:trace>
</inkml:ink>
</file>

<file path=ppt/ink/ink9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8-23T21:44:20.202"/>
    </inkml:context>
    <inkml:brush xml:id="br0">
      <inkml:brushProperty name="width" value="0.1" units="cm"/>
      <inkml:brushProperty name="height" value="0.1" units="cm"/>
      <inkml:brushProperty name="color" value="#E71224"/>
    </inkml:brush>
  </inkml:definitions>
  <inkml:trace contextRef="#ctx0" brushRef="#br0">9 39 1432,'-9'13'15654,"10"-13"-15461,-1 0 1,1 0-1,-1 0 0,1 0 0,-1 0 0,1 0 1,0 0-1,20 0-950,-13 0 1258,74-3-24,82-13 1,-54 6-265,138 6 0,-152 5-158,-69-2-23,42-8 1,-43 5 59,43-1 1536,-94 5-413,-12 2-1133,-1 2 1,1 2-1,-63 17 0,-21 4-8,-135 25 347,237-48-377,1 0 0,-32 1 0,50-5-89,-1 0 1,1 0 0,0 0-1,-1 1 1,1-1-1,0 0 1,-1 0 0,1 0-1,0 1 1,-1-1-1,1 0 1,0 0 0,-1 1-1,1-1 1,0 0 0,0 1-1,-1-1 1,1 0-1,0 1 1,0-1 0,0 0-1,0 1 1,-1-1-1,1 1 1,0-1 0,0 0-1,0 1 1,0-1-1,0 1 1,0-1 0,-1 15-1489,1-14 1134,0 18-3909,0 0-2058</inkml:trace>
</inkml:ink>
</file>

<file path=ppt/ink/ink9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8-23T21:44:22.219"/>
    </inkml:context>
    <inkml:brush xml:id="br0">
      <inkml:brushProperty name="width" value="0.1" units="cm"/>
      <inkml:brushProperty name="height" value="0.1" units="cm"/>
      <inkml:brushProperty name="color" value="#E71224"/>
    </inkml:brush>
  </inkml:definitions>
  <inkml:trace contextRef="#ctx0" brushRef="#br0">2734 0 24419,'-2733'2426'0</inkml:trace>
</inkml:ink>
</file>

<file path=ppt/ink/ink9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8-23T21:44:25.617"/>
    </inkml:context>
    <inkml:brush xml:id="br0">
      <inkml:brushProperty name="width" value="0.1" units="cm"/>
      <inkml:brushProperty name="height" value="0.1" units="cm"/>
      <inkml:brushProperty name="color" value="#E71224"/>
    </inkml:brush>
  </inkml:definitions>
  <inkml:trace contextRef="#ctx0" brushRef="#br0">41 686 1720,'-8'-3'13824,"11"-122"-12494,26-158 0,1 43-679,-29 226-538,-1 0 107,0 14-174,1-1 0,-1 1-1,0 0 1,0-1 0,0 1-1,0 0 1,0 0 0,0-1-1,1 1 1,-1 0-1,0-1 1,0 1 0,1 0-1,-1 0 1,0 0 0,0-1-1,1 1 1,-1 0 0,0 0-1,0 0 1,1-1 0,-1 1-1,0 0 1,1 0 0,-1 0-1,0 0 1,1 0 0,-1 0-1,0 0 1,1 0 0,0 0-1,-1 32 169,-2 5-85,-13 71 1,1-13 25,1-19-67,2-19-26,8-18-20,-5 17-16,1-35 33,6-18-55,0 0-1,0 0 0,0 0 1,0 0-1,0 0 1,1 0-1,-1 6 0,1-4 9,-1 1-1,0-1 0,0 1 0,0-1 1,-3 8-1,2-9 12,0 1 1,1 0 0,0 0-1,0 0 1,0 7 0,-2-6 597,-2 3 2636,5 92-1260,11-103-2183,131-22 190,394-61 53,-351 62-40,-158 20-8,35 0 0,-61 3 105,-12 3-3200,-10 12-1436,-3-1-2414</inkml:trace>
</inkml:ink>
</file>

<file path=ppt/ink/ink9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8-23T21:44:27.652"/>
    </inkml:context>
    <inkml:brush xml:id="br0">
      <inkml:brushProperty name="width" value="0.1" units="cm"/>
      <inkml:brushProperty name="height" value="0.1" units="cm"/>
      <inkml:brushProperty name="color" value="#E71224"/>
    </inkml:brush>
  </inkml:definitions>
  <inkml:trace contextRef="#ctx0" brushRef="#br0">256 3969 23608,'-255'-3968'0</inkml:trace>
</inkml:ink>
</file>

<file path=ppt/ink/ink9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8-23T21:44:31.467"/>
    </inkml:context>
    <inkml:brush xml:id="br0">
      <inkml:brushProperty name="width" value="0.1" units="cm"/>
      <inkml:brushProperty name="height" value="0.1" units="cm"/>
      <inkml:brushProperty name="color" value="#E71224"/>
    </inkml:brush>
  </inkml:definitions>
  <inkml:trace contextRef="#ctx0" brushRef="#br0">543 1 3368,'0'0'12478,"-2"2"-12141,-24 27 281,6-8-517,-108 124 125,-152 253 68,234-329-158,13-28 102,26-35 430,10-16-598,3-6-70,81-105 118,29-46-75,-3 5 17,-75 107-66,-25 35-36,31-36 0,-13 18-48,-28 30 73,-3 7 30,0 0 27,0-4 453,37 8-510,-1 1 5,0 2-1,0 2 0,52 19 1,-75-23 4,140 46 148,-63-13-54,-56-22-26,47 14 0,-52-22-7,-13-3-26,1 0-1,28 12 1,-40-14-14,0 0 1,0-1-1,0 0 0,0 0 0,8 0 1,-9-1-8,0 0 0,0 0 1,0 1-1,0 0 1,0 0-1,0 0 1,0 0-1,-1 0 1,1 1-1,4 2 1,-7-3 7</inkml:trace>
</inkml:ink>
</file>

<file path=ppt/ink/ink9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8-23T21:44:33.553"/>
    </inkml:context>
    <inkml:brush xml:id="br0">
      <inkml:brushProperty name="width" value="0.1" units="cm"/>
      <inkml:brushProperty name="height" value="0.1" units="cm"/>
      <inkml:brushProperty name="color" value="#E71224"/>
    </inkml:brush>
  </inkml:definitions>
  <inkml:trace contextRef="#ctx0" brushRef="#br0">3883 4 17854,'-3883'0'0</inkml:trace>
</inkml:ink>
</file>

<file path=ppt/ink/ink9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8-23T21:44:36.601"/>
    </inkml:context>
    <inkml:brush xml:id="br0">
      <inkml:brushProperty name="width" value="0.1" units="cm"/>
      <inkml:brushProperty name="height" value="0.1" units="cm"/>
      <inkml:brushProperty name="color" value="#E71224"/>
    </inkml:brush>
  </inkml:definitions>
  <inkml:trace contextRef="#ctx0" brushRef="#br0">170 407 3240,'0'0'10953,"1"-9"-10432,3 2-466,0-1-1,0 0 1,1 1 0,0 0 0,0 0 0,0 0 0,1 1 0,12-11 0,12-14 108,46-48 87,-48 52-200,-12 12-48,1 1 1,1 0-1,0 1 1,32-16-1,14-1-12,13-9 103,-69 35-48,0-1 0,-1-1 0,13-11 2104,-25 17-2075,0 1 0,1 0 0,-1 0 1,0 0-1,1 1 0,-1-1 1,1 1-1,0 0 0,0 1 0,-6 3 1,-24 12 206,-1-3-279,1 2 0,0 1-1,-44 33 1,29-19 0,-174 100 38,194-120 6,1 2 12,23-14-47,4 0-11,1 0 0,-1 0 1,0 0-1,1 0 1,-1 0-1,0 0 1,1 0-1,-1 0 0,0 0 1,1 0-1,-1 0 1,0 0-1,1 0 1,-1 1-1,0-1 0,1 0 1,-1 0-1,0 1 1,1-1-1,-1 1 1,1-1-1,-1 0 0,1 1 1,-1-1-1,1 1 1,-1-1-1,1 1 1,-1 0-1,0 0-2,0 0-3,-1 0 1,0 0-1,1 1 0,-1-1 1,1 1-1,-1 0 1,1-1-1,0 1 1,-2 3-1,2-5 2,1 0 0,-1 1 0,1-1 0,0 0 0,-1 0 0,1 0 0,-1 1 0,1-1 0,-1 0 0,1 1 0,0-1 0,-1 0 0,1 1 0,0-1 0,-1 1 0,1-1 0,0 0 0,0 1 0,-1-1 0,1 1-1,0-1 1,0 1 0,0-1 0,-1 1 0,-5 10-14,5-10 16,1 0 1,-1-1-1,0 1 0,0 0 1,1 0-1,-1-1 1,0 1-1,1 0 0,-1 0 1,1 0-1,0 0 1,-1 0-1,1 0 1,-1 0-1,1 0 0,0 0 1,0 0-1,0 0 1,0 0-1,0 2 1,9 1-62,-7-3 62,6 2 7,-1 0-1,1 1 0,0 0 0,-1 1 0,0 0 1,11 9-1,15 10 56,137 96 281,-81-56-194,23 24 215,-88-63 38,-24-24-345,0-1-48,0 1 0,1-1 1,-1 1-1,0-1 1,0 1-1,1-1 0,-1 0 1,0 1-1,1-1 0,-1 1 1,0-1-1,1 0 1,-1 1-1,0-1 0,1 0 1,-1 0-1,1 1 0,-1-1 1,1 0-1,-1 0 1,1 0-1,-1 1 0,1-1 1,-1 10 472,1 2-5242</inkml:trace>
</inkml:ink>
</file>

<file path=ppt/ink/ink9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8-23T21:44:40.037"/>
    </inkml:context>
    <inkml:brush xml:id="br0">
      <inkml:brushProperty name="width" value="0.1" units="cm"/>
      <inkml:brushProperty name="height" value="0.1" units="cm"/>
      <inkml:brushProperty name="color" value="#E71224"/>
    </inkml:brush>
  </inkml:definitions>
  <inkml:trace contextRef="#ctx0" brushRef="#br0">1499 1277 22287,'-1498'-1276'0</inkml:trace>
</inkml:ink>
</file>

<file path=ppt/ink/ink9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8-23T21:44:42.416"/>
    </inkml:context>
    <inkml:brush xml:id="br0">
      <inkml:brushProperty name="width" value="0.1" units="cm"/>
      <inkml:brushProperty name="height" value="0.1" units="cm"/>
      <inkml:brushProperty name="color" value="#E71224"/>
    </inkml:brush>
  </inkml:definitions>
  <inkml:trace contextRef="#ctx0" brushRef="#br0">80 19 800,'0'0'4649,"0"-3"-3793,0-13 5705,0 24-6356,8 104 614,0 54 94,-8 354 2264,0-545-3072,0 0 0,-1 0-1,-2 0 1,-1 0 0,-11-41-1,7 36-104,1 0 0,1-1 0,-1-34 0,-6-31-60,7 63 41,1-1 0,0-47 0,-3 12 52,0 17 110,9 52-89,-1-1 0,1 1 1,-1-1-1,1 1 0,0-1 0,0 1 0,-1-1 0,1 1 1,0 0-1,0-1 0,-1 1 0,1 0 0,0 0 0,0 0 1,0-1-1,-1 1 0,1 0 0,0 0 0,0 0 0,0 0 1,1 1-1,29-1-172,-23 0 260,68 1 259,-26 1-84,-1-2 0,70-10 0,28-8 212,7-1-258,-131 16-220,0 1 0,25 0 0,-45 2 14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CC50E8-AF25-49C9-8B32-300A6C26A471}" type="datetimeFigureOut">
              <a:rPr lang="en-US" smtClean="0"/>
              <a:t>8/25/2025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E9B906-A5AF-413A-97F9-65CC4E21B6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0075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E9B906-A5AF-413A-97F9-65CC4E21B681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8468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09EA5E-AB1D-A1C2-EEEA-74CC29CC774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E967497-732E-1ED5-3CCD-82DC3844E85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1953AF-2C9B-067E-C1E0-8264B44D46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807EC-F54C-4F76-A5AC-61AC43430D86}" type="datetime1">
              <a:rPr lang="en-US" smtClean="0"/>
              <a:t>8/25/2025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F5199B-5A52-C463-60E9-C095ECC9F0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9131A2-B8C7-2F0B-472A-08A611BDD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75ECB-F1B2-4B83-8B1F-5A86440A45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57159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C362E2-AD3E-88CF-17B6-B4DBFA2F94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3E7A544-C15A-FBAA-D01F-393B1D95A6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F38742-A151-1935-0FFB-B425C504B2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CFDF1-E5A8-462A-82A7-D2510282AD98}" type="datetime1">
              <a:rPr lang="en-US" smtClean="0"/>
              <a:t>8/25/2025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79E3BF5-54FE-D014-5657-603F64AA78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1AABDC-7B49-3F4B-A4AD-0E1710735C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75ECB-F1B2-4B83-8B1F-5A86440A45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2450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C40DDF8-2904-D535-1310-026CF60549D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750C86B-EA5C-979D-8B98-43C6049856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448153-1877-9309-0220-8B5B019C1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67FB16-71FD-4A8E-8478-326CCEF98EDE}" type="datetime1">
              <a:rPr lang="en-US" smtClean="0"/>
              <a:t>8/25/2025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CE9379-F01D-FDD8-E7E9-9FBD31D284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53C385-CDEE-F9FF-34C0-2A38B09BB7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75ECB-F1B2-4B83-8B1F-5A86440A45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43740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EB00E2-026B-B65F-9350-BEDEEF4614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E06D70-0AEF-388A-2D0A-FE3D55D214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BD1880-0F28-076A-54FD-0E69B5EA55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28F40-CB45-4EDA-81C7-07DF779BDFC7}" type="datetime1">
              <a:rPr lang="en-US" smtClean="0"/>
              <a:t>8/25/2025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E2C4A7-E2F2-BD95-E420-DE2A739835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E91705-1FA9-48C9-0841-1E7F62DA10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75ECB-F1B2-4B83-8B1F-5A86440A450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23692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A88C49-A6DB-FA27-7EAF-F3B194061D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F04F6A6-C1BB-E8E7-F623-7632AC381E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98B4E0-5061-F9FF-A565-F79C1B83DE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481550-491D-4474-9434-375C0FC56157}" type="datetime1">
              <a:rPr lang="en-US" smtClean="0"/>
              <a:t>8/25/2025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3CE7E0-76A1-BD55-3DA8-5F4157D24B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52FDE9-6252-DEAE-6AFD-7738DC60B0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75ECB-F1B2-4B83-8B1F-5A86440A45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88418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82863F-045D-A7FA-9DE1-804FA2C3A7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3C02C8-C557-A859-CCB0-5B9842C1232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6CAC8B4-335B-E714-F71D-7EFCBE8293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A0AB020-8453-5392-ABD1-63536EC9AA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88271-27BC-4ABC-BF09-94066815766C}" type="datetime1">
              <a:rPr lang="en-US" smtClean="0"/>
              <a:t>8/25/2025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612E31E-1217-78AD-72D9-CB419D9AE4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37DFA16-9ACB-DC10-873A-F93006B1CB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75ECB-F1B2-4B83-8B1F-5A86440A45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17656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8B3A6A-68FF-1AF3-F837-97B139466A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2E34848-68E2-C930-0118-FD74A6CE61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7FFCCD4-3F85-795A-F49E-6BBB99877EA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6B89629-B1D9-5ECD-33DB-9D263914269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9A4ECDB-C880-4164-CD50-C3860D84E72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E98EB3F-A470-0FA8-EF41-C3E2BE2402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481C7-BF63-4FA7-AD05-AF17D20FBE56}" type="datetime1">
              <a:rPr lang="en-US" smtClean="0"/>
              <a:t>8/25/2025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4A58491-9A44-7098-5B91-678D2BC1DD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3B2B3EA-4769-BFEC-FAD1-35ADE274D1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75ECB-F1B2-4B83-8B1F-5A86440A45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7703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3658D2-30B7-8AA3-5EA9-AED00AE40A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45AA1B5-6825-3356-5E53-25EC8FD4B2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5DE22-58A6-4BA6-A76D-8986C1DC4717}" type="datetime1">
              <a:rPr lang="en-US" smtClean="0"/>
              <a:t>8/25/2025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4742F39-2293-F522-4E8A-A829E8CCED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7DDDCA9-F248-3B36-8C9D-B73721CD37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75ECB-F1B2-4B83-8B1F-5A86440A45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50643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63D92BF-C29E-93EA-61A4-5D7BE3E532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0013E-333E-4887-B136-2859E472E5D4}" type="datetime1">
              <a:rPr lang="en-US" smtClean="0"/>
              <a:t>8/25/2025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C15C5E2-7948-10B6-13C6-D14A3B9018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F71F7EC-5B35-322E-3E09-A32E1E46CC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75ECB-F1B2-4B83-8B1F-5A86440A45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72128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8DFD9C-D60C-D5F6-7DA8-481DC83F1F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D9F9FF-1A78-35DD-9719-763F37E6EB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3A526C1-587D-004A-79D3-B5CFF5864F7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FB62456-2D58-D8E9-CC1F-41C569BE48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AD8A26-EFA4-4C9C-A160-AE554E6C7186}" type="datetime1">
              <a:rPr lang="en-US" smtClean="0"/>
              <a:t>8/25/2025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9908669-F7B0-7A3C-7370-96D7ADAAE1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3EDD1D9-0119-0E75-8FB9-9C0C899CD2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75ECB-F1B2-4B83-8B1F-5A86440A45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73089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CC7EAF-A37B-7E5C-E551-E3EBBCE405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492A99B-113F-C900-F14B-F2819D3A207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EF5C95-93B7-26E6-1CA7-622FAB6C0DC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30A374-AA58-C0BC-4DC2-F8817FFF65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21D4FD-56C9-4156-8119-D35054433A30}" type="datetime1">
              <a:rPr lang="en-US" smtClean="0"/>
              <a:t>8/25/2025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375E694-27F9-9437-6D76-0740F5CC30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AC414B1-53EB-1876-731D-FBCB832CBE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75ECB-F1B2-4B83-8B1F-5A86440A45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35759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C3A24A5-F456-8A42-FB85-63643ED142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733E9B-531D-08E3-25A2-75BBA57423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D98236-9C8D-9E32-3032-F13DCF3D2BD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70DA256-D3C1-4893-AEC1-136B46FB7837}" type="datetime1">
              <a:rPr lang="en-US" smtClean="0"/>
              <a:t>8/25/2025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6356B6-A5F1-6281-E06A-3A387B6C8D6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5181F9F-F706-6B10-6CA3-C32B1991236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EF75ECB-F1B2-4B83-8B1F-5A86440A45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4969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2" Type="http://schemas.openxmlformats.org/officeDocument/2006/relationships/hyperlink" Target="https://arxiv.org/abs/2506.08080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8.png"/><Relationship Id="rId2" Type="http://schemas.openxmlformats.org/officeDocument/2006/relationships/image" Target="../media/image10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1.png"/><Relationship Id="rId4" Type="http://schemas.openxmlformats.org/officeDocument/2006/relationships/image" Target="../media/image10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2.png"/><Relationship Id="rId7" Type="http://schemas.openxmlformats.org/officeDocument/2006/relationships/image" Target="../media/image111.jpeg"/><Relationship Id="rId2" Type="http://schemas.openxmlformats.org/officeDocument/2006/relationships/image" Target="../media/image10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0.jpeg"/><Relationship Id="rId5" Type="http://schemas.openxmlformats.org/officeDocument/2006/relationships/image" Target="../media/image109.png"/><Relationship Id="rId4" Type="http://schemas.openxmlformats.org/officeDocument/2006/relationships/image" Target="../media/image108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0.png"/><Relationship Id="rId3" Type="http://schemas.openxmlformats.org/officeDocument/2006/relationships/image" Target="../media/image41.png"/><Relationship Id="rId7" Type="http://schemas.openxmlformats.org/officeDocument/2006/relationships/image" Target="../media/image440.png"/><Relationship Id="rId2" Type="http://schemas.openxmlformats.org/officeDocument/2006/relationships/customXml" Target="../ink/ink7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0.png"/><Relationship Id="rId11" Type="http://schemas.openxmlformats.org/officeDocument/2006/relationships/image" Target="../media/image113.png"/><Relationship Id="rId5" Type="http://schemas.openxmlformats.org/officeDocument/2006/relationships/image" Target="../media/image42.png"/><Relationship Id="rId10" Type="http://schemas.openxmlformats.org/officeDocument/2006/relationships/image" Target="../media/image470.png"/><Relationship Id="rId4" Type="http://schemas.openxmlformats.org/officeDocument/2006/relationships/customXml" Target="../ink/ink71.xml"/><Relationship Id="rId9" Type="http://schemas.openxmlformats.org/officeDocument/2006/relationships/image" Target="../media/image46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5.jpeg"/><Relationship Id="rId7" Type="http://schemas.openxmlformats.org/officeDocument/2006/relationships/image" Target="../media/image118.png"/><Relationship Id="rId2" Type="http://schemas.openxmlformats.org/officeDocument/2006/relationships/image" Target="../media/image114.jpeg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72.xml"/><Relationship Id="rId5" Type="http://schemas.openxmlformats.org/officeDocument/2006/relationships/image" Target="../media/image26.svg"/><Relationship Id="rId4" Type="http://schemas.openxmlformats.org/officeDocument/2006/relationships/image" Target="../media/image25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9.png"/><Relationship Id="rId13" Type="http://schemas.openxmlformats.org/officeDocument/2006/relationships/customXml" Target="../ink/ink77.xml"/><Relationship Id="rId3" Type="http://schemas.openxmlformats.org/officeDocument/2006/relationships/image" Target="../media/image25.png"/><Relationship Id="rId7" Type="http://schemas.openxmlformats.org/officeDocument/2006/relationships/customXml" Target="../ink/ink74.xml"/><Relationship Id="rId12" Type="http://schemas.openxmlformats.org/officeDocument/2006/relationships/image" Target="../media/image121.png"/><Relationship Id="rId17" Type="http://schemas.openxmlformats.org/officeDocument/2006/relationships/image" Target="../media/image124.png"/><Relationship Id="rId2" Type="http://schemas.openxmlformats.org/officeDocument/2006/relationships/image" Target="../media/image115.jpeg"/><Relationship Id="rId16" Type="http://schemas.openxmlformats.org/officeDocument/2006/relationships/image" Target="../media/image12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8.png"/><Relationship Id="rId11" Type="http://schemas.openxmlformats.org/officeDocument/2006/relationships/customXml" Target="../ink/ink76.xml"/><Relationship Id="rId5" Type="http://schemas.openxmlformats.org/officeDocument/2006/relationships/customXml" Target="../ink/ink73.xml"/><Relationship Id="rId15" Type="http://schemas.openxmlformats.org/officeDocument/2006/relationships/customXml" Target="../ink/ink78.xml"/><Relationship Id="rId10" Type="http://schemas.openxmlformats.org/officeDocument/2006/relationships/image" Target="../media/image120.png"/><Relationship Id="rId4" Type="http://schemas.openxmlformats.org/officeDocument/2006/relationships/image" Target="../media/image26.svg"/><Relationship Id="rId9" Type="http://schemas.openxmlformats.org/officeDocument/2006/relationships/customXml" Target="../ink/ink75.xml"/><Relationship Id="rId14" Type="http://schemas.openxmlformats.org/officeDocument/2006/relationships/image" Target="../media/image122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customXml" Target="../ink/ink80.xml"/><Relationship Id="rId13" Type="http://schemas.openxmlformats.org/officeDocument/2006/relationships/image" Target="../media/image129.png"/><Relationship Id="rId3" Type="http://schemas.openxmlformats.org/officeDocument/2006/relationships/image" Target="../media/image25.png"/><Relationship Id="rId7" Type="http://schemas.openxmlformats.org/officeDocument/2006/relationships/image" Target="../media/image126.png"/><Relationship Id="rId12" Type="http://schemas.openxmlformats.org/officeDocument/2006/relationships/customXml" Target="../ink/ink82.xml"/><Relationship Id="rId2" Type="http://schemas.openxmlformats.org/officeDocument/2006/relationships/image" Target="../media/image11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5.png"/><Relationship Id="rId11" Type="http://schemas.openxmlformats.org/officeDocument/2006/relationships/image" Target="../media/image128.png"/><Relationship Id="rId5" Type="http://schemas.openxmlformats.org/officeDocument/2006/relationships/customXml" Target="../ink/ink79.xml"/><Relationship Id="rId15" Type="http://schemas.openxmlformats.org/officeDocument/2006/relationships/image" Target="../media/image130.png"/><Relationship Id="rId10" Type="http://schemas.openxmlformats.org/officeDocument/2006/relationships/customXml" Target="../ink/ink81.xml"/><Relationship Id="rId4" Type="http://schemas.openxmlformats.org/officeDocument/2006/relationships/image" Target="../media/image26.svg"/><Relationship Id="rId9" Type="http://schemas.openxmlformats.org/officeDocument/2006/relationships/image" Target="../media/image127.png"/><Relationship Id="rId14" Type="http://schemas.openxmlformats.org/officeDocument/2006/relationships/customXml" Target="../ink/ink83.xml"/></Relationships>
</file>

<file path=ppt/slides/_rels/slide17.xml.rels><?xml version="1.0" encoding="UTF-8" standalone="yes"?>
<Relationships xmlns="http://schemas.openxmlformats.org/package/2006/relationships"><Relationship Id="rId13" Type="http://schemas.openxmlformats.org/officeDocument/2006/relationships/customXml" Target="../ink/ink88.xml"/><Relationship Id="rId18" Type="http://schemas.openxmlformats.org/officeDocument/2006/relationships/image" Target="../media/image137.png"/><Relationship Id="rId26" Type="http://schemas.openxmlformats.org/officeDocument/2006/relationships/image" Target="../media/image141.png"/><Relationship Id="rId3" Type="http://schemas.openxmlformats.org/officeDocument/2006/relationships/image" Target="../media/image25.png"/><Relationship Id="rId21" Type="http://schemas.openxmlformats.org/officeDocument/2006/relationships/customXml" Target="../ink/ink92.xml"/><Relationship Id="rId34" Type="http://schemas.openxmlformats.org/officeDocument/2006/relationships/image" Target="../media/image145.png"/><Relationship Id="rId7" Type="http://schemas.openxmlformats.org/officeDocument/2006/relationships/customXml" Target="../ink/ink85.xml"/><Relationship Id="rId12" Type="http://schemas.openxmlformats.org/officeDocument/2006/relationships/image" Target="../media/image134.png"/><Relationship Id="rId17" Type="http://schemas.openxmlformats.org/officeDocument/2006/relationships/customXml" Target="../ink/ink90.xml"/><Relationship Id="rId25" Type="http://schemas.openxmlformats.org/officeDocument/2006/relationships/customXml" Target="../ink/ink94.xml"/><Relationship Id="rId33" Type="http://schemas.openxmlformats.org/officeDocument/2006/relationships/customXml" Target="../ink/ink98.xml"/><Relationship Id="rId2" Type="http://schemas.openxmlformats.org/officeDocument/2006/relationships/image" Target="../media/image115.jpeg"/><Relationship Id="rId16" Type="http://schemas.openxmlformats.org/officeDocument/2006/relationships/image" Target="../media/image136.png"/><Relationship Id="rId20" Type="http://schemas.openxmlformats.org/officeDocument/2006/relationships/image" Target="../media/image138.png"/><Relationship Id="rId29" Type="http://schemas.openxmlformats.org/officeDocument/2006/relationships/customXml" Target="../ink/ink9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1.png"/><Relationship Id="rId11" Type="http://schemas.openxmlformats.org/officeDocument/2006/relationships/customXml" Target="../ink/ink87.xml"/><Relationship Id="rId24" Type="http://schemas.openxmlformats.org/officeDocument/2006/relationships/image" Target="../media/image140.png"/><Relationship Id="rId32" Type="http://schemas.openxmlformats.org/officeDocument/2006/relationships/image" Target="../media/image144.png"/><Relationship Id="rId5" Type="http://schemas.openxmlformats.org/officeDocument/2006/relationships/customXml" Target="../ink/ink84.xml"/><Relationship Id="rId15" Type="http://schemas.openxmlformats.org/officeDocument/2006/relationships/customXml" Target="../ink/ink89.xml"/><Relationship Id="rId23" Type="http://schemas.openxmlformats.org/officeDocument/2006/relationships/customXml" Target="../ink/ink93.xml"/><Relationship Id="rId28" Type="http://schemas.openxmlformats.org/officeDocument/2006/relationships/image" Target="../media/image142.png"/><Relationship Id="rId36" Type="http://schemas.openxmlformats.org/officeDocument/2006/relationships/image" Target="../media/image146.png"/><Relationship Id="rId10" Type="http://schemas.openxmlformats.org/officeDocument/2006/relationships/image" Target="../media/image133.png"/><Relationship Id="rId19" Type="http://schemas.openxmlformats.org/officeDocument/2006/relationships/customXml" Target="../ink/ink91.xml"/><Relationship Id="rId31" Type="http://schemas.openxmlformats.org/officeDocument/2006/relationships/customXml" Target="../ink/ink97.xml"/><Relationship Id="rId4" Type="http://schemas.openxmlformats.org/officeDocument/2006/relationships/image" Target="../media/image26.svg"/><Relationship Id="rId9" Type="http://schemas.openxmlformats.org/officeDocument/2006/relationships/customXml" Target="../ink/ink86.xml"/><Relationship Id="rId14" Type="http://schemas.openxmlformats.org/officeDocument/2006/relationships/image" Target="../media/image135.png"/><Relationship Id="rId22" Type="http://schemas.openxmlformats.org/officeDocument/2006/relationships/image" Target="../media/image139.png"/><Relationship Id="rId27" Type="http://schemas.openxmlformats.org/officeDocument/2006/relationships/customXml" Target="../ink/ink95.xml"/><Relationship Id="rId30" Type="http://schemas.openxmlformats.org/officeDocument/2006/relationships/image" Target="../media/image143.png"/><Relationship Id="rId35" Type="http://schemas.openxmlformats.org/officeDocument/2006/relationships/customXml" Target="../ink/ink99.xml"/><Relationship Id="rId8" Type="http://schemas.openxmlformats.org/officeDocument/2006/relationships/image" Target="../media/image132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0.png"/><Relationship Id="rId3" Type="http://schemas.openxmlformats.org/officeDocument/2006/relationships/image" Target="../media/image147.png"/><Relationship Id="rId7" Type="http://schemas.openxmlformats.org/officeDocument/2006/relationships/image" Target="../media/image149.png"/><Relationship Id="rId2" Type="http://schemas.openxmlformats.org/officeDocument/2006/relationships/customXml" Target="../ink/ink10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8.png"/><Relationship Id="rId5" Type="http://schemas.openxmlformats.org/officeDocument/2006/relationships/customXml" Target="../ink/ink102.xml"/><Relationship Id="rId4" Type="http://schemas.openxmlformats.org/officeDocument/2006/relationships/customXml" Target="../ink/ink101.xml"/><Relationship Id="rId9" Type="http://schemas.openxmlformats.org/officeDocument/2006/relationships/image" Target="../media/image114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4.png"/><Relationship Id="rId2" Type="http://schemas.openxmlformats.org/officeDocument/2006/relationships/image" Target="../media/image15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6.png"/><Relationship Id="rId4" Type="http://schemas.openxmlformats.org/officeDocument/2006/relationships/image" Target="../media/image11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5.png"/><Relationship Id="rId2" Type="http://schemas.openxmlformats.org/officeDocument/2006/relationships/image" Target="../media/image15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9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0.png"/><Relationship Id="rId2" Type="http://schemas.openxmlformats.org/officeDocument/2006/relationships/image" Target="../media/image157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6.png"/><Relationship Id="rId3" Type="http://schemas.openxmlformats.org/officeDocument/2006/relationships/image" Target="../media/image158.png"/><Relationship Id="rId7" Type="http://schemas.openxmlformats.org/officeDocument/2006/relationships/image" Target="../media/image164.png"/><Relationship Id="rId2" Type="http://schemas.openxmlformats.org/officeDocument/2006/relationships/image" Target="../media/image16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3.png"/><Relationship Id="rId5" Type="http://schemas.openxmlformats.org/officeDocument/2006/relationships/image" Target="../media/image165.png"/><Relationship Id="rId4" Type="http://schemas.openxmlformats.org/officeDocument/2006/relationships/image" Target="../media/image161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7.png"/><Relationship Id="rId2" Type="http://schemas.openxmlformats.org/officeDocument/2006/relationships/image" Target="../media/image166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8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0.png"/><Relationship Id="rId2" Type="http://schemas.openxmlformats.org/officeDocument/2006/relationships/image" Target="../media/image16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2.png"/><Relationship Id="rId4" Type="http://schemas.openxmlformats.org/officeDocument/2006/relationships/image" Target="../media/image171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3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4.png"/><Relationship Id="rId2" Type="http://schemas.openxmlformats.org/officeDocument/2006/relationships/image" Target="../media/image1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1.png"/><Relationship Id="rId5" Type="http://schemas.openxmlformats.org/officeDocument/2006/relationships/image" Target="../media/image176.png"/><Relationship Id="rId4" Type="http://schemas.openxmlformats.org/officeDocument/2006/relationships/image" Target="../media/image175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jpe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7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7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8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9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0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1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2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4.png"/><Relationship Id="rId2" Type="http://schemas.openxmlformats.org/officeDocument/2006/relationships/image" Target="../media/image183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5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13" Type="http://schemas.openxmlformats.org/officeDocument/2006/relationships/image" Target="../media/image22.png"/><Relationship Id="rId3" Type="http://schemas.openxmlformats.org/officeDocument/2006/relationships/image" Target="../media/image14.png"/><Relationship Id="rId7" Type="http://schemas.openxmlformats.org/officeDocument/2006/relationships/customXml" Target="../ink/ink2.xml"/><Relationship Id="rId12" Type="http://schemas.openxmlformats.org/officeDocument/2006/relationships/image" Target="../media/image21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11" Type="http://schemas.openxmlformats.org/officeDocument/2006/relationships/image" Target="../media/image20.png"/><Relationship Id="rId5" Type="http://schemas.openxmlformats.org/officeDocument/2006/relationships/customXml" Target="../ink/ink1.xml"/><Relationship Id="rId10" Type="http://schemas.openxmlformats.org/officeDocument/2006/relationships/image" Target="../media/image19.png"/><Relationship Id="rId4" Type="http://schemas.openxmlformats.org/officeDocument/2006/relationships/image" Target="../media/image15.png"/><Relationship Id="rId9" Type="http://schemas.openxmlformats.org/officeDocument/2006/relationships/image" Target="../media/image18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70.png"/><Relationship Id="rId2" Type="http://schemas.openxmlformats.org/officeDocument/2006/relationships/image" Target="../media/image176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6.png"/><Relationship Id="rId4" Type="http://schemas.openxmlformats.org/officeDocument/2006/relationships/image" Target="../media/image117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7.png"/><Relationship Id="rId2" Type="http://schemas.openxmlformats.org/officeDocument/2006/relationships/image" Target="../media/image178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6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7.png"/><Relationship Id="rId2" Type="http://schemas.openxmlformats.org/officeDocument/2006/relationships/image" Target="../media/image181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24.png"/><Relationship Id="rId4" Type="http://schemas.openxmlformats.org/officeDocument/2006/relationships/image" Target="../media/image23.jpeg"/></Relationships>
</file>

<file path=ppt/slides/_rels/slide7.xml.rels><?xml version="1.0" encoding="UTF-8" standalone="yes"?>
<Relationships xmlns="http://schemas.openxmlformats.org/package/2006/relationships"><Relationship Id="rId117" Type="http://schemas.openxmlformats.org/officeDocument/2006/relationships/image" Target="../media/image84.png"/><Relationship Id="rId21" Type="http://schemas.openxmlformats.org/officeDocument/2006/relationships/image" Target="../media/image35.png"/><Relationship Id="rId42" Type="http://schemas.openxmlformats.org/officeDocument/2006/relationships/customXml" Target="../ink/ink23.xml"/><Relationship Id="rId63" Type="http://schemas.openxmlformats.org/officeDocument/2006/relationships/image" Target="../media/image58.png"/><Relationship Id="rId84" Type="http://schemas.openxmlformats.org/officeDocument/2006/relationships/image" Target="../media/image68.png"/><Relationship Id="rId16" Type="http://schemas.openxmlformats.org/officeDocument/2006/relationships/customXml" Target="../ink/ink10.xml"/><Relationship Id="rId107" Type="http://schemas.openxmlformats.org/officeDocument/2006/relationships/image" Target="../media/image79.png"/><Relationship Id="rId11" Type="http://schemas.openxmlformats.org/officeDocument/2006/relationships/image" Target="../media/image30.png"/><Relationship Id="rId32" Type="http://schemas.openxmlformats.org/officeDocument/2006/relationships/customXml" Target="../ink/ink18.xml"/><Relationship Id="rId37" Type="http://schemas.openxmlformats.org/officeDocument/2006/relationships/image" Target="../media/image45.png"/><Relationship Id="rId53" Type="http://schemas.openxmlformats.org/officeDocument/2006/relationships/image" Target="../media/image53.png"/><Relationship Id="rId58" Type="http://schemas.openxmlformats.org/officeDocument/2006/relationships/customXml" Target="../ink/ink31.xml"/><Relationship Id="rId74" Type="http://schemas.openxmlformats.org/officeDocument/2006/relationships/image" Target="../media/image63.png"/><Relationship Id="rId79" Type="http://schemas.openxmlformats.org/officeDocument/2006/relationships/customXml" Target="../ink/ink42.xml"/><Relationship Id="rId102" Type="http://schemas.openxmlformats.org/officeDocument/2006/relationships/customXml" Target="../ink/ink54.xml"/><Relationship Id="rId123" Type="http://schemas.openxmlformats.org/officeDocument/2006/relationships/image" Target="../media/image87.png"/><Relationship Id="rId128" Type="http://schemas.openxmlformats.org/officeDocument/2006/relationships/customXml" Target="../ink/ink67.xml"/><Relationship Id="rId5" Type="http://schemas.openxmlformats.org/officeDocument/2006/relationships/image" Target="../media/image42.png"/><Relationship Id="rId90" Type="http://schemas.openxmlformats.org/officeDocument/2006/relationships/image" Target="../media/image71.png"/><Relationship Id="rId95" Type="http://schemas.openxmlformats.org/officeDocument/2006/relationships/customXml" Target="../ink/ink50.xml"/><Relationship Id="rId22" Type="http://schemas.openxmlformats.org/officeDocument/2006/relationships/customXml" Target="../ink/ink13.xml"/><Relationship Id="rId27" Type="http://schemas.openxmlformats.org/officeDocument/2006/relationships/image" Target="../media/image38.png"/><Relationship Id="rId43" Type="http://schemas.openxmlformats.org/officeDocument/2006/relationships/image" Target="../media/image48.png"/><Relationship Id="rId48" Type="http://schemas.openxmlformats.org/officeDocument/2006/relationships/customXml" Target="../ink/ink26.xml"/><Relationship Id="rId64" Type="http://schemas.openxmlformats.org/officeDocument/2006/relationships/customXml" Target="../ink/ink34.xml"/><Relationship Id="rId69" Type="http://schemas.openxmlformats.org/officeDocument/2006/relationships/customXml" Target="../ink/ink37.xml"/><Relationship Id="rId113" Type="http://schemas.openxmlformats.org/officeDocument/2006/relationships/image" Target="../media/image82.png"/><Relationship Id="rId118" Type="http://schemas.openxmlformats.org/officeDocument/2006/relationships/customXml" Target="../ink/ink62.xml"/><Relationship Id="rId134" Type="http://schemas.openxmlformats.org/officeDocument/2006/relationships/image" Target="../media/image25.png"/><Relationship Id="rId80" Type="http://schemas.openxmlformats.org/officeDocument/2006/relationships/image" Target="../media/image66.png"/><Relationship Id="rId85" Type="http://schemas.openxmlformats.org/officeDocument/2006/relationships/customXml" Target="../ink/ink45.xml"/><Relationship Id="rId12" Type="http://schemas.openxmlformats.org/officeDocument/2006/relationships/customXml" Target="../ink/ink8.xml"/><Relationship Id="rId17" Type="http://schemas.openxmlformats.org/officeDocument/2006/relationships/image" Target="../media/image33.png"/><Relationship Id="rId33" Type="http://schemas.openxmlformats.org/officeDocument/2006/relationships/image" Target="../media/image43.png"/><Relationship Id="rId38" Type="http://schemas.openxmlformats.org/officeDocument/2006/relationships/customXml" Target="../ink/ink21.xml"/><Relationship Id="rId59" Type="http://schemas.openxmlformats.org/officeDocument/2006/relationships/image" Target="../media/image56.png"/><Relationship Id="rId103" Type="http://schemas.openxmlformats.org/officeDocument/2006/relationships/image" Target="../media/image77.png"/><Relationship Id="rId108" Type="http://schemas.openxmlformats.org/officeDocument/2006/relationships/customXml" Target="../ink/ink57.xml"/><Relationship Id="rId124" Type="http://schemas.openxmlformats.org/officeDocument/2006/relationships/customXml" Target="../ink/ink65.xml"/><Relationship Id="rId129" Type="http://schemas.openxmlformats.org/officeDocument/2006/relationships/image" Target="../media/image90.png"/><Relationship Id="rId54" Type="http://schemas.openxmlformats.org/officeDocument/2006/relationships/customXml" Target="../ink/ink29.xml"/><Relationship Id="rId70" Type="http://schemas.openxmlformats.org/officeDocument/2006/relationships/image" Target="../media/image61.png"/><Relationship Id="rId75" Type="http://schemas.openxmlformats.org/officeDocument/2006/relationships/customXml" Target="../ink/ink40.xml"/><Relationship Id="rId91" Type="http://schemas.openxmlformats.org/officeDocument/2006/relationships/customXml" Target="../ink/ink48.xml"/><Relationship Id="rId96" Type="http://schemas.openxmlformats.org/officeDocument/2006/relationships/customXml" Target="../ink/ink51.xml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5.xml"/><Relationship Id="rId23" Type="http://schemas.openxmlformats.org/officeDocument/2006/relationships/image" Target="../media/image36.png"/><Relationship Id="rId28" Type="http://schemas.openxmlformats.org/officeDocument/2006/relationships/customXml" Target="../ink/ink16.xml"/><Relationship Id="rId49" Type="http://schemas.openxmlformats.org/officeDocument/2006/relationships/image" Target="../media/image51.png"/><Relationship Id="rId114" Type="http://schemas.openxmlformats.org/officeDocument/2006/relationships/customXml" Target="../ink/ink60.xml"/><Relationship Id="rId119" Type="http://schemas.openxmlformats.org/officeDocument/2006/relationships/image" Target="../media/image85.png"/><Relationship Id="rId44" Type="http://schemas.openxmlformats.org/officeDocument/2006/relationships/customXml" Target="../ink/ink24.xml"/><Relationship Id="rId60" Type="http://schemas.openxmlformats.org/officeDocument/2006/relationships/customXml" Target="../ink/ink32.xml"/><Relationship Id="rId65" Type="http://schemas.openxmlformats.org/officeDocument/2006/relationships/image" Target="../media/image59.png"/><Relationship Id="rId81" Type="http://schemas.openxmlformats.org/officeDocument/2006/relationships/customXml" Target="../ink/ink43.xml"/><Relationship Id="rId86" Type="http://schemas.openxmlformats.org/officeDocument/2006/relationships/image" Target="../media/image69.png"/><Relationship Id="rId130" Type="http://schemas.openxmlformats.org/officeDocument/2006/relationships/customXml" Target="../ink/ink68.xml"/><Relationship Id="rId135" Type="http://schemas.openxmlformats.org/officeDocument/2006/relationships/image" Target="../media/image26.svg"/><Relationship Id="rId13" Type="http://schemas.openxmlformats.org/officeDocument/2006/relationships/image" Target="../media/image31.png"/><Relationship Id="rId18" Type="http://schemas.openxmlformats.org/officeDocument/2006/relationships/customXml" Target="../ink/ink11.xml"/><Relationship Id="rId39" Type="http://schemas.openxmlformats.org/officeDocument/2006/relationships/image" Target="../media/image46.png"/><Relationship Id="rId109" Type="http://schemas.openxmlformats.org/officeDocument/2006/relationships/image" Target="../media/image80.png"/><Relationship Id="rId34" Type="http://schemas.openxmlformats.org/officeDocument/2006/relationships/customXml" Target="../ink/ink19.xml"/><Relationship Id="rId50" Type="http://schemas.openxmlformats.org/officeDocument/2006/relationships/customXml" Target="../ink/ink27.xml"/><Relationship Id="rId55" Type="http://schemas.openxmlformats.org/officeDocument/2006/relationships/image" Target="../media/image54.png"/><Relationship Id="rId76" Type="http://schemas.openxmlformats.org/officeDocument/2006/relationships/image" Target="../media/image64.png"/><Relationship Id="rId97" Type="http://schemas.openxmlformats.org/officeDocument/2006/relationships/image" Target="../media/image74.png"/><Relationship Id="rId104" Type="http://schemas.openxmlformats.org/officeDocument/2006/relationships/customXml" Target="../ink/ink55.xml"/><Relationship Id="rId120" Type="http://schemas.openxmlformats.org/officeDocument/2006/relationships/customXml" Target="../ink/ink63.xml"/><Relationship Id="rId125" Type="http://schemas.openxmlformats.org/officeDocument/2006/relationships/image" Target="../media/image88.png"/><Relationship Id="rId7" Type="http://schemas.openxmlformats.org/officeDocument/2006/relationships/image" Target="../media/image28.png"/><Relationship Id="rId71" Type="http://schemas.openxmlformats.org/officeDocument/2006/relationships/customXml" Target="../ink/ink38.xml"/><Relationship Id="rId92" Type="http://schemas.openxmlformats.org/officeDocument/2006/relationships/image" Target="../media/image72.png"/><Relationship Id="rId2" Type="http://schemas.openxmlformats.org/officeDocument/2006/relationships/customXml" Target="../ink/ink3.xml"/><Relationship Id="rId29" Type="http://schemas.openxmlformats.org/officeDocument/2006/relationships/image" Target="../media/image39.png"/><Relationship Id="rId24" Type="http://schemas.openxmlformats.org/officeDocument/2006/relationships/customXml" Target="../ink/ink14.xml"/><Relationship Id="rId40" Type="http://schemas.openxmlformats.org/officeDocument/2006/relationships/customXml" Target="../ink/ink22.xml"/><Relationship Id="rId45" Type="http://schemas.openxmlformats.org/officeDocument/2006/relationships/image" Target="../media/image49.png"/><Relationship Id="rId66" Type="http://schemas.openxmlformats.org/officeDocument/2006/relationships/customXml" Target="../ink/ink35.xml"/><Relationship Id="rId87" Type="http://schemas.openxmlformats.org/officeDocument/2006/relationships/customXml" Target="../ink/ink46.xml"/><Relationship Id="rId110" Type="http://schemas.openxmlformats.org/officeDocument/2006/relationships/customXml" Target="../ink/ink58.xml"/><Relationship Id="rId115" Type="http://schemas.openxmlformats.org/officeDocument/2006/relationships/image" Target="../media/image83.png"/><Relationship Id="rId131" Type="http://schemas.openxmlformats.org/officeDocument/2006/relationships/image" Target="../media/image91.png"/><Relationship Id="rId61" Type="http://schemas.openxmlformats.org/officeDocument/2006/relationships/image" Target="../media/image57.png"/><Relationship Id="rId82" Type="http://schemas.openxmlformats.org/officeDocument/2006/relationships/image" Target="../media/image67.png"/><Relationship Id="rId19" Type="http://schemas.openxmlformats.org/officeDocument/2006/relationships/image" Target="../media/image34.png"/><Relationship Id="rId14" Type="http://schemas.openxmlformats.org/officeDocument/2006/relationships/customXml" Target="../ink/ink9.xml"/><Relationship Id="rId30" Type="http://schemas.openxmlformats.org/officeDocument/2006/relationships/customXml" Target="../ink/ink17.xml"/><Relationship Id="rId35" Type="http://schemas.openxmlformats.org/officeDocument/2006/relationships/image" Target="../media/image44.png"/><Relationship Id="rId56" Type="http://schemas.openxmlformats.org/officeDocument/2006/relationships/customXml" Target="../ink/ink30.xml"/><Relationship Id="rId77" Type="http://schemas.openxmlformats.org/officeDocument/2006/relationships/customXml" Target="../ink/ink41.xml"/><Relationship Id="rId100" Type="http://schemas.openxmlformats.org/officeDocument/2006/relationships/customXml" Target="../ink/ink53.xml"/><Relationship Id="rId105" Type="http://schemas.openxmlformats.org/officeDocument/2006/relationships/image" Target="../media/image78.png"/><Relationship Id="rId126" Type="http://schemas.openxmlformats.org/officeDocument/2006/relationships/customXml" Target="../ink/ink66.xml"/><Relationship Id="rId8" Type="http://schemas.openxmlformats.org/officeDocument/2006/relationships/customXml" Target="../ink/ink6.xml"/><Relationship Id="rId51" Type="http://schemas.openxmlformats.org/officeDocument/2006/relationships/image" Target="../media/image52.png"/><Relationship Id="rId72" Type="http://schemas.openxmlformats.org/officeDocument/2006/relationships/image" Target="../media/image62.png"/><Relationship Id="rId93" Type="http://schemas.openxmlformats.org/officeDocument/2006/relationships/customXml" Target="../ink/ink49.xml"/><Relationship Id="rId98" Type="http://schemas.openxmlformats.org/officeDocument/2006/relationships/customXml" Target="../ink/ink52.xml"/><Relationship Id="rId121" Type="http://schemas.openxmlformats.org/officeDocument/2006/relationships/image" Target="../media/image86.png"/><Relationship Id="rId3" Type="http://schemas.openxmlformats.org/officeDocument/2006/relationships/image" Target="../media/image41.png"/><Relationship Id="rId25" Type="http://schemas.openxmlformats.org/officeDocument/2006/relationships/image" Target="../media/image37.png"/><Relationship Id="rId46" Type="http://schemas.openxmlformats.org/officeDocument/2006/relationships/customXml" Target="../ink/ink25.xml"/><Relationship Id="rId67" Type="http://schemas.openxmlformats.org/officeDocument/2006/relationships/customXml" Target="../ink/ink36.xml"/><Relationship Id="rId116" Type="http://schemas.openxmlformats.org/officeDocument/2006/relationships/customXml" Target="../ink/ink61.xml"/><Relationship Id="rId20" Type="http://schemas.openxmlformats.org/officeDocument/2006/relationships/customXml" Target="../ink/ink12.xml"/><Relationship Id="rId41" Type="http://schemas.openxmlformats.org/officeDocument/2006/relationships/image" Target="../media/image47.png"/><Relationship Id="rId62" Type="http://schemas.openxmlformats.org/officeDocument/2006/relationships/customXml" Target="../ink/ink33.xml"/><Relationship Id="rId83" Type="http://schemas.openxmlformats.org/officeDocument/2006/relationships/customXml" Target="../ink/ink44.xml"/><Relationship Id="rId88" Type="http://schemas.openxmlformats.org/officeDocument/2006/relationships/image" Target="../media/image70.png"/><Relationship Id="rId111" Type="http://schemas.openxmlformats.org/officeDocument/2006/relationships/image" Target="../media/image81.png"/><Relationship Id="rId132" Type="http://schemas.openxmlformats.org/officeDocument/2006/relationships/customXml" Target="../ink/ink69.xml"/><Relationship Id="rId15" Type="http://schemas.openxmlformats.org/officeDocument/2006/relationships/image" Target="../media/image32.png"/><Relationship Id="rId36" Type="http://schemas.openxmlformats.org/officeDocument/2006/relationships/customXml" Target="../ink/ink20.xml"/><Relationship Id="rId57" Type="http://schemas.openxmlformats.org/officeDocument/2006/relationships/image" Target="../media/image55.png"/><Relationship Id="rId106" Type="http://schemas.openxmlformats.org/officeDocument/2006/relationships/customXml" Target="../ink/ink56.xml"/><Relationship Id="rId127" Type="http://schemas.openxmlformats.org/officeDocument/2006/relationships/image" Target="../media/image89.png"/><Relationship Id="rId10" Type="http://schemas.openxmlformats.org/officeDocument/2006/relationships/customXml" Target="../ink/ink7.xml"/><Relationship Id="rId31" Type="http://schemas.openxmlformats.org/officeDocument/2006/relationships/image" Target="../media/image40.png"/><Relationship Id="rId52" Type="http://schemas.openxmlformats.org/officeDocument/2006/relationships/customXml" Target="../ink/ink28.xml"/><Relationship Id="rId73" Type="http://schemas.openxmlformats.org/officeDocument/2006/relationships/customXml" Target="../ink/ink39.xml"/><Relationship Id="rId78" Type="http://schemas.openxmlformats.org/officeDocument/2006/relationships/image" Target="../media/image65.png"/><Relationship Id="rId94" Type="http://schemas.openxmlformats.org/officeDocument/2006/relationships/image" Target="../media/image73.png"/><Relationship Id="rId99" Type="http://schemas.openxmlformats.org/officeDocument/2006/relationships/image" Target="../media/image75.png"/><Relationship Id="rId101" Type="http://schemas.openxmlformats.org/officeDocument/2006/relationships/image" Target="../media/image76.png"/><Relationship Id="rId122" Type="http://schemas.openxmlformats.org/officeDocument/2006/relationships/customXml" Target="../ink/ink64.xml"/><Relationship Id="rId4" Type="http://schemas.openxmlformats.org/officeDocument/2006/relationships/customXml" Target="../ink/ink4.xml"/><Relationship Id="rId9" Type="http://schemas.openxmlformats.org/officeDocument/2006/relationships/image" Target="../media/image29.png"/><Relationship Id="rId26" Type="http://schemas.openxmlformats.org/officeDocument/2006/relationships/customXml" Target="../ink/ink15.xml"/><Relationship Id="rId47" Type="http://schemas.openxmlformats.org/officeDocument/2006/relationships/image" Target="../media/image50.png"/><Relationship Id="rId68" Type="http://schemas.openxmlformats.org/officeDocument/2006/relationships/image" Target="../media/image60.png"/><Relationship Id="rId89" Type="http://schemas.openxmlformats.org/officeDocument/2006/relationships/customXml" Target="../ink/ink47.xml"/><Relationship Id="rId112" Type="http://schemas.openxmlformats.org/officeDocument/2006/relationships/customXml" Target="../ink/ink59.xml"/><Relationship Id="rId133" Type="http://schemas.openxmlformats.org/officeDocument/2006/relationships/image" Target="../media/image92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0.png"/><Relationship Id="rId3" Type="http://schemas.openxmlformats.org/officeDocument/2006/relationships/image" Target="../media/image6.jpeg"/><Relationship Id="rId7" Type="http://schemas.openxmlformats.org/officeDocument/2006/relationships/image" Target="../media/image99.png"/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8.png"/><Relationship Id="rId11" Type="http://schemas.openxmlformats.org/officeDocument/2006/relationships/image" Target="../media/image103.png"/><Relationship Id="rId5" Type="http://schemas.openxmlformats.org/officeDocument/2006/relationships/image" Target="../media/image97.png"/><Relationship Id="rId10" Type="http://schemas.openxmlformats.org/officeDocument/2006/relationships/image" Target="../media/image95.png"/><Relationship Id="rId4" Type="http://schemas.openxmlformats.org/officeDocument/2006/relationships/image" Target="../media/image94.png"/><Relationship Id="rId9" Type="http://schemas.openxmlformats.org/officeDocument/2006/relationships/image" Target="../media/image101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0.png"/><Relationship Id="rId3" Type="http://schemas.openxmlformats.org/officeDocument/2006/relationships/image" Target="../media/image6.jpeg"/><Relationship Id="rId7" Type="http://schemas.openxmlformats.org/officeDocument/2006/relationships/image" Target="../media/image99.png"/><Relationship Id="rId12" Type="http://schemas.openxmlformats.org/officeDocument/2006/relationships/image" Target="../media/image106.png"/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8.png"/><Relationship Id="rId11" Type="http://schemas.openxmlformats.org/officeDocument/2006/relationships/image" Target="../media/image105.png"/><Relationship Id="rId5" Type="http://schemas.openxmlformats.org/officeDocument/2006/relationships/image" Target="../media/image97.png"/><Relationship Id="rId10" Type="http://schemas.openxmlformats.org/officeDocument/2006/relationships/image" Target="../media/image102.png"/><Relationship Id="rId4" Type="http://schemas.openxmlformats.org/officeDocument/2006/relationships/image" Target="../media/image96.png"/><Relationship Id="rId9" Type="http://schemas.openxmlformats.org/officeDocument/2006/relationships/image" Target="../media/image10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458F09-76C9-EA1C-E99E-35D48BD691E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621738"/>
            <a:ext cx="8524875" cy="2387600"/>
          </a:xfrm>
        </p:spPr>
        <p:txBody>
          <a:bodyPr>
            <a:normAutofit fontScale="90000"/>
          </a:bodyPr>
          <a:lstStyle/>
          <a:p>
            <a:r>
              <a:rPr lang="en-US"/>
              <a:t>Towards AI-assisted Neutrino Flavor Theory Design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DAD14BB-6F64-5805-7BE5-A7147A95D9D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66374" y="2966866"/>
            <a:ext cx="9768840" cy="2227262"/>
          </a:xfrm>
        </p:spPr>
        <p:txBody>
          <a:bodyPr>
            <a:normAutofit/>
          </a:bodyPr>
          <a:lstStyle/>
          <a:p>
            <a:pPr algn="l"/>
            <a:r>
              <a:rPr lang="en-US" b="1" dirty="0"/>
              <a:t>Max Fieg </a:t>
            </a:r>
            <a:r>
              <a:rPr lang="en-US" dirty="0"/>
              <a:t>(Fermilab)</a:t>
            </a:r>
          </a:p>
          <a:p>
            <a:pPr algn="l"/>
            <a:r>
              <a:rPr lang="en-US" dirty="0"/>
              <a:t>With: Jason </a:t>
            </a:r>
            <a:r>
              <a:rPr lang="en-US" dirty="0" err="1"/>
              <a:t>Baretz</a:t>
            </a:r>
            <a:r>
              <a:rPr lang="en-US" dirty="0"/>
              <a:t>, Vijay Ganesh, Aishik Ghosh, Victoria Knapp-Perez, Jake Rudolph, and Daniel Whiteson</a:t>
            </a:r>
          </a:p>
          <a:p>
            <a:pPr algn="l"/>
            <a:r>
              <a:rPr lang="en-US" dirty="0">
                <a:hlinkClick r:id="rId2"/>
              </a:rPr>
              <a:t>2506.08080</a:t>
            </a:r>
            <a:r>
              <a:rPr lang="en-US" dirty="0"/>
              <a:t>                            </a:t>
            </a:r>
            <a:r>
              <a:rPr lang="en-US" b="1" dirty="0"/>
              <a:t>Lepton</a:t>
            </a:r>
            <a:r>
              <a:rPr lang="en-US" dirty="0"/>
              <a:t>-Photon 2025</a:t>
            </a:r>
          </a:p>
          <a:p>
            <a:pPr algn="l"/>
            <a:endParaRPr lang="en-US" dirty="0"/>
          </a:p>
        </p:txBody>
      </p:sp>
      <p:pic>
        <p:nvPicPr>
          <p:cNvPr id="1028" name="Picture 4" descr="Neutrino Oscillations – Experimental Neutrino Physics">
            <a:extLst>
              <a:ext uri="{FF2B5EF4-FFF2-40B4-BE49-F238E27FC236}">
                <a16:creationId xmlns:a16="http://schemas.microsoft.com/office/drawing/2014/main" id="{DDA7C971-5C2E-CBF4-B33B-72B73C9C83E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790" y="4993129"/>
            <a:ext cx="3502342" cy="1724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Panning Your First One-Ounce Gold Nugget">
            <a:extLst>
              <a:ext uri="{FF2B5EF4-FFF2-40B4-BE49-F238E27FC236}">
                <a16:creationId xmlns:a16="http://schemas.microsoft.com/office/drawing/2014/main" id="{C089420E-F07F-1032-490A-C4A8A1AC44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71585" y="4853654"/>
            <a:ext cx="2143124" cy="18635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AI Assistant | Boost Personal and Work Productivity (2025 Guide)">
            <a:extLst>
              <a:ext uri="{FF2B5EF4-FFF2-40B4-BE49-F238E27FC236}">
                <a16:creationId xmlns:a16="http://schemas.microsoft.com/office/drawing/2014/main" id="{D4609D8C-4A7C-813E-1283-9B64CA1F2B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5838" y="4993665"/>
            <a:ext cx="2580323" cy="1723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Fermilab - YouTube">
            <a:extLst>
              <a:ext uri="{FF2B5EF4-FFF2-40B4-BE49-F238E27FC236}">
                <a16:creationId xmlns:a16="http://schemas.microsoft.com/office/drawing/2014/main" id="{16DA0FFA-E825-80C9-28A8-E882026ECF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27030" y="-1098"/>
            <a:ext cx="1664970" cy="16649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Lepton Photon 2025, Madison, Wisconsin, USA">
            <a:extLst>
              <a:ext uri="{FF2B5EF4-FFF2-40B4-BE49-F238E27FC236}">
                <a16:creationId xmlns:a16="http://schemas.microsoft.com/office/drawing/2014/main" id="{0EC79442-CCE0-6F9D-443B-792D2C317F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636" y="121836"/>
            <a:ext cx="4010977" cy="9998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8CA497A-979C-1010-9C1C-81D6F8319E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75ECB-F1B2-4B83-8B1F-5A86440A450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76409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3E102E3-AC7B-B025-9330-D76DCC4A948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DFBBF1-9D0F-8111-32C4-E79578CDB3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118905"/>
            <a:ext cx="12192000" cy="1325563"/>
          </a:xfrm>
        </p:spPr>
        <p:txBody>
          <a:bodyPr/>
          <a:lstStyle/>
          <a:p>
            <a:r>
              <a:rPr lang="en-US" dirty="0"/>
              <a:t>Autonomous Model Builder - </a:t>
            </a:r>
            <a:r>
              <a:rPr lang="en-US" dirty="0" err="1"/>
              <a:t>AMBer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22AD7F8-C8D6-C3C3-8A79-79BA2A5BF4A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5079" y="817869"/>
            <a:ext cx="9961841" cy="3194061"/>
          </a:xfrm>
          <a:prstGeom prst="rect">
            <a:avLst/>
          </a:prstGeom>
        </p:spPr>
      </p:pic>
      <p:pic>
        <p:nvPicPr>
          <p:cNvPr id="7170" name="Picture 2" descr="How to set up a Chess Board - Regency ...">
            <a:extLst>
              <a:ext uri="{FF2B5EF4-FFF2-40B4-BE49-F238E27FC236}">
                <a16:creationId xmlns:a16="http://schemas.microsoft.com/office/drawing/2014/main" id="{F46E81DA-C584-C268-8E11-0AA66E9F61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72158" y="31615"/>
            <a:ext cx="1071563" cy="1071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Go at Sensei's Library">
            <a:extLst>
              <a:ext uri="{FF2B5EF4-FFF2-40B4-BE49-F238E27FC236}">
                <a16:creationId xmlns:a16="http://schemas.microsoft.com/office/drawing/2014/main" id="{80DD576E-CAEC-F5A2-92F8-E20E2CDBBF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10521" y="999697"/>
            <a:ext cx="1071563" cy="1071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9FA30A0-360B-7799-53AB-8F4D20B40B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75ECB-F1B2-4B83-8B1F-5A86440A4504}" type="slidenum">
              <a:rPr lang="en-US" smtClean="0"/>
              <a:t>10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D267CF02-9CCC-9324-DF4F-A79B4C3A75C4}"/>
                  </a:ext>
                </a:extLst>
              </p:cNvPr>
              <p:cNvSpPr txBox="1"/>
              <p:nvPr/>
            </p:nvSpPr>
            <p:spPr>
              <a:xfrm>
                <a:off x="0" y="4011930"/>
                <a:ext cx="9537700" cy="283372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200" dirty="0"/>
                  <a:t>Reinforcement Learning (RL) strategy 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200" dirty="0"/>
                  <a:t>Automate all these steps and maximize the “reward”. </a:t>
                </a:r>
              </a:p>
              <a:p>
                <a:r>
                  <a:rPr lang="en-US" sz="2200" dirty="0"/>
                  <a:t>	Reward </a:t>
                </a:r>
                <a14:m>
                  <m:oMath xmlns:m="http://schemas.openxmlformats.org/officeDocument/2006/math">
                    <m:r>
                      <a:rPr lang="en-US" sz="22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200" i="1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sz="2200" i="1">
                        <a:latin typeface="Cambria Math" panose="02040503050406030204" pitchFamily="18" charset="0"/>
                      </a:rPr>
                      <m:t>(</m:t>
                    </m:r>
                    <m:sSup>
                      <m:sSupPr>
                        <m:ctrlPr>
                          <a:rPr lang="en-US" sz="22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200" i="1">
                            <a:latin typeface="Cambria Math" panose="02040503050406030204" pitchFamily="18" charset="0"/>
                          </a:rPr>
                          <m:t>𝜒</m:t>
                        </m:r>
                      </m:e>
                      <m:sup>
                        <m:r>
                          <a:rPr lang="en-US" sz="22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sz="2200" i="1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sz="2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200" i="1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en-US" sz="2200" i="1">
                            <a:latin typeface="Cambria Math" panose="02040503050406030204" pitchFamily="18" charset="0"/>
                          </a:rPr>
                          <m:t>𝑝𝑎𝑟𝑎𝑚𝑠</m:t>
                        </m:r>
                      </m:sub>
                    </m:sSub>
                    <m:r>
                      <a:rPr lang="en-US" sz="2200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sz="2200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200" dirty="0"/>
                  <a:t>RL used for interactions with of an environment through a decision chain, e.g. a good set of chess moves given an evolving chess configuration</a:t>
                </a:r>
              </a:p>
              <a:p>
                <a:endParaRPr lang="en-US" sz="2200" dirty="0"/>
              </a:p>
              <a:p>
                <a:r>
                  <a:rPr lang="en-US" sz="2200" dirty="0"/>
                  <a:t>Directly interfaces with physics software (</a:t>
                </a:r>
                <a:r>
                  <a:rPr lang="en-US" sz="2200" dirty="0" err="1">
                    <a:latin typeface="Consolas" panose="020B0609020204030204" pitchFamily="49" charset="0"/>
                  </a:rPr>
                  <a:t>Flavorpy,Discrete</a:t>
                </a:r>
                <a:r>
                  <a:rPr lang="en-US" sz="2200" dirty="0">
                    <a:latin typeface="Consolas" panose="020B0609020204030204" pitchFamily="49" charset="0"/>
                  </a:rPr>
                  <a:t>)</a:t>
                </a:r>
                <a:r>
                  <a:rPr lang="en-US" sz="2200" dirty="0"/>
                  <a:t> to construct </a:t>
                </a:r>
                <a14:m>
                  <m:oMath xmlns:m="http://schemas.openxmlformats.org/officeDocument/2006/math">
                    <m:r>
                      <a:rPr lang="en-US" sz="2200" b="0" i="1" smtClean="0">
                        <a:latin typeface="Cambria Math" panose="02040503050406030204" pitchFamily="18" charset="0"/>
                      </a:rPr>
                      <m:t>ℒ</m:t>
                    </m:r>
                  </m:oMath>
                </a14:m>
                <a:r>
                  <a:rPr lang="en-US" sz="2200" dirty="0"/>
                  <a:t> , diagonalize matrices, and fit observables.</a:t>
                </a: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D267CF02-9CCC-9324-DF4F-A79B4C3A75C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4011930"/>
                <a:ext cx="9537700" cy="2833724"/>
              </a:xfrm>
              <a:prstGeom prst="rect">
                <a:avLst/>
              </a:prstGeom>
              <a:blipFill>
                <a:blip r:embed="rId5"/>
                <a:stretch>
                  <a:fillRect l="-831" t="-1505" r="-767" b="-36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5471897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466BF52-B4E0-F93B-4CDC-998EE77CC8A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AC33DE-AB63-EE01-A071-3992FA9ECD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118905"/>
            <a:ext cx="12192000" cy="1325563"/>
          </a:xfrm>
        </p:spPr>
        <p:txBody>
          <a:bodyPr/>
          <a:lstStyle/>
          <a:p>
            <a:r>
              <a:rPr lang="en-US" dirty="0"/>
              <a:t>Autonomous Model Builder - </a:t>
            </a:r>
            <a:r>
              <a:rPr lang="en-US" dirty="0" err="1"/>
              <a:t>AMBer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35FF3ED-6763-22C8-8BF7-4E83B82150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5079" y="817869"/>
            <a:ext cx="9961841" cy="319406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9B24CCA1-F2FF-CF6A-E22C-2224BE8B8487}"/>
                  </a:ext>
                </a:extLst>
              </p:cNvPr>
              <p:cNvSpPr txBox="1"/>
              <p:nvPr/>
            </p:nvSpPr>
            <p:spPr>
              <a:xfrm>
                <a:off x="0" y="4011930"/>
                <a:ext cx="9537700" cy="283372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200" dirty="0"/>
                  <a:t>Reinforcement Learning (RL) strategy 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200" dirty="0"/>
                  <a:t>Automate all these steps and maximize the “reward”. </a:t>
                </a:r>
              </a:p>
              <a:p>
                <a:r>
                  <a:rPr lang="en-US" sz="2200" dirty="0"/>
                  <a:t>	Reward </a:t>
                </a:r>
                <a14:m>
                  <m:oMath xmlns:m="http://schemas.openxmlformats.org/officeDocument/2006/math">
                    <m:r>
                      <a:rPr lang="en-US" sz="22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200" i="1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sz="2200" i="1">
                        <a:latin typeface="Cambria Math" panose="02040503050406030204" pitchFamily="18" charset="0"/>
                      </a:rPr>
                      <m:t>(</m:t>
                    </m:r>
                    <m:sSup>
                      <m:sSupPr>
                        <m:ctrlPr>
                          <a:rPr lang="en-US" sz="22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200" i="1">
                            <a:latin typeface="Cambria Math" panose="02040503050406030204" pitchFamily="18" charset="0"/>
                          </a:rPr>
                          <m:t>𝜒</m:t>
                        </m:r>
                      </m:e>
                      <m:sup>
                        <m:r>
                          <a:rPr lang="en-US" sz="22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sz="2200" i="1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sz="2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200" i="1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en-US" sz="2200" i="1">
                            <a:latin typeface="Cambria Math" panose="02040503050406030204" pitchFamily="18" charset="0"/>
                          </a:rPr>
                          <m:t>𝑝𝑎𝑟𝑎𝑚𝑠</m:t>
                        </m:r>
                      </m:sub>
                    </m:sSub>
                    <m:r>
                      <a:rPr lang="en-US" sz="2200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sz="2200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200" dirty="0"/>
                  <a:t>RL used for interactions with of an environment through a decision chain, e.g. a good set of chess moves given an evolving chess configuration</a:t>
                </a:r>
              </a:p>
              <a:p>
                <a:endParaRPr lang="en-US" sz="2200" dirty="0"/>
              </a:p>
              <a:p>
                <a:r>
                  <a:rPr lang="en-US" sz="2200" dirty="0"/>
                  <a:t>Directly interfaces with physics software (</a:t>
                </a:r>
                <a:r>
                  <a:rPr lang="en-US" sz="2200" dirty="0" err="1">
                    <a:latin typeface="Consolas" panose="020B0609020204030204" pitchFamily="49" charset="0"/>
                  </a:rPr>
                  <a:t>Flavorpy,Discrete</a:t>
                </a:r>
                <a:r>
                  <a:rPr lang="en-US" sz="2200" dirty="0">
                    <a:latin typeface="Consolas" panose="020B0609020204030204" pitchFamily="49" charset="0"/>
                  </a:rPr>
                  <a:t>)</a:t>
                </a:r>
                <a:r>
                  <a:rPr lang="en-US" sz="2200" dirty="0"/>
                  <a:t> to construct </a:t>
                </a:r>
                <a14:m>
                  <m:oMath xmlns:m="http://schemas.openxmlformats.org/officeDocument/2006/math">
                    <m:r>
                      <a:rPr lang="en-US" sz="2200" i="1">
                        <a:latin typeface="Cambria Math" panose="02040503050406030204" pitchFamily="18" charset="0"/>
                      </a:rPr>
                      <m:t>ℒ</m:t>
                    </m:r>
                  </m:oMath>
                </a14:m>
                <a:r>
                  <a:rPr lang="en-US" sz="2200" dirty="0"/>
                  <a:t> , diagonalize matrices, and fit observables.</a:t>
                </a: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9B24CCA1-F2FF-CF6A-E22C-2224BE8B848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4011930"/>
                <a:ext cx="9537700" cy="2833724"/>
              </a:xfrm>
              <a:prstGeom prst="rect">
                <a:avLst/>
              </a:prstGeom>
              <a:blipFill>
                <a:blip r:embed="rId3"/>
                <a:stretch>
                  <a:fillRect l="-831" t="-1505" r="-767" b="-36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170" name="Picture 2" descr="How to set up a Chess Board - Regency ...">
            <a:extLst>
              <a:ext uri="{FF2B5EF4-FFF2-40B4-BE49-F238E27FC236}">
                <a16:creationId xmlns:a16="http://schemas.microsoft.com/office/drawing/2014/main" id="{34EF041E-88EE-1C63-1CC7-EFD11E3716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72158" y="31615"/>
            <a:ext cx="1071563" cy="1071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Go at Sensei's Library">
            <a:extLst>
              <a:ext uri="{FF2B5EF4-FFF2-40B4-BE49-F238E27FC236}">
                <a16:creationId xmlns:a16="http://schemas.microsoft.com/office/drawing/2014/main" id="{44DB0755-4861-357C-8FE0-7D477FACF5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10521" y="999697"/>
            <a:ext cx="1071563" cy="1071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8" name="Picture 2" descr="Victoria Knapp Pérez awarded the LEAD Graduate Student Excellence Award |  UCI">
            <a:extLst>
              <a:ext uri="{FF2B5EF4-FFF2-40B4-BE49-F238E27FC236}">
                <a16:creationId xmlns:a16="http://schemas.microsoft.com/office/drawing/2014/main" id="{52BA080C-5B04-E228-931C-58E7F5A9D7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1003" y="5036626"/>
            <a:ext cx="1339454" cy="1071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07009537-53FD-37C7-35BF-723CEF24D388}"/>
              </a:ext>
            </a:extLst>
          </p:cNvPr>
          <p:cNvSpPr txBox="1"/>
          <p:nvPr/>
        </p:nvSpPr>
        <p:spPr>
          <a:xfrm>
            <a:off x="9715526" y="6211669"/>
            <a:ext cx="225638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Jake Rudolph &amp;</a:t>
            </a:r>
          </a:p>
          <a:p>
            <a:pPr algn="ctr"/>
            <a:r>
              <a:rPr lang="en-US" dirty="0"/>
              <a:t>Victoria Knapp-Perez</a:t>
            </a:r>
          </a:p>
        </p:txBody>
      </p:sp>
      <p:pic>
        <p:nvPicPr>
          <p:cNvPr id="9220" name="Picture 4" descr="Jake Rudolph | UCI Physics and Astronomy">
            <a:extLst>
              <a:ext uri="{FF2B5EF4-FFF2-40B4-BE49-F238E27FC236}">
                <a16:creationId xmlns:a16="http://schemas.microsoft.com/office/drawing/2014/main" id="{8FD3C5E8-FA2C-659D-3FBF-6E352CCF2C6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76800" y="5057211"/>
            <a:ext cx="1322621" cy="1052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164763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1A2FFC55-3377-8748-99C0-AEFBD8B8C2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917825"/>
            <a:ext cx="10515600" cy="1325563"/>
          </a:xfrm>
        </p:spPr>
        <p:txBody>
          <a:bodyPr/>
          <a:lstStyle/>
          <a:p>
            <a:pPr algn="ctr"/>
            <a:r>
              <a:rPr lang="en-US" dirty="0"/>
              <a:t>Let’s walk through how </a:t>
            </a:r>
            <a:r>
              <a:rPr lang="en-US" dirty="0" err="1"/>
              <a:t>AMBer</a:t>
            </a:r>
            <a:r>
              <a:rPr lang="en-US" dirty="0"/>
              <a:t> works</a:t>
            </a:r>
            <a:br>
              <a:rPr lang="en-US" dirty="0"/>
            </a:b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AC277F-5D39-4F33-B6CD-6053D647BD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75ECB-F1B2-4B83-8B1F-5A86440A4504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597937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2AB903E-6F8E-A7C8-67A0-A47AF819BEF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>
            <a:extLst>
              <a:ext uri="{FF2B5EF4-FFF2-40B4-BE49-F238E27FC236}">
                <a16:creationId xmlns:a16="http://schemas.microsoft.com/office/drawing/2014/main" id="{5D4CD194-E293-AA79-226F-53D96B613FD5}"/>
              </a:ext>
            </a:extLst>
          </p:cNvPr>
          <p:cNvGrpSpPr/>
          <p:nvPr/>
        </p:nvGrpSpPr>
        <p:grpSpPr>
          <a:xfrm>
            <a:off x="200978" y="589264"/>
            <a:ext cx="5091354" cy="2586752"/>
            <a:chOff x="269558" y="1389364"/>
            <a:chExt cx="5091354" cy="2586752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33FDD65A-D7FB-F771-2485-8B847220CF3C}"/>
                </a:ext>
              </a:extLst>
            </p:cNvPr>
            <p:cNvGrpSpPr/>
            <p:nvPr/>
          </p:nvGrpSpPr>
          <p:grpSpPr>
            <a:xfrm>
              <a:off x="269558" y="1758696"/>
              <a:ext cx="5091354" cy="2217420"/>
              <a:chOff x="3481388" y="550385"/>
              <a:chExt cx="5091354" cy="2217420"/>
            </a:xfrm>
          </p:grpSpPr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FB346174-6505-FCCD-037B-168D62AEF986}"/>
                  </a:ext>
                </a:extLst>
              </p:cNvPr>
              <p:cNvSpPr/>
              <p:nvPr/>
            </p:nvSpPr>
            <p:spPr>
              <a:xfrm>
                <a:off x="3481388" y="550385"/>
                <a:ext cx="5091354" cy="2217420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CF705496-CD7D-917A-54EE-69E3E5949A59}"/>
                  </a:ext>
                </a:extLst>
              </p:cNvPr>
              <p:cNvSpPr/>
              <p:nvPr/>
            </p:nvSpPr>
            <p:spPr>
              <a:xfrm>
                <a:off x="3657600" y="919718"/>
                <a:ext cx="2194560" cy="1480266"/>
              </a:xfrm>
              <a:prstGeom prst="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Policy Network</a:t>
                </a:r>
              </a:p>
            </p:txBody>
          </p:sp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CAD02BCC-D43F-3F4D-BB32-79CB3ABE8E3A}"/>
                  </a:ext>
                </a:extLst>
              </p:cNvPr>
              <p:cNvSpPr/>
              <p:nvPr/>
            </p:nvSpPr>
            <p:spPr>
              <a:xfrm>
                <a:off x="6204584" y="919717"/>
                <a:ext cx="2276475" cy="1480266"/>
              </a:xfrm>
              <a:prstGeom prst="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Value Network</a:t>
                </a:r>
              </a:p>
            </p:txBody>
          </p:sp>
        </p:grp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AC62113F-EACE-AAD6-4ADA-736F4A5CCA60}"/>
                </a:ext>
              </a:extLst>
            </p:cNvPr>
            <p:cNvSpPr txBox="1"/>
            <p:nvPr/>
          </p:nvSpPr>
          <p:spPr>
            <a:xfrm>
              <a:off x="1299210" y="1389364"/>
              <a:ext cx="316992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err="1"/>
                <a:t>AMBer</a:t>
              </a:r>
              <a:r>
                <a:rPr lang="en-US" dirty="0"/>
                <a:t> - 2NNs, the “agent”</a:t>
              </a:r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9B17E96B-017A-2721-6A69-A71795A9E031}"/>
              </a:ext>
            </a:extLst>
          </p:cNvPr>
          <p:cNvSpPr txBox="1"/>
          <p:nvPr/>
        </p:nvSpPr>
        <p:spPr>
          <a:xfrm>
            <a:off x="200978" y="3284200"/>
            <a:ext cx="254698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“Policy” a probability distribution of actions to select from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Add particle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Change irrep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Choose </a:t>
            </a:r>
            <a:r>
              <a:rPr lang="en-US" dirty="0" err="1"/>
              <a:t>vev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…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0BAB469-5F64-F303-2109-38449C8F5E2E}"/>
              </a:ext>
            </a:extLst>
          </p:cNvPr>
          <p:cNvSpPr txBox="1"/>
          <p:nvPr/>
        </p:nvSpPr>
        <p:spPr>
          <a:xfrm>
            <a:off x="2785110" y="3284200"/>
            <a:ext cx="25469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Value network learns to predict the reward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BC7E1B4-44E1-2390-1C3A-264874220AEC}"/>
              </a:ext>
            </a:extLst>
          </p:cNvPr>
          <p:cNvSpPr txBox="1"/>
          <p:nvPr/>
        </p:nvSpPr>
        <p:spPr>
          <a:xfrm>
            <a:off x="177165" y="5380672"/>
            <a:ext cx="527685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Networks share a loss function composed of: 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Value loss: for accurately predicting the reward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Policy loss: for choosing better policies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Entropy loss: for exploring</a:t>
            </a:r>
          </a:p>
          <a:p>
            <a:pPr marL="342900" indent="-342900">
              <a:buFont typeface="+mj-lt"/>
              <a:buAutoNum type="arabicPeriod"/>
            </a:pPr>
            <a:endParaRPr lang="en-US" dirty="0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21BCE20B-1FD3-A8FD-B156-6EC375F5EFC4}"/>
              </a:ext>
            </a:extLst>
          </p:cNvPr>
          <p:cNvSpPr/>
          <p:nvPr/>
        </p:nvSpPr>
        <p:spPr>
          <a:xfrm>
            <a:off x="5332094" y="1141835"/>
            <a:ext cx="2631879" cy="640080"/>
          </a:xfrm>
          <a:custGeom>
            <a:avLst/>
            <a:gdLst>
              <a:gd name="connsiteX0" fmla="*/ 0 w 5774394"/>
              <a:gd name="connsiteY0" fmla="*/ 468630 h 1645920"/>
              <a:gd name="connsiteX1" fmla="*/ 388620 w 5774394"/>
              <a:gd name="connsiteY1" fmla="*/ 148590 h 1645920"/>
              <a:gd name="connsiteX2" fmla="*/ 617220 w 5774394"/>
              <a:gd name="connsiteY2" fmla="*/ 68580 h 1645920"/>
              <a:gd name="connsiteX3" fmla="*/ 697230 w 5774394"/>
              <a:gd name="connsiteY3" fmla="*/ 45720 h 1645920"/>
              <a:gd name="connsiteX4" fmla="*/ 845820 w 5774394"/>
              <a:gd name="connsiteY4" fmla="*/ 0 h 1645920"/>
              <a:gd name="connsiteX5" fmla="*/ 1028700 w 5774394"/>
              <a:gd name="connsiteY5" fmla="*/ 22860 h 1645920"/>
              <a:gd name="connsiteX6" fmla="*/ 1120140 w 5774394"/>
              <a:gd name="connsiteY6" fmla="*/ 80010 h 1645920"/>
              <a:gd name="connsiteX7" fmla="*/ 1245870 w 5774394"/>
              <a:gd name="connsiteY7" fmla="*/ 274320 h 1645920"/>
              <a:gd name="connsiteX8" fmla="*/ 1268730 w 5774394"/>
              <a:gd name="connsiteY8" fmla="*/ 354330 h 1645920"/>
              <a:gd name="connsiteX9" fmla="*/ 1280160 w 5774394"/>
              <a:gd name="connsiteY9" fmla="*/ 468630 h 1645920"/>
              <a:gd name="connsiteX10" fmla="*/ 1325880 w 5774394"/>
              <a:gd name="connsiteY10" fmla="*/ 560070 h 1645920"/>
              <a:gd name="connsiteX11" fmla="*/ 1360170 w 5774394"/>
              <a:gd name="connsiteY11" fmla="*/ 594360 h 1645920"/>
              <a:gd name="connsiteX12" fmla="*/ 1405890 w 5774394"/>
              <a:gd name="connsiteY12" fmla="*/ 651510 h 1645920"/>
              <a:gd name="connsiteX13" fmla="*/ 1463040 w 5774394"/>
              <a:gd name="connsiteY13" fmla="*/ 685800 h 1645920"/>
              <a:gd name="connsiteX14" fmla="*/ 1531620 w 5774394"/>
              <a:gd name="connsiteY14" fmla="*/ 731520 h 1645920"/>
              <a:gd name="connsiteX15" fmla="*/ 1668780 w 5774394"/>
              <a:gd name="connsiteY15" fmla="*/ 754380 h 1645920"/>
              <a:gd name="connsiteX16" fmla="*/ 2034540 w 5774394"/>
              <a:gd name="connsiteY16" fmla="*/ 685800 h 1645920"/>
              <a:gd name="connsiteX17" fmla="*/ 2137410 w 5774394"/>
              <a:gd name="connsiteY17" fmla="*/ 640080 h 1645920"/>
              <a:gd name="connsiteX18" fmla="*/ 2286000 w 5774394"/>
              <a:gd name="connsiteY18" fmla="*/ 582930 h 1645920"/>
              <a:gd name="connsiteX19" fmla="*/ 2457450 w 5774394"/>
              <a:gd name="connsiteY19" fmla="*/ 525780 h 1645920"/>
              <a:gd name="connsiteX20" fmla="*/ 2663190 w 5774394"/>
              <a:gd name="connsiteY20" fmla="*/ 445770 h 1645920"/>
              <a:gd name="connsiteX21" fmla="*/ 3086100 w 5774394"/>
              <a:gd name="connsiteY21" fmla="*/ 342900 h 1645920"/>
              <a:gd name="connsiteX22" fmla="*/ 3211830 w 5774394"/>
              <a:gd name="connsiteY22" fmla="*/ 308610 h 1645920"/>
              <a:gd name="connsiteX23" fmla="*/ 3326130 w 5774394"/>
              <a:gd name="connsiteY23" fmla="*/ 342900 h 1645920"/>
              <a:gd name="connsiteX24" fmla="*/ 3623310 w 5774394"/>
              <a:gd name="connsiteY24" fmla="*/ 742950 h 1645920"/>
              <a:gd name="connsiteX25" fmla="*/ 3669030 w 5774394"/>
              <a:gd name="connsiteY25" fmla="*/ 857250 h 1645920"/>
              <a:gd name="connsiteX26" fmla="*/ 3726180 w 5774394"/>
              <a:gd name="connsiteY26" fmla="*/ 960120 h 1645920"/>
              <a:gd name="connsiteX27" fmla="*/ 3817620 w 5774394"/>
              <a:gd name="connsiteY27" fmla="*/ 1097280 h 1645920"/>
              <a:gd name="connsiteX28" fmla="*/ 3954780 w 5774394"/>
              <a:gd name="connsiteY28" fmla="*/ 1200150 h 1645920"/>
              <a:gd name="connsiteX29" fmla="*/ 4011930 w 5774394"/>
              <a:gd name="connsiteY29" fmla="*/ 1223010 h 1645920"/>
              <a:gd name="connsiteX30" fmla="*/ 4274820 w 5774394"/>
              <a:gd name="connsiteY30" fmla="*/ 1200150 h 1645920"/>
              <a:gd name="connsiteX31" fmla="*/ 4354830 w 5774394"/>
              <a:gd name="connsiteY31" fmla="*/ 1165860 h 1645920"/>
              <a:gd name="connsiteX32" fmla="*/ 4469130 w 5774394"/>
              <a:gd name="connsiteY32" fmla="*/ 1097280 h 1645920"/>
              <a:gd name="connsiteX33" fmla="*/ 4572000 w 5774394"/>
              <a:gd name="connsiteY33" fmla="*/ 1005840 h 1645920"/>
              <a:gd name="connsiteX34" fmla="*/ 4640580 w 5774394"/>
              <a:gd name="connsiteY34" fmla="*/ 948690 h 1645920"/>
              <a:gd name="connsiteX35" fmla="*/ 4766310 w 5774394"/>
              <a:gd name="connsiteY35" fmla="*/ 880110 h 1645920"/>
              <a:gd name="connsiteX36" fmla="*/ 4846320 w 5774394"/>
              <a:gd name="connsiteY36" fmla="*/ 822960 h 1645920"/>
              <a:gd name="connsiteX37" fmla="*/ 4949190 w 5774394"/>
              <a:gd name="connsiteY37" fmla="*/ 765810 h 1645920"/>
              <a:gd name="connsiteX38" fmla="*/ 5154930 w 5774394"/>
              <a:gd name="connsiteY38" fmla="*/ 788670 h 1645920"/>
              <a:gd name="connsiteX39" fmla="*/ 5234940 w 5774394"/>
              <a:gd name="connsiteY39" fmla="*/ 834390 h 1645920"/>
              <a:gd name="connsiteX40" fmla="*/ 5326380 w 5774394"/>
              <a:gd name="connsiteY40" fmla="*/ 868680 h 1645920"/>
              <a:gd name="connsiteX41" fmla="*/ 5452110 w 5774394"/>
              <a:gd name="connsiteY41" fmla="*/ 982980 h 1645920"/>
              <a:gd name="connsiteX42" fmla="*/ 5486400 w 5774394"/>
              <a:gd name="connsiteY42" fmla="*/ 1040130 h 1645920"/>
              <a:gd name="connsiteX43" fmla="*/ 5589270 w 5774394"/>
              <a:gd name="connsiteY43" fmla="*/ 1165860 h 1645920"/>
              <a:gd name="connsiteX44" fmla="*/ 5623560 w 5774394"/>
              <a:gd name="connsiteY44" fmla="*/ 1200150 h 1645920"/>
              <a:gd name="connsiteX45" fmla="*/ 5715000 w 5774394"/>
              <a:gd name="connsiteY45" fmla="*/ 1348740 h 1645920"/>
              <a:gd name="connsiteX46" fmla="*/ 5749290 w 5774394"/>
              <a:gd name="connsiteY46" fmla="*/ 1440180 h 1645920"/>
              <a:gd name="connsiteX47" fmla="*/ 5772150 w 5774394"/>
              <a:gd name="connsiteY47" fmla="*/ 1508760 h 1645920"/>
              <a:gd name="connsiteX48" fmla="*/ 5772150 w 5774394"/>
              <a:gd name="connsiteY48" fmla="*/ 1645920 h 16459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</a:cxnLst>
            <a:rect l="l" t="t" r="r" b="b"/>
            <a:pathLst>
              <a:path w="5774394" h="1645920">
                <a:moveTo>
                  <a:pt x="0" y="468630"/>
                </a:moveTo>
                <a:cubicBezTo>
                  <a:pt x="98976" y="369654"/>
                  <a:pt x="254590" y="195500"/>
                  <a:pt x="388620" y="148590"/>
                </a:cubicBezTo>
                <a:cubicBezTo>
                  <a:pt x="464820" y="121920"/>
                  <a:pt x="539594" y="90759"/>
                  <a:pt x="617220" y="68580"/>
                </a:cubicBezTo>
                <a:cubicBezTo>
                  <a:pt x="643890" y="60960"/>
                  <a:pt x="671342" y="55677"/>
                  <a:pt x="697230" y="45720"/>
                </a:cubicBezTo>
                <a:cubicBezTo>
                  <a:pt x="834139" y="-6937"/>
                  <a:pt x="693884" y="21705"/>
                  <a:pt x="845820" y="0"/>
                </a:cubicBezTo>
                <a:cubicBezTo>
                  <a:pt x="906780" y="7620"/>
                  <a:pt x="968459" y="10812"/>
                  <a:pt x="1028700" y="22860"/>
                </a:cubicBezTo>
                <a:cubicBezTo>
                  <a:pt x="1050013" y="27123"/>
                  <a:pt x="1107127" y="65814"/>
                  <a:pt x="1120140" y="80010"/>
                </a:cubicBezTo>
                <a:cubicBezTo>
                  <a:pt x="1161202" y="124805"/>
                  <a:pt x="1227689" y="210685"/>
                  <a:pt x="1245870" y="274320"/>
                </a:cubicBezTo>
                <a:lnTo>
                  <a:pt x="1268730" y="354330"/>
                </a:lnTo>
                <a:cubicBezTo>
                  <a:pt x="1272540" y="392430"/>
                  <a:pt x="1272651" y="431084"/>
                  <a:pt x="1280160" y="468630"/>
                </a:cubicBezTo>
                <a:cubicBezTo>
                  <a:pt x="1285688" y="496272"/>
                  <a:pt x="1306659" y="537005"/>
                  <a:pt x="1325880" y="560070"/>
                </a:cubicBezTo>
                <a:cubicBezTo>
                  <a:pt x="1336228" y="572488"/>
                  <a:pt x="1349526" y="582195"/>
                  <a:pt x="1360170" y="594360"/>
                </a:cubicBezTo>
                <a:cubicBezTo>
                  <a:pt x="1376235" y="612720"/>
                  <a:pt x="1387656" y="635302"/>
                  <a:pt x="1405890" y="651510"/>
                </a:cubicBezTo>
                <a:cubicBezTo>
                  <a:pt x="1422494" y="666269"/>
                  <a:pt x="1444297" y="673873"/>
                  <a:pt x="1463040" y="685800"/>
                </a:cubicBezTo>
                <a:cubicBezTo>
                  <a:pt x="1486219" y="700550"/>
                  <a:pt x="1505556" y="722832"/>
                  <a:pt x="1531620" y="731520"/>
                </a:cubicBezTo>
                <a:cubicBezTo>
                  <a:pt x="1575592" y="746177"/>
                  <a:pt x="1668780" y="754380"/>
                  <a:pt x="1668780" y="754380"/>
                </a:cubicBezTo>
                <a:cubicBezTo>
                  <a:pt x="1732415" y="744198"/>
                  <a:pt x="1933524" y="723681"/>
                  <a:pt x="2034540" y="685800"/>
                </a:cubicBezTo>
                <a:cubicBezTo>
                  <a:pt x="2069675" y="672624"/>
                  <a:pt x="2102680" y="654288"/>
                  <a:pt x="2137410" y="640080"/>
                </a:cubicBezTo>
                <a:cubicBezTo>
                  <a:pt x="2186526" y="619987"/>
                  <a:pt x="2236024" y="600778"/>
                  <a:pt x="2286000" y="582930"/>
                </a:cubicBezTo>
                <a:cubicBezTo>
                  <a:pt x="2342732" y="562669"/>
                  <a:pt x="2400836" y="546367"/>
                  <a:pt x="2457450" y="525780"/>
                </a:cubicBezTo>
                <a:cubicBezTo>
                  <a:pt x="2526603" y="500633"/>
                  <a:pt x="2592536" y="466324"/>
                  <a:pt x="2663190" y="445770"/>
                </a:cubicBezTo>
                <a:cubicBezTo>
                  <a:pt x="2802496" y="405245"/>
                  <a:pt x="2948465" y="388778"/>
                  <a:pt x="3086100" y="342900"/>
                </a:cubicBezTo>
                <a:cubicBezTo>
                  <a:pt x="3173110" y="313897"/>
                  <a:pt x="3131051" y="324766"/>
                  <a:pt x="3211830" y="308610"/>
                </a:cubicBezTo>
                <a:cubicBezTo>
                  <a:pt x="3249930" y="320040"/>
                  <a:pt x="3295572" y="317435"/>
                  <a:pt x="3326130" y="342900"/>
                </a:cubicBezTo>
                <a:cubicBezTo>
                  <a:pt x="3389039" y="395324"/>
                  <a:pt x="3586471" y="669272"/>
                  <a:pt x="3623310" y="742950"/>
                </a:cubicBezTo>
                <a:cubicBezTo>
                  <a:pt x="3721989" y="940307"/>
                  <a:pt x="3616144" y="716220"/>
                  <a:pt x="3669030" y="857250"/>
                </a:cubicBezTo>
                <a:cubicBezTo>
                  <a:pt x="3678755" y="883184"/>
                  <a:pt x="3713203" y="940065"/>
                  <a:pt x="3726180" y="960120"/>
                </a:cubicBezTo>
                <a:cubicBezTo>
                  <a:pt x="3756031" y="1006253"/>
                  <a:pt x="3775407" y="1062103"/>
                  <a:pt x="3817620" y="1097280"/>
                </a:cubicBezTo>
                <a:cubicBezTo>
                  <a:pt x="3864740" y="1136547"/>
                  <a:pt x="3900741" y="1170674"/>
                  <a:pt x="3954780" y="1200150"/>
                </a:cubicBezTo>
                <a:cubicBezTo>
                  <a:pt x="3972792" y="1209975"/>
                  <a:pt x="3992880" y="1215390"/>
                  <a:pt x="4011930" y="1223010"/>
                </a:cubicBezTo>
                <a:cubicBezTo>
                  <a:pt x="4099560" y="1215390"/>
                  <a:pt x="4188056" y="1214611"/>
                  <a:pt x="4274820" y="1200150"/>
                </a:cubicBezTo>
                <a:cubicBezTo>
                  <a:pt x="4303441" y="1195380"/>
                  <a:pt x="4328485" y="1178019"/>
                  <a:pt x="4354830" y="1165860"/>
                </a:cubicBezTo>
                <a:cubicBezTo>
                  <a:pt x="4429033" y="1131612"/>
                  <a:pt x="4411472" y="1140523"/>
                  <a:pt x="4469130" y="1097280"/>
                </a:cubicBezTo>
                <a:cubicBezTo>
                  <a:pt x="4529384" y="996857"/>
                  <a:pt x="4468808" y="1074635"/>
                  <a:pt x="4572000" y="1005840"/>
                </a:cubicBezTo>
                <a:cubicBezTo>
                  <a:pt x="4596759" y="989334"/>
                  <a:pt x="4615597" y="964856"/>
                  <a:pt x="4640580" y="948690"/>
                </a:cubicBezTo>
                <a:cubicBezTo>
                  <a:pt x="4680660" y="922756"/>
                  <a:pt x="4725575" y="905004"/>
                  <a:pt x="4766310" y="880110"/>
                </a:cubicBezTo>
                <a:cubicBezTo>
                  <a:pt x="4794276" y="863020"/>
                  <a:pt x="4819050" y="841140"/>
                  <a:pt x="4846320" y="822960"/>
                </a:cubicBezTo>
                <a:cubicBezTo>
                  <a:pt x="4889376" y="794256"/>
                  <a:pt x="4905615" y="787598"/>
                  <a:pt x="4949190" y="765810"/>
                </a:cubicBezTo>
                <a:cubicBezTo>
                  <a:pt x="5017770" y="773430"/>
                  <a:pt x="5087833" y="772567"/>
                  <a:pt x="5154930" y="788670"/>
                </a:cubicBezTo>
                <a:cubicBezTo>
                  <a:pt x="5184799" y="795839"/>
                  <a:pt x="5207105" y="821400"/>
                  <a:pt x="5234940" y="834390"/>
                </a:cubicBezTo>
                <a:cubicBezTo>
                  <a:pt x="5264439" y="848156"/>
                  <a:pt x="5295900" y="857250"/>
                  <a:pt x="5326380" y="868680"/>
                </a:cubicBezTo>
                <a:cubicBezTo>
                  <a:pt x="5374686" y="907325"/>
                  <a:pt x="5411453" y="933289"/>
                  <a:pt x="5452110" y="982980"/>
                </a:cubicBezTo>
                <a:cubicBezTo>
                  <a:pt x="5466178" y="1000174"/>
                  <a:pt x="5473070" y="1022357"/>
                  <a:pt x="5486400" y="1040130"/>
                </a:cubicBezTo>
                <a:cubicBezTo>
                  <a:pt x="5518890" y="1083450"/>
                  <a:pt x="5550980" y="1127570"/>
                  <a:pt x="5589270" y="1165860"/>
                </a:cubicBezTo>
                <a:cubicBezTo>
                  <a:pt x="5600700" y="1177290"/>
                  <a:pt x="5613636" y="1187391"/>
                  <a:pt x="5623560" y="1200150"/>
                </a:cubicBezTo>
                <a:cubicBezTo>
                  <a:pt x="5646298" y="1229385"/>
                  <a:pt x="5700393" y="1317440"/>
                  <a:pt x="5715000" y="1348740"/>
                </a:cubicBezTo>
                <a:cubicBezTo>
                  <a:pt x="5728766" y="1378239"/>
                  <a:pt x="5738341" y="1409524"/>
                  <a:pt x="5749290" y="1440180"/>
                </a:cubicBezTo>
                <a:cubicBezTo>
                  <a:pt x="5757395" y="1462873"/>
                  <a:pt x="5769489" y="1484811"/>
                  <a:pt x="5772150" y="1508760"/>
                </a:cubicBezTo>
                <a:cubicBezTo>
                  <a:pt x="5777199" y="1554200"/>
                  <a:pt x="5772150" y="1600200"/>
                  <a:pt x="5772150" y="1645920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387782A8-A803-817B-B2C8-488EBBEA89D0}"/>
              </a:ext>
            </a:extLst>
          </p:cNvPr>
          <p:cNvSpPr/>
          <p:nvPr/>
        </p:nvSpPr>
        <p:spPr>
          <a:xfrm>
            <a:off x="5292332" y="2665815"/>
            <a:ext cx="2628779" cy="640080"/>
          </a:xfrm>
          <a:custGeom>
            <a:avLst/>
            <a:gdLst>
              <a:gd name="connsiteX0" fmla="*/ 0 w 5774394"/>
              <a:gd name="connsiteY0" fmla="*/ 468630 h 1645920"/>
              <a:gd name="connsiteX1" fmla="*/ 388620 w 5774394"/>
              <a:gd name="connsiteY1" fmla="*/ 148590 h 1645920"/>
              <a:gd name="connsiteX2" fmla="*/ 617220 w 5774394"/>
              <a:gd name="connsiteY2" fmla="*/ 68580 h 1645920"/>
              <a:gd name="connsiteX3" fmla="*/ 697230 w 5774394"/>
              <a:gd name="connsiteY3" fmla="*/ 45720 h 1645920"/>
              <a:gd name="connsiteX4" fmla="*/ 845820 w 5774394"/>
              <a:gd name="connsiteY4" fmla="*/ 0 h 1645920"/>
              <a:gd name="connsiteX5" fmla="*/ 1028700 w 5774394"/>
              <a:gd name="connsiteY5" fmla="*/ 22860 h 1645920"/>
              <a:gd name="connsiteX6" fmla="*/ 1120140 w 5774394"/>
              <a:gd name="connsiteY6" fmla="*/ 80010 h 1645920"/>
              <a:gd name="connsiteX7" fmla="*/ 1245870 w 5774394"/>
              <a:gd name="connsiteY7" fmla="*/ 274320 h 1645920"/>
              <a:gd name="connsiteX8" fmla="*/ 1268730 w 5774394"/>
              <a:gd name="connsiteY8" fmla="*/ 354330 h 1645920"/>
              <a:gd name="connsiteX9" fmla="*/ 1280160 w 5774394"/>
              <a:gd name="connsiteY9" fmla="*/ 468630 h 1645920"/>
              <a:gd name="connsiteX10" fmla="*/ 1325880 w 5774394"/>
              <a:gd name="connsiteY10" fmla="*/ 560070 h 1645920"/>
              <a:gd name="connsiteX11" fmla="*/ 1360170 w 5774394"/>
              <a:gd name="connsiteY11" fmla="*/ 594360 h 1645920"/>
              <a:gd name="connsiteX12" fmla="*/ 1405890 w 5774394"/>
              <a:gd name="connsiteY12" fmla="*/ 651510 h 1645920"/>
              <a:gd name="connsiteX13" fmla="*/ 1463040 w 5774394"/>
              <a:gd name="connsiteY13" fmla="*/ 685800 h 1645920"/>
              <a:gd name="connsiteX14" fmla="*/ 1531620 w 5774394"/>
              <a:gd name="connsiteY14" fmla="*/ 731520 h 1645920"/>
              <a:gd name="connsiteX15" fmla="*/ 1668780 w 5774394"/>
              <a:gd name="connsiteY15" fmla="*/ 754380 h 1645920"/>
              <a:gd name="connsiteX16" fmla="*/ 2034540 w 5774394"/>
              <a:gd name="connsiteY16" fmla="*/ 685800 h 1645920"/>
              <a:gd name="connsiteX17" fmla="*/ 2137410 w 5774394"/>
              <a:gd name="connsiteY17" fmla="*/ 640080 h 1645920"/>
              <a:gd name="connsiteX18" fmla="*/ 2286000 w 5774394"/>
              <a:gd name="connsiteY18" fmla="*/ 582930 h 1645920"/>
              <a:gd name="connsiteX19" fmla="*/ 2457450 w 5774394"/>
              <a:gd name="connsiteY19" fmla="*/ 525780 h 1645920"/>
              <a:gd name="connsiteX20" fmla="*/ 2663190 w 5774394"/>
              <a:gd name="connsiteY20" fmla="*/ 445770 h 1645920"/>
              <a:gd name="connsiteX21" fmla="*/ 3086100 w 5774394"/>
              <a:gd name="connsiteY21" fmla="*/ 342900 h 1645920"/>
              <a:gd name="connsiteX22" fmla="*/ 3211830 w 5774394"/>
              <a:gd name="connsiteY22" fmla="*/ 308610 h 1645920"/>
              <a:gd name="connsiteX23" fmla="*/ 3326130 w 5774394"/>
              <a:gd name="connsiteY23" fmla="*/ 342900 h 1645920"/>
              <a:gd name="connsiteX24" fmla="*/ 3623310 w 5774394"/>
              <a:gd name="connsiteY24" fmla="*/ 742950 h 1645920"/>
              <a:gd name="connsiteX25" fmla="*/ 3669030 w 5774394"/>
              <a:gd name="connsiteY25" fmla="*/ 857250 h 1645920"/>
              <a:gd name="connsiteX26" fmla="*/ 3726180 w 5774394"/>
              <a:gd name="connsiteY26" fmla="*/ 960120 h 1645920"/>
              <a:gd name="connsiteX27" fmla="*/ 3817620 w 5774394"/>
              <a:gd name="connsiteY27" fmla="*/ 1097280 h 1645920"/>
              <a:gd name="connsiteX28" fmla="*/ 3954780 w 5774394"/>
              <a:gd name="connsiteY28" fmla="*/ 1200150 h 1645920"/>
              <a:gd name="connsiteX29" fmla="*/ 4011930 w 5774394"/>
              <a:gd name="connsiteY29" fmla="*/ 1223010 h 1645920"/>
              <a:gd name="connsiteX30" fmla="*/ 4274820 w 5774394"/>
              <a:gd name="connsiteY30" fmla="*/ 1200150 h 1645920"/>
              <a:gd name="connsiteX31" fmla="*/ 4354830 w 5774394"/>
              <a:gd name="connsiteY31" fmla="*/ 1165860 h 1645920"/>
              <a:gd name="connsiteX32" fmla="*/ 4469130 w 5774394"/>
              <a:gd name="connsiteY32" fmla="*/ 1097280 h 1645920"/>
              <a:gd name="connsiteX33" fmla="*/ 4572000 w 5774394"/>
              <a:gd name="connsiteY33" fmla="*/ 1005840 h 1645920"/>
              <a:gd name="connsiteX34" fmla="*/ 4640580 w 5774394"/>
              <a:gd name="connsiteY34" fmla="*/ 948690 h 1645920"/>
              <a:gd name="connsiteX35" fmla="*/ 4766310 w 5774394"/>
              <a:gd name="connsiteY35" fmla="*/ 880110 h 1645920"/>
              <a:gd name="connsiteX36" fmla="*/ 4846320 w 5774394"/>
              <a:gd name="connsiteY36" fmla="*/ 822960 h 1645920"/>
              <a:gd name="connsiteX37" fmla="*/ 4949190 w 5774394"/>
              <a:gd name="connsiteY37" fmla="*/ 765810 h 1645920"/>
              <a:gd name="connsiteX38" fmla="*/ 5154930 w 5774394"/>
              <a:gd name="connsiteY38" fmla="*/ 788670 h 1645920"/>
              <a:gd name="connsiteX39" fmla="*/ 5234940 w 5774394"/>
              <a:gd name="connsiteY39" fmla="*/ 834390 h 1645920"/>
              <a:gd name="connsiteX40" fmla="*/ 5326380 w 5774394"/>
              <a:gd name="connsiteY40" fmla="*/ 868680 h 1645920"/>
              <a:gd name="connsiteX41" fmla="*/ 5452110 w 5774394"/>
              <a:gd name="connsiteY41" fmla="*/ 982980 h 1645920"/>
              <a:gd name="connsiteX42" fmla="*/ 5486400 w 5774394"/>
              <a:gd name="connsiteY42" fmla="*/ 1040130 h 1645920"/>
              <a:gd name="connsiteX43" fmla="*/ 5589270 w 5774394"/>
              <a:gd name="connsiteY43" fmla="*/ 1165860 h 1645920"/>
              <a:gd name="connsiteX44" fmla="*/ 5623560 w 5774394"/>
              <a:gd name="connsiteY44" fmla="*/ 1200150 h 1645920"/>
              <a:gd name="connsiteX45" fmla="*/ 5715000 w 5774394"/>
              <a:gd name="connsiteY45" fmla="*/ 1348740 h 1645920"/>
              <a:gd name="connsiteX46" fmla="*/ 5749290 w 5774394"/>
              <a:gd name="connsiteY46" fmla="*/ 1440180 h 1645920"/>
              <a:gd name="connsiteX47" fmla="*/ 5772150 w 5774394"/>
              <a:gd name="connsiteY47" fmla="*/ 1508760 h 1645920"/>
              <a:gd name="connsiteX48" fmla="*/ 5772150 w 5774394"/>
              <a:gd name="connsiteY48" fmla="*/ 1645920 h 16459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</a:cxnLst>
            <a:rect l="l" t="t" r="r" b="b"/>
            <a:pathLst>
              <a:path w="5774394" h="1645920">
                <a:moveTo>
                  <a:pt x="0" y="468630"/>
                </a:moveTo>
                <a:cubicBezTo>
                  <a:pt x="98976" y="369654"/>
                  <a:pt x="254590" y="195500"/>
                  <a:pt x="388620" y="148590"/>
                </a:cubicBezTo>
                <a:cubicBezTo>
                  <a:pt x="464820" y="121920"/>
                  <a:pt x="539594" y="90759"/>
                  <a:pt x="617220" y="68580"/>
                </a:cubicBezTo>
                <a:cubicBezTo>
                  <a:pt x="643890" y="60960"/>
                  <a:pt x="671342" y="55677"/>
                  <a:pt x="697230" y="45720"/>
                </a:cubicBezTo>
                <a:cubicBezTo>
                  <a:pt x="834139" y="-6937"/>
                  <a:pt x="693884" y="21705"/>
                  <a:pt x="845820" y="0"/>
                </a:cubicBezTo>
                <a:cubicBezTo>
                  <a:pt x="906780" y="7620"/>
                  <a:pt x="968459" y="10812"/>
                  <a:pt x="1028700" y="22860"/>
                </a:cubicBezTo>
                <a:cubicBezTo>
                  <a:pt x="1050013" y="27123"/>
                  <a:pt x="1107127" y="65814"/>
                  <a:pt x="1120140" y="80010"/>
                </a:cubicBezTo>
                <a:cubicBezTo>
                  <a:pt x="1161202" y="124805"/>
                  <a:pt x="1227689" y="210685"/>
                  <a:pt x="1245870" y="274320"/>
                </a:cubicBezTo>
                <a:lnTo>
                  <a:pt x="1268730" y="354330"/>
                </a:lnTo>
                <a:cubicBezTo>
                  <a:pt x="1272540" y="392430"/>
                  <a:pt x="1272651" y="431084"/>
                  <a:pt x="1280160" y="468630"/>
                </a:cubicBezTo>
                <a:cubicBezTo>
                  <a:pt x="1285688" y="496272"/>
                  <a:pt x="1306659" y="537005"/>
                  <a:pt x="1325880" y="560070"/>
                </a:cubicBezTo>
                <a:cubicBezTo>
                  <a:pt x="1336228" y="572488"/>
                  <a:pt x="1349526" y="582195"/>
                  <a:pt x="1360170" y="594360"/>
                </a:cubicBezTo>
                <a:cubicBezTo>
                  <a:pt x="1376235" y="612720"/>
                  <a:pt x="1387656" y="635302"/>
                  <a:pt x="1405890" y="651510"/>
                </a:cubicBezTo>
                <a:cubicBezTo>
                  <a:pt x="1422494" y="666269"/>
                  <a:pt x="1444297" y="673873"/>
                  <a:pt x="1463040" y="685800"/>
                </a:cubicBezTo>
                <a:cubicBezTo>
                  <a:pt x="1486219" y="700550"/>
                  <a:pt x="1505556" y="722832"/>
                  <a:pt x="1531620" y="731520"/>
                </a:cubicBezTo>
                <a:cubicBezTo>
                  <a:pt x="1575592" y="746177"/>
                  <a:pt x="1668780" y="754380"/>
                  <a:pt x="1668780" y="754380"/>
                </a:cubicBezTo>
                <a:cubicBezTo>
                  <a:pt x="1732415" y="744198"/>
                  <a:pt x="1933524" y="723681"/>
                  <a:pt x="2034540" y="685800"/>
                </a:cubicBezTo>
                <a:cubicBezTo>
                  <a:pt x="2069675" y="672624"/>
                  <a:pt x="2102680" y="654288"/>
                  <a:pt x="2137410" y="640080"/>
                </a:cubicBezTo>
                <a:cubicBezTo>
                  <a:pt x="2186526" y="619987"/>
                  <a:pt x="2236024" y="600778"/>
                  <a:pt x="2286000" y="582930"/>
                </a:cubicBezTo>
                <a:cubicBezTo>
                  <a:pt x="2342732" y="562669"/>
                  <a:pt x="2400836" y="546367"/>
                  <a:pt x="2457450" y="525780"/>
                </a:cubicBezTo>
                <a:cubicBezTo>
                  <a:pt x="2526603" y="500633"/>
                  <a:pt x="2592536" y="466324"/>
                  <a:pt x="2663190" y="445770"/>
                </a:cubicBezTo>
                <a:cubicBezTo>
                  <a:pt x="2802496" y="405245"/>
                  <a:pt x="2948465" y="388778"/>
                  <a:pt x="3086100" y="342900"/>
                </a:cubicBezTo>
                <a:cubicBezTo>
                  <a:pt x="3173110" y="313897"/>
                  <a:pt x="3131051" y="324766"/>
                  <a:pt x="3211830" y="308610"/>
                </a:cubicBezTo>
                <a:cubicBezTo>
                  <a:pt x="3249930" y="320040"/>
                  <a:pt x="3295572" y="317435"/>
                  <a:pt x="3326130" y="342900"/>
                </a:cubicBezTo>
                <a:cubicBezTo>
                  <a:pt x="3389039" y="395324"/>
                  <a:pt x="3586471" y="669272"/>
                  <a:pt x="3623310" y="742950"/>
                </a:cubicBezTo>
                <a:cubicBezTo>
                  <a:pt x="3721989" y="940307"/>
                  <a:pt x="3616144" y="716220"/>
                  <a:pt x="3669030" y="857250"/>
                </a:cubicBezTo>
                <a:cubicBezTo>
                  <a:pt x="3678755" y="883184"/>
                  <a:pt x="3713203" y="940065"/>
                  <a:pt x="3726180" y="960120"/>
                </a:cubicBezTo>
                <a:cubicBezTo>
                  <a:pt x="3756031" y="1006253"/>
                  <a:pt x="3775407" y="1062103"/>
                  <a:pt x="3817620" y="1097280"/>
                </a:cubicBezTo>
                <a:cubicBezTo>
                  <a:pt x="3864740" y="1136547"/>
                  <a:pt x="3900741" y="1170674"/>
                  <a:pt x="3954780" y="1200150"/>
                </a:cubicBezTo>
                <a:cubicBezTo>
                  <a:pt x="3972792" y="1209975"/>
                  <a:pt x="3992880" y="1215390"/>
                  <a:pt x="4011930" y="1223010"/>
                </a:cubicBezTo>
                <a:cubicBezTo>
                  <a:pt x="4099560" y="1215390"/>
                  <a:pt x="4188056" y="1214611"/>
                  <a:pt x="4274820" y="1200150"/>
                </a:cubicBezTo>
                <a:cubicBezTo>
                  <a:pt x="4303441" y="1195380"/>
                  <a:pt x="4328485" y="1178019"/>
                  <a:pt x="4354830" y="1165860"/>
                </a:cubicBezTo>
                <a:cubicBezTo>
                  <a:pt x="4429033" y="1131612"/>
                  <a:pt x="4411472" y="1140523"/>
                  <a:pt x="4469130" y="1097280"/>
                </a:cubicBezTo>
                <a:cubicBezTo>
                  <a:pt x="4529384" y="996857"/>
                  <a:pt x="4468808" y="1074635"/>
                  <a:pt x="4572000" y="1005840"/>
                </a:cubicBezTo>
                <a:cubicBezTo>
                  <a:pt x="4596759" y="989334"/>
                  <a:pt x="4615597" y="964856"/>
                  <a:pt x="4640580" y="948690"/>
                </a:cubicBezTo>
                <a:cubicBezTo>
                  <a:pt x="4680660" y="922756"/>
                  <a:pt x="4725575" y="905004"/>
                  <a:pt x="4766310" y="880110"/>
                </a:cubicBezTo>
                <a:cubicBezTo>
                  <a:pt x="4794276" y="863020"/>
                  <a:pt x="4819050" y="841140"/>
                  <a:pt x="4846320" y="822960"/>
                </a:cubicBezTo>
                <a:cubicBezTo>
                  <a:pt x="4889376" y="794256"/>
                  <a:pt x="4905615" y="787598"/>
                  <a:pt x="4949190" y="765810"/>
                </a:cubicBezTo>
                <a:cubicBezTo>
                  <a:pt x="5017770" y="773430"/>
                  <a:pt x="5087833" y="772567"/>
                  <a:pt x="5154930" y="788670"/>
                </a:cubicBezTo>
                <a:cubicBezTo>
                  <a:pt x="5184799" y="795839"/>
                  <a:pt x="5207105" y="821400"/>
                  <a:pt x="5234940" y="834390"/>
                </a:cubicBezTo>
                <a:cubicBezTo>
                  <a:pt x="5264439" y="848156"/>
                  <a:pt x="5295900" y="857250"/>
                  <a:pt x="5326380" y="868680"/>
                </a:cubicBezTo>
                <a:cubicBezTo>
                  <a:pt x="5374686" y="907325"/>
                  <a:pt x="5411453" y="933289"/>
                  <a:pt x="5452110" y="982980"/>
                </a:cubicBezTo>
                <a:cubicBezTo>
                  <a:pt x="5466178" y="1000174"/>
                  <a:pt x="5473070" y="1022357"/>
                  <a:pt x="5486400" y="1040130"/>
                </a:cubicBezTo>
                <a:cubicBezTo>
                  <a:pt x="5518890" y="1083450"/>
                  <a:pt x="5550980" y="1127570"/>
                  <a:pt x="5589270" y="1165860"/>
                </a:cubicBezTo>
                <a:cubicBezTo>
                  <a:pt x="5600700" y="1177290"/>
                  <a:pt x="5613636" y="1187391"/>
                  <a:pt x="5623560" y="1200150"/>
                </a:cubicBezTo>
                <a:cubicBezTo>
                  <a:pt x="5646298" y="1229385"/>
                  <a:pt x="5700393" y="1317440"/>
                  <a:pt x="5715000" y="1348740"/>
                </a:cubicBezTo>
                <a:cubicBezTo>
                  <a:pt x="5728766" y="1378239"/>
                  <a:pt x="5738341" y="1409524"/>
                  <a:pt x="5749290" y="1440180"/>
                </a:cubicBezTo>
                <a:cubicBezTo>
                  <a:pt x="5757395" y="1462873"/>
                  <a:pt x="5769489" y="1484811"/>
                  <a:pt x="5772150" y="1508760"/>
                </a:cubicBezTo>
                <a:cubicBezTo>
                  <a:pt x="5777199" y="1554200"/>
                  <a:pt x="5772150" y="1600200"/>
                  <a:pt x="5772150" y="1645920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EA934FBD-4F7C-18A8-65A4-B8BB06BB6ACA}"/>
              </a:ext>
            </a:extLst>
          </p:cNvPr>
          <p:cNvGrpSpPr/>
          <p:nvPr/>
        </p:nvGrpSpPr>
        <p:grpSpPr>
          <a:xfrm>
            <a:off x="7713645" y="932415"/>
            <a:ext cx="4366080" cy="4198320"/>
            <a:chOff x="7425900" y="1003590"/>
            <a:chExt cx="4366080" cy="41983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">
              <p14:nvContentPartPr>
                <p14:cNvPr id="22" name="Ink 21">
                  <a:extLst>
                    <a:ext uri="{FF2B5EF4-FFF2-40B4-BE49-F238E27FC236}">
                      <a16:creationId xmlns:a16="http://schemas.microsoft.com/office/drawing/2014/main" id="{EA5BFCBF-B61D-27AA-C17E-37AF56B6C563}"/>
                    </a:ext>
                  </a:extLst>
                </p14:cNvPr>
                <p14:cNvContentPartPr/>
                <p14:nvPr/>
              </p14:nvContentPartPr>
              <p14:xfrm>
                <a:off x="7425900" y="1041390"/>
                <a:ext cx="4366080" cy="4160520"/>
              </p14:xfrm>
            </p:contentPart>
          </mc:Choice>
          <mc:Fallback xmlns="">
            <p:pic>
              <p:nvPicPr>
                <p:cNvPr id="22" name="Ink 21">
                  <a:extLst>
                    <a:ext uri="{FF2B5EF4-FFF2-40B4-BE49-F238E27FC236}">
                      <a16:creationId xmlns:a16="http://schemas.microsoft.com/office/drawing/2014/main" id="{EA5BFCBF-B61D-27AA-C17E-37AF56B6C563}"/>
                    </a:ext>
                  </a:extLst>
                </p:cNvPr>
                <p:cNvPicPr/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7407180" y="1022670"/>
                  <a:ext cx="4403520" cy="4198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">
              <p14:nvContentPartPr>
                <p14:cNvPr id="25" name="Ink 24">
                  <a:extLst>
                    <a:ext uri="{FF2B5EF4-FFF2-40B4-BE49-F238E27FC236}">
                      <a16:creationId xmlns:a16="http://schemas.microsoft.com/office/drawing/2014/main" id="{AF7F5EFC-76DE-AB9F-6D47-AA7A26A6D460}"/>
                    </a:ext>
                  </a:extLst>
                </p14:cNvPr>
                <p14:cNvContentPartPr/>
                <p14:nvPr/>
              </p14:nvContentPartPr>
              <p14:xfrm>
                <a:off x="10558980" y="1003590"/>
                <a:ext cx="387720" cy="307800"/>
              </p14:xfrm>
            </p:contentPart>
          </mc:Choice>
          <mc:Fallback xmlns="">
            <p:pic>
              <p:nvPicPr>
                <p:cNvPr id="25" name="Ink 24">
                  <a:extLst>
                    <a:ext uri="{FF2B5EF4-FFF2-40B4-BE49-F238E27FC236}">
                      <a16:creationId xmlns:a16="http://schemas.microsoft.com/office/drawing/2014/main" id="{AF7F5EFC-76DE-AB9F-6D47-AA7A26A6D460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10540260" y="984870"/>
                  <a:ext cx="425520" cy="345600"/>
                </a:xfrm>
                <a:prstGeom prst="rect">
                  <a:avLst/>
                </a:prstGeom>
              </p:spPr>
            </p:pic>
          </mc:Fallback>
        </mc:AlternateContent>
      </p:grpSp>
      <p:sp>
        <p:nvSpPr>
          <p:cNvPr id="27" name="TextBox 26">
            <a:extLst>
              <a:ext uri="{FF2B5EF4-FFF2-40B4-BE49-F238E27FC236}">
                <a16:creationId xmlns:a16="http://schemas.microsoft.com/office/drawing/2014/main" id="{0EDB05F9-17AB-BCE1-A9FE-DCF6F81ADC06}"/>
              </a:ext>
            </a:extLst>
          </p:cNvPr>
          <p:cNvSpPr txBox="1"/>
          <p:nvPr/>
        </p:nvSpPr>
        <p:spPr>
          <a:xfrm>
            <a:off x="8164564" y="1519490"/>
            <a:ext cx="346424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Space of Lepton Flavor Seesaw Models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8AE8FA26-F946-FB77-DAD2-F5C01F78439C}"/>
                  </a:ext>
                </a:extLst>
              </p:cNvPr>
              <p:cNvSpPr txBox="1"/>
              <p:nvPr/>
            </p:nvSpPr>
            <p:spPr>
              <a:xfrm>
                <a:off x="8286750" y="3176016"/>
                <a:ext cx="653192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</m:sSub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8AE8FA26-F946-FB77-DAD2-F5C01F78439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86750" y="3176016"/>
                <a:ext cx="653192" cy="523220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648CC055-37C9-6B23-8FA7-A7F33EA38AB4}"/>
                  </a:ext>
                </a:extLst>
              </p:cNvPr>
              <p:cNvSpPr txBox="1"/>
              <p:nvPr/>
            </p:nvSpPr>
            <p:spPr>
              <a:xfrm>
                <a:off x="10220728" y="3851636"/>
                <a:ext cx="680892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sub>
                      </m:sSub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648CC055-37C9-6B23-8FA7-A7F33EA38AB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220728" y="3851636"/>
                <a:ext cx="680892" cy="523220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51BE2F2D-8E75-EE6F-2715-7935E64F1166}"/>
                  </a:ext>
                </a:extLst>
              </p:cNvPr>
              <p:cNvSpPr txBox="1"/>
              <p:nvPr/>
            </p:nvSpPr>
            <p:spPr>
              <a:xfrm>
                <a:off x="9097718" y="2192429"/>
                <a:ext cx="618824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𝜙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51BE2F2D-8E75-EE6F-2715-7935E64F116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97718" y="2192429"/>
                <a:ext cx="618824" cy="523220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11BF8F76-C791-C381-D82D-9CC7F821DEC2}"/>
                  </a:ext>
                </a:extLst>
              </p:cNvPr>
              <p:cNvSpPr txBox="1"/>
              <p:nvPr/>
            </p:nvSpPr>
            <p:spPr>
              <a:xfrm>
                <a:off x="10121919" y="2508355"/>
                <a:ext cx="878509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⟨</m:t>
                      </m:r>
                      <m:sSub>
                        <m:sSub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𝜙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⟩</m:t>
                      </m:r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11BF8F76-C791-C381-D82D-9CC7F821DEC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121919" y="2508355"/>
                <a:ext cx="878509" cy="523220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DEFE5C11-3909-222A-72DF-91A7AA889F79}"/>
                  </a:ext>
                </a:extLst>
              </p:cNvPr>
              <p:cNvSpPr txBox="1"/>
              <p:nvPr/>
            </p:nvSpPr>
            <p:spPr>
              <a:xfrm>
                <a:off x="8882230" y="3737036"/>
                <a:ext cx="736163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19</m:t>
                          </m:r>
                        </m:sub>
                      </m:sSub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DEFE5C11-3909-222A-72DF-91A7AA889F7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82230" y="3737036"/>
                <a:ext cx="736163" cy="523220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3" name="TextBox 32">
            <a:extLst>
              <a:ext uri="{FF2B5EF4-FFF2-40B4-BE49-F238E27FC236}">
                <a16:creationId xmlns:a16="http://schemas.microsoft.com/office/drawing/2014/main" id="{865ACE97-B185-93BE-2876-8E843CE6D44C}"/>
              </a:ext>
            </a:extLst>
          </p:cNvPr>
          <p:cNvSpPr txBox="1"/>
          <p:nvPr/>
        </p:nvSpPr>
        <p:spPr>
          <a:xfrm>
            <a:off x="5260218" y="1827045"/>
            <a:ext cx="273709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/>
              <a:t>Agent-Environment</a:t>
            </a:r>
          </a:p>
          <a:p>
            <a:pPr algn="ctr"/>
            <a:r>
              <a:rPr lang="en-US" sz="2400" dirty="0"/>
              <a:t> Interaction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8CA4B0E3-8698-79BC-0634-F758392C52AD}"/>
              </a:ext>
            </a:extLst>
          </p:cNvPr>
          <p:cNvSpPr txBox="1"/>
          <p:nvPr/>
        </p:nvSpPr>
        <p:spPr>
          <a:xfrm>
            <a:off x="8762491" y="493004"/>
            <a:ext cx="226838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400" dirty="0"/>
              <a:t>Environment</a:t>
            </a:r>
          </a:p>
        </p:txBody>
      </p:sp>
      <p:pic>
        <p:nvPicPr>
          <p:cNvPr id="8194" name="Picture 2" descr="Repeat Icon Vector Art, Icons, and ...">
            <a:extLst>
              <a:ext uri="{FF2B5EF4-FFF2-40B4-BE49-F238E27FC236}">
                <a16:creationId xmlns:a16="http://schemas.microsoft.com/office/drawing/2014/main" id="{B105F733-2667-4D84-283A-2FE94B5279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7926" y="168652"/>
            <a:ext cx="1071563" cy="1071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34897D8-4559-0AFE-FBC4-290F1EFFF2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75ECB-F1B2-4B83-8B1F-5A86440A4504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12196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6E11E5B-DBC5-0016-0124-EFC941E99F5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0A9C2A-CB45-7F0B-D44D-44ACB141F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43778" y="132684"/>
            <a:ext cx="6269802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The Model Space = Madison</a:t>
            </a:r>
            <a:br>
              <a:rPr lang="en-US" dirty="0"/>
            </a:br>
            <a:r>
              <a:rPr lang="en-US" dirty="0"/>
              <a:t>(cartoon version)</a:t>
            </a:r>
          </a:p>
        </p:txBody>
      </p:sp>
      <p:pic>
        <p:nvPicPr>
          <p:cNvPr id="3" name="Picture 2" descr="A 3d Person Watching A Navigator With A Magnifying Glass Stock Photo,  Picture and Royalty Free Image. Image 19228839.">
            <a:extLst>
              <a:ext uri="{FF2B5EF4-FFF2-40B4-BE49-F238E27FC236}">
                <a16:creationId xmlns:a16="http://schemas.microsoft.com/office/drawing/2014/main" id="{2D02B1DE-0BF9-1918-36E6-EC77245BD9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610" y="2777163"/>
            <a:ext cx="3314563" cy="24859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1" name="Group 20">
            <a:extLst>
              <a:ext uri="{FF2B5EF4-FFF2-40B4-BE49-F238E27FC236}">
                <a16:creationId xmlns:a16="http://schemas.microsoft.com/office/drawing/2014/main" id="{6D837390-54E5-FF51-AFC3-39AEC6D32CAF}"/>
              </a:ext>
            </a:extLst>
          </p:cNvPr>
          <p:cNvGrpSpPr/>
          <p:nvPr/>
        </p:nvGrpSpPr>
        <p:grpSpPr>
          <a:xfrm>
            <a:off x="0" y="0"/>
            <a:ext cx="5091354" cy="2586752"/>
            <a:chOff x="269558" y="1389364"/>
            <a:chExt cx="5091354" cy="2586752"/>
          </a:xfrm>
        </p:grpSpPr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23912296-92F6-613C-D708-0F8B0AB0C378}"/>
                </a:ext>
              </a:extLst>
            </p:cNvPr>
            <p:cNvGrpSpPr/>
            <p:nvPr/>
          </p:nvGrpSpPr>
          <p:grpSpPr>
            <a:xfrm>
              <a:off x="269558" y="1758696"/>
              <a:ext cx="5091354" cy="2217420"/>
              <a:chOff x="3481388" y="550385"/>
              <a:chExt cx="5091354" cy="2217420"/>
            </a:xfrm>
          </p:grpSpPr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3503F9BC-69C3-B61D-7166-0E760F3CD84B}"/>
                  </a:ext>
                </a:extLst>
              </p:cNvPr>
              <p:cNvSpPr/>
              <p:nvPr/>
            </p:nvSpPr>
            <p:spPr>
              <a:xfrm>
                <a:off x="3481388" y="550385"/>
                <a:ext cx="5091354" cy="2217420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0FBD3CA6-BB55-5BA2-2D69-029B672174EE}"/>
                  </a:ext>
                </a:extLst>
              </p:cNvPr>
              <p:cNvSpPr/>
              <p:nvPr/>
            </p:nvSpPr>
            <p:spPr>
              <a:xfrm>
                <a:off x="3657600" y="919718"/>
                <a:ext cx="2194560" cy="1480266"/>
              </a:xfrm>
              <a:prstGeom prst="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Policy Network</a:t>
                </a:r>
              </a:p>
            </p:txBody>
          </p:sp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1FE4A4CB-6CC3-6AEA-33CE-E83F43A61608}"/>
                  </a:ext>
                </a:extLst>
              </p:cNvPr>
              <p:cNvSpPr/>
              <p:nvPr/>
            </p:nvSpPr>
            <p:spPr>
              <a:xfrm>
                <a:off x="6204584" y="919717"/>
                <a:ext cx="2276475" cy="1480266"/>
              </a:xfrm>
              <a:prstGeom prst="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Value Network</a:t>
                </a:r>
              </a:p>
            </p:txBody>
          </p:sp>
        </p:grp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97D81517-3FFA-BA94-07F9-84E6234F0CC2}"/>
                </a:ext>
              </a:extLst>
            </p:cNvPr>
            <p:cNvSpPr txBox="1"/>
            <p:nvPr/>
          </p:nvSpPr>
          <p:spPr>
            <a:xfrm>
              <a:off x="1299210" y="1389364"/>
              <a:ext cx="316992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err="1"/>
                <a:t>AMBer</a:t>
              </a:r>
              <a:r>
                <a:rPr lang="en-US" dirty="0"/>
                <a:t> - 2NNs, the “agent”</a:t>
              </a:r>
            </a:p>
          </p:txBody>
        </p:sp>
      </p:grpSp>
      <p:pic>
        <p:nvPicPr>
          <p:cNvPr id="28" name="Picture 2">
            <a:extLst>
              <a:ext uri="{FF2B5EF4-FFF2-40B4-BE49-F238E27FC236}">
                <a16:creationId xmlns:a16="http://schemas.microsoft.com/office/drawing/2014/main" id="{DD23FB11-54FC-5AC0-55E0-F0F16D01CB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9671" y="2629409"/>
            <a:ext cx="6991350" cy="4163583"/>
          </a:xfrm>
          <a:prstGeom prst="rect">
            <a:avLst/>
          </a:prstGeom>
          <a:noFill/>
          <a:effectLst>
            <a:glow rad="127000">
              <a:schemeClr val="accent1"/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Graphic 28" descr="Pot of gold with solid fill">
            <a:extLst>
              <a:ext uri="{FF2B5EF4-FFF2-40B4-BE49-F238E27FC236}">
                <a16:creationId xmlns:a16="http://schemas.microsoft.com/office/drawing/2014/main" id="{E6A94ADA-4254-BB3D-7C03-33FA8E35290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907780" y="3646170"/>
            <a:ext cx="914400" cy="914400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30" name="Ink 29">
                <a:extLst>
                  <a:ext uri="{FF2B5EF4-FFF2-40B4-BE49-F238E27FC236}">
                    <a16:creationId xmlns:a16="http://schemas.microsoft.com/office/drawing/2014/main" id="{C7ACCE77-CA45-2661-423E-7C9C78479AA6}"/>
                  </a:ext>
                </a:extLst>
              </p14:cNvPr>
              <p14:cNvContentPartPr/>
              <p14:nvPr/>
            </p14:nvContentPartPr>
            <p14:xfrm>
              <a:off x="4652010" y="2218930"/>
              <a:ext cx="7539990" cy="4591570"/>
            </p14:xfrm>
          </p:contentPart>
        </mc:Choice>
        <mc:Fallback xmlns="">
          <p:pic>
            <p:nvPicPr>
              <p:cNvPr id="30" name="Ink 29">
                <a:extLst>
                  <a:ext uri="{FF2B5EF4-FFF2-40B4-BE49-F238E27FC236}">
                    <a16:creationId xmlns:a16="http://schemas.microsoft.com/office/drawing/2014/main" id="{C7ACCE77-CA45-2661-423E-7C9C78479AA6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4630411" y="2197331"/>
                <a:ext cx="7583189" cy="4634768"/>
              </a:xfrm>
              <a:prstGeom prst="rect">
                <a:avLst/>
              </a:prstGeom>
            </p:spPr>
          </p:pic>
        </mc:Fallback>
      </mc:AlternateContent>
      <p:sp>
        <p:nvSpPr>
          <p:cNvPr id="32" name="Slide Number Placeholder 31">
            <a:extLst>
              <a:ext uri="{FF2B5EF4-FFF2-40B4-BE49-F238E27FC236}">
                <a16:creationId xmlns:a16="http://schemas.microsoft.com/office/drawing/2014/main" id="{35A2E518-9DFB-E104-130F-FF72BB5FA4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75ECB-F1B2-4B83-8B1F-5A86440A4504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548404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80BBD74-A227-393C-6611-8E9B938CFFC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>
            <a:extLst>
              <a:ext uri="{FF2B5EF4-FFF2-40B4-BE49-F238E27FC236}">
                <a16:creationId xmlns:a16="http://schemas.microsoft.com/office/drawing/2014/main" id="{B866A135-4739-8730-2329-F19654D9F033}"/>
              </a:ext>
            </a:extLst>
          </p:cNvPr>
          <p:cNvGrpSpPr/>
          <p:nvPr/>
        </p:nvGrpSpPr>
        <p:grpSpPr>
          <a:xfrm>
            <a:off x="0" y="0"/>
            <a:ext cx="5091354" cy="2586752"/>
            <a:chOff x="269558" y="1389364"/>
            <a:chExt cx="5091354" cy="2586752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E2DDC481-A8E0-4423-6CCD-8D4CD9FD6B0D}"/>
                </a:ext>
              </a:extLst>
            </p:cNvPr>
            <p:cNvGrpSpPr/>
            <p:nvPr/>
          </p:nvGrpSpPr>
          <p:grpSpPr>
            <a:xfrm>
              <a:off x="269558" y="1758696"/>
              <a:ext cx="5091354" cy="2217420"/>
              <a:chOff x="3481388" y="550385"/>
              <a:chExt cx="5091354" cy="2217420"/>
            </a:xfrm>
          </p:grpSpPr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A2EC2B2D-6D46-1DEC-1ECF-68662BEFBA2B}"/>
                  </a:ext>
                </a:extLst>
              </p:cNvPr>
              <p:cNvSpPr/>
              <p:nvPr/>
            </p:nvSpPr>
            <p:spPr>
              <a:xfrm>
                <a:off x="3481388" y="550385"/>
                <a:ext cx="5091354" cy="2217420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9627ED72-F4AB-88F6-C11F-C3D2FEAF1C17}"/>
                  </a:ext>
                </a:extLst>
              </p:cNvPr>
              <p:cNvSpPr/>
              <p:nvPr/>
            </p:nvSpPr>
            <p:spPr>
              <a:xfrm>
                <a:off x="3657600" y="919718"/>
                <a:ext cx="2194560" cy="1480266"/>
              </a:xfrm>
              <a:prstGeom prst="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Policy Network</a:t>
                </a:r>
              </a:p>
            </p:txBody>
          </p:sp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E6100D8C-BE51-6697-7815-735A9A3178CA}"/>
                  </a:ext>
                </a:extLst>
              </p:cNvPr>
              <p:cNvSpPr/>
              <p:nvPr/>
            </p:nvSpPr>
            <p:spPr>
              <a:xfrm>
                <a:off x="6204584" y="919717"/>
                <a:ext cx="2276475" cy="1480266"/>
              </a:xfrm>
              <a:prstGeom prst="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Value Network</a:t>
                </a:r>
              </a:p>
            </p:txBody>
          </p:sp>
        </p:grp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6CF72186-0D32-537D-A1AB-FF070CE2F01D}"/>
                </a:ext>
              </a:extLst>
            </p:cNvPr>
            <p:cNvSpPr txBox="1"/>
            <p:nvPr/>
          </p:nvSpPr>
          <p:spPr>
            <a:xfrm>
              <a:off x="1299210" y="1389364"/>
              <a:ext cx="316992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err="1"/>
                <a:t>AMBer</a:t>
              </a:r>
              <a:r>
                <a:rPr lang="en-US" dirty="0"/>
                <a:t> - 2NNs, the “agent”</a:t>
              </a:r>
            </a:p>
          </p:txBody>
        </p:sp>
      </p:grpSp>
      <p:pic>
        <p:nvPicPr>
          <p:cNvPr id="9218" name="Picture 2">
            <a:extLst>
              <a:ext uri="{FF2B5EF4-FFF2-40B4-BE49-F238E27FC236}">
                <a16:creationId xmlns:a16="http://schemas.microsoft.com/office/drawing/2014/main" id="{1FB9B0D1-F876-0856-CF94-9B2A6CA487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9671" y="2629409"/>
            <a:ext cx="6991350" cy="4163583"/>
          </a:xfrm>
          <a:prstGeom prst="rect">
            <a:avLst/>
          </a:prstGeom>
          <a:noFill/>
          <a:effectLst>
            <a:glow rad="127000">
              <a:schemeClr val="accent1"/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Graphic 6" descr="Pot of gold with solid fill">
            <a:extLst>
              <a:ext uri="{FF2B5EF4-FFF2-40B4-BE49-F238E27FC236}">
                <a16:creationId xmlns:a16="http://schemas.microsoft.com/office/drawing/2014/main" id="{53AA5FF9-D840-CC09-7277-A363DFBC9DF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907780" y="3646170"/>
            <a:ext cx="914400" cy="914400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18" name="Ink 17">
                <a:extLst>
                  <a:ext uri="{FF2B5EF4-FFF2-40B4-BE49-F238E27FC236}">
                    <a16:creationId xmlns:a16="http://schemas.microsoft.com/office/drawing/2014/main" id="{85B7D23B-0225-188C-B6F4-B4A31B5C7A22}"/>
                  </a:ext>
                </a:extLst>
              </p14:cNvPr>
              <p14:cNvContentPartPr/>
              <p14:nvPr/>
            </p14:nvContentPartPr>
            <p14:xfrm>
              <a:off x="4652010" y="2218930"/>
              <a:ext cx="7539990" cy="4591570"/>
            </p14:xfrm>
          </p:contentPart>
        </mc:Choice>
        <mc:Fallback xmlns="">
          <p:pic>
            <p:nvPicPr>
              <p:cNvPr id="18" name="Ink 17">
                <a:extLst>
                  <a:ext uri="{FF2B5EF4-FFF2-40B4-BE49-F238E27FC236}">
                    <a16:creationId xmlns:a16="http://schemas.microsoft.com/office/drawing/2014/main" id="{85B7D23B-0225-188C-B6F4-B4A31B5C7A22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630411" y="2197331"/>
                <a:ext cx="7583189" cy="4634768"/>
              </a:xfrm>
              <a:prstGeom prst="rect">
                <a:avLst/>
              </a:prstGeom>
            </p:spPr>
          </p:pic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E39123EE-C129-7934-6088-9679F116CDDD}"/>
              </a:ext>
            </a:extLst>
          </p:cNvPr>
          <p:cNvSpPr txBox="1"/>
          <p:nvPr/>
        </p:nvSpPr>
        <p:spPr>
          <a:xfrm>
            <a:off x="0" y="2629409"/>
            <a:ext cx="4976541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First iteration</a:t>
            </a:r>
          </a:p>
          <a:p>
            <a:endParaRPr lang="en-US" sz="2400" dirty="0"/>
          </a:p>
          <a:p>
            <a:r>
              <a:rPr lang="en-US" sz="2400" dirty="0" err="1"/>
              <a:t>AMBer</a:t>
            </a:r>
            <a:r>
              <a:rPr lang="en-US" sz="2400" dirty="0"/>
              <a:t> will bumble around changing the model somewhat randomly</a:t>
            </a:r>
          </a:p>
          <a:p>
            <a:endParaRPr lang="en-US" sz="2400" dirty="0"/>
          </a:p>
          <a:p>
            <a:r>
              <a:rPr lang="en-US" sz="2400" dirty="0"/>
              <a:t>Will not find much success early on</a:t>
            </a:r>
          </a:p>
          <a:p>
            <a:endParaRPr lang="en-US" sz="2400" dirty="0"/>
          </a:p>
          <a:p>
            <a:r>
              <a:rPr lang="en-US" sz="2400" dirty="0"/>
              <a:t>If no good models found </a:t>
            </a:r>
            <a:r>
              <a:rPr lang="en-US" sz="2400" dirty="0" err="1"/>
              <a:t>AMBer</a:t>
            </a:r>
            <a:r>
              <a:rPr lang="en-US" sz="2400" dirty="0"/>
              <a:t> is reset to a random point in model space</a:t>
            </a:r>
          </a:p>
          <a:p>
            <a:endParaRPr lang="en-US" sz="2400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20" name="Ink 19">
                <a:extLst>
                  <a:ext uri="{FF2B5EF4-FFF2-40B4-BE49-F238E27FC236}">
                    <a16:creationId xmlns:a16="http://schemas.microsoft.com/office/drawing/2014/main" id="{03C8FC45-BC3D-74F8-224F-49F3327B4205}"/>
                  </a:ext>
                </a:extLst>
              </p14:cNvPr>
              <p14:cNvContentPartPr/>
              <p14:nvPr/>
            </p14:nvContentPartPr>
            <p14:xfrm>
              <a:off x="10900580" y="4575040"/>
              <a:ext cx="354240" cy="889560"/>
            </p14:xfrm>
          </p:contentPart>
        </mc:Choice>
        <mc:Fallback xmlns="">
          <p:pic>
            <p:nvPicPr>
              <p:cNvPr id="20" name="Ink 19">
                <a:extLst>
                  <a:ext uri="{FF2B5EF4-FFF2-40B4-BE49-F238E27FC236}">
                    <a16:creationId xmlns:a16="http://schemas.microsoft.com/office/drawing/2014/main" id="{03C8FC45-BC3D-74F8-224F-49F3327B4205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10882940" y="4557040"/>
                <a:ext cx="389880" cy="925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21" name="Ink 20">
                <a:extLst>
                  <a:ext uri="{FF2B5EF4-FFF2-40B4-BE49-F238E27FC236}">
                    <a16:creationId xmlns:a16="http://schemas.microsoft.com/office/drawing/2014/main" id="{1D8BD658-DBA8-1974-8AD5-C59637C2F1CD}"/>
                  </a:ext>
                </a:extLst>
              </p14:cNvPr>
              <p14:cNvContentPartPr/>
              <p14:nvPr/>
            </p14:nvContentPartPr>
            <p14:xfrm>
              <a:off x="9980060" y="4559200"/>
              <a:ext cx="1047240" cy="930600"/>
            </p14:xfrm>
          </p:contentPart>
        </mc:Choice>
        <mc:Fallback xmlns="">
          <p:pic>
            <p:nvPicPr>
              <p:cNvPr id="21" name="Ink 20">
                <a:extLst>
                  <a:ext uri="{FF2B5EF4-FFF2-40B4-BE49-F238E27FC236}">
                    <a16:creationId xmlns:a16="http://schemas.microsoft.com/office/drawing/2014/main" id="{1D8BD658-DBA8-1974-8AD5-C59637C2F1CD}"/>
                  </a:ext>
                </a:extLst>
              </p:cNvPr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9962060" y="4541200"/>
                <a:ext cx="1082880" cy="966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">
            <p14:nvContentPartPr>
              <p14:cNvPr id="22" name="Ink 21">
                <a:extLst>
                  <a:ext uri="{FF2B5EF4-FFF2-40B4-BE49-F238E27FC236}">
                    <a16:creationId xmlns:a16="http://schemas.microsoft.com/office/drawing/2014/main" id="{632FC376-AD01-131C-B96C-46D031EBFE2E}"/>
                  </a:ext>
                </a:extLst>
              </p14:cNvPr>
              <p14:cNvContentPartPr/>
              <p14:nvPr/>
            </p14:nvContentPartPr>
            <p14:xfrm>
              <a:off x="10020020" y="5450560"/>
              <a:ext cx="1667160" cy="1220760"/>
            </p14:xfrm>
          </p:contentPart>
        </mc:Choice>
        <mc:Fallback xmlns="">
          <p:pic>
            <p:nvPicPr>
              <p:cNvPr id="22" name="Ink 21">
                <a:extLst>
                  <a:ext uri="{FF2B5EF4-FFF2-40B4-BE49-F238E27FC236}">
                    <a16:creationId xmlns:a16="http://schemas.microsoft.com/office/drawing/2014/main" id="{632FC376-AD01-131C-B96C-46D031EBFE2E}"/>
                  </a:ext>
                </a:extLst>
              </p:cNvPr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10002380" y="5432560"/>
                <a:ext cx="1702800" cy="1256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3">
            <p14:nvContentPartPr>
              <p14:cNvPr id="25" name="Ink 24">
                <a:extLst>
                  <a:ext uri="{FF2B5EF4-FFF2-40B4-BE49-F238E27FC236}">
                    <a16:creationId xmlns:a16="http://schemas.microsoft.com/office/drawing/2014/main" id="{AF4EBC2E-DD51-FB56-BFDC-BDD6F609E06C}"/>
                  </a:ext>
                </a:extLst>
              </p14:cNvPr>
              <p14:cNvContentPartPr/>
              <p14:nvPr/>
            </p14:nvContentPartPr>
            <p14:xfrm>
              <a:off x="9876740" y="6225280"/>
              <a:ext cx="1815840" cy="427680"/>
            </p14:xfrm>
          </p:contentPart>
        </mc:Choice>
        <mc:Fallback xmlns="">
          <p:pic>
            <p:nvPicPr>
              <p:cNvPr id="25" name="Ink 24">
                <a:extLst>
                  <a:ext uri="{FF2B5EF4-FFF2-40B4-BE49-F238E27FC236}">
                    <a16:creationId xmlns:a16="http://schemas.microsoft.com/office/drawing/2014/main" id="{AF4EBC2E-DD51-FB56-BFDC-BDD6F609E06C}"/>
                  </a:ext>
                </a:extLst>
              </p:cNvPr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9858740" y="6207640"/>
                <a:ext cx="1851480" cy="463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5">
            <p14:nvContentPartPr>
              <p14:cNvPr id="26" name="Ink 25">
                <a:extLst>
                  <a:ext uri="{FF2B5EF4-FFF2-40B4-BE49-F238E27FC236}">
                    <a16:creationId xmlns:a16="http://schemas.microsoft.com/office/drawing/2014/main" id="{A57BF88D-C932-FA6B-89C5-1ADD5638EF25}"/>
                  </a:ext>
                </a:extLst>
              </p14:cNvPr>
              <p14:cNvContentPartPr/>
              <p14:nvPr/>
            </p14:nvContentPartPr>
            <p14:xfrm>
              <a:off x="9819041" y="6066018"/>
              <a:ext cx="407259" cy="463462"/>
            </p14:xfrm>
          </p:contentPart>
        </mc:Choice>
        <mc:Fallback xmlns="">
          <p:pic>
            <p:nvPicPr>
              <p:cNvPr id="26" name="Ink 25">
                <a:extLst>
                  <a:ext uri="{FF2B5EF4-FFF2-40B4-BE49-F238E27FC236}">
                    <a16:creationId xmlns:a16="http://schemas.microsoft.com/office/drawing/2014/main" id="{A57BF88D-C932-FA6B-89C5-1ADD5638EF25}"/>
                  </a:ext>
                </a:extLst>
              </p:cNvPr>
              <p:cNvPicPr/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9801053" y="6048026"/>
                <a:ext cx="442876" cy="499085"/>
              </a:xfrm>
              <a:prstGeom prst="rect">
                <a:avLst/>
              </a:prstGeom>
            </p:spPr>
          </p:pic>
        </mc:Fallback>
      </mc:AlternateContent>
      <p:sp>
        <p:nvSpPr>
          <p:cNvPr id="27" name="TextBox 26">
            <a:extLst>
              <a:ext uri="{FF2B5EF4-FFF2-40B4-BE49-F238E27FC236}">
                <a16:creationId xmlns:a16="http://schemas.microsoft.com/office/drawing/2014/main" id="{86811C46-8846-BE80-B992-140A04B30339}"/>
              </a:ext>
            </a:extLst>
          </p:cNvPr>
          <p:cNvSpPr txBox="1"/>
          <p:nvPr/>
        </p:nvSpPr>
        <p:spPr>
          <a:xfrm>
            <a:off x="11254820" y="4459735"/>
            <a:ext cx="948369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Add particle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02C0822-2242-2AF3-6785-8D40C442731D}"/>
              </a:ext>
            </a:extLst>
          </p:cNvPr>
          <p:cNvSpPr txBox="1"/>
          <p:nvPr/>
        </p:nvSpPr>
        <p:spPr>
          <a:xfrm>
            <a:off x="9478620" y="4331004"/>
            <a:ext cx="104724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Change irrep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7CE4BBAF-FB25-3709-6852-0F5287A996D8}"/>
                  </a:ext>
                </a:extLst>
              </p:cNvPr>
              <p:cNvSpPr txBox="1"/>
              <p:nvPr/>
            </p:nvSpPr>
            <p:spPr>
              <a:xfrm>
                <a:off x="8896699" y="5632043"/>
                <a:ext cx="1428111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Change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⟨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⟩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7CE4BBAF-FB25-3709-6852-0F5287A996D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96699" y="5632043"/>
                <a:ext cx="1428111" cy="369332"/>
              </a:xfrm>
              <a:prstGeom prst="rect">
                <a:avLst/>
              </a:prstGeom>
              <a:blipFill>
                <a:blip r:embed="rId17"/>
                <a:stretch>
                  <a:fillRect l="-3404" t="-8333" b="-28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TextBox 18">
            <a:extLst>
              <a:ext uri="{FF2B5EF4-FFF2-40B4-BE49-F238E27FC236}">
                <a16:creationId xmlns:a16="http://schemas.microsoft.com/office/drawing/2014/main" id="{DA50E347-932C-1B3C-2BFA-16C0C114BDEA}"/>
              </a:ext>
            </a:extLst>
          </p:cNvPr>
          <p:cNvSpPr txBox="1"/>
          <p:nvPr/>
        </p:nvSpPr>
        <p:spPr>
          <a:xfrm>
            <a:off x="11050430" y="5170378"/>
            <a:ext cx="5257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u="sng" dirty="0"/>
              <a:t>1</a:t>
            </a:r>
          </a:p>
        </p:txBody>
      </p:sp>
      <p:sp>
        <p:nvSpPr>
          <p:cNvPr id="34" name="Slide Number Placeholder 33">
            <a:extLst>
              <a:ext uri="{FF2B5EF4-FFF2-40B4-BE49-F238E27FC236}">
                <a16:creationId xmlns:a16="http://schemas.microsoft.com/office/drawing/2014/main" id="{B0838754-30B0-4985-50EA-AAED624215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75ECB-F1B2-4B83-8B1F-5A86440A4504}" type="slidenum">
              <a:rPr lang="en-US" smtClean="0"/>
              <a:t>15</a:t>
            </a:fld>
            <a:endParaRPr lang="en-US" dirty="0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EB6E94D3-A478-C90C-3077-F87D56C303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43778" y="132684"/>
            <a:ext cx="6269802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The Model Space = Madison</a:t>
            </a:r>
            <a:br>
              <a:rPr lang="en-US" dirty="0"/>
            </a:br>
            <a:r>
              <a:rPr lang="en-US" dirty="0"/>
              <a:t>(cartoon version)</a:t>
            </a:r>
          </a:p>
        </p:txBody>
      </p:sp>
    </p:spTree>
    <p:extLst>
      <p:ext uri="{BB962C8B-B14F-4D97-AF65-F5344CB8AC3E}">
        <p14:creationId xmlns:p14="http://schemas.microsoft.com/office/powerpoint/2010/main" val="3976352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8" grpId="0" animBg="1"/>
      <p:bldP spid="2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4B2C3D2-DB32-3BE6-0B65-CC8FA22F1D9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>
            <a:extLst>
              <a:ext uri="{FF2B5EF4-FFF2-40B4-BE49-F238E27FC236}">
                <a16:creationId xmlns:a16="http://schemas.microsoft.com/office/drawing/2014/main" id="{5A800683-C3C3-291E-075C-6B4E582B2511}"/>
              </a:ext>
            </a:extLst>
          </p:cNvPr>
          <p:cNvGrpSpPr/>
          <p:nvPr/>
        </p:nvGrpSpPr>
        <p:grpSpPr>
          <a:xfrm>
            <a:off x="0" y="0"/>
            <a:ext cx="5091354" cy="2586752"/>
            <a:chOff x="269558" y="1389364"/>
            <a:chExt cx="5091354" cy="2586752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E5FC9258-82FD-B02D-FDE3-9E2D108055B7}"/>
                </a:ext>
              </a:extLst>
            </p:cNvPr>
            <p:cNvGrpSpPr/>
            <p:nvPr/>
          </p:nvGrpSpPr>
          <p:grpSpPr>
            <a:xfrm>
              <a:off x="269558" y="1758696"/>
              <a:ext cx="5091354" cy="2217420"/>
              <a:chOff x="3481388" y="550385"/>
              <a:chExt cx="5091354" cy="2217420"/>
            </a:xfrm>
          </p:grpSpPr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A83FCD21-9681-8071-A82C-9536F7CA1F0E}"/>
                  </a:ext>
                </a:extLst>
              </p:cNvPr>
              <p:cNvSpPr/>
              <p:nvPr/>
            </p:nvSpPr>
            <p:spPr>
              <a:xfrm>
                <a:off x="3481388" y="550385"/>
                <a:ext cx="5091354" cy="2217420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32C2B934-160B-35B0-A55A-9456D668BB6C}"/>
                  </a:ext>
                </a:extLst>
              </p:cNvPr>
              <p:cNvSpPr/>
              <p:nvPr/>
            </p:nvSpPr>
            <p:spPr>
              <a:xfrm>
                <a:off x="3657600" y="919718"/>
                <a:ext cx="2194560" cy="1480266"/>
              </a:xfrm>
              <a:prstGeom prst="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Policy Network</a:t>
                </a:r>
              </a:p>
            </p:txBody>
          </p:sp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0CDFB0D7-2996-FC09-37F6-D3D8DE0E357C}"/>
                  </a:ext>
                </a:extLst>
              </p:cNvPr>
              <p:cNvSpPr/>
              <p:nvPr/>
            </p:nvSpPr>
            <p:spPr>
              <a:xfrm>
                <a:off x="6204584" y="919717"/>
                <a:ext cx="2276475" cy="1480266"/>
              </a:xfrm>
              <a:prstGeom prst="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Value Network</a:t>
                </a:r>
              </a:p>
            </p:txBody>
          </p:sp>
        </p:grp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09C71BB0-21AE-460F-58ED-95F106606102}"/>
                </a:ext>
              </a:extLst>
            </p:cNvPr>
            <p:cNvSpPr txBox="1"/>
            <p:nvPr/>
          </p:nvSpPr>
          <p:spPr>
            <a:xfrm>
              <a:off x="1299210" y="1389364"/>
              <a:ext cx="316992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err="1"/>
                <a:t>AMBer</a:t>
              </a:r>
              <a:r>
                <a:rPr lang="en-US" dirty="0"/>
                <a:t> - 2NNs, the “agent”</a:t>
              </a:r>
            </a:p>
          </p:txBody>
        </p:sp>
      </p:grpSp>
      <p:pic>
        <p:nvPicPr>
          <p:cNvPr id="9218" name="Picture 2">
            <a:extLst>
              <a:ext uri="{FF2B5EF4-FFF2-40B4-BE49-F238E27FC236}">
                <a16:creationId xmlns:a16="http://schemas.microsoft.com/office/drawing/2014/main" id="{427358CD-0E00-2EDC-A2B7-260B5A6159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9671" y="2629409"/>
            <a:ext cx="6991350" cy="41635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Graphic 6" descr="Pot of gold with solid fill">
            <a:extLst>
              <a:ext uri="{FF2B5EF4-FFF2-40B4-BE49-F238E27FC236}">
                <a16:creationId xmlns:a16="http://schemas.microsoft.com/office/drawing/2014/main" id="{D85A3A5B-1BD3-3629-6305-F18DF6E5589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907780" y="3646170"/>
            <a:ext cx="914400" cy="914400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18" name="Ink 17">
                <a:extLst>
                  <a:ext uri="{FF2B5EF4-FFF2-40B4-BE49-F238E27FC236}">
                    <a16:creationId xmlns:a16="http://schemas.microsoft.com/office/drawing/2014/main" id="{0746B9D1-664D-60CD-4B8B-FAE4CE4B19EE}"/>
                  </a:ext>
                </a:extLst>
              </p14:cNvPr>
              <p14:cNvContentPartPr/>
              <p14:nvPr/>
            </p14:nvContentPartPr>
            <p14:xfrm>
              <a:off x="4652010" y="2218930"/>
              <a:ext cx="7539990" cy="4639070"/>
            </p14:xfrm>
          </p:contentPart>
        </mc:Choice>
        <mc:Fallback xmlns="">
          <p:pic>
            <p:nvPicPr>
              <p:cNvPr id="18" name="Ink 17">
                <a:extLst>
                  <a:ext uri="{FF2B5EF4-FFF2-40B4-BE49-F238E27FC236}">
                    <a16:creationId xmlns:a16="http://schemas.microsoft.com/office/drawing/2014/main" id="{0746B9D1-664D-60CD-4B8B-FAE4CE4B19EE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630411" y="2197331"/>
                <a:ext cx="7583189" cy="4681908"/>
              </a:xfrm>
              <a:prstGeom prst="rect">
                <a:avLst/>
              </a:prstGeom>
            </p:spPr>
          </p:pic>
        </mc:Fallback>
      </mc:AlternateContent>
      <p:sp>
        <p:nvSpPr>
          <p:cNvPr id="19" name="TextBox 18">
            <a:extLst>
              <a:ext uri="{FF2B5EF4-FFF2-40B4-BE49-F238E27FC236}">
                <a16:creationId xmlns:a16="http://schemas.microsoft.com/office/drawing/2014/main" id="{05E49057-E347-7E4F-6E76-670410AC159A}"/>
              </a:ext>
            </a:extLst>
          </p:cNvPr>
          <p:cNvSpPr txBox="1"/>
          <p:nvPr/>
        </p:nvSpPr>
        <p:spPr>
          <a:xfrm>
            <a:off x="9653430" y="5994499"/>
            <a:ext cx="5257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1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8281A08C-A36A-5A06-34D8-C6B39C7FE63A}"/>
                  </a:ext>
                </a:extLst>
              </p:cNvPr>
              <p:cNvSpPr txBox="1"/>
              <p:nvPr/>
            </p:nvSpPr>
            <p:spPr>
              <a:xfrm>
                <a:off x="150653" y="2629409"/>
                <a:ext cx="4675188" cy="41549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/>
                  <a:t>After some training </a:t>
                </a:r>
              </a:p>
              <a:p>
                <a:endParaRPr lang="en-US" sz="2400" dirty="0"/>
              </a:p>
              <a:p>
                <a:r>
                  <a:rPr lang="en-US" sz="2400" dirty="0" err="1"/>
                  <a:t>AMBer</a:t>
                </a:r>
                <a:r>
                  <a:rPr lang="en-US" sz="2400" dirty="0"/>
                  <a:t> learns how to efficiently navigate through the space from a given random point </a:t>
                </a:r>
              </a:p>
              <a:p>
                <a:endParaRPr lang="en-US" sz="2400" dirty="0"/>
              </a:p>
              <a:p>
                <a:r>
                  <a:rPr lang="en-US" sz="2400" dirty="0"/>
                  <a:t>Gets a large reward for finding a good “terminal” model with low number of free parameters and good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𝜒</m:t>
                        </m:r>
                      </m:e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sz="2400" b="0" dirty="0"/>
              </a:p>
              <a:p>
                <a:endParaRPr lang="en-US" sz="2400" dirty="0"/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8281A08C-A36A-5A06-34D8-C6B39C7FE63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0653" y="2629409"/>
                <a:ext cx="4675188" cy="4154984"/>
              </a:xfrm>
              <a:prstGeom prst="rect">
                <a:avLst/>
              </a:prstGeom>
              <a:blipFill>
                <a:blip r:embed="rId7"/>
                <a:stretch>
                  <a:fillRect l="-2086" t="-1173" r="-208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5" name="Ink 4">
                <a:extLst>
                  <a:ext uri="{FF2B5EF4-FFF2-40B4-BE49-F238E27FC236}">
                    <a16:creationId xmlns:a16="http://schemas.microsoft.com/office/drawing/2014/main" id="{848380A9-B76F-592A-7866-427EE26A3BFB}"/>
                  </a:ext>
                </a:extLst>
              </p14:cNvPr>
              <p14:cNvContentPartPr/>
              <p14:nvPr/>
            </p14:nvContentPartPr>
            <p14:xfrm>
              <a:off x="7630700" y="5724880"/>
              <a:ext cx="2143080" cy="722520"/>
            </p14:xfrm>
          </p:contentPart>
        </mc:Choice>
        <mc:Fallback xmlns="">
          <p:pic>
            <p:nvPicPr>
              <p:cNvPr id="5" name="Ink 4">
                <a:extLst>
                  <a:ext uri="{FF2B5EF4-FFF2-40B4-BE49-F238E27FC236}">
                    <a16:creationId xmlns:a16="http://schemas.microsoft.com/office/drawing/2014/main" id="{848380A9-B76F-592A-7866-427EE26A3BFB}"/>
                  </a:ext>
                </a:extLst>
              </p:cNvPr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7612700" y="5706880"/>
                <a:ext cx="2178720" cy="758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6" name="Ink 5">
                <a:extLst>
                  <a:ext uri="{FF2B5EF4-FFF2-40B4-BE49-F238E27FC236}">
                    <a16:creationId xmlns:a16="http://schemas.microsoft.com/office/drawing/2014/main" id="{AA37888C-14C8-521F-99FD-A11AB818E54F}"/>
                  </a:ext>
                </a:extLst>
              </p14:cNvPr>
              <p14:cNvContentPartPr/>
              <p14:nvPr/>
            </p14:nvContentPartPr>
            <p14:xfrm>
              <a:off x="7604780" y="5557840"/>
              <a:ext cx="335880" cy="391320"/>
            </p14:xfrm>
          </p:contentPart>
        </mc:Choice>
        <mc:Fallback xmlns="">
          <p:pic>
            <p:nvPicPr>
              <p:cNvPr id="6" name="Ink 5">
                <a:extLst>
                  <a:ext uri="{FF2B5EF4-FFF2-40B4-BE49-F238E27FC236}">
                    <a16:creationId xmlns:a16="http://schemas.microsoft.com/office/drawing/2014/main" id="{AA37888C-14C8-521F-99FD-A11AB818E54F}"/>
                  </a:ext>
                </a:extLst>
              </p:cNvPr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7587140" y="5540200"/>
                <a:ext cx="371520" cy="426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2">
            <p14:nvContentPartPr>
              <p14:cNvPr id="15" name="Ink 14">
                <a:extLst>
                  <a:ext uri="{FF2B5EF4-FFF2-40B4-BE49-F238E27FC236}">
                    <a16:creationId xmlns:a16="http://schemas.microsoft.com/office/drawing/2014/main" id="{4D00DD82-CDD0-ACA0-E7FF-31658F51E355}"/>
                  </a:ext>
                </a:extLst>
              </p14:cNvPr>
              <p14:cNvContentPartPr/>
              <p14:nvPr/>
            </p14:nvContentPartPr>
            <p14:xfrm>
              <a:off x="7607660" y="4417360"/>
              <a:ext cx="1446120" cy="1259640"/>
            </p14:xfrm>
          </p:contentPart>
        </mc:Choice>
        <mc:Fallback xmlns="">
          <p:pic>
            <p:nvPicPr>
              <p:cNvPr id="15" name="Ink 14">
                <a:extLst>
                  <a:ext uri="{FF2B5EF4-FFF2-40B4-BE49-F238E27FC236}">
                    <a16:creationId xmlns:a16="http://schemas.microsoft.com/office/drawing/2014/main" id="{4D00DD82-CDD0-ACA0-E7FF-31658F51E355}"/>
                  </a:ext>
                </a:extLst>
              </p:cNvPr>
              <p:cNvPicPr/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7589660" y="4399720"/>
                <a:ext cx="1481760" cy="1295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4">
            <p14:nvContentPartPr>
              <p14:cNvPr id="16" name="Ink 15">
                <a:extLst>
                  <a:ext uri="{FF2B5EF4-FFF2-40B4-BE49-F238E27FC236}">
                    <a16:creationId xmlns:a16="http://schemas.microsoft.com/office/drawing/2014/main" id="{0016BC77-7FD0-3E43-2C94-C832119655F8}"/>
                  </a:ext>
                </a:extLst>
              </p14:cNvPr>
              <p14:cNvContentPartPr/>
              <p14:nvPr/>
            </p14:nvContentPartPr>
            <p14:xfrm>
              <a:off x="8746700" y="4389640"/>
              <a:ext cx="416880" cy="268920"/>
            </p14:xfrm>
          </p:contentPart>
        </mc:Choice>
        <mc:Fallback xmlns="">
          <p:pic>
            <p:nvPicPr>
              <p:cNvPr id="16" name="Ink 15">
                <a:extLst>
                  <a:ext uri="{FF2B5EF4-FFF2-40B4-BE49-F238E27FC236}">
                    <a16:creationId xmlns:a16="http://schemas.microsoft.com/office/drawing/2014/main" id="{0016BC77-7FD0-3E43-2C94-C832119655F8}"/>
                  </a:ext>
                </a:extLst>
              </p:cNvPr>
              <p:cNvPicPr/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8728700" y="4372000"/>
                <a:ext cx="452520" cy="304560"/>
              </a:xfrm>
              <a:prstGeom prst="rect">
                <a:avLst/>
              </a:prstGeom>
            </p:spPr>
          </p:pic>
        </mc:Fallback>
      </mc:AlternateContent>
      <p:sp>
        <p:nvSpPr>
          <p:cNvPr id="23" name="Slide Number Placeholder 22">
            <a:extLst>
              <a:ext uri="{FF2B5EF4-FFF2-40B4-BE49-F238E27FC236}">
                <a16:creationId xmlns:a16="http://schemas.microsoft.com/office/drawing/2014/main" id="{FA393FFB-22F8-D13C-7228-4F31156B1D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75ECB-F1B2-4B83-8B1F-5A86440A4504}" type="slidenum">
              <a:rPr lang="en-US" smtClean="0"/>
              <a:t>16</a:t>
            </a:fld>
            <a:endParaRPr lang="en-US" dirty="0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4E5D2B2D-32F2-F77F-2FAB-9D469A37D9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43778" y="132684"/>
            <a:ext cx="6269802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The Model Space = Madison</a:t>
            </a:r>
            <a:br>
              <a:rPr lang="en-US" dirty="0"/>
            </a:br>
            <a:r>
              <a:rPr lang="en-US" dirty="0"/>
              <a:t>(cartoon version)</a:t>
            </a:r>
          </a:p>
        </p:txBody>
      </p:sp>
    </p:spTree>
    <p:extLst>
      <p:ext uri="{BB962C8B-B14F-4D97-AF65-F5344CB8AC3E}">
        <p14:creationId xmlns:p14="http://schemas.microsoft.com/office/powerpoint/2010/main" val="358679677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FCBC322-61AF-8FCD-639E-7EEF38BA1E4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>
            <a:extLst>
              <a:ext uri="{FF2B5EF4-FFF2-40B4-BE49-F238E27FC236}">
                <a16:creationId xmlns:a16="http://schemas.microsoft.com/office/drawing/2014/main" id="{35819E62-CBFA-92C5-7655-9C58E4952760}"/>
              </a:ext>
            </a:extLst>
          </p:cNvPr>
          <p:cNvGrpSpPr/>
          <p:nvPr/>
        </p:nvGrpSpPr>
        <p:grpSpPr>
          <a:xfrm>
            <a:off x="0" y="0"/>
            <a:ext cx="5091354" cy="2586752"/>
            <a:chOff x="269558" y="1389364"/>
            <a:chExt cx="5091354" cy="2586752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FC1BF460-3835-9C29-081B-F9B66854DF3D}"/>
                </a:ext>
              </a:extLst>
            </p:cNvPr>
            <p:cNvGrpSpPr/>
            <p:nvPr/>
          </p:nvGrpSpPr>
          <p:grpSpPr>
            <a:xfrm>
              <a:off x="269558" y="1758696"/>
              <a:ext cx="5091354" cy="2217420"/>
              <a:chOff x="3481388" y="550385"/>
              <a:chExt cx="5091354" cy="2217420"/>
            </a:xfrm>
          </p:grpSpPr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3335511D-9236-C0B5-6449-4CED11789DD0}"/>
                  </a:ext>
                </a:extLst>
              </p:cNvPr>
              <p:cNvSpPr/>
              <p:nvPr/>
            </p:nvSpPr>
            <p:spPr>
              <a:xfrm>
                <a:off x="3481388" y="550385"/>
                <a:ext cx="5091354" cy="2217420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F7388F1C-4B40-F745-1698-FC9E27AF0C97}"/>
                  </a:ext>
                </a:extLst>
              </p:cNvPr>
              <p:cNvSpPr/>
              <p:nvPr/>
            </p:nvSpPr>
            <p:spPr>
              <a:xfrm>
                <a:off x="3657600" y="919718"/>
                <a:ext cx="2194560" cy="1480266"/>
              </a:xfrm>
              <a:prstGeom prst="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Policy Network</a:t>
                </a:r>
              </a:p>
            </p:txBody>
          </p:sp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837F728C-449F-6269-465E-E25771A5F151}"/>
                  </a:ext>
                </a:extLst>
              </p:cNvPr>
              <p:cNvSpPr/>
              <p:nvPr/>
            </p:nvSpPr>
            <p:spPr>
              <a:xfrm>
                <a:off x="6204584" y="919717"/>
                <a:ext cx="2276475" cy="1480266"/>
              </a:xfrm>
              <a:prstGeom prst="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Value Network</a:t>
                </a:r>
              </a:p>
            </p:txBody>
          </p:sp>
        </p:grp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767DF63F-E3C8-36B0-AC22-75A32643CBBF}"/>
                </a:ext>
              </a:extLst>
            </p:cNvPr>
            <p:cNvSpPr txBox="1"/>
            <p:nvPr/>
          </p:nvSpPr>
          <p:spPr>
            <a:xfrm>
              <a:off x="1299210" y="1389364"/>
              <a:ext cx="316992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err="1"/>
                <a:t>AMBer</a:t>
              </a:r>
              <a:r>
                <a:rPr lang="en-US" dirty="0"/>
                <a:t> - 2NNs, the “agent”</a:t>
              </a:r>
            </a:p>
          </p:txBody>
        </p:sp>
      </p:grpSp>
      <p:pic>
        <p:nvPicPr>
          <p:cNvPr id="9218" name="Picture 2">
            <a:extLst>
              <a:ext uri="{FF2B5EF4-FFF2-40B4-BE49-F238E27FC236}">
                <a16:creationId xmlns:a16="http://schemas.microsoft.com/office/drawing/2014/main" id="{1DD87C90-EE21-AACB-96F6-A754C25D77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9671" y="2629409"/>
            <a:ext cx="6991350" cy="41635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Graphic 6" descr="Pot of gold with solid fill">
            <a:extLst>
              <a:ext uri="{FF2B5EF4-FFF2-40B4-BE49-F238E27FC236}">
                <a16:creationId xmlns:a16="http://schemas.microsoft.com/office/drawing/2014/main" id="{42D23434-3C3B-FD78-3E8E-EA3EA6A6CF4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904740" y="2567372"/>
            <a:ext cx="686560" cy="686560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18" name="Ink 17">
                <a:extLst>
                  <a:ext uri="{FF2B5EF4-FFF2-40B4-BE49-F238E27FC236}">
                    <a16:creationId xmlns:a16="http://schemas.microsoft.com/office/drawing/2014/main" id="{425D2108-2214-B831-5820-3234345E13C5}"/>
                  </a:ext>
                </a:extLst>
              </p14:cNvPr>
              <p14:cNvContentPartPr/>
              <p14:nvPr/>
            </p14:nvContentPartPr>
            <p14:xfrm>
              <a:off x="4652010" y="2218930"/>
              <a:ext cx="7539990" cy="4636099"/>
            </p14:xfrm>
          </p:contentPart>
        </mc:Choice>
        <mc:Fallback xmlns="">
          <p:pic>
            <p:nvPicPr>
              <p:cNvPr id="18" name="Ink 17">
                <a:extLst>
                  <a:ext uri="{FF2B5EF4-FFF2-40B4-BE49-F238E27FC236}">
                    <a16:creationId xmlns:a16="http://schemas.microsoft.com/office/drawing/2014/main" id="{425D2108-2214-B831-5820-3234345E13C5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630411" y="2197332"/>
                <a:ext cx="7583189" cy="4678936"/>
              </a:xfrm>
              <a:prstGeom prst="rect">
                <a:avLst/>
              </a:prstGeom>
            </p:spPr>
          </p:pic>
        </mc:Fallback>
      </mc:AlternateContent>
      <p:sp>
        <p:nvSpPr>
          <p:cNvPr id="3" name="TextBox 2">
            <a:extLst>
              <a:ext uri="{FF2B5EF4-FFF2-40B4-BE49-F238E27FC236}">
                <a16:creationId xmlns:a16="http://schemas.microsoft.com/office/drawing/2014/main" id="{64E431B1-2619-EAAE-055B-803D64A05ACA}"/>
              </a:ext>
            </a:extLst>
          </p:cNvPr>
          <p:cNvSpPr txBox="1"/>
          <p:nvPr/>
        </p:nvSpPr>
        <p:spPr>
          <a:xfrm>
            <a:off x="150653" y="2629409"/>
            <a:ext cx="467518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Every so often we will reweight the reward to push </a:t>
            </a:r>
            <a:r>
              <a:rPr lang="en-US" sz="2400" dirty="0" err="1"/>
              <a:t>AMBer</a:t>
            </a:r>
            <a:r>
              <a:rPr lang="en-US" sz="2400" dirty="0"/>
              <a:t> to look for better models</a:t>
            </a:r>
          </a:p>
          <a:p>
            <a:endParaRPr lang="en-US" sz="2400" dirty="0"/>
          </a:p>
          <a:p>
            <a:endParaRPr lang="en-US" sz="2400" dirty="0"/>
          </a:p>
          <a:p>
            <a:r>
              <a:rPr lang="en-US" sz="2400" dirty="0"/>
              <a:t>Also helps to avoid </a:t>
            </a:r>
            <a:r>
              <a:rPr lang="en-US" sz="2400" dirty="0" err="1"/>
              <a:t>overconverging</a:t>
            </a:r>
            <a:r>
              <a:rPr lang="en-US" sz="2400" dirty="0"/>
              <a:t> </a:t>
            </a:r>
          </a:p>
          <a:p>
            <a:endParaRPr lang="en-US" sz="24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6465561-6792-B3CD-5DBB-9CE006892441}"/>
              </a:ext>
            </a:extLst>
          </p:cNvPr>
          <p:cNvSpPr txBox="1"/>
          <p:nvPr/>
        </p:nvSpPr>
        <p:spPr>
          <a:xfrm>
            <a:off x="10009030" y="2910652"/>
            <a:ext cx="5257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1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6" name="Ink 5">
                <a:extLst>
                  <a:ext uri="{FF2B5EF4-FFF2-40B4-BE49-F238E27FC236}">
                    <a16:creationId xmlns:a16="http://schemas.microsoft.com/office/drawing/2014/main" id="{BC66F113-B75E-5134-E3A3-364614EBA8F0}"/>
                  </a:ext>
                </a:extLst>
              </p14:cNvPr>
              <p14:cNvContentPartPr/>
              <p14:nvPr/>
            </p14:nvContentPartPr>
            <p14:xfrm>
              <a:off x="10157900" y="3553360"/>
              <a:ext cx="163440" cy="560520"/>
            </p14:xfrm>
          </p:contentPart>
        </mc:Choice>
        <mc:Fallback xmlns="">
          <p:pic>
            <p:nvPicPr>
              <p:cNvPr id="6" name="Ink 5">
                <a:extLst>
                  <a:ext uri="{FF2B5EF4-FFF2-40B4-BE49-F238E27FC236}">
                    <a16:creationId xmlns:a16="http://schemas.microsoft.com/office/drawing/2014/main" id="{BC66F113-B75E-5134-E3A3-364614EBA8F0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10139900" y="3535360"/>
                <a:ext cx="199080" cy="596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14" name="Ink 13">
                <a:extLst>
                  <a:ext uri="{FF2B5EF4-FFF2-40B4-BE49-F238E27FC236}">
                    <a16:creationId xmlns:a16="http://schemas.microsoft.com/office/drawing/2014/main" id="{AB40B249-4AAD-0433-DF27-0C2B4AA10047}"/>
                  </a:ext>
                </a:extLst>
              </p14:cNvPr>
              <p14:cNvContentPartPr/>
              <p14:nvPr/>
            </p14:nvContentPartPr>
            <p14:xfrm>
              <a:off x="10036580" y="3930280"/>
              <a:ext cx="371880" cy="174600"/>
            </p14:xfrm>
          </p:contentPart>
        </mc:Choice>
        <mc:Fallback xmlns="">
          <p:pic>
            <p:nvPicPr>
              <p:cNvPr id="14" name="Ink 13">
                <a:extLst>
                  <a:ext uri="{FF2B5EF4-FFF2-40B4-BE49-F238E27FC236}">
                    <a16:creationId xmlns:a16="http://schemas.microsoft.com/office/drawing/2014/main" id="{AB40B249-4AAD-0433-DF27-0C2B4AA10047}"/>
                  </a:ext>
                </a:extLst>
              </p:cNvPr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10018940" y="3912280"/>
                <a:ext cx="407520" cy="210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">
            <p14:nvContentPartPr>
              <p14:cNvPr id="16" name="Ink 15">
                <a:extLst>
                  <a:ext uri="{FF2B5EF4-FFF2-40B4-BE49-F238E27FC236}">
                    <a16:creationId xmlns:a16="http://schemas.microsoft.com/office/drawing/2014/main" id="{8AC35BF5-4D00-5A09-49B0-28ADE22321C2}"/>
                  </a:ext>
                </a:extLst>
              </p14:cNvPr>
              <p14:cNvContentPartPr/>
              <p14:nvPr/>
            </p14:nvContentPartPr>
            <p14:xfrm>
              <a:off x="9016340" y="4079320"/>
              <a:ext cx="1182240" cy="237960"/>
            </p14:xfrm>
          </p:contentPart>
        </mc:Choice>
        <mc:Fallback xmlns="">
          <p:pic>
            <p:nvPicPr>
              <p:cNvPr id="16" name="Ink 15">
                <a:extLst>
                  <a:ext uri="{FF2B5EF4-FFF2-40B4-BE49-F238E27FC236}">
                    <a16:creationId xmlns:a16="http://schemas.microsoft.com/office/drawing/2014/main" id="{8AC35BF5-4D00-5A09-49B0-28ADE22321C2}"/>
                  </a:ext>
                </a:extLst>
              </p:cNvPr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8998340" y="4061320"/>
                <a:ext cx="1217880" cy="273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3">
            <p14:nvContentPartPr>
              <p14:cNvPr id="17" name="Ink 16">
                <a:extLst>
                  <a:ext uri="{FF2B5EF4-FFF2-40B4-BE49-F238E27FC236}">
                    <a16:creationId xmlns:a16="http://schemas.microsoft.com/office/drawing/2014/main" id="{01171781-3D0B-447A-9244-09A20391B0A5}"/>
                  </a:ext>
                </a:extLst>
              </p14:cNvPr>
              <p14:cNvContentPartPr/>
              <p14:nvPr/>
            </p14:nvContentPartPr>
            <p14:xfrm>
              <a:off x="8984660" y="4100560"/>
              <a:ext cx="180720" cy="321480"/>
            </p14:xfrm>
          </p:contentPart>
        </mc:Choice>
        <mc:Fallback xmlns="">
          <p:pic>
            <p:nvPicPr>
              <p:cNvPr id="17" name="Ink 16">
                <a:extLst>
                  <a:ext uri="{FF2B5EF4-FFF2-40B4-BE49-F238E27FC236}">
                    <a16:creationId xmlns:a16="http://schemas.microsoft.com/office/drawing/2014/main" id="{01171781-3D0B-447A-9244-09A20391B0A5}"/>
                  </a:ext>
                </a:extLst>
              </p:cNvPr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8966660" y="4082920"/>
                <a:ext cx="216360" cy="357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5">
            <p14:nvContentPartPr>
              <p14:cNvPr id="21" name="Ink 20">
                <a:extLst>
                  <a:ext uri="{FF2B5EF4-FFF2-40B4-BE49-F238E27FC236}">
                    <a16:creationId xmlns:a16="http://schemas.microsoft.com/office/drawing/2014/main" id="{ACF4842A-6476-F250-BCA7-51F7A7405F62}"/>
                  </a:ext>
                </a:extLst>
              </p14:cNvPr>
              <p14:cNvContentPartPr/>
              <p14:nvPr/>
            </p14:nvContentPartPr>
            <p14:xfrm>
              <a:off x="8362220" y="4300720"/>
              <a:ext cx="662760" cy="962640"/>
            </p14:xfrm>
          </p:contentPart>
        </mc:Choice>
        <mc:Fallback xmlns="">
          <p:pic>
            <p:nvPicPr>
              <p:cNvPr id="21" name="Ink 20">
                <a:extLst>
                  <a:ext uri="{FF2B5EF4-FFF2-40B4-BE49-F238E27FC236}">
                    <a16:creationId xmlns:a16="http://schemas.microsoft.com/office/drawing/2014/main" id="{ACF4842A-6476-F250-BCA7-51F7A7405F62}"/>
                  </a:ext>
                </a:extLst>
              </p:cNvPr>
              <p:cNvPicPr/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8344220" y="4282720"/>
                <a:ext cx="698400" cy="998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7">
            <p14:nvContentPartPr>
              <p14:cNvPr id="23" name="Ink 22">
                <a:extLst>
                  <a:ext uri="{FF2B5EF4-FFF2-40B4-BE49-F238E27FC236}">
                    <a16:creationId xmlns:a16="http://schemas.microsoft.com/office/drawing/2014/main" id="{68ABCFDD-DB28-94F4-59CF-4518F8C626EC}"/>
                  </a:ext>
                </a:extLst>
              </p14:cNvPr>
              <p14:cNvContentPartPr/>
              <p14:nvPr/>
            </p14:nvContentPartPr>
            <p14:xfrm>
              <a:off x="8296340" y="5006680"/>
              <a:ext cx="93600" cy="253080"/>
            </p14:xfrm>
          </p:contentPart>
        </mc:Choice>
        <mc:Fallback xmlns="">
          <p:pic>
            <p:nvPicPr>
              <p:cNvPr id="23" name="Ink 22">
                <a:extLst>
                  <a:ext uri="{FF2B5EF4-FFF2-40B4-BE49-F238E27FC236}">
                    <a16:creationId xmlns:a16="http://schemas.microsoft.com/office/drawing/2014/main" id="{68ABCFDD-DB28-94F4-59CF-4518F8C626EC}"/>
                  </a:ext>
                </a:extLst>
              </p:cNvPr>
              <p:cNvPicPr/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8278340" y="4988680"/>
                <a:ext cx="129240" cy="288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9">
            <p14:nvContentPartPr>
              <p14:cNvPr id="25" name="Ink 24">
                <a:extLst>
                  <a:ext uri="{FF2B5EF4-FFF2-40B4-BE49-F238E27FC236}">
                    <a16:creationId xmlns:a16="http://schemas.microsoft.com/office/drawing/2014/main" id="{DA217AB0-3498-C253-869C-543428A66A7C}"/>
                  </a:ext>
                </a:extLst>
              </p14:cNvPr>
              <p14:cNvContentPartPr/>
              <p14:nvPr/>
            </p14:nvContentPartPr>
            <p14:xfrm>
              <a:off x="8382020" y="5217280"/>
              <a:ext cx="333360" cy="68760"/>
            </p14:xfrm>
          </p:contentPart>
        </mc:Choice>
        <mc:Fallback xmlns="">
          <p:pic>
            <p:nvPicPr>
              <p:cNvPr id="25" name="Ink 24">
                <a:extLst>
                  <a:ext uri="{FF2B5EF4-FFF2-40B4-BE49-F238E27FC236}">
                    <a16:creationId xmlns:a16="http://schemas.microsoft.com/office/drawing/2014/main" id="{DA217AB0-3498-C253-869C-543428A66A7C}"/>
                  </a:ext>
                </a:extLst>
              </p:cNvPr>
              <p:cNvPicPr/>
              <p:nvPr/>
            </p:nvPicPr>
            <p:blipFill>
              <a:blip r:embed="rId20"/>
              <a:stretch>
                <a:fillRect/>
              </a:stretch>
            </p:blipFill>
            <p:spPr>
              <a:xfrm>
                <a:off x="8364020" y="5199640"/>
                <a:ext cx="369000" cy="104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1">
            <p14:nvContentPartPr>
              <p14:cNvPr id="27" name="Ink 26">
                <a:extLst>
                  <a:ext uri="{FF2B5EF4-FFF2-40B4-BE49-F238E27FC236}">
                    <a16:creationId xmlns:a16="http://schemas.microsoft.com/office/drawing/2014/main" id="{CA447015-29A9-10B6-EEF6-BF07207D1F18}"/>
                  </a:ext>
                </a:extLst>
              </p14:cNvPr>
              <p14:cNvContentPartPr/>
              <p14:nvPr/>
            </p14:nvContentPartPr>
            <p14:xfrm>
              <a:off x="7438460" y="5233480"/>
              <a:ext cx="984240" cy="873720"/>
            </p14:xfrm>
          </p:contentPart>
        </mc:Choice>
        <mc:Fallback xmlns="">
          <p:pic>
            <p:nvPicPr>
              <p:cNvPr id="27" name="Ink 26">
                <a:extLst>
                  <a:ext uri="{FF2B5EF4-FFF2-40B4-BE49-F238E27FC236}">
                    <a16:creationId xmlns:a16="http://schemas.microsoft.com/office/drawing/2014/main" id="{CA447015-29A9-10B6-EEF6-BF07207D1F18}"/>
                  </a:ext>
                </a:extLst>
              </p:cNvPr>
              <p:cNvPicPr/>
              <p:nvPr/>
            </p:nvPicPr>
            <p:blipFill>
              <a:blip r:embed="rId22"/>
              <a:stretch>
                <a:fillRect/>
              </a:stretch>
            </p:blipFill>
            <p:spPr>
              <a:xfrm>
                <a:off x="7420820" y="5215480"/>
                <a:ext cx="1019880" cy="909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3">
            <p14:nvContentPartPr>
              <p14:cNvPr id="28" name="Ink 27">
                <a:extLst>
                  <a:ext uri="{FF2B5EF4-FFF2-40B4-BE49-F238E27FC236}">
                    <a16:creationId xmlns:a16="http://schemas.microsoft.com/office/drawing/2014/main" id="{4EBDE4A1-8A35-EDBC-D38C-FC20B89144E6}"/>
                  </a:ext>
                </a:extLst>
              </p14:cNvPr>
              <p14:cNvContentPartPr/>
              <p14:nvPr/>
            </p14:nvContentPartPr>
            <p14:xfrm>
              <a:off x="7424060" y="5871040"/>
              <a:ext cx="347400" cy="267840"/>
            </p14:xfrm>
          </p:contentPart>
        </mc:Choice>
        <mc:Fallback xmlns="">
          <p:pic>
            <p:nvPicPr>
              <p:cNvPr id="28" name="Ink 27">
                <a:extLst>
                  <a:ext uri="{FF2B5EF4-FFF2-40B4-BE49-F238E27FC236}">
                    <a16:creationId xmlns:a16="http://schemas.microsoft.com/office/drawing/2014/main" id="{4EBDE4A1-8A35-EDBC-D38C-FC20B89144E6}"/>
                  </a:ext>
                </a:extLst>
              </p:cNvPr>
              <p:cNvPicPr/>
              <p:nvPr/>
            </p:nvPicPr>
            <p:blipFill>
              <a:blip r:embed="rId24"/>
              <a:stretch>
                <a:fillRect/>
              </a:stretch>
            </p:blipFill>
            <p:spPr>
              <a:xfrm>
                <a:off x="7406420" y="5853400"/>
                <a:ext cx="383040" cy="303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5">
            <p14:nvContentPartPr>
              <p14:cNvPr id="30" name="Ink 29">
                <a:extLst>
                  <a:ext uri="{FF2B5EF4-FFF2-40B4-BE49-F238E27FC236}">
                    <a16:creationId xmlns:a16="http://schemas.microsoft.com/office/drawing/2014/main" id="{791998FB-9198-54B8-9271-1CB45A0B9E91}"/>
                  </a:ext>
                </a:extLst>
              </p14:cNvPr>
              <p14:cNvContentPartPr/>
              <p14:nvPr/>
            </p14:nvContentPartPr>
            <p14:xfrm>
              <a:off x="7349540" y="4684840"/>
              <a:ext cx="92160" cy="1428840"/>
            </p14:xfrm>
          </p:contentPart>
        </mc:Choice>
        <mc:Fallback xmlns="">
          <p:pic>
            <p:nvPicPr>
              <p:cNvPr id="30" name="Ink 29">
                <a:extLst>
                  <a:ext uri="{FF2B5EF4-FFF2-40B4-BE49-F238E27FC236}">
                    <a16:creationId xmlns:a16="http://schemas.microsoft.com/office/drawing/2014/main" id="{791998FB-9198-54B8-9271-1CB45A0B9E91}"/>
                  </a:ext>
                </a:extLst>
              </p:cNvPr>
              <p:cNvPicPr/>
              <p:nvPr/>
            </p:nvPicPr>
            <p:blipFill>
              <a:blip r:embed="rId26"/>
              <a:stretch>
                <a:fillRect/>
              </a:stretch>
            </p:blipFill>
            <p:spPr>
              <a:xfrm>
                <a:off x="7331540" y="4667200"/>
                <a:ext cx="127800" cy="1464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7">
            <p14:nvContentPartPr>
              <p14:cNvPr id="31" name="Ink 30">
                <a:extLst>
                  <a:ext uri="{FF2B5EF4-FFF2-40B4-BE49-F238E27FC236}">
                    <a16:creationId xmlns:a16="http://schemas.microsoft.com/office/drawing/2014/main" id="{84F8535E-80BF-7E3A-599C-050291055F0C}"/>
                  </a:ext>
                </a:extLst>
              </p14:cNvPr>
              <p14:cNvContentPartPr/>
              <p14:nvPr/>
            </p14:nvContentPartPr>
            <p14:xfrm>
              <a:off x="7157300" y="4680160"/>
              <a:ext cx="450720" cy="256320"/>
            </p14:xfrm>
          </p:contentPart>
        </mc:Choice>
        <mc:Fallback xmlns="">
          <p:pic>
            <p:nvPicPr>
              <p:cNvPr id="31" name="Ink 30">
                <a:extLst>
                  <a:ext uri="{FF2B5EF4-FFF2-40B4-BE49-F238E27FC236}">
                    <a16:creationId xmlns:a16="http://schemas.microsoft.com/office/drawing/2014/main" id="{84F8535E-80BF-7E3A-599C-050291055F0C}"/>
                  </a:ext>
                </a:extLst>
              </p:cNvPr>
              <p:cNvPicPr/>
              <p:nvPr/>
            </p:nvPicPr>
            <p:blipFill>
              <a:blip r:embed="rId28"/>
              <a:stretch>
                <a:fillRect/>
              </a:stretch>
            </p:blipFill>
            <p:spPr>
              <a:xfrm>
                <a:off x="7139660" y="4662520"/>
                <a:ext cx="486360" cy="291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9">
            <p14:nvContentPartPr>
              <p14:cNvPr id="33" name="Ink 32">
                <a:extLst>
                  <a:ext uri="{FF2B5EF4-FFF2-40B4-BE49-F238E27FC236}">
                    <a16:creationId xmlns:a16="http://schemas.microsoft.com/office/drawing/2014/main" id="{9F4F9B55-8990-6BF3-2DD5-93EECA939058}"/>
                  </a:ext>
                </a:extLst>
              </p14:cNvPr>
              <p14:cNvContentPartPr/>
              <p14:nvPr/>
            </p14:nvContentPartPr>
            <p14:xfrm>
              <a:off x="5923220" y="4687000"/>
              <a:ext cx="1398240" cy="720"/>
            </p14:xfrm>
          </p:contentPart>
        </mc:Choice>
        <mc:Fallback xmlns="">
          <p:pic>
            <p:nvPicPr>
              <p:cNvPr id="33" name="Ink 32">
                <a:extLst>
                  <a:ext uri="{FF2B5EF4-FFF2-40B4-BE49-F238E27FC236}">
                    <a16:creationId xmlns:a16="http://schemas.microsoft.com/office/drawing/2014/main" id="{9F4F9B55-8990-6BF3-2DD5-93EECA939058}"/>
                  </a:ext>
                </a:extLst>
              </p:cNvPr>
              <p:cNvPicPr/>
              <p:nvPr/>
            </p:nvPicPr>
            <p:blipFill>
              <a:blip r:embed="rId30"/>
              <a:stretch>
                <a:fillRect/>
              </a:stretch>
            </p:blipFill>
            <p:spPr>
              <a:xfrm>
                <a:off x="5905220" y="4651000"/>
                <a:ext cx="1433880" cy="72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1">
            <p14:nvContentPartPr>
              <p14:cNvPr id="34" name="Ink 33">
                <a:extLst>
                  <a:ext uri="{FF2B5EF4-FFF2-40B4-BE49-F238E27FC236}">
                    <a16:creationId xmlns:a16="http://schemas.microsoft.com/office/drawing/2014/main" id="{0A6B313D-E6BA-2CB3-F179-D78A436B3FDD}"/>
                  </a:ext>
                </a:extLst>
              </p14:cNvPr>
              <p14:cNvContentPartPr/>
              <p14:nvPr/>
            </p14:nvContentPartPr>
            <p14:xfrm>
              <a:off x="5889020" y="4540840"/>
              <a:ext cx="239040" cy="285120"/>
            </p14:xfrm>
          </p:contentPart>
        </mc:Choice>
        <mc:Fallback xmlns="">
          <p:pic>
            <p:nvPicPr>
              <p:cNvPr id="34" name="Ink 33">
                <a:extLst>
                  <a:ext uri="{FF2B5EF4-FFF2-40B4-BE49-F238E27FC236}">
                    <a16:creationId xmlns:a16="http://schemas.microsoft.com/office/drawing/2014/main" id="{0A6B313D-E6BA-2CB3-F179-D78A436B3FDD}"/>
                  </a:ext>
                </a:extLst>
              </p:cNvPr>
              <p:cNvPicPr/>
              <p:nvPr/>
            </p:nvPicPr>
            <p:blipFill>
              <a:blip r:embed="rId32"/>
              <a:stretch>
                <a:fillRect/>
              </a:stretch>
            </p:blipFill>
            <p:spPr>
              <a:xfrm>
                <a:off x="5871380" y="4523200"/>
                <a:ext cx="274680" cy="320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3">
            <p14:nvContentPartPr>
              <p14:cNvPr id="36" name="Ink 35">
                <a:extLst>
                  <a:ext uri="{FF2B5EF4-FFF2-40B4-BE49-F238E27FC236}">
                    <a16:creationId xmlns:a16="http://schemas.microsoft.com/office/drawing/2014/main" id="{624ACA4E-2296-EE29-718C-4663490E83E0}"/>
                  </a:ext>
                </a:extLst>
              </p14:cNvPr>
              <p14:cNvContentPartPr/>
              <p14:nvPr/>
            </p14:nvContentPartPr>
            <p14:xfrm>
              <a:off x="5381780" y="4229800"/>
              <a:ext cx="539640" cy="459720"/>
            </p14:xfrm>
          </p:contentPart>
        </mc:Choice>
        <mc:Fallback xmlns="">
          <p:pic>
            <p:nvPicPr>
              <p:cNvPr id="36" name="Ink 35">
                <a:extLst>
                  <a:ext uri="{FF2B5EF4-FFF2-40B4-BE49-F238E27FC236}">
                    <a16:creationId xmlns:a16="http://schemas.microsoft.com/office/drawing/2014/main" id="{624ACA4E-2296-EE29-718C-4663490E83E0}"/>
                  </a:ext>
                </a:extLst>
              </p:cNvPr>
              <p:cNvPicPr/>
              <p:nvPr/>
            </p:nvPicPr>
            <p:blipFill>
              <a:blip r:embed="rId34"/>
              <a:stretch>
                <a:fillRect/>
              </a:stretch>
            </p:blipFill>
            <p:spPr>
              <a:xfrm>
                <a:off x="5364140" y="4212160"/>
                <a:ext cx="575280" cy="495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5">
            <p14:nvContentPartPr>
              <p14:cNvPr id="37" name="Ink 36">
                <a:extLst>
                  <a:ext uri="{FF2B5EF4-FFF2-40B4-BE49-F238E27FC236}">
                    <a16:creationId xmlns:a16="http://schemas.microsoft.com/office/drawing/2014/main" id="{3C36DDEE-4518-C12F-8328-F55EBB6C408C}"/>
                  </a:ext>
                </a:extLst>
              </p14:cNvPr>
              <p14:cNvContentPartPr/>
              <p14:nvPr/>
            </p14:nvContentPartPr>
            <p14:xfrm>
              <a:off x="5379260" y="4198120"/>
              <a:ext cx="270000" cy="290160"/>
            </p14:xfrm>
          </p:contentPart>
        </mc:Choice>
        <mc:Fallback xmlns="">
          <p:pic>
            <p:nvPicPr>
              <p:cNvPr id="37" name="Ink 36">
                <a:extLst>
                  <a:ext uri="{FF2B5EF4-FFF2-40B4-BE49-F238E27FC236}">
                    <a16:creationId xmlns:a16="http://schemas.microsoft.com/office/drawing/2014/main" id="{3C36DDEE-4518-C12F-8328-F55EBB6C408C}"/>
                  </a:ext>
                </a:extLst>
              </p:cNvPr>
              <p:cNvPicPr/>
              <p:nvPr/>
            </p:nvPicPr>
            <p:blipFill>
              <a:blip r:embed="rId36"/>
              <a:stretch>
                <a:fillRect/>
              </a:stretch>
            </p:blipFill>
            <p:spPr>
              <a:xfrm>
                <a:off x="5361260" y="4180120"/>
                <a:ext cx="305640" cy="325800"/>
              </a:xfrm>
              <a:prstGeom prst="rect">
                <a:avLst/>
              </a:prstGeom>
            </p:spPr>
          </p:pic>
        </mc:Fallback>
      </mc:AlternateContent>
      <p:sp>
        <p:nvSpPr>
          <p:cNvPr id="41" name="Slide Number Placeholder 40">
            <a:extLst>
              <a:ext uri="{FF2B5EF4-FFF2-40B4-BE49-F238E27FC236}">
                <a16:creationId xmlns:a16="http://schemas.microsoft.com/office/drawing/2014/main" id="{087B4E98-076D-1201-BA94-32F5CDD6A3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75ECB-F1B2-4B83-8B1F-5A86440A4504}" type="slidenum">
              <a:rPr lang="en-US" smtClean="0"/>
              <a:t>17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DC6CA85-2403-D9C5-B41A-26B02A457D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43778" y="132684"/>
            <a:ext cx="6269802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The Model Space = Madison</a:t>
            </a:r>
            <a:br>
              <a:rPr lang="en-US" dirty="0"/>
            </a:br>
            <a:r>
              <a:rPr lang="en-US" dirty="0"/>
              <a:t>(cartoon version)</a:t>
            </a:r>
          </a:p>
        </p:txBody>
      </p:sp>
    </p:spTree>
    <p:extLst>
      <p:ext uri="{BB962C8B-B14F-4D97-AF65-F5344CB8AC3E}">
        <p14:creationId xmlns:p14="http://schemas.microsoft.com/office/powerpoint/2010/main" val="287118364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56E1125-4825-98ED-FCE4-263775CF1E9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F1151B-D233-0A74-CB41-66D1FE57D9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8255"/>
            <a:ext cx="12192000" cy="1325563"/>
          </a:xfrm>
        </p:spPr>
        <p:txBody>
          <a:bodyPr/>
          <a:lstStyle/>
          <a:p>
            <a:r>
              <a:rPr lang="en-US" dirty="0"/>
              <a:t>We deploy </a:t>
            </a:r>
            <a:r>
              <a:rPr lang="en-US" dirty="0" err="1"/>
              <a:t>AMBer</a:t>
            </a:r>
            <a:r>
              <a:rPr lang="en-US" dirty="0"/>
              <a:t> on 3 Model Sub-spaces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7" name="Ink 6">
                <a:extLst>
                  <a:ext uri="{FF2B5EF4-FFF2-40B4-BE49-F238E27FC236}">
                    <a16:creationId xmlns:a16="http://schemas.microsoft.com/office/drawing/2014/main" id="{8C3E01FC-2A62-E844-E7E0-49F5801E00BA}"/>
                  </a:ext>
                </a:extLst>
              </p14:cNvPr>
              <p14:cNvContentPartPr/>
              <p14:nvPr/>
            </p14:nvContentPartPr>
            <p14:xfrm>
              <a:off x="0" y="2219445"/>
              <a:ext cx="3771613" cy="2419110"/>
            </p14:xfrm>
          </p:contentPart>
        </mc:Choice>
        <mc:Fallback xmlns="">
          <p:pic>
            <p:nvPicPr>
              <p:cNvPr id="7" name="Ink 6">
                <a:extLst>
                  <a:ext uri="{FF2B5EF4-FFF2-40B4-BE49-F238E27FC236}">
                    <a16:creationId xmlns:a16="http://schemas.microsoft.com/office/drawing/2014/main" id="{8C3E01FC-2A62-E844-E7E0-49F5801E00BA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-21597" y="2197846"/>
                <a:ext cx="3814448" cy="2462308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8" name="Ink 7">
                <a:extLst>
                  <a:ext uri="{FF2B5EF4-FFF2-40B4-BE49-F238E27FC236}">
                    <a16:creationId xmlns:a16="http://schemas.microsoft.com/office/drawing/2014/main" id="{31C4EA7C-B8FE-F992-CF88-A802E74ED0C8}"/>
                  </a:ext>
                </a:extLst>
              </p14:cNvPr>
              <p14:cNvContentPartPr/>
              <p14:nvPr/>
            </p14:nvContentPartPr>
            <p14:xfrm>
              <a:off x="3825749" y="2033153"/>
              <a:ext cx="4066571" cy="2608296"/>
            </p14:xfrm>
          </p:contentPart>
        </mc:Choice>
        <mc:Fallback xmlns="">
          <p:pic>
            <p:nvPicPr>
              <p:cNvPr id="8" name="Ink 7">
                <a:extLst>
                  <a:ext uri="{FF2B5EF4-FFF2-40B4-BE49-F238E27FC236}">
                    <a16:creationId xmlns:a16="http://schemas.microsoft.com/office/drawing/2014/main" id="{31C4EA7C-B8FE-F992-CF88-A802E74ED0C8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804151" y="2011555"/>
                <a:ext cx="4109767" cy="2651492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9" name="Ink 8">
                <a:extLst>
                  <a:ext uri="{FF2B5EF4-FFF2-40B4-BE49-F238E27FC236}">
                    <a16:creationId xmlns:a16="http://schemas.microsoft.com/office/drawing/2014/main" id="{894691E2-B189-BCD7-5C48-E071270F73D9}"/>
                  </a:ext>
                </a:extLst>
              </p14:cNvPr>
              <p14:cNvContentPartPr/>
              <p14:nvPr/>
            </p14:nvContentPartPr>
            <p14:xfrm>
              <a:off x="8140861" y="2033153"/>
              <a:ext cx="4089128" cy="2622764"/>
            </p14:xfrm>
          </p:contentPart>
        </mc:Choice>
        <mc:Fallback xmlns="">
          <p:pic>
            <p:nvPicPr>
              <p:cNvPr id="9" name="Ink 8">
                <a:extLst>
                  <a:ext uri="{FF2B5EF4-FFF2-40B4-BE49-F238E27FC236}">
                    <a16:creationId xmlns:a16="http://schemas.microsoft.com/office/drawing/2014/main" id="{894691E2-B189-BCD7-5C48-E071270F73D9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8119263" y="2011555"/>
                <a:ext cx="4131963" cy="2665961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E7395216-F61C-0098-55CC-4D817B79A354}"/>
                  </a:ext>
                </a:extLst>
              </p:cNvPr>
              <p:cNvSpPr txBox="1"/>
              <p:nvPr/>
            </p:nvSpPr>
            <p:spPr>
              <a:xfrm>
                <a:off x="687484" y="2569494"/>
                <a:ext cx="2450781" cy="14795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200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en-US" sz="2200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</m:sSub>
                      <m:r>
                        <a:rPr lang="en-US" sz="2200" b="0" i="1" smtClean="0">
                          <a:latin typeface="Cambria Math" panose="02040503050406030204" pitchFamily="18" charset="0"/>
                        </a:rPr>
                        <m:t>×</m:t>
                      </m:r>
                      <m:sSub>
                        <m:sSubPr>
                          <m:ctrlPr>
                            <a:rPr lang="en-US" sz="2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200" b="0" i="1" smtClean="0"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en-US" sz="2200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</m:sSub>
                      <m:r>
                        <a:rPr lang="en-US" sz="2200" b="0" i="1" smtClean="0">
                          <a:latin typeface="Cambria Math" panose="02040503050406030204" pitchFamily="18" charset="0"/>
                        </a:rPr>
                        <m:t>, </m:t>
                      </m:r>
                      <m:sSub>
                        <m:sSubPr>
                          <m:ctrlPr>
                            <a:rPr lang="en-US" sz="2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2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  <m:sub>
                          <m:sSub>
                            <m:sSubPr>
                              <m:ctrlPr>
                                <a:rPr lang="en-US" sz="22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200" b="0" i="1" smtClean="0">
                                  <a:latin typeface="Cambria Math" panose="02040503050406030204" pitchFamily="18" charset="0"/>
                                </a:rPr>
                                <m:t>𝜙</m:t>
                              </m:r>
                            </m:e>
                            <m:sub>
                              <m:r>
                                <a:rPr lang="en-US" sz="2200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sub>
                      </m:sSub>
                      <m:r>
                        <a:rPr lang="en-US" sz="2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≤5</m:t>
                      </m:r>
                    </m:oMath>
                  </m:oMathPara>
                </a14:m>
                <a:endParaRPr lang="en-US" sz="2200" b="0" dirty="0">
                  <a:ea typeface="Cambria Math" panose="02040503050406030204" pitchFamily="18" charset="0"/>
                </a:endParaRPr>
              </a:p>
              <a:p>
                <a:pPr algn="ctr"/>
                <a:endParaRPr lang="en-US" sz="2200" dirty="0"/>
              </a:p>
              <a:p>
                <a:pPr algn="ctr"/>
                <a:r>
                  <a:rPr lang="en-US" sz="2200" dirty="0"/>
                  <a:t>Well-explored.</a:t>
                </a:r>
              </a:p>
              <a:p>
                <a:pPr algn="ctr"/>
                <a:r>
                  <a:rPr lang="en-US" sz="2200" dirty="0"/>
                  <a:t>Test intuition</a:t>
                </a: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E7395216-F61C-0098-55CC-4D817B79A35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7484" y="2569494"/>
                <a:ext cx="2450781" cy="1479508"/>
              </a:xfrm>
              <a:prstGeom prst="rect">
                <a:avLst/>
              </a:prstGeom>
              <a:blipFill>
                <a:blip r:embed="rId6"/>
                <a:stretch>
                  <a:fillRect b="-78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FD4AB018-DCE7-B1D0-4411-7AE263F6522E}"/>
                  </a:ext>
                </a:extLst>
              </p:cNvPr>
              <p:cNvSpPr txBox="1"/>
              <p:nvPr/>
            </p:nvSpPr>
            <p:spPr>
              <a:xfrm>
                <a:off x="4229696" y="2436670"/>
                <a:ext cx="3258675" cy="180126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1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100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en-US" sz="2100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</m:sSub>
                      <m:r>
                        <a:rPr lang="en-US" sz="2100" b="0" i="1" smtClean="0">
                          <a:latin typeface="Cambria Math" panose="02040503050406030204" pitchFamily="18" charset="0"/>
                        </a:rPr>
                        <m:t>×</m:t>
                      </m:r>
                      <m:sSub>
                        <m:sSubPr>
                          <m:ctrlPr>
                            <a:rPr lang="en-US" sz="21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100" b="0" i="1" smtClean="0"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en-US" sz="2100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sub>
                      </m:sSub>
                      <m:r>
                        <a:rPr lang="en-US" sz="2100" b="0" i="1" smtClean="0">
                          <a:latin typeface="Cambria Math" panose="02040503050406030204" pitchFamily="18" charset="0"/>
                        </a:rPr>
                        <m:t>, </m:t>
                      </m:r>
                      <m:sSub>
                        <m:sSubPr>
                          <m:ctrlPr>
                            <a:rPr lang="en-US" sz="21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1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  <m:sub>
                          <m:sSub>
                            <m:sSubPr>
                              <m:ctrlPr>
                                <a:rPr lang="en-US" sz="21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100" b="0" i="1" smtClean="0">
                                  <a:latin typeface="Cambria Math" panose="02040503050406030204" pitchFamily="18" charset="0"/>
                                </a:rPr>
                                <m:t>𝜙</m:t>
                              </m:r>
                            </m:e>
                            <m:sub>
                              <m:r>
                                <a:rPr lang="en-US" sz="2100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sub>
                      </m:sSub>
                      <m:r>
                        <a:rPr lang="en-US" sz="21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≤5</m:t>
                      </m:r>
                      <m:r>
                        <a:rPr lang="en-US" sz="21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</m:t>
                      </m:r>
                      <m:r>
                        <m:rPr>
                          <m:sty m:val="p"/>
                        </m:rPr>
                        <a:rPr lang="en-US" sz="21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N</m:t>
                      </m:r>
                      <m:r>
                        <a:rPr lang="en-US" sz="21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≤10</m:t>
                      </m:r>
                    </m:oMath>
                  </m:oMathPara>
                </a14:m>
                <a:endParaRPr lang="en-US" sz="2100" b="0" dirty="0">
                  <a:ea typeface="Cambria Math" panose="02040503050406030204" pitchFamily="18" charset="0"/>
                </a:endParaRPr>
              </a:p>
              <a:p>
                <a:pPr algn="ctr"/>
                <a:endParaRPr lang="en-US" sz="2200" dirty="0"/>
              </a:p>
              <a:p>
                <a:pPr algn="ctr"/>
                <a:r>
                  <a:rPr lang="en-US" sz="2200" dirty="0"/>
                  <a:t>Also explored.</a:t>
                </a:r>
              </a:p>
              <a:p>
                <a:pPr algn="ctr"/>
                <a:r>
                  <a:rPr lang="en-US" sz="2200" dirty="0" err="1"/>
                  <a:t>AMBer</a:t>
                </a:r>
                <a:r>
                  <a:rPr lang="en-US" sz="2200" dirty="0"/>
                  <a:t> chooses a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200" b="0" i="1" smtClean="0"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  <m:sub>
                        <m:r>
                          <a:rPr lang="en-US" sz="2200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sub>
                    </m:sSub>
                    <m:r>
                      <a:rPr lang="en-US" sz="2200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200" dirty="0"/>
                  <a:t>symmetry</a:t>
                </a: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FD4AB018-DCE7-B1D0-4411-7AE263F6522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29696" y="2436670"/>
                <a:ext cx="3258675" cy="1801262"/>
              </a:xfrm>
              <a:prstGeom prst="rect">
                <a:avLst/>
              </a:prstGeom>
              <a:blipFill>
                <a:blip r:embed="rId7"/>
                <a:stretch>
                  <a:fillRect b="-610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12CCAFEF-0CF9-6307-E626-D2C7242BA4FA}"/>
                  </a:ext>
                </a:extLst>
              </p:cNvPr>
              <p:cNvSpPr txBox="1"/>
              <p:nvPr/>
            </p:nvSpPr>
            <p:spPr>
              <a:xfrm>
                <a:off x="8828345" y="2674778"/>
                <a:ext cx="2450781" cy="14795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200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sz="2200" b="0" i="1" smtClean="0">
                              <a:latin typeface="Cambria Math" panose="02040503050406030204" pitchFamily="18" charset="0"/>
                            </a:rPr>
                            <m:t>19</m:t>
                          </m:r>
                        </m:sub>
                      </m:sSub>
                      <m:r>
                        <a:rPr lang="en-US" sz="2200" b="0" i="1" smtClean="0">
                          <a:latin typeface="Cambria Math" panose="02040503050406030204" pitchFamily="18" charset="0"/>
                        </a:rPr>
                        <m:t>×</m:t>
                      </m:r>
                      <m:sSub>
                        <m:sSubPr>
                          <m:ctrlPr>
                            <a:rPr lang="en-US" sz="2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200" b="0" i="1" smtClean="0"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en-US" sz="2200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</m:sSub>
                      <m:r>
                        <a:rPr lang="en-US" sz="2200" b="0" i="1" smtClean="0">
                          <a:latin typeface="Cambria Math" panose="02040503050406030204" pitchFamily="18" charset="0"/>
                        </a:rPr>
                        <m:t>, </m:t>
                      </m:r>
                      <m:sSub>
                        <m:sSubPr>
                          <m:ctrlPr>
                            <a:rPr lang="en-US" sz="2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2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  <m:sub>
                          <m:sSub>
                            <m:sSubPr>
                              <m:ctrlPr>
                                <a:rPr lang="en-US" sz="22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200" b="0" i="1" smtClean="0">
                                  <a:latin typeface="Cambria Math" panose="02040503050406030204" pitchFamily="18" charset="0"/>
                                </a:rPr>
                                <m:t>𝜙</m:t>
                              </m:r>
                            </m:e>
                            <m:sub>
                              <m:r>
                                <a:rPr lang="en-US" sz="2200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sub>
                      </m:sSub>
                      <m:r>
                        <a:rPr lang="en-US" sz="2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≤6</m:t>
                      </m:r>
                    </m:oMath>
                  </m:oMathPara>
                </a14:m>
                <a:endParaRPr lang="en-US" sz="2200" b="0" dirty="0">
                  <a:ea typeface="Cambria Math" panose="02040503050406030204" pitchFamily="18" charset="0"/>
                </a:endParaRPr>
              </a:p>
              <a:p>
                <a:pPr algn="ctr"/>
                <a:endParaRPr lang="en-US" sz="2200" dirty="0"/>
              </a:p>
              <a:p>
                <a:pPr algn="ctr"/>
                <a:r>
                  <a:rPr lang="en-US" sz="2200" dirty="0"/>
                  <a:t>Never used as a flavor symmetry</a:t>
                </a: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12CCAFEF-0CF9-6307-E626-D2C7242BA4F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28345" y="2674778"/>
                <a:ext cx="2450781" cy="1479508"/>
              </a:xfrm>
              <a:prstGeom prst="rect">
                <a:avLst/>
              </a:prstGeom>
              <a:blipFill>
                <a:blip r:embed="rId8"/>
                <a:stretch>
                  <a:fillRect b="-78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extBox 13">
            <a:extLst>
              <a:ext uri="{FF2B5EF4-FFF2-40B4-BE49-F238E27FC236}">
                <a16:creationId xmlns:a16="http://schemas.microsoft.com/office/drawing/2014/main" id="{52E238C2-A891-8509-0A3A-6BEC1FE52AE4}"/>
              </a:ext>
            </a:extLst>
          </p:cNvPr>
          <p:cNvSpPr txBox="1"/>
          <p:nvPr/>
        </p:nvSpPr>
        <p:spPr>
          <a:xfrm>
            <a:off x="3039326" y="5330784"/>
            <a:ext cx="331035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We used an auto encoder to present these spaces on a plot</a:t>
            </a:r>
          </a:p>
        </p:txBody>
      </p:sp>
      <p:pic>
        <p:nvPicPr>
          <p:cNvPr id="1026" name="Picture 2" descr="A 3d Person Watching A Navigator With A Magnifying Glass Stock Photo,  Picture and Royalty Free Image. Image 19228839.">
            <a:extLst>
              <a:ext uri="{FF2B5EF4-FFF2-40B4-BE49-F238E27FC236}">
                <a16:creationId xmlns:a16="http://schemas.microsoft.com/office/drawing/2014/main" id="{7F11A780-5826-78BC-FAA9-B735E7ED7A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0365" y="4716932"/>
            <a:ext cx="2723909" cy="20429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Slide Number Placeholder 15">
            <a:extLst>
              <a:ext uri="{FF2B5EF4-FFF2-40B4-BE49-F238E27FC236}">
                <a16:creationId xmlns:a16="http://schemas.microsoft.com/office/drawing/2014/main" id="{3FDBB42B-3F66-D838-566C-713682C8B8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75ECB-F1B2-4B83-8B1F-5A86440A4504}" type="slidenum">
              <a:rPr lang="en-US" smtClean="0"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602988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829CAF6-E307-B2F1-188A-7270BD1EE3E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99BCDF85-2C4E-66F5-39A7-232412D11D2D}"/>
                  </a:ext>
                </a:extLst>
              </p:cNvPr>
              <p:cNvSpPr txBox="1"/>
              <p:nvPr/>
            </p:nvSpPr>
            <p:spPr>
              <a:xfrm>
                <a:off x="110261" y="1568875"/>
                <a:ext cx="4345993" cy="4187941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2200" dirty="0"/>
                  <a:t>Colored points in background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200" dirty="0"/>
                  <a:t>Sampling of models, colored according to the number of parameters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2200" dirty="0"/>
              </a:p>
              <a:p>
                <a:r>
                  <a:rPr lang="en-US" sz="2200" dirty="0"/>
                  <a:t>Black dots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200" dirty="0"/>
                  <a:t>Models that </a:t>
                </a:r>
                <a:r>
                  <a:rPr lang="en-US" sz="2200" dirty="0" err="1"/>
                  <a:t>AMBer</a:t>
                </a:r>
                <a:r>
                  <a:rPr lang="en-US" sz="2200" dirty="0"/>
                  <a:t> tested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2200" dirty="0"/>
              </a:p>
              <a:p>
                <a:endParaRPr lang="en-US" sz="2200" dirty="0"/>
              </a:p>
              <a:p>
                <a:r>
                  <a:rPr lang="en-US" sz="2200" dirty="0"/>
                  <a:t>Purple Diamonds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200" dirty="0"/>
                  <a:t>Models found with 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2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200" b="0" i="1" smtClean="0">
                              <a:latin typeface="Cambria Math" panose="02040503050406030204" pitchFamily="18" charset="0"/>
                            </a:rPr>
                            <m:t>𝜒</m:t>
                          </m:r>
                        </m:e>
                        <m:sup>
                          <m:r>
                            <a:rPr lang="en-US" sz="22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200" b="0" i="1" smtClean="0">
                          <a:latin typeface="Cambria Math" panose="02040503050406030204" pitchFamily="18" charset="0"/>
                        </a:rPr>
                        <m:t>&lt;10, </m:t>
                      </m:r>
                      <m:sSub>
                        <m:sSubPr>
                          <m:ctrlPr>
                            <a:rPr lang="en-US" sz="2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2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  <m:sub>
                          <m:r>
                            <a:rPr lang="en-US" sz="2200" b="0" i="1" smtClean="0">
                              <a:latin typeface="Cambria Math" panose="02040503050406030204" pitchFamily="18" charset="0"/>
                            </a:rPr>
                            <m:t>𝑝𝑎𝑟𝑎𝑚𝑠</m:t>
                          </m:r>
                        </m:sub>
                      </m:sSub>
                      <m:r>
                        <a:rPr lang="en-US" sz="2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≤</m:t>
                      </m:r>
                      <m:r>
                        <a:rPr lang="en-US" sz="2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7</m:t>
                      </m:r>
                    </m:oMath>
                  </m:oMathPara>
                </a14:m>
                <a:endParaRPr lang="en-US" sz="2200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99BCDF85-2C4E-66F5-39A7-232412D11D2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0261" y="1568875"/>
                <a:ext cx="4345993" cy="4187941"/>
              </a:xfrm>
              <a:prstGeom prst="rect">
                <a:avLst/>
              </a:prstGeom>
              <a:blipFill>
                <a:blip r:embed="rId3"/>
                <a:stretch>
                  <a:fillRect l="-1678" t="-726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le 1">
            <a:extLst>
              <a:ext uri="{FF2B5EF4-FFF2-40B4-BE49-F238E27FC236}">
                <a16:creationId xmlns:a16="http://schemas.microsoft.com/office/drawing/2014/main" id="{52DB9BAE-2042-D3CC-D333-9C07F8415A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8255"/>
            <a:ext cx="12192000" cy="1325563"/>
          </a:xfrm>
        </p:spPr>
        <p:txBody>
          <a:bodyPr/>
          <a:lstStyle/>
          <a:p>
            <a:r>
              <a:rPr lang="en-US" dirty="0"/>
              <a:t>Model Space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07C4B1B-E573-6960-D21E-9DE575474E87}"/>
              </a:ext>
            </a:extLst>
          </p:cNvPr>
          <p:cNvSpPr txBox="1"/>
          <p:nvPr/>
        </p:nvSpPr>
        <p:spPr>
          <a:xfrm>
            <a:off x="890256" y="982444"/>
            <a:ext cx="104114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u="sng" dirty="0"/>
              <a:t>Compress model space to two latent/abstract dimensions (autoencoder)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A10305A-3420-98E0-D682-FBAE560594B4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-236" t="-4150" r="-423" b="-1034"/>
          <a:stretch>
            <a:fillRect/>
          </a:stretch>
        </p:blipFill>
        <p:spPr>
          <a:xfrm>
            <a:off x="4552511" y="1507978"/>
            <a:ext cx="7639489" cy="4425524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F0AA7527-BBCC-D677-70E9-175633FEF987}"/>
              </a:ext>
            </a:extLst>
          </p:cNvPr>
          <p:cNvSpPr txBox="1"/>
          <p:nvPr/>
        </p:nvSpPr>
        <p:spPr>
          <a:xfrm>
            <a:off x="2542572" y="6197954"/>
            <a:ext cx="710685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dirty="0"/>
              <a:t>What does the performance look like?</a:t>
            </a:r>
          </a:p>
        </p:txBody>
      </p:sp>
      <p:sp>
        <p:nvSpPr>
          <p:cNvPr id="23" name="Slide Number Placeholder 22">
            <a:extLst>
              <a:ext uri="{FF2B5EF4-FFF2-40B4-BE49-F238E27FC236}">
                <a16:creationId xmlns:a16="http://schemas.microsoft.com/office/drawing/2014/main" id="{32401DA4-7E41-6EC2-672F-6499AD243B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75ECB-F1B2-4B83-8B1F-5A86440A4504}" type="slidenum">
              <a:rPr lang="en-US" smtClean="0"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24230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18C7512-09F7-543B-5C1F-404C297CD3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7EE173AD-344B-D299-9FF9-9AE601F87F38}"/>
              </a:ext>
            </a:extLst>
          </p:cNvPr>
          <p:cNvGrpSpPr/>
          <p:nvPr/>
        </p:nvGrpSpPr>
        <p:grpSpPr>
          <a:xfrm>
            <a:off x="915076" y="4069463"/>
            <a:ext cx="4688277" cy="2286887"/>
            <a:chOff x="669644" y="3269344"/>
            <a:chExt cx="4688277" cy="2286887"/>
          </a:xfrm>
        </p:grpSpPr>
        <p:pic>
          <p:nvPicPr>
            <p:cNvPr id="2050" name="Picture 2" descr="Light neutrino mass generation via the ...">
              <a:extLst>
                <a:ext uri="{FF2B5EF4-FFF2-40B4-BE49-F238E27FC236}">
                  <a16:creationId xmlns:a16="http://schemas.microsoft.com/office/drawing/2014/main" id="{5B16DAC3-E31B-1D1C-1A48-3C3852EF775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9644" y="3269344"/>
              <a:ext cx="3882390" cy="228688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11E70645-6847-50E0-C396-D28EC35B0691}"/>
                </a:ext>
              </a:extLst>
            </p:cNvPr>
            <p:cNvGrpSpPr/>
            <p:nvPr/>
          </p:nvGrpSpPr>
          <p:grpSpPr>
            <a:xfrm>
              <a:off x="4607544" y="3741517"/>
              <a:ext cx="750377" cy="1269257"/>
              <a:chOff x="5156376" y="5257800"/>
              <a:chExt cx="750377" cy="1269257"/>
            </a:xfrm>
          </p:grpSpPr>
          <p:cxnSp>
            <p:nvCxnSpPr>
              <p:cNvPr id="12" name="Straight Arrow Connector 11">
                <a:extLst>
                  <a:ext uri="{FF2B5EF4-FFF2-40B4-BE49-F238E27FC236}">
                    <a16:creationId xmlns:a16="http://schemas.microsoft.com/office/drawing/2014/main" id="{55FD61CE-EC83-D6C7-3B29-261439ED69E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156376" y="5257800"/>
                <a:ext cx="9984" cy="1223010"/>
              </a:xfrm>
              <a:prstGeom prst="straightConnector1">
                <a:avLst/>
              </a:prstGeom>
              <a:ln w="38100"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2DD9865A-1170-6B74-05F0-F905C663DB10}"/>
                  </a:ext>
                </a:extLst>
              </p:cNvPr>
              <p:cNvSpPr txBox="1"/>
              <p:nvPr/>
            </p:nvSpPr>
            <p:spPr>
              <a:xfrm>
                <a:off x="5177066" y="6157725"/>
                <a:ext cx="72968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mass</a:t>
                </a:r>
              </a:p>
            </p:txBody>
          </p:sp>
        </p:grpSp>
      </p:grp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82722A-B6DA-A9E7-055E-5CDECADEA9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7178" y="1093807"/>
            <a:ext cx="11319269" cy="3318943"/>
          </a:xfrm>
        </p:spPr>
        <p:txBody>
          <a:bodyPr/>
          <a:lstStyle/>
          <a:p>
            <a:pPr marL="0" indent="0">
              <a:buNone/>
            </a:pPr>
            <a:r>
              <a:rPr lang="en-US" u="sng" dirty="0"/>
              <a:t>Newsflash: Neutrinos have mass</a:t>
            </a:r>
          </a:p>
          <a:p>
            <a:r>
              <a:rPr lang="en-US" dirty="0"/>
              <a:t>Guaranteed new physics</a:t>
            </a:r>
          </a:p>
          <a:p>
            <a:r>
              <a:rPr lang="en-US" dirty="0"/>
              <a:t>Renormalizability requires some new physics</a:t>
            </a:r>
          </a:p>
          <a:p>
            <a:r>
              <a:rPr lang="en-US" dirty="0"/>
              <a:t>Upcoming experiments will pin down oscillation parameters, and mass ordering</a:t>
            </a:r>
          </a:p>
          <a:p>
            <a:r>
              <a:rPr lang="en-US" dirty="0"/>
              <a:t>Seesaw mechanism?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0E8545EA-16E6-AA06-85AE-FE30315E0F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5553" y="0"/>
            <a:ext cx="10515600" cy="1325563"/>
          </a:xfrm>
        </p:spPr>
        <p:txBody>
          <a:bodyPr/>
          <a:lstStyle/>
          <a:p>
            <a:r>
              <a:rPr lang="en-US" dirty="0"/>
              <a:t>Neutrino Mass Problem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5D177530-F879-4185-FF76-3808B4504729}"/>
                  </a:ext>
                </a:extLst>
              </p:cNvPr>
              <p:cNvSpPr txBox="1"/>
              <p:nvPr/>
            </p:nvSpPr>
            <p:spPr>
              <a:xfrm>
                <a:off x="7187878" y="4488947"/>
                <a:ext cx="3476553" cy="137871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6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sz="3600" b="0" i="1" smtClean="0">
                              <a:latin typeface="Cambria Math" panose="02040503050406030204" pitchFamily="18" charset="0"/>
                            </a:rPr>
                            <m:t>𝜈</m:t>
                          </m:r>
                        </m:sub>
                      </m:sSub>
                      <m:r>
                        <a:rPr lang="en-US" sz="3600" b="0" i="1" smtClean="0">
                          <a:latin typeface="Cambria Math" panose="02040503050406030204" pitchFamily="18" charset="0"/>
                        </a:rPr>
                        <m:t> ~</m:t>
                      </m:r>
                      <m:f>
                        <m:fPr>
                          <m:ctrlPr>
                            <a:rPr lang="en-US" sz="36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en-US" sz="3600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3600" b="0" i="1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sz="3600" b="0" i="1" smtClean="0">
                                  <a:latin typeface="Cambria Math" panose="02040503050406030204" pitchFamily="18" charset="0"/>
                                </a:rPr>
                                <m:t>𝐷𝑖𝑟𝑎𝑐</m:t>
                              </m:r>
                            </m:sub>
                            <m:sup>
                              <m:r>
                                <a:rPr lang="en-US" sz="36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num>
                        <m:den>
                          <m:sSub>
                            <m:sSubPr>
                              <m:ctrlPr>
                                <a:rPr lang="en-US" sz="36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3600" b="0" i="1" smtClean="0">
                                  <a:latin typeface="Cambria Math" panose="02040503050406030204" pitchFamily="18" charset="0"/>
                                </a:rPr>
                                <m:t>𝑀</m:t>
                              </m:r>
                            </m:e>
                            <m:sub>
                              <m:r>
                                <a:rPr lang="en-US" sz="3600" b="0" i="1" smtClean="0">
                                  <a:latin typeface="Cambria Math" panose="02040503050406030204" pitchFamily="18" charset="0"/>
                                </a:rPr>
                                <m:t>𝑀𝑎𝑗𝑜𝑟𝑎𝑛𝑎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sz="3600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5D177530-F879-4185-FF76-3808B450472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87878" y="4488947"/>
                <a:ext cx="3476553" cy="1378711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F9B33B5D-7D85-2AB3-5208-C4BF52A1BE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75ECB-F1B2-4B83-8B1F-5A86440A4504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028659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3FCDB04-3D36-2851-FE28-36661E8B29A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FA40E112-0784-43AA-D192-1DE35BDA35D0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0" y="18255"/>
                <a:ext cx="12192000" cy="1325563"/>
              </a:xfrm>
            </p:spPr>
            <p:txBody>
              <a:bodyPr/>
              <a:lstStyle/>
              <a:p>
                <a:r>
                  <a:rPr lang="en-US" dirty="0"/>
                  <a:t>Search in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×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sub>
                    </m:sSub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FA40E112-0784-43AA-D192-1DE35BDA35D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0" y="18255"/>
                <a:ext cx="12192000" cy="1325563"/>
              </a:xfrm>
              <a:blipFill>
                <a:blip r:embed="rId2"/>
                <a:stretch>
                  <a:fillRect l="-2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755D445-8E0C-BA66-80C7-75860B74CF6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0" y="4896090"/>
                <a:ext cx="12192000" cy="1805651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r>
                  <a:rPr lang="en-US" dirty="0"/>
                  <a:t>Decrease in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𝑝𝑎𝑟𝑎𝑚𝑠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𝜒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dirty="0"/>
                  <a:t> over time</a:t>
                </a:r>
              </a:p>
              <a:p>
                <a:pPr marL="0" indent="0">
                  <a:buNone/>
                </a:pPr>
                <a:r>
                  <a:rPr lang="en-US" dirty="0" err="1"/>
                  <a:t>AMBer</a:t>
                </a:r>
                <a:r>
                  <a:rPr lang="en-US" dirty="0"/>
                  <a:t> finds more good models and more valid models with time</a:t>
                </a:r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755D445-8E0C-BA66-80C7-75860B74CF6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4896090"/>
                <a:ext cx="12192000" cy="1805651"/>
              </a:xfrm>
              <a:blipFill>
                <a:blip r:embed="rId3"/>
                <a:stretch>
                  <a:fillRect l="-1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>
            <a:extLst>
              <a:ext uri="{FF2B5EF4-FFF2-40B4-BE49-F238E27FC236}">
                <a16:creationId xmlns:a16="http://schemas.microsoft.com/office/drawing/2014/main" id="{E72F3768-4469-890D-46B3-3B1CFA9C5285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1516" b="67030"/>
          <a:stretch>
            <a:fillRect/>
          </a:stretch>
        </p:blipFill>
        <p:spPr>
          <a:xfrm>
            <a:off x="214603" y="1204922"/>
            <a:ext cx="11600416" cy="369116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B437D22C-8FA8-8B46-FFF5-5B4308811214}"/>
                  </a:ext>
                </a:extLst>
              </p:cNvPr>
              <p:cNvSpPr txBox="1"/>
              <p:nvPr/>
            </p:nvSpPr>
            <p:spPr>
              <a:xfrm>
                <a:off x="5306189" y="4433628"/>
                <a:ext cx="1870115" cy="46246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400" b="0" i="0" smtClean="0">
                          <a:latin typeface="Cambria Math" panose="02040503050406030204" pitchFamily="18" charset="0"/>
                        </a:rPr>
                        <m:t>Search</m:t>
                      </m:r>
                      <m:r>
                        <a:rPr lang="en-US" sz="2400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2400" b="0" i="0" smtClean="0">
                          <a:latin typeface="Cambria Math" panose="02040503050406030204" pitchFamily="18" charset="0"/>
                        </a:rPr>
                        <m:t>Time</m:t>
                      </m:r>
                      <m:r>
                        <a:rPr lang="en-US" sz="2400" b="0" i="0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B437D22C-8FA8-8B46-FFF5-5B430881121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06189" y="4433628"/>
                <a:ext cx="1870115" cy="462461"/>
              </a:xfrm>
              <a:prstGeom prst="rect">
                <a:avLst/>
              </a:prstGeom>
              <a:blipFill>
                <a:blip r:embed="rId5"/>
                <a:stretch>
                  <a:fillRect l="-6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B28F7C17-C3FD-453B-15C8-D61466516896}"/>
              </a:ext>
            </a:extLst>
          </p:cNvPr>
          <p:cNvCxnSpPr/>
          <p:nvPr/>
        </p:nvCxnSpPr>
        <p:spPr>
          <a:xfrm>
            <a:off x="2696901" y="4896090"/>
            <a:ext cx="7824486" cy="0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79DCB51F-4EFA-69C2-0218-DDA8403DD2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75ECB-F1B2-4B83-8B1F-5A86440A4504}" type="slidenum">
              <a:rPr lang="en-US" smtClean="0"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656622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20E8BA4-AA8C-628D-3518-0CA3B5254BD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665E82-72B7-5EEE-C6B4-99000D877A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8255"/>
            <a:ext cx="12192000" cy="1325563"/>
          </a:xfrm>
        </p:spPr>
        <p:txBody>
          <a:bodyPr/>
          <a:lstStyle/>
          <a:p>
            <a:r>
              <a:rPr lang="en-US" dirty="0"/>
              <a:t>Rewards and Penalties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5A3E413E-43C2-A7AB-26D1-E7C03DFC075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04904" y="1230918"/>
            <a:ext cx="10091929" cy="38227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7ACF7D9-8A46-AB09-1959-1FB5A5452F13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b="32885"/>
          <a:stretch>
            <a:fillRect/>
          </a:stretch>
        </p:blipFill>
        <p:spPr>
          <a:xfrm>
            <a:off x="7772400" y="130041"/>
            <a:ext cx="3514696" cy="110199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8701D21C-DD4B-6007-ACE7-2C2CE4E8D48E}"/>
                  </a:ext>
                </a:extLst>
              </p:cNvPr>
              <p:cNvSpPr txBox="1"/>
              <p:nvPr/>
            </p:nvSpPr>
            <p:spPr>
              <a:xfrm>
                <a:off x="254000" y="4940717"/>
                <a:ext cx="11938000" cy="177061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US" sz="2600" dirty="0"/>
                  <a:t>Over course of a run,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6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600" b="0" i="1" smtClean="0">
                            <a:latin typeface="Cambria Math" panose="02040503050406030204" pitchFamily="18" charset="0"/>
                          </a:rPr>
                          <m:t>𝜒</m:t>
                        </m:r>
                      </m:e>
                      <m:sup>
                        <m:r>
                          <a:rPr lang="en-US" sz="26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sz="2600" b="0" i="1" smtClean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sz="2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6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en-US" sz="2600" b="0" i="1" smtClean="0">
                            <a:latin typeface="Cambria Math" panose="02040503050406030204" pitchFamily="18" charset="0"/>
                          </a:rPr>
                          <m:t>𝑝𝑎𝑟𝑎𝑚𝑠</m:t>
                        </m:r>
                      </m:sub>
                    </m:sSub>
                    <m:r>
                      <a:rPr lang="en-US" sz="2600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600" b="0" i="1" smtClean="0">
                        <a:latin typeface="Cambria Math" panose="02040503050406030204" pitchFamily="18" charset="0"/>
                      </a:rPr>
                      <m:t>  </m:t>
                    </m:r>
                  </m:oMath>
                </a14:m>
                <a:r>
                  <a:rPr lang="en-US" sz="2600" dirty="0"/>
                  <a:t> targets shift. Tunable hyperparameter schedule.</a:t>
                </a: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US" sz="2600" dirty="0"/>
                  <a:t>The higher the target, the lower the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6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600" b="0" i="1" smtClean="0">
                            <a:latin typeface="Cambria Math" panose="02040503050406030204" pitchFamily="18" charset="0"/>
                          </a:rPr>
                          <m:t>𝜒</m:t>
                        </m:r>
                      </m:e>
                      <m:sup>
                        <m:r>
                          <a:rPr lang="en-US" sz="26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sz="2600" b="0" i="1" smtClean="0"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US" sz="2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6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en-US" sz="2600" b="0" i="1" smtClean="0">
                            <a:latin typeface="Cambria Math" panose="02040503050406030204" pitchFamily="18" charset="0"/>
                          </a:rPr>
                          <m:t>𝑝𝑎𝑟𝑎𝑚𝑠</m:t>
                        </m:r>
                      </m:sub>
                    </m:sSub>
                  </m:oMath>
                </a14:m>
                <a:r>
                  <a:rPr lang="en-US" sz="2600" dirty="0"/>
                  <a:t> must be to get a high reward</a:t>
                </a: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US" sz="2600" dirty="0"/>
                  <a:t>Penalties for models with invalid actions and invalid models</a:t>
                </a: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8701D21C-DD4B-6007-ACE7-2C2CE4E8D48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4000" y="4940717"/>
                <a:ext cx="11938000" cy="1770613"/>
              </a:xfrm>
              <a:prstGeom prst="rect">
                <a:avLst/>
              </a:prstGeom>
              <a:blipFill>
                <a:blip r:embed="rId4"/>
                <a:stretch>
                  <a:fillRect l="-817" t="-2062" b="-79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Slide Number Placeholder 19">
            <a:extLst>
              <a:ext uri="{FF2B5EF4-FFF2-40B4-BE49-F238E27FC236}">
                <a16:creationId xmlns:a16="http://schemas.microsoft.com/office/drawing/2014/main" id="{311BCA76-D24A-0129-4D40-6CD70D55E0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75ECB-F1B2-4B83-8B1F-5A86440A4504}" type="slidenum">
              <a:rPr lang="en-US" smtClean="0"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642656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621C9B9-A706-82D5-5B81-2739631A1C8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384AB37E-C113-29F0-BD73-53BBA126AE27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52264" b="51035"/>
          <a:stretch>
            <a:fillRect/>
          </a:stretch>
        </p:blipFill>
        <p:spPr>
          <a:xfrm>
            <a:off x="5651031" y="769717"/>
            <a:ext cx="6540969" cy="524221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FC6657F-9FB9-9702-EF89-7702C6254E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8255"/>
            <a:ext cx="12192000" cy="1325563"/>
          </a:xfrm>
        </p:spPr>
        <p:txBody>
          <a:bodyPr/>
          <a:lstStyle/>
          <a:p>
            <a:r>
              <a:rPr lang="en-US" dirty="0"/>
              <a:t>Distribution of found models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788E103-FEB2-20BF-F58F-8A9A560A7EF3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0" y="1616082"/>
                <a:ext cx="5937813" cy="4472201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r>
                  <a:rPr lang="en-US" dirty="0" err="1"/>
                  <a:t>AMBer</a:t>
                </a:r>
                <a:r>
                  <a:rPr lang="en-US" dirty="0"/>
                  <a:t> finds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𝒪</m:t>
                    </m:r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(1000)</m:t>
                    </m:r>
                  </m:oMath>
                </a14:m>
                <a:r>
                  <a:rPr lang="en-US" dirty="0"/>
                  <a:t> viable models in each space 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×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19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×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dirty="0"/>
                  <a:t> searches look similar</a:t>
                </a:r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r>
                  <a:rPr lang="en-US" dirty="0"/>
                  <a:t>What types of models?</a:t>
                </a:r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788E103-FEB2-20BF-F58F-8A9A560A7EF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1616082"/>
                <a:ext cx="5937813" cy="4472201"/>
              </a:xfrm>
              <a:blipFill>
                <a:blip r:embed="rId3"/>
                <a:stretch>
                  <a:fillRect l="-205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>
            <a:extLst>
              <a:ext uri="{FF2B5EF4-FFF2-40B4-BE49-F238E27FC236}">
                <a16:creationId xmlns:a16="http://schemas.microsoft.com/office/drawing/2014/main" id="{6178AC5C-A5FF-B6C9-46D9-1F13F050646A}"/>
              </a:ext>
            </a:extLst>
          </p:cNvPr>
          <p:cNvSpPr txBox="1"/>
          <p:nvPr/>
        </p:nvSpPr>
        <p:spPr>
          <a:xfrm>
            <a:off x="6933165" y="4398381"/>
            <a:ext cx="20762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Viable models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F17B99-E4DC-3785-6173-8A8ACDBD33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75ECB-F1B2-4B83-8B1F-5A86440A4504}" type="slidenum">
              <a:rPr lang="en-US" smtClean="0"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871718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0C49DD0-6D6A-1D97-6614-36AE216E4F1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862836EC-BE9C-9E19-2EDD-AEDCD5C9F9AA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0" y="18255"/>
                <a:ext cx="12192000" cy="2991163"/>
              </a:xfrm>
            </p:spPr>
            <p:txBody>
              <a:bodyPr>
                <a:normAutofit fontScale="90000"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×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</m:sSub>
                    </m:oMath>
                  </m:oMathPara>
                </a14:m>
                <a:br>
                  <a:rPr lang="en-US" dirty="0"/>
                </a:br>
                <a:br>
                  <a:rPr lang="en-US" dirty="0"/>
                </a:br>
                <a:br>
                  <a:rPr lang="en-US" dirty="0"/>
                </a:br>
                <a:br>
                  <a:rPr lang="en-US" dirty="0"/>
                </a:br>
                <a:endParaRPr lang="en-US" dirty="0"/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862836EC-BE9C-9E19-2EDD-AEDCD5C9F9A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0" y="18255"/>
                <a:ext cx="12192000" cy="2991163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442085-C00A-46E0-3E81-68B9A66821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37901" y="4794208"/>
            <a:ext cx="3784923" cy="1490643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Tends to choose around 3 </a:t>
            </a:r>
            <a:r>
              <a:rPr lang="en-US" dirty="0" err="1"/>
              <a:t>flavons</a:t>
            </a:r>
            <a:endParaRPr lang="en-US" dirty="0"/>
          </a:p>
        </p:txBody>
      </p:sp>
      <p:pic>
        <p:nvPicPr>
          <p:cNvPr id="3076" name="Picture 4">
            <a:extLst>
              <a:ext uri="{FF2B5EF4-FFF2-40B4-BE49-F238E27FC236}">
                <a16:creationId xmlns:a16="http://schemas.microsoft.com/office/drawing/2014/main" id="{C81A61BA-00A4-B19B-FB2C-D49DDF88DA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630" y="829424"/>
            <a:ext cx="4968672" cy="3870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966F3401-D02E-D7D1-A931-4637E981F94B}"/>
              </a:ext>
            </a:extLst>
          </p:cNvPr>
          <p:cNvGrpSpPr/>
          <p:nvPr/>
        </p:nvGrpSpPr>
        <p:grpSpPr>
          <a:xfrm>
            <a:off x="6096000" y="900923"/>
            <a:ext cx="5277026" cy="5455427"/>
            <a:chOff x="4048125" y="1997075"/>
            <a:chExt cx="4319949" cy="4681518"/>
          </a:xfrm>
        </p:grpSpPr>
        <p:pic>
          <p:nvPicPr>
            <p:cNvPr id="3074" name="Picture 2">
              <a:extLst>
                <a:ext uri="{FF2B5EF4-FFF2-40B4-BE49-F238E27FC236}">
                  <a16:creationId xmlns:a16="http://schemas.microsoft.com/office/drawing/2014/main" id="{BD972356-92EE-DE84-E456-86CFA7169DA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48125" y="1997075"/>
              <a:ext cx="4095750" cy="32099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" name="Content Placeholder 2">
                  <a:extLst>
                    <a:ext uri="{FF2B5EF4-FFF2-40B4-BE49-F238E27FC236}">
                      <a16:creationId xmlns:a16="http://schemas.microsoft.com/office/drawing/2014/main" id="{E431F81F-C6FA-CD85-4835-DDB7B883DA38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4583151" y="5187950"/>
                  <a:ext cx="3784923" cy="1490643"/>
                </a:xfrm>
                <a:prstGeom prst="rect">
                  <a:avLst/>
                </a:prstGeom>
              </p:spPr>
              <p:txBody>
                <a:bodyPr vert="horz" lIns="91440" tIns="45720" rIns="91440" bIns="45720" rtlCol="0">
                  <a:normAutofit/>
                </a:bodyPr>
                <a:lstStyle>
                  <a:lvl1pPr marL="228600" indent="-228600" algn="l" defTabSz="914400" rtl="0" eaLnBrk="1" latinLnBrk="0" hangingPunct="1"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6858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1430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6002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0574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5146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9718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4290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8862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indent="0">
                    <a:buFont typeface="Arial" panose="020B0604020202020204" pitchFamily="34" charset="0"/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𝐿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∼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𝟑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, 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∼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𝟑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 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~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𝟏</m:t>
                        </m:r>
                      </m:oMath>
                    </m:oMathPara>
                  </a14:m>
                  <a:endParaRPr lang="en-US" b="1" dirty="0"/>
                </a:p>
                <a:p>
                  <a:pPr marL="0" indent="0">
                    <a:buFont typeface="Arial" panose="020B0604020202020204" pitchFamily="34" charset="0"/>
                    <a:buNone/>
                  </a:pPr>
                  <a:r>
                    <a:rPr lang="en-US" dirty="0"/>
                    <a:t>Minimize parameters while maintaining mass hierarchy</a:t>
                  </a:r>
                </a:p>
              </p:txBody>
            </p:sp>
          </mc:Choice>
          <mc:Fallback xmlns="">
            <p:sp>
              <p:nvSpPr>
                <p:cNvPr id="4" name="Content Placeholder 2">
                  <a:extLst>
                    <a:ext uri="{FF2B5EF4-FFF2-40B4-BE49-F238E27FC236}">
                      <a16:creationId xmlns:a16="http://schemas.microsoft.com/office/drawing/2014/main" id="{E431F81F-C6FA-CD85-4835-DDB7B883DA3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583151" y="5187950"/>
                  <a:ext cx="3784923" cy="1490643"/>
                </a:xfrm>
                <a:prstGeom prst="rect">
                  <a:avLst/>
                </a:prstGeom>
                <a:blipFill>
                  <a:blip r:embed="rId5"/>
                  <a:stretch>
                    <a:fillRect l="-263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D6ACDF9-C309-E6B2-500A-93AF3CA70D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75ECB-F1B2-4B83-8B1F-5A86440A4504}" type="slidenum">
              <a:rPr lang="en-US" smtClean="0"/>
              <a:t>23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F57CDC69-E2AF-373E-D988-D29384BC2FEC}"/>
                  </a:ext>
                </a:extLst>
              </p:cNvPr>
              <p:cNvSpPr txBox="1"/>
              <p:nvPr/>
            </p:nvSpPr>
            <p:spPr>
              <a:xfrm>
                <a:off x="7225496" y="2637983"/>
                <a:ext cx="6094070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F57CDC69-E2AF-373E-D988-D29384BC2FE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5496" y="2637983"/>
                <a:ext cx="6094070" cy="36933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469D5E05-9850-997A-29E0-B53BE4BEF23A}"/>
                  </a:ext>
                </a:extLst>
              </p:cNvPr>
              <p:cNvSpPr txBox="1"/>
              <p:nvPr/>
            </p:nvSpPr>
            <p:spPr>
              <a:xfrm>
                <a:off x="7225496" y="1463717"/>
                <a:ext cx="6094070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469D5E05-9850-997A-29E0-B53BE4BEF23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5496" y="1463717"/>
                <a:ext cx="6094070" cy="369332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FA5BFEC1-B130-BCB9-171A-301D21B12C36}"/>
                  </a:ext>
                </a:extLst>
              </p:cNvPr>
              <p:cNvSpPr txBox="1"/>
              <p:nvPr/>
            </p:nvSpPr>
            <p:spPr>
              <a:xfrm>
                <a:off x="5136265" y="3271454"/>
                <a:ext cx="6661230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FA5BFEC1-B130-BCB9-171A-301D21B12C3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36265" y="3271454"/>
                <a:ext cx="6661230" cy="369332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6383880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EE9DE1D-BFC4-98E3-FFC8-494AE653BB6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D0705162-388C-455D-ADBA-AA488E1AB92D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0" y="18255"/>
                <a:ext cx="12192000" cy="1325563"/>
              </a:xfrm>
            </p:spPr>
            <p:txBody>
              <a:bodyPr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×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D0705162-388C-455D-ADBA-AA488E1AB92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0" y="18255"/>
                <a:ext cx="12192000" cy="1325563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1BA93D7-C38E-FEA0-2C4F-F44C8E6A646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04173" y="1253330"/>
                <a:ext cx="6096000" cy="5147469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en-US" dirty="0"/>
                  <a:t>Key difference with this search is encouragement to explore large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𝑁</m:t>
                        </m:r>
                      </m:sub>
                    </m:sSub>
                  </m:oMath>
                </a14:m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r>
                  <a:rPr lang="en-US" dirty="0"/>
                  <a:t>Distribution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dirty="0"/>
                  <a:t> charges looks similar</a:t>
                </a:r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r>
                  <a:rPr lang="en-US" dirty="0"/>
                  <a:t>Prefers some extra scalar fields</a:t>
                </a:r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1BA93D7-C38E-FEA0-2C4F-F44C8E6A646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4173" y="1253330"/>
                <a:ext cx="6096000" cy="5147469"/>
              </a:xfrm>
              <a:blipFill>
                <a:blip r:embed="rId3"/>
                <a:stretch>
                  <a:fillRect l="-2000" t="-21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098" name="Picture 2">
            <a:extLst>
              <a:ext uri="{FF2B5EF4-FFF2-40B4-BE49-F238E27FC236}">
                <a16:creationId xmlns:a16="http://schemas.microsoft.com/office/drawing/2014/main" id="{22823226-9E65-11E4-BA2C-72316D500C2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794" t="47694" b="4928"/>
          <a:stretch>
            <a:fillRect/>
          </a:stretch>
        </p:blipFill>
        <p:spPr bwMode="auto">
          <a:xfrm>
            <a:off x="6964308" y="1253330"/>
            <a:ext cx="4463556" cy="45132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Slide Number Placeholder 15">
            <a:extLst>
              <a:ext uri="{FF2B5EF4-FFF2-40B4-BE49-F238E27FC236}">
                <a16:creationId xmlns:a16="http://schemas.microsoft.com/office/drawing/2014/main" id="{1708E820-E60A-F483-13EE-70D10B6FF1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75ECB-F1B2-4B83-8B1F-5A86440A4504}" type="slidenum">
              <a:rPr lang="en-US" smtClean="0"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310115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1E3DF37-D084-E296-F570-A1B7C6E0E69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4FE5B2F9-8B33-C486-4B93-B24E6E8E5AFD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0" y="18255"/>
                <a:ext cx="12192000" cy="1325563"/>
              </a:xfrm>
            </p:spPr>
            <p:txBody>
              <a:bodyPr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19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×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4FE5B2F9-8B33-C486-4B93-B24E6E8E5AF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0" y="18255"/>
                <a:ext cx="12192000" cy="1325563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6DDD772-685C-DA15-4572-BA86A97D48BD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0" y="5072063"/>
                <a:ext cx="12192000" cy="1664404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dirty="0"/>
                  <a:t>More democratic distribution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19</m:t>
                        </m:r>
                      </m:sub>
                    </m:sSub>
                  </m:oMath>
                </a14:m>
                <a:r>
                  <a:rPr lang="en-US" dirty="0"/>
                  <a:t> charges</a:t>
                </a:r>
              </a:p>
              <a:p>
                <a:pPr marL="0" indent="0">
                  <a:buNone/>
                </a:pPr>
                <a:r>
                  <a:rPr lang="en-US" dirty="0"/>
                  <a:t>Bigger group than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sub>
                    </m:sSub>
                  </m:oMath>
                </a14:m>
                <a:endParaRPr lang="en-US" dirty="0"/>
              </a:p>
              <a:p>
                <a:pPr marL="0" indent="0">
                  <a:buNone/>
                </a:pPr>
                <a:r>
                  <a:rPr lang="en-US" dirty="0"/>
                  <a:t>Something to learn here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6DDD772-685C-DA15-4572-BA86A97D48B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5072063"/>
                <a:ext cx="12192000" cy="1664404"/>
              </a:xfrm>
              <a:blipFill>
                <a:blip r:embed="rId3"/>
                <a:stretch>
                  <a:fillRect l="-1000" t="-6227" b="-36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122" name="Picture 2">
            <a:extLst>
              <a:ext uri="{FF2B5EF4-FFF2-40B4-BE49-F238E27FC236}">
                <a16:creationId xmlns:a16="http://schemas.microsoft.com/office/drawing/2014/main" id="{48CDD933-71A2-356B-2FF5-1C918FAC5A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8571" y="1343818"/>
            <a:ext cx="4838218" cy="36920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>
            <a:extLst>
              <a:ext uri="{FF2B5EF4-FFF2-40B4-BE49-F238E27FC236}">
                <a16:creationId xmlns:a16="http://schemas.microsoft.com/office/drawing/2014/main" id="{2AA01888-0D45-001A-9F75-CFE12729B8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5213" y="1322154"/>
            <a:ext cx="4838218" cy="3825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CB77B7-4B03-89CB-8BA4-1FEEE356E7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75ECB-F1B2-4B83-8B1F-5A86440A4504}" type="slidenum">
              <a:rPr lang="en-US" smtClean="0"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768642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5598576-D9C0-32E0-931A-24FCC57572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9F652D-60D5-BF9E-CBA3-99ADB5F795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8255"/>
            <a:ext cx="12192000" cy="1325563"/>
          </a:xfrm>
        </p:spPr>
        <p:txBody>
          <a:bodyPr/>
          <a:lstStyle/>
          <a:p>
            <a:r>
              <a:rPr lang="en-US" dirty="0"/>
              <a:t>Some important notes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72BBD20-934B-71B1-0FF0-685D139140C1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0" y="1343818"/>
                <a:ext cx="11852476" cy="5288475"/>
              </a:xfrm>
            </p:spPr>
            <p:txBody>
              <a:bodyPr>
                <a:normAutofit lnSpcReduction="10000"/>
              </a:bodyPr>
              <a:lstStyle/>
              <a:p>
                <a:pPr marL="514350" indent="-514350">
                  <a:buFont typeface="+mj-lt"/>
                  <a:buAutoNum type="arabicPeriod"/>
                </a:pPr>
                <a:r>
                  <a:rPr lang="en-US" dirty="0"/>
                  <a:t>AMBer should be seen as a first pass!</a:t>
                </a:r>
              </a:p>
              <a:p>
                <a:pPr lvl="1"/>
                <a:r>
                  <a:rPr lang="en-US" dirty="0"/>
                  <a:t>Many more things to calculate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𝛽𝛽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Σ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𝜈</m:t>
                        </m:r>
                      </m:sub>
                    </m:sSub>
                  </m:oMath>
                </a14:m>
                <a:r>
                  <a:rPr lang="en-US" dirty="0"/>
                  <a:t>, RGE running…</a:t>
                </a:r>
              </a:p>
              <a:p>
                <a:pPr lvl="1"/>
                <a:r>
                  <a:rPr lang="en-US" dirty="0" err="1"/>
                  <a:t>AMBer</a:t>
                </a:r>
                <a:r>
                  <a:rPr lang="en-US" dirty="0"/>
                  <a:t> filters through a symmetry space to do some busy work for you</a:t>
                </a:r>
              </a:p>
              <a:p>
                <a:pPr marL="514350" indent="-514350">
                  <a:buFont typeface="+mj-lt"/>
                  <a:buAutoNum type="arabicPeriod"/>
                </a:pPr>
                <a:endParaRPr lang="en-US" dirty="0"/>
              </a:p>
              <a:p>
                <a:pPr marL="514350" indent="-514350">
                  <a:buFont typeface="+mj-lt"/>
                  <a:buAutoNum type="arabicPeriod"/>
                </a:pPr>
                <a:r>
                  <a:rPr lang="en-US" dirty="0"/>
                  <a:t>Scalar potential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𝑉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𝜙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dirty="0"/>
                  <a:t>+ SSB</a:t>
                </a:r>
              </a:p>
              <a:p>
                <a:pPr lvl="1"/>
                <a:r>
                  <a:rPr lang="en-US" dirty="0"/>
                  <a:t>We assume scalar potential can be constructed to give the </a:t>
                </a:r>
                <a14:m>
                  <m:oMath xmlns:m="http://schemas.openxmlformats.org/officeDocument/2006/math">
                    <m:r>
                      <a:rPr lang="en-US" b="0" i="0" smtClean="0">
                        <a:latin typeface="Cambria Math" panose="02040503050406030204" pitchFamily="18" charset="0"/>
                      </a:rPr>
                      <m:t>{</m:t>
                    </m:r>
                    <m:d>
                      <m:dPr>
                        <m:begChr m:val="⟨"/>
                        <m:endChr m:val="⟩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𝜙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}</m:t>
                    </m:r>
                  </m:oMath>
                </a14:m>
                <a:r>
                  <a:rPr lang="en-US" dirty="0"/>
                  <a:t> which we choose from</a:t>
                </a:r>
              </a:p>
              <a:p>
                <a:pPr marL="457200" lvl="1" indent="0">
                  <a:buNone/>
                </a:pPr>
                <a:endParaRPr lang="en-US" dirty="0"/>
              </a:p>
              <a:p>
                <a:pPr marL="457200" lvl="1" indent="0">
                  <a:buNone/>
                </a:pPr>
                <a:endParaRPr lang="en-US" dirty="0"/>
              </a:p>
              <a:p>
                <a:pPr marL="514350" indent="-514350">
                  <a:buFont typeface="+mj-lt"/>
                  <a:buAutoNum type="arabicPeriod"/>
                </a:pPr>
                <a:r>
                  <a:rPr lang="en-US" dirty="0"/>
                  <a:t>“Mode Collapse” + model degeneracies</a:t>
                </a:r>
              </a:p>
              <a:p>
                <a:pPr lvl="1"/>
                <a:r>
                  <a:rPr lang="en-US" dirty="0"/>
                  <a:t>Raw number of models found can be misleading. </a:t>
                </a:r>
              </a:p>
              <a:p>
                <a:pPr lvl="1"/>
                <a:r>
                  <a:rPr lang="en-US" dirty="0"/>
                  <a:t>Some models may be related by unitary transformations </a:t>
                </a:r>
              </a:p>
              <a:p>
                <a:pPr lvl="1"/>
                <a:r>
                  <a:rPr lang="en-US" dirty="0" err="1"/>
                  <a:t>AMBer</a:t>
                </a:r>
                <a:r>
                  <a:rPr lang="en-US" dirty="0"/>
                  <a:t> can </a:t>
                </a:r>
                <a:r>
                  <a:rPr lang="en-US" dirty="0" err="1"/>
                  <a:t>overconverge</a:t>
                </a:r>
                <a:r>
                  <a:rPr lang="en-US" dirty="0"/>
                  <a:t> to a subset of the model space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72BBD20-934B-71B1-0FF0-685D139140C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1343818"/>
                <a:ext cx="11852476" cy="5288475"/>
              </a:xfrm>
              <a:blipFill>
                <a:blip r:embed="rId2"/>
                <a:stretch>
                  <a:fillRect l="-1029" t="-253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ABB45DB-71C4-EE68-AAC8-2870B58959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75ECB-F1B2-4B83-8B1F-5A86440A4504}" type="slidenum">
              <a:rPr lang="en-US" smtClean="0"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05967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1AC0F12-DDE7-118E-388C-F4D811612D4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208894-6D54-F87B-6811-1CDFB37598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8255"/>
            <a:ext cx="12192000" cy="1325563"/>
          </a:xfrm>
        </p:spPr>
        <p:txBody>
          <a:bodyPr/>
          <a:lstStyle/>
          <a:p>
            <a:r>
              <a:rPr lang="en-US" dirty="0"/>
              <a:t>Summary and future directions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3626DC-36C7-6377-49CA-A22C30AA6F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088020"/>
            <a:ext cx="8313953" cy="5856790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/>
              <a:t>We developed </a:t>
            </a:r>
            <a:r>
              <a:rPr lang="en-US" dirty="0" err="1"/>
              <a:t>AMBer</a:t>
            </a:r>
            <a:r>
              <a:rPr lang="en-US" dirty="0"/>
              <a:t>  </a:t>
            </a:r>
          </a:p>
          <a:p>
            <a:r>
              <a:rPr lang="en-US" dirty="0"/>
              <a:t>Reinforcement learning approach, to search through for flavor models in the lepton sector</a:t>
            </a:r>
          </a:p>
          <a:p>
            <a:r>
              <a:rPr lang="en-US" dirty="0"/>
              <a:t>Interfaces with software and works just like a human by picking particles, assigning charges, and fitting parameters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We reproduce some patterns already observed by human model builders</a:t>
            </a:r>
          </a:p>
          <a:p>
            <a:r>
              <a:rPr lang="en-US" dirty="0"/>
              <a:t>Though human intuition is extremely valuable!</a:t>
            </a:r>
          </a:p>
          <a:p>
            <a:r>
              <a:rPr lang="en-US" dirty="0" err="1"/>
              <a:t>AMBer</a:t>
            </a:r>
            <a:r>
              <a:rPr lang="en-US" dirty="0"/>
              <a:t> is just a tool/filter, not a replacement!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Can likely be extended</a:t>
            </a:r>
          </a:p>
          <a:p>
            <a:r>
              <a:rPr lang="en-US" dirty="0"/>
              <a:t>Quark sector</a:t>
            </a:r>
          </a:p>
          <a:p>
            <a:r>
              <a:rPr lang="en-US" dirty="0"/>
              <a:t>Modular groups </a:t>
            </a:r>
          </a:p>
          <a:p>
            <a:r>
              <a:rPr lang="en-US" dirty="0"/>
              <a:t>Entire catalog of discrete symmetries</a:t>
            </a:r>
          </a:p>
          <a:p>
            <a:r>
              <a:rPr lang="en-US" dirty="0"/>
              <a:t>Other fields of particle physics (ask me!)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4C17D607-EDBF-4D3F-4D5F-2DFC992C49E3}"/>
              </a:ext>
            </a:extLst>
          </p:cNvPr>
          <p:cNvGrpSpPr/>
          <p:nvPr/>
        </p:nvGrpSpPr>
        <p:grpSpPr>
          <a:xfrm>
            <a:off x="8531408" y="135040"/>
            <a:ext cx="2633577" cy="1905960"/>
            <a:chOff x="6644932" y="1962076"/>
            <a:chExt cx="4750123" cy="2798970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9FBB3F41-7B63-36E2-75B7-0FBABB49FAB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l="49978" t="45874" r="7816" b="9197"/>
            <a:stretch>
              <a:fillRect/>
            </a:stretch>
          </p:blipFill>
          <p:spPr>
            <a:xfrm>
              <a:off x="7089534" y="1962076"/>
              <a:ext cx="4294746" cy="2449907"/>
            </a:xfrm>
            <a:prstGeom prst="rect">
              <a:avLst/>
            </a:prstGeom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4CBB94AF-79CD-F8E2-2F13-0082693DE75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644932" y="2062158"/>
              <a:ext cx="425472" cy="2444877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A22ACAA7-B3CB-8B4E-494B-46EE24FB648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089534" y="4507033"/>
              <a:ext cx="4305521" cy="254013"/>
            </a:xfrm>
            <a:prstGeom prst="rect">
              <a:avLst/>
            </a:prstGeom>
          </p:spPr>
        </p:pic>
      </p:grpSp>
      <p:pic>
        <p:nvPicPr>
          <p:cNvPr id="9" name="Picture 2">
            <a:extLst>
              <a:ext uri="{FF2B5EF4-FFF2-40B4-BE49-F238E27FC236}">
                <a16:creationId xmlns:a16="http://schemas.microsoft.com/office/drawing/2014/main" id="{EEB4DDE7-50E3-2BCF-C140-11F261934B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03784" y="2077813"/>
            <a:ext cx="2783182" cy="2299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7DB732EF-D27A-8475-CE69-E14A4165E60C}"/>
              </a:ext>
            </a:extLst>
          </p:cNvPr>
          <p:cNvGrpSpPr/>
          <p:nvPr/>
        </p:nvGrpSpPr>
        <p:grpSpPr>
          <a:xfrm>
            <a:off x="8469537" y="4587019"/>
            <a:ext cx="2997843" cy="3078769"/>
            <a:chOff x="4048125" y="1997075"/>
            <a:chExt cx="4319949" cy="4681518"/>
          </a:xfrm>
        </p:grpSpPr>
        <p:pic>
          <p:nvPicPr>
            <p:cNvPr id="12" name="Picture 2">
              <a:extLst>
                <a:ext uri="{FF2B5EF4-FFF2-40B4-BE49-F238E27FC236}">
                  <a16:creationId xmlns:a16="http://schemas.microsoft.com/office/drawing/2014/main" id="{F15867C4-1705-3E9A-D8AC-58368534927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48125" y="1997075"/>
              <a:ext cx="4095750" cy="32099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3" name="Content Placeholder 2">
              <a:extLst>
                <a:ext uri="{FF2B5EF4-FFF2-40B4-BE49-F238E27FC236}">
                  <a16:creationId xmlns:a16="http://schemas.microsoft.com/office/drawing/2014/main" id="{38FC8C58-7B4A-1B44-5631-B2D54E8BF175}"/>
                </a:ext>
              </a:extLst>
            </p:cNvPr>
            <p:cNvSpPr txBox="1">
              <a:spLocks/>
            </p:cNvSpPr>
            <p:nvPr/>
          </p:nvSpPr>
          <p:spPr>
            <a:xfrm>
              <a:off x="4583151" y="5187950"/>
              <a:ext cx="3784923" cy="1490643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Font typeface="Arial" panose="020B0604020202020204" pitchFamily="34" charset="0"/>
                <a:buNone/>
              </a:pPr>
              <a:endParaRPr lang="en-US" dirty="0"/>
            </a:p>
          </p:txBody>
        </p:sp>
      </p:grp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02C98D63-480E-A75A-40FC-97BE049D58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75ECB-F1B2-4B83-8B1F-5A86440A4504}" type="slidenum">
              <a:rPr lang="en-US" smtClean="0"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639388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BA68115-4917-5603-540E-EE5887576F6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882C34-F2DC-4159-CE97-26B20CB7F6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" y="1488240"/>
            <a:ext cx="12192000" cy="1325563"/>
          </a:xfrm>
        </p:spPr>
        <p:txBody>
          <a:bodyPr/>
          <a:lstStyle/>
          <a:p>
            <a:pPr algn="ctr"/>
            <a:r>
              <a:rPr lang="en-US" dirty="0"/>
              <a:t>Thank You!</a:t>
            </a:r>
          </a:p>
        </p:txBody>
      </p:sp>
      <p:pic>
        <p:nvPicPr>
          <p:cNvPr id="4" name="Picture 4" descr="Neutrino Oscillations – Experimental Neutrino Physics">
            <a:extLst>
              <a:ext uri="{FF2B5EF4-FFF2-40B4-BE49-F238E27FC236}">
                <a16:creationId xmlns:a16="http://schemas.microsoft.com/office/drawing/2014/main" id="{0B3480B5-62DA-B549-C59F-ECECDD44AE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790" y="4375849"/>
            <a:ext cx="3502342" cy="1724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6" descr="Panning Your First One-Ounce Gold Nugget">
            <a:extLst>
              <a:ext uri="{FF2B5EF4-FFF2-40B4-BE49-F238E27FC236}">
                <a16:creationId xmlns:a16="http://schemas.microsoft.com/office/drawing/2014/main" id="{031DE470-F4F9-316D-BDF8-85F8A38E877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71585" y="4236374"/>
            <a:ext cx="2143124" cy="18635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8" descr="AI Assistant | Boost Personal and Work Productivity (2025 Guide)">
            <a:extLst>
              <a:ext uri="{FF2B5EF4-FFF2-40B4-BE49-F238E27FC236}">
                <a16:creationId xmlns:a16="http://schemas.microsoft.com/office/drawing/2014/main" id="{B5FAD2BC-FC51-AC6C-EDF7-0E96C5BA3C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5838" y="4376385"/>
            <a:ext cx="2580323" cy="1723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5BF6E4A0-6A06-178F-8956-E483E96EC0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75ECB-F1B2-4B83-8B1F-5A86440A4504}" type="slidenum">
              <a:rPr lang="en-US" smtClean="0"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535130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2FB5D43-0AA0-5BE8-323A-FDD8ADF2E45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B39ED2-3D6F-6CA7-1710-123B5D926E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8255"/>
            <a:ext cx="12192000" cy="1325563"/>
          </a:xfrm>
        </p:spPr>
        <p:txBody>
          <a:bodyPr/>
          <a:lstStyle/>
          <a:p>
            <a:r>
              <a:rPr lang="en-US" dirty="0"/>
              <a:t>backup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D589D4-D5D8-E7F9-F95B-05D5677C66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997075"/>
            <a:ext cx="12192000" cy="4351338"/>
          </a:xfr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FE94A14-E785-85C7-D10B-100FA8CBC8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75ECB-F1B2-4B83-8B1F-5A86440A4504}" type="slidenum">
              <a:rPr lang="en-US" smtClean="0"/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51181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40554A7-825C-2D8A-04C7-BEF02E4D480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6301EE7E-D73C-A60E-7C0B-7169C55CEB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7598" y="107760"/>
            <a:ext cx="10515600" cy="1325563"/>
          </a:xfrm>
        </p:spPr>
        <p:txBody>
          <a:bodyPr/>
          <a:lstStyle/>
          <a:p>
            <a:r>
              <a:rPr lang="en-US" dirty="0"/>
              <a:t>Flavor Problem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Content Placeholder 2">
                <a:extLst>
                  <a:ext uri="{FF2B5EF4-FFF2-40B4-BE49-F238E27FC236}">
                    <a16:creationId xmlns:a16="http://schemas.microsoft.com/office/drawing/2014/main" id="{7D99FA4B-0645-3B59-F5BB-6A53159087ED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34822" y="816076"/>
                <a:ext cx="11522355" cy="4351338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dirty="0"/>
              </a:p>
              <a:p>
                <a:r>
                  <a:rPr lang="en-US" dirty="0"/>
                  <a:t>Nature gave us a confusing fermion spectrum</a:t>
                </a:r>
              </a:p>
              <a:p>
                <a:pPr lvl="1"/>
                <a:r>
                  <a:rPr lang="en-US" dirty="0"/>
                  <a:t>Mass hierarchies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m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𝜏</m:t>
                        </m:r>
                      </m:sub>
                    </m:sSub>
                    <m:r>
                      <a:rPr lang="en-US" b="0" i="0" smtClean="0">
                        <a:latin typeface="Cambria Math" panose="02040503050406030204" pitchFamily="18" charset="0"/>
                      </a:rPr>
                      <m:t>/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m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e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≈3477</m:t>
                    </m:r>
                  </m:oMath>
                </a14:m>
                <a:endParaRPr lang="en-US" dirty="0"/>
              </a:p>
              <a:p>
                <a:pPr lvl="1"/>
                <a:r>
                  <a:rPr lang="en-US" dirty="0"/>
                  <a:t>Large leptonic mixings</a:t>
                </a:r>
              </a:p>
              <a:p>
                <a:r>
                  <a:rPr lang="en-US" dirty="0"/>
                  <a:t>Broken flavor symmetries to explain mixing?</a:t>
                </a:r>
              </a:p>
            </p:txBody>
          </p:sp>
        </mc:Choice>
        <mc:Fallback xmlns="">
          <p:sp>
            <p:nvSpPr>
              <p:cNvPr id="8" name="Content Placeholder 2">
                <a:extLst>
                  <a:ext uri="{FF2B5EF4-FFF2-40B4-BE49-F238E27FC236}">
                    <a16:creationId xmlns:a16="http://schemas.microsoft.com/office/drawing/2014/main" id="{7D99FA4B-0645-3B59-F5BB-6A53159087E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4822" y="816076"/>
                <a:ext cx="11522355" cy="4351338"/>
              </a:xfrm>
              <a:prstGeom prst="rect">
                <a:avLst/>
              </a:prstGeom>
              <a:blipFill>
                <a:blip r:embed="rId2"/>
                <a:stretch>
                  <a:fillRect l="-95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Picture 9">
            <a:extLst>
              <a:ext uri="{FF2B5EF4-FFF2-40B4-BE49-F238E27FC236}">
                <a16:creationId xmlns:a16="http://schemas.microsoft.com/office/drawing/2014/main" id="{D081E5F5-ECDA-02B5-976A-1B4851531A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3710" y="3429000"/>
            <a:ext cx="3418933" cy="2840344"/>
          </a:xfrm>
          <a:prstGeom prst="rect">
            <a:avLst/>
          </a:prstGeom>
        </p:spPr>
      </p:pic>
      <p:grpSp>
        <p:nvGrpSpPr>
          <p:cNvPr id="14" name="Group 13">
            <a:extLst>
              <a:ext uri="{FF2B5EF4-FFF2-40B4-BE49-F238E27FC236}">
                <a16:creationId xmlns:a16="http://schemas.microsoft.com/office/drawing/2014/main" id="{59BCECB4-831C-5CD5-221D-3B314E33B77D}"/>
              </a:ext>
            </a:extLst>
          </p:cNvPr>
          <p:cNvGrpSpPr/>
          <p:nvPr/>
        </p:nvGrpSpPr>
        <p:grpSpPr>
          <a:xfrm>
            <a:off x="6950157" y="3397213"/>
            <a:ext cx="4656817" cy="2629389"/>
            <a:chOff x="6250329" y="3463724"/>
            <a:chExt cx="4958665" cy="2957698"/>
          </a:xfrm>
        </p:grpSpPr>
        <p:pic>
          <p:nvPicPr>
            <p:cNvPr id="2056" name="Picture 8" descr="The diagram shows some possible choices of the flavor symmetry group G....  | Download Scientific Diagram">
              <a:extLst>
                <a:ext uri="{FF2B5EF4-FFF2-40B4-BE49-F238E27FC236}">
                  <a16:creationId xmlns:a16="http://schemas.microsoft.com/office/drawing/2014/main" id="{2A7E9EBD-FC75-E1FB-9B93-5A510D73836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50329" y="3463724"/>
              <a:ext cx="4958665" cy="295769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60D970A7-902D-3EF0-C462-67AD787C5FE3}"/>
                </a:ext>
              </a:extLst>
            </p:cNvPr>
            <p:cNvSpPr/>
            <p:nvPr/>
          </p:nvSpPr>
          <p:spPr>
            <a:xfrm>
              <a:off x="8947231" y="5238808"/>
              <a:ext cx="497712" cy="520860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 w="63500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DCFFDA54-01F9-FF6C-643F-121F7C2CEDE9}"/>
                  </a:ext>
                </a:extLst>
              </p:cNvPr>
              <p:cNvSpPr txBox="1"/>
              <p:nvPr/>
            </p:nvSpPr>
            <p:spPr>
              <a:xfrm>
                <a:off x="5812697" y="5615582"/>
                <a:ext cx="2928395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dirty="0"/>
                  <a:t> discrete symmetry attracted a lot of attention in recent years</a:t>
                </a:r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DCFFDA54-01F9-FF6C-643F-121F7C2CEDE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12697" y="5615582"/>
                <a:ext cx="2928395" cy="923330"/>
              </a:xfrm>
              <a:prstGeom prst="rect">
                <a:avLst/>
              </a:prstGeom>
              <a:blipFill>
                <a:blip r:embed="rId5"/>
                <a:stretch>
                  <a:fillRect l="-1875" t="-2632" b="-986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Slide Number Placeholder 16">
            <a:extLst>
              <a:ext uri="{FF2B5EF4-FFF2-40B4-BE49-F238E27FC236}">
                <a16:creationId xmlns:a16="http://schemas.microsoft.com/office/drawing/2014/main" id="{C57D9578-648A-B94A-524C-EB4D2F5610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75ECB-F1B2-4B83-8B1F-5A86440A4504}" type="slidenum">
              <a:rPr lang="en-US" smtClean="0"/>
              <a:t>3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21DC6D14-2465-A631-13AB-CD4F61B1ED58}"/>
                  </a:ext>
                </a:extLst>
              </p:cNvPr>
              <p:cNvSpPr txBox="1"/>
              <p:nvPr/>
            </p:nvSpPr>
            <p:spPr>
              <a:xfrm>
                <a:off x="5543578" y="6445528"/>
                <a:ext cx="250838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∼(</m:t>
                      </m:r>
                      <m:sSup>
                        <m:sSupPr>
                          <m:ctrlPr>
                            <a:rPr lang="en-US" b="1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𝟏</m:t>
                          </m:r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𝟏</m:t>
                          </m:r>
                        </m:e>
                        <m:sup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,</m:t>
                      </m:r>
                      <m:sSup>
                        <m:sSupPr>
                          <m:ctrlPr>
                            <a:rPr lang="en-US" b="1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𝟏</m:t>
                          </m:r>
                        </m:e>
                        <m:sup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′′</m:t>
                          </m:r>
                        </m:sup>
                      </m:sSup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𝟑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21DC6D14-2465-A631-13AB-CD4F61B1ED5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43578" y="6445528"/>
                <a:ext cx="2508380" cy="369332"/>
              </a:xfrm>
              <a:prstGeom prst="rect">
                <a:avLst/>
              </a:prstGeom>
              <a:blipFill>
                <a:blip r:embed="rId6"/>
                <a:stretch>
                  <a:fillRect b="-131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437758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FC92368-0DBE-BEF2-C9E4-72AB843B53F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D443C8-FAA5-698A-304B-570DD8D52D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8255"/>
            <a:ext cx="12192000" cy="1325563"/>
          </a:xfrm>
        </p:spPr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B820A4-2608-1F0B-D5E3-57AB03F453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997075"/>
            <a:ext cx="12192000" cy="4351338"/>
          </a:xfr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B1DDF13-31C0-A74E-49D1-E94DB32D6C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75ECB-F1B2-4B83-8B1F-5A86440A4504}" type="slidenum">
              <a:rPr lang="en-US" smtClean="0"/>
              <a:t>30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2F6AD2C-AC42-8813-605B-C03B579D1F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18784" y="399627"/>
            <a:ext cx="7754432" cy="60587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205037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E76C5FF-525F-0F6F-51A7-3C308A48B61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3C95EB-05E9-D557-96CE-D709A388CA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8255"/>
            <a:ext cx="12192000" cy="1325563"/>
          </a:xfrm>
        </p:spPr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54234F-F7EA-5539-CE1A-03EC0C336C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997075"/>
            <a:ext cx="12192000" cy="4351338"/>
          </a:xfr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3BCE3CE-B8B3-6F81-B279-6479D0D1B8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75ECB-F1B2-4B83-8B1F-5A86440A4504}" type="slidenum">
              <a:rPr lang="en-US" smtClean="0"/>
              <a:t>31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CDD888A-7E89-A115-24BD-D7D837FA888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18784" y="385337"/>
            <a:ext cx="7754432" cy="6087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138824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ABCDEF4-2376-FF07-E284-E15A68AA13B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2C627D-18DD-ECAF-2ABC-95A714C9AD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8255"/>
            <a:ext cx="12192000" cy="1325563"/>
          </a:xfrm>
        </p:spPr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593ABC-A82C-FF6B-8EDA-607C2F300F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997075"/>
            <a:ext cx="12192000" cy="4351338"/>
          </a:xfr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76990E8-89B8-5E04-4069-D355533F1B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75ECB-F1B2-4B83-8B1F-5A86440A4504}" type="slidenum">
              <a:rPr lang="en-US" smtClean="0"/>
              <a:t>32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5AC1B1A-4414-10A2-D70F-9C4011CEBEF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09536" y="0"/>
            <a:ext cx="757292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467807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DA8A1A2-21C7-C5F7-A5FF-29097F1F462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FBC3A7-1A41-F48B-8B46-0A3A28AE91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8255"/>
            <a:ext cx="12192000" cy="1325563"/>
          </a:xfrm>
        </p:spPr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476E2F-2515-FD30-4BDC-613DBED3D4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997075"/>
            <a:ext cx="12192000" cy="4351338"/>
          </a:xfr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A79D327-9654-802B-B3EB-0A6EC4BE97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75ECB-F1B2-4B83-8B1F-5A86440A4504}" type="slidenum">
              <a:rPr lang="en-US" smtClean="0"/>
              <a:t>33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3D2454A-D985-0B8B-74FD-F4696E798C3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3047" y="328180"/>
            <a:ext cx="7925906" cy="6201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858780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70D84EC-0951-9708-05DE-70A1F3E1308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E58012-A2FC-4EB4-8ACE-051780A6B6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8255"/>
            <a:ext cx="12192000" cy="1325563"/>
          </a:xfrm>
        </p:spPr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79EB86-867A-2467-9E39-AF21D31AF6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997075"/>
            <a:ext cx="12192000" cy="4351338"/>
          </a:xfr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1E6F517-2ED8-4B99-F6BA-59906E21B8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75ECB-F1B2-4B83-8B1F-5A86440A4504}" type="slidenum">
              <a:rPr lang="en-US" smtClean="0"/>
              <a:t>34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0B7B1D9-3225-0E2B-1FA1-55E2C5F76A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5439" y="761628"/>
            <a:ext cx="11441122" cy="53347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054550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EAF32DC-C41E-22F3-4558-723A878F0A7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4E9C71-526A-B2B5-E842-8EBFF018F6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8255"/>
            <a:ext cx="12192000" cy="1325563"/>
          </a:xfrm>
        </p:spPr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C7065B-B730-4FCB-F009-D080617FF9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997075"/>
            <a:ext cx="12192000" cy="4351338"/>
          </a:xfr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76B1C47-E600-2DD4-371A-8EE5D82A42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75ECB-F1B2-4B83-8B1F-5A86440A4504}" type="slidenum">
              <a:rPr lang="en-US" smtClean="0"/>
              <a:t>35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DF4A301-84A1-D495-6892-FF6A683857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37942" y="275785"/>
            <a:ext cx="6916115" cy="6306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79399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CAD87E4-8FF2-9525-25B0-F4C13EF0648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2B0179-088F-48AF-900B-770A3DEB8E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8255"/>
            <a:ext cx="12192000" cy="1325563"/>
          </a:xfrm>
        </p:spPr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1039D0-4518-A6EB-FFF9-6076F5E707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997075"/>
            <a:ext cx="12192000" cy="4351338"/>
          </a:xfr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58F1B20-E935-3EB7-A060-2C120BCC38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75ECB-F1B2-4B83-8B1F-5A86440A4504}" type="slidenum">
              <a:rPr lang="en-US" smtClean="0"/>
              <a:t>36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DADB62B-B5F1-989D-8CA8-FA997AA34A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66627" y="1161733"/>
            <a:ext cx="6058746" cy="4534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10913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2B6DD7B-8161-F150-1BAE-AAED27CE3C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C802F5-F470-7831-5194-ED4700A5D7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8255"/>
            <a:ext cx="12192000" cy="1325563"/>
          </a:xfrm>
        </p:spPr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BF72CA-7482-A444-9EA7-95DB5CEA22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997075"/>
            <a:ext cx="12192000" cy="4351338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0FC43F1-7AD2-7198-FC28-43E128F849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75ECB-F1B2-4B83-8B1F-5A86440A4504}" type="slidenum">
              <a:rPr lang="en-US" smtClean="0"/>
              <a:t>37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EB96293-57CD-BEF0-2065-370FDC58A6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7810" y="1961945"/>
            <a:ext cx="7916380" cy="293410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8183AC5-AEAE-30CA-6106-F0FD955D46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12018" y="4720128"/>
            <a:ext cx="4734586" cy="10669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075909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43DAB4B-5398-E1BF-8657-9F7BFA99CE3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0C21B5-8247-DC8B-C8A2-6111B3F76C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8255"/>
            <a:ext cx="12192000" cy="1325563"/>
          </a:xfrm>
        </p:spPr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B71A6F-1176-3990-7B5F-157CC9703E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997075"/>
            <a:ext cx="12192000" cy="4351338"/>
          </a:xfr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0FE3705-0FC7-2DA2-DF3F-CB2A82596F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75ECB-F1B2-4B83-8B1F-5A86440A4504}" type="slidenum">
              <a:rPr lang="en-US" smtClean="0"/>
              <a:t>38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8D078BC-822A-AE2B-D920-959F9690DE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37757" y="1938129"/>
            <a:ext cx="8316486" cy="29817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9916243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A3AC272-F73F-9DE1-BB6F-6B68AFFF91E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224476-4598-23C7-C3FF-A7026BBE4A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8255"/>
            <a:ext cx="12192000" cy="1325563"/>
          </a:xfrm>
        </p:spPr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1AB815-6161-C8BA-D1C4-4AC57D61FE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997075"/>
            <a:ext cx="12192000" cy="4351338"/>
          </a:xfr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770D028-923C-77DB-0BDF-F59B4057F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75ECB-F1B2-4B83-8B1F-5A86440A4504}" type="slidenum">
              <a:rPr lang="en-US" smtClean="0"/>
              <a:t>39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F0B169D-2361-A8D2-D260-27ED7D6E57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9275" y="0"/>
            <a:ext cx="715344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67749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B0A23B2-2FC0-FDDC-71A3-10024744C8B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BE19FF-0D6C-5743-B39B-91D5C05875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8255"/>
            <a:ext cx="12192000" cy="1325563"/>
          </a:xfrm>
        </p:spPr>
        <p:txBody>
          <a:bodyPr/>
          <a:lstStyle/>
          <a:p>
            <a:r>
              <a:rPr lang="en-US" dirty="0"/>
              <a:t>A Discrete Flavor Model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6EFA22-F02B-C910-5E0A-18B0ED6BBD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049388"/>
            <a:ext cx="8314267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200" dirty="0"/>
              <a:t>In early 2000s, the “Tri-Bimaximal” PMNS was consistent with data</a:t>
            </a:r>
          </a:p>
          <a:p>
            <a:r>
              <a:rPr lang="en-US" sz="2200" dirty="0"/>
              <a:t>Looked to be screaming for a symmetry explanation</a:t>
            </a:r>
          </a:p>
          <a:p>
            <a:endParaRPr lang="en-US" sz="2200" dirty="0"/>
          </a:p>
          <a:p>
            <a:pPr marL="0" indent="0">
              <a:buNone/>
            </a:pPr>
            <a:r>
              <a:rPr lang="en-US" sz="2200" dirty="0"/>
              <a:t>G. </a:t>
            </a:r>
            <a:r>
              <a:rPr lang="en-US" sz="2200" dirty="0" err="1"/>
              <a:t>Altarelli</a:t>
            </a:r>
            <a:r>
              <a:rPr lang="en-US" sz="2200" dirty="0"/>
              <a:t>, and F. </a:t>
            </a:r>
            <a:r>
              <a:rPr lang="en-US" sz="2200" dirty="0" err="1"/>
              <a:t>Feruglio</a:t>
            </a:r>
            <a:r>
              <a:rPr lang="en-US" sz="2200" dirty="0"/>
              <a:t> (2005) provided a natural solution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EEDCEB2A-A081-8BED-099E-631ADB418ADC}"/>
                  </a:ext>
                </a:extLst>
              </p:cNvPr>
              <p:cNvSpPr txBox="1"/>
              <p:nvPr/>
            </p:nvSpPr>
            <p:spPr>
              <a:xfrm>
                <a:off x="7513491" y="975482"/>
                <a:ext cx="4721720" cy="195200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𝑈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TBM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3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f>
                                  <m:f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ad>
                                      <m:radPr>
                                        <m:degHide m:val="on"/>
                                        <m:ctrlP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radPr>
                                      <m:deg/>
                                      <m:e>
                                        <m:r>
                                          <m:rPr>
                                            <m:brk m:alnAt="7"/>
                                          </m:rP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e>
                                    </m:rad>
                                  </m:num>
                                  <m:den>
                                    <m:r>
                                      <m:rPr>
                                        <m:brk m:alnAt="7"/>
                                      </m:r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den>
                                </m:f>
                                <m:r>
                                  <m:rPr>
                                    <m:brk m:alnAt="7"/>
                                  </m:r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</m:e>
                              <m:e>
                                <m:f>
                                  <m:f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num>
                                  <m:den>
                                    <m:rad>
                                      <m:radPr>
                                        <m:degHide m:val="on"/>
                                        <m:ctrlP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radPr>
                                      <m:deg/>
                                      <m:e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3</m:t>
                                        </m:r>
                                      </m:e>
                                    </m:rad>
                                  </m:den>
                                </m:f>
                              </m:e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f>
                                  <m:f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num>
                                  <m:den>
                                    <m:rad>
                                      <m:radPr>
                                        <m:degHide m:val="on"/>
                                        <m:ctrlP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radPr>
                                      <m:deg/>
                                      <m:e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6</m:t>
                                        </m:r>
                                      </m:e>
                                    </m:rad>
                                  </m:den>
                                </m:f>
                              </m:e>
                              <m:e>
                                <m:f>
                                  <m:f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num>
                                  <m:den>
                                    <m:rad>
                                      <m:radPr>
                                        <m:degHide m:val="on"/>
                                        <m:ctrlP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radPr>
                                      <m:deg/>
                                      <m:e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3</m:t>
                                        </m:r>
                                      </m:e>
                                    </m:rad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 </m:t>
                                    </m:r>
                                  </m:den>
                                </m:f>
                              </m:e>
                              <m:e>
                                <m:f>
                                  <m:f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num>
                                  <m:den>
                                    <m:rad>
                                      <m:radPr>
                                        <m:degHide m:val="on"/>
                                        <m:ctrlP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radPr>
                                      <m:deg/>
                                      <m:e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e>
                                    </m:rad>
                                  </m:den>
                                </m:f>
                              </m:e>
                            </m:mr>
                            <m:m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f>
                                  <m:f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num>
                                  <m:den>
                                    <m:rad>
                                      <m:radPr>
                                        <m:degHide m:val="on"/>
                                        <m:ctrlP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radPr>
                                      <m:deg/>
                                      <m:e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6</m:t>
                                        </m:r>
                                      </m:e>
                                    </m:rad>
                                  </m:den>
                                </m:f>
                                <m:r>
                                  <m:rPr>
                                    <m:lit/>
                                  </m:r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</m:e>
                              <m:e>
                                <m:f>
                                  <m:f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num>
                                  <m:den>
                                    <m:rad>
                                      <m:radPr>
                                        <m:degHide m:val="on"/>
                                        <m:ctrlP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radPr>
                                      <m:deg/>
                                      <m:e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3 </m:t>
                                        </m:r>
                                      </m:e>
                                    </m:rad>
                                  </m:den>
                                </m:f>
                              </m:e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f>
                                  <m:f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num>
                                  <m:den>
                                    <m:rad>
                                      <m:radPr>
                                        <m:degHide m:val="on"/>
                                        <m:ctrlP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radPr>
                                      <m:deg/>
                                      <m:e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e>
                                    </m:rad>
                                  </m:den>
                                </m:f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EEDCEB2A-A081-8BED-099E-631ADB418AD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13491" y="975482"/>
                <a:ext cx="4721720" cy="1952009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6" name="Group 35">
            <a:extLst>
              <a:ext uri="{FF2B5EF4-FFF2-40B4-BE49-F238E27FC236}">
                <a16:creationId xmlns:a16="http://schemas.microsoft.com/office/drawing/2014/main" id="{4684FBA1-D9DB-CFD9-CA94-5DAB8EE7ECFA}"/>
              </a:ext>
            </a:extLst>
          </p:cNvPr>
          <p:cNvGrpSpPr/>
          <p:nvPr/>
        </p:nvGrpSpPr>
        <p:grpSpPr>
          <a:xfrm>
            <a:off x="0" y="3108771"/>
            <a:ext cx="6964874" cy="2184321"/>
            <a:chOff x="0" y="3108771"/>
            <a:chExt cx="6964874" cy="2184321"/>
          </a:xfrm>
        </p:grpSpPr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7B6A5B06-CC9A-0C68-8588-F33A9FBC80A1}"/>
                </a:ext>
              </a:extLst>
            </p:cNvPr>
            <p:cNvGrpSpPr/>
            <p:nvPr/>
          </p:nvGrpSpPr>
          <p:grpSpPr>
            <a:xfrm>
              <a:off x="474788" y="3108771"/>
              <a:ext cx="6235807" cy="984169"/>
              <a:chOff x="671386" y="3923018"/>
              <a:chExt cx="6235807" cy="984169"/>
            </a:xfrm>
          </p:grpSpPr>
          <p:pic>
            <p:nvPicPr>
              <p:cNvPr id="7" name="Picture 6">
                <a:extLst>
                  <a:ext uri="{FF2B5EF4-FFF2-40B4-BE49-F238E27FC236}">
                    <a16:creationId xmlns:a16="http://schemas.microsoft.com/office/drawing/2014/main" id="{A254376B-F4E1-800E-21BC-4C44C5D49DE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rcRect b="80515"/>
              <a:stretch>
                <a:fillRect/>
              </a:stretch>
            </p:blipFill>
            <p:spPr>
              <a:xfrm>
                <a:off x="713206" y="4405643"/>
                <a:ext cx="6193987" cy="501544"/>
              </a:xfrm>
              <a:prstGeom prst="rect">
                <a:avLst/>
              </a:prstGeom>
            </p:spPr>
          </p:pic>
          <p:grpSp>
            <p:nvGrpSpPr>
              <p:cNvPr id="22" name="Group 21">
                <a:extLst>
                  <a:ext uri="{FF2B5EF4-FFF2-40B4-BE49-F238E27FC236}">
                    <a16:creationId xmlns:a16="http://schemas.microsoft.com/office/drawing/2014/main" id="{12AA9510-CD69-2A27-F4BD-DBD48E62F504}"/>
                  </a:ext>
                </a:extLst>
              </p:cNvPr>
              <p:cNvGrpSpPr/>
              <p:nvPr/>
            </p:nvGrpSpPr>
            <p:grpSpPr>
              <a:xfrm>
                <a:off x="671386" y="3923018"/>
                <a:ext cx="6169320" cy="845966"/>
                <a:chOff x="671386" y="3923018"/>
                <a:chExt cx="6169320" cy="845966"/>
              </a:xfrm>
            </p:grpSpPr>
            <p:pic>
              <p:nvPicPr>
                <p:cNvPr id="5" name="Picture 4">
                  <a:extLst>
                    <a:ext uri="{FF2B5EF4-FFF2-40B4-BE49-F238E27FC236}">
                      <a16:creationId xmlns:a16="http://schemas.microsoft.com/office/drawing/2014/main" id="{CEE1698E-7922-7831-1C36-1CCC104A98B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1170656" y="3923018"/>
                  <a:ext cx="5016758" cy="482625"/>
                </a:xfrm>
                <a:prstGeom prst="rect">
                  <a:avLst/>
                </a:prstGeom>
              </p:spPr>
            </p:pic>
            <mc:AlternateContent xmlns:mc="http://schemas.openxmlformats.org/markup-compatibility/2006" xmlns:p14="http://schemas.microsoft.com/office/powerpoint/2010/main">
              <mc:Choice Requires="p14">
                <p:contentPart p14:bwMode="auto" r:id="rId5">
                  <p14:nvContentPartPr>
                    <p14:cNvPr id="15" name="Ink 14">
                      <a:extLst>
                        <a:ext uri="{FF2B5EF4-FFF2-40B4-BE49-F238E27FC236}">
                          <a16:creationId xmlns:a16="http://schemas.microsoft.com/office/drawing/2014/main" id="{365CFFC7-6944-0A05-141D-643B729C30C7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2974666" y="4571344"/>
                    <a:ext cx="3866040" cy="720"/>
                  </p14:xfrm>
                </p:contentPart>
              </mc:Choice>
              <mc:Fallback xmlns="">
                <p:pic>
                  <p:nvPicPr>
                    <p:cNvPr id="15" name="Ink 14">
                      <a:extLst>
                        <a:ext uri="{FF2B5EF4-FFF2-40B4-BE49-F238E27FC236}">
                          <a16:creationId xmlns:a16="http://schemas.microsoft.com/office/drawing/2014/main" id="{365CFFC7-6944-0A05-141D-643B729C30C7}"/>
                        </a:ext>
                      </a:extLst>
                    </p:cNvPr>
                    <p:cNvPicPr/>
                    <p:nvPr/>
                  </p:nvPicPr>
                  <p:blipFill>
                    <a:blip r:embed="rId6"/>
                    <a:stretch>
                      <a:fillRect/>
                    </a:stretch>
                  </p:blipFill>
                  <p:spPr>
                    <a:xfrm>
                      <a:off x="2921026" y="4355344"/>
                      <a:ext cx="3973680" cy="432000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 xmlns:p14="http://schemas.microsoft.com/office/powerpoint/2010/main">
              <mc:Choice Requires="p14">
                <p:contentPart p14:bwMode="auto" r:id="rId7">
                  <p14:nvContentPartPr>
                    <p14:cNvPr id="19" name="Ink 18">
                      <a:extLst>
                        <a:ext uri="{FF2B5EF4-FFF2-40B4-BE49-F238E27FC236}">
                          <a16:creationId xmlns:a16="http://schemas.microsoft.com/office/drawing/2014/main" id="{D2FF6E5B-63F0-3237-3EEA-4707E01DF221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671386" y="4768624"/>
                    <a:ext cx="4178520" cy="360"/>
                  </p14:xfrm>
                </p:contentPart>
              </mc:Choice>
              <mc:Fallback xmlns="">
                <p:pic>
                  <p:nvPicPr>
                    <p:cNvPr id="19" name="Ink 18">
                      <a:extLst>
                        <a:ext uri="{FF2B5EF4-FFF2-40B4-BE49-F238E27FC236}">
                          <a16:creationId xmlns:a16="http://schemas.microsoft.com/office/drawing/2014/main" id="{D2FF6E5B-63F0-3237-3EEA-4707E01DF221}"/>
                        </a:ext>
                      </a:extLst>
                    </p:cNvPr>
                    <p:cNvPicPr/>
                    <p:nvPr/>
                  </p:nvPicPr>
                  <p:blipFill>
                    <a:blip r:embed="rId8"/>
                    <a:stretch>
                      <a:fillRect/>
                    </a:stretch>
                  </p:blipFill>
                  <p:spPr>
                    <a:xfrm>
                      <a:off x="617386" y="4660624"/>
                      <a:ext cx="4286160" cy="216000"/>
                    </a:xfrm>
                    <a:prstGeom prst="rect">
                      <a:avLst/>
                    </a:prstGeom>
                  </p:spPr>
                </p:pic>
              </mc:Fallback>
            </mc:AlternateContent>
          </p:grpSp>
        </p:grpSp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47128A1D-F8F3-D2F9-B8D6-3968FAC5C63C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rcRect b="24610"/>
            <a:stretch>
              <a:fillRect/>
            </a:stretch>
          </p:blipFill>
          <p:spPr>
            <a:xfrm>
              <a:off x="0" y="4242950"/>
              <a:ext cx="6964874" cy="1050142"/>
            </a:xfrm>
            <a:prstGeom prst="rect">
              <a:avLst/>
            </a:prstGeom>
          </p:spPr>
        </p:pic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03D3A53D-E358-72CB-A4CE-1EAD29F10B59}"/>
              </a:ext>
            </a:extLst>
          </p:cNvPr>
          <p:cNvGrpSpPr/>
          <p:nvPr/>
        </p:nvGrpSpPr>
        <p:grpSpPr>
          <a:xfrm>
            <a:off x="7134487" y="3001396"/>
            <a:ext cx="4918251" cy="2933176"/>
            <a:chOff x="7134487" y="3001396"/>
            <a:chExt cx="4918251" cy="2933176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BEFD9D8A-6B23-5FF4-F476-489327B37A53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8171120" y="4017527"/>
              <a:ext cx="3881618" cy="1153088"/>
            </a:xfrm>
            <a:prstGeom prst="rect">
              <a:avLst/>
            </a:prstGeom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D5E6145E-F675-445C-EAA5-75FADAF360F2}"/>
                </a:ext>
              </a:extLst>
            </p:cNvPr>
            <p:cNvSpPr txBox="1"/>
            <p:nvPr/>
          </p:nvSpPr>
          <p:spPr>
            <a:xfrm rot="5400000">
              <a:off x="9566426" y="2911222"/>
              <a:ext cx="1266201" cy="144655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8800" dirty="0"/>
                <a:t>↔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3D78DDCC-CBDB-F441-7934-B3E77343FB4E}"/>
                </a:ext>
              </a:extLst>
            </p:cNvPr>
            <p:cNvSpPr txBox="1"/>
            <p:nvPr/>
          </p:nvSpPr>
          <p:spPr>
            <a:xfrm>
              <a:off x="7134487" y="4242950"/>
              <a:ext cx="1266201" cy="144655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8800" dirty="0"/>
                <a:t>↔</a:t>
              </a:r>
            </a:p>
          </p:txBody>
        </p:sp>
        <p:pic>
          <p:nvPicPr>
            <p:cNvPr id="29" name="Picture 28">
              <a:extLst>
                <a:ext uri="{FF2B5EF4-FFF2-40B4-BE49-F238E27FC236}">
                  <a16:creationId xmlns:a16="http://schemas.microsoft.com/office/drawing/2014/main" id="{61325502-B5A2-F564-7BA9-87E9D61CD176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8997446" y="5013775"/>
              <a:ext cx="2228965" cy="920797"/>
            </a:xfrm>
            <a:prstGeom prst="rect">
              <a:avLst/>
            </a:prstGeom>
          </p:spPr>
        </p:pic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6C834083-5B31-16C5-9EED-CE4966497757}"/>
              </a:ext>
            </a:extLst>
          </p:cNvPr>
          <p:cNvGrpSpPr/>
          <p:nvPr/>
        </p:nvGrpSpPr>
        <p:grpSpPr>
          <a:xfrm>
            <a:off x="3482438" y="4229498"/>
            <a:ext cx="4335836" cy="2045623"/>
            <a:chOff x="3482438" y="4229498"/>
            <a:chExt cx="4335836" cy="2045623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3" name="TextBox 32">
                  <a:extLst>
                    <a:ext uri="{FF2B5EF4-FFF2-40B4-BE49-F238E27FC236}">
                      <a16:creationId xmlns:a16="http://schemas.microsoft.com/office/drawing/2014/main" id="{2D24395F-0877-E46B-B57C-E936BA89C2B5}"/>
                    </a:ext>
                  </a:extLst>
                </p:cNvPr>
                <p:cNvSpPr txBox="1"/>
                <p:nvPr/>
              </p:nvSpPr>
              <p:spPr>
                <a:xfrm>
                  <a:off x="3482438" y="5628790"/>
                  <a:ext cx="4335836" cy="6463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/>
                    <a:t>Scalar “</a:t>
                  </a:r>
                  <a:r>
                    <a:rPr lang="en-US" dirty="0" err="1"/>
                    <a:t>flavons</a:t>
                  </a:r>
                  <a:r>
                    <a:rPr lang="en-US" dirty="0"/>
                    <a:t>”,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𝜙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a14:m>
                  <a:endParaRPr lang="en-US" b="0" dirty="0"/>
                </a:p>
                <a:p>
                  <a:r>
                    <a:rPr lang="en-US" dirty="0" err="1"/>
                    <a:t>Aquire</a:t>
                  </a:r>
                  <a:r>
                    <a:rPr lang="en-US" dirty="0"/>
                    <a:t> </a:t>
                  </a:r>
                  <a:r>
                    <a:rPr lang="en-US" dirty="0" err="1"/>
                    <a:t>vev</a:t>
                  </a:r>
                  <a:r>
                    <a:rPr lang="en-US" dirty="0"/>
                    <a:t> and break flavor symmetry</a:t>
                  </a:r>
                </a:p>
              </p:txBody>
            </p:sp>
          </mc:Choice>
          <mc:Fallback xmlns="">
            <p:sp>
              <p:nvSpPr>
                <p:cNvPr id="33" name="TextBox 32">
                  <a:extLst>
                    <a:ext uri="{FF2B5EF4-FFF2-40B4-BE49-F238E27FC236}">
                      <a16:creationId xmlns:a16="http://schemas.microsoft.com/office/drawing/2014/main" id="{2D24395F-0877-E46B-B57C-E936BA89C2B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482438" y="5628790"/>
                  <a:ext cx="4335836" cy="646331"/>
                </a:xfrm>
                <a:prstGeom prst="rect">
                  <a:avLst/>
                </a:prstGeom>
                <a:blipFill>
                  <a:blip r:embed="rId12"/>
                  <a:stretch>
                    <a:fillRect l="-1124" t="-3774" b="-15094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EE6CC3BE-D2D3-315D-3AF9-28968107AC97}"/>
                </a:ext>
              </a:extLst>
            </p:cNvPr>
            <p:cNvSpPr/>
            <p:nvPr/>
          </p:nvSpPr>
          <p:spPr>
            <a:xfrm>
              <a:off x="3605295" y="4229498"/>
              <a:ext cx="3174403" cy="1126851"/>
            </a:xfrm>
            <a:prstGeom prst="rect">
              <a:avLst/>
            </a:prstGeom>
            <a:noFill/>
            <a:ln w="57150">
              <a:prstDash val="dash"/>
            </a:ln>
            <a:effectLst>
              <a:softEdge rad="0"/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DE77DB3C-2851-E6FE-0AC8-6F2092B46473}"/>
                  </a:ext>
                </a:extLst>
              </p:cNvPr>
              <p:cNvSpPr txBox="1"/>
              <p:nvPr/>
            </p:nvSpPr>
            <p:spPr>
              <a:xfrm>
                <a:off x="647487" y="6090455"/>
                <a:ext cx="250838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∼(</m:t>
                      </m:r>
                      <m:sSup>
                        <m:sSupPr>
                          <m:ctrlPr>
                            <a:rPr lang="en-US" b="1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𝟏</m:t>
                          </m:r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𝟏</m:t>
                          </m:r>
                        </m:e>
                        <m:sup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,</m:t>
                      </m:r>
                      <m:sSup>
                        <m:sSupPr>
                          <m:ctrlPr>
                            <a:rPr lang="en-US" b="1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𝟏</m:t>
                          </m:r>
                        </m:e>
                        <m:sup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′′</m:t>
                          </m:r>
                        </m:sup>
                      </m:sSup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𝟑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DE77DB3C-2851-E6FE-0AC8-6F2092B4647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7487" y="6090455"/>
                <a:ext cx="2508380" cy="369332"/>
              </a:xfrm>
              <a:prstGeom prst="rect">
                <a:avLst/>
              </a:prstGeom>
              <a:blipFill>
                <a:blip r:embed="rId13"/>
                <a:stretch>
                  <a:fillRect b="-131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0" name="Slide Number Placeholder 39">
            <a:extLst>
              <a:ext uri="{FF2B5EF4-FFF2-40B4-BE49-F238E27FC236}">
                <a16:creationId xmlns:a16="http://schemas.microsoft.com/office/drawing/2014/main" id="{C71F3D72-DD64-0460-C524-9A2B64CC47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75ECB-F1B2-4B83-8B1F-5A86440A4504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02245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8956442-5871-43D8-E0FC-4BB8D471EA9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9E1FB6C6-49A8-08B6-9091-6287F1BFFF65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0" y="18255"/>
                <a:ext cx="12192000" cy="1325563"/>
              </a:xfrm>
            </p:spPr>
            <p:txBody>
              <a:bodyPr/>
              <a:lstStyle/>
              <a:p>
                <a:r>
                  <a:rPr lang="en-US" dirty="0"/>
                  <a:t>Search in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×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sub>
                    </m:sSub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9E1FB6C6-49A8-08B6-9091-6287F1BFFF6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0" y="18255"/>
                <a:ext cx="12192000" cy="1325563"/>
              </a:xfrm>
              <a:blipFill>
                <a:blip r:embed="rId2"/>
                <a:stretch>
                  <a:fillRect l="-2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CFF2727-B979-B2BB-23EF-16F418B934D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0" y="4896090"/>
                <a:ext cx="12192000" cy="1805651"/>
              </a:xfrm>
            </p:spPr>
            <p:txBody>
              <a:bodyPr/>
              <a:lstStyle/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r>
                  <a:rPr lang="en-US" dirty="0"/>
                  <a:t>Some tradeoff between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𝜒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𝑝𝑎𝑟𝑎𝑚𝑠</m:t>
                        </m:r>
                      </m:sub>
                    </m:sSub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CFF2727-B979-B2BB-23EF-16F418B934D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4896090"/>
                <a:ext cx="12192000" cy="1805651"/>
              </a:xfrm>
              <a:blipFill>
                <a:blip r:embed="rId3"/>
                <a:stretch>
                  <a:fillRect l="-1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>
            <a:extLst>
              <a:ext uri="{FF2B5EF4-FFF2-40B4-BE49-F238E27FC236}">
                <a16:creationId xmlns:a16="http://schemas.microsoft.com/office/drawing/2014/main" id="{7931951C-DBB1-7E6D-A59D-49646E742F02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-700" t="33079" r="700" b="35467"/>
          <a:stretch>
            <a:fillRect/>
          </a:stretch>
        </p:blipFill>
        <p:spPr>
          <a:xfrm>
            <a:off x="214603" y="1204922"/>
            <a:ext cx="11600416" cy="369116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3D529819-EFD1-647A-31C3-BE11F05781FD}"/>
                  </a:ext>
                </a:extLst>
              </p:cNvPr>
              <p:cNvSpPr txBox="1"/>
              <p:nvPr/>
            </p:nvSpPr>
            <p:spPr>
              <a:xfrm>
                <a:off x="5306189" y="4433628"/>
                <a:ext cx="1870115" cy="46246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400" b="0" i="0" smtClean="0">
                          <a:latin typeface="Cambria Math" panose="02040503050406030204" pitchFamily="18" charset="0"/>
                        </a:rPr>
                        <m:t>Search</m:t>
                      </m:r>
                      <m:r>
                        <a:rPr lang="en-US" sz="2400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2400" b="0" i="0" smtClean="0">
                          <a:latin typeface="Cambria Math" panose="02040503050406030204" pitchFamily="18" charset="0"/>
                        </a:rPr>
                        <m:t>Time</m:t>
                      </m:r>
                      <m:r>
                        <a:rPr lang="en-US" sz="2400" b="0" i="0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3D529819-EFD1-647A-31C3-BE11F05781F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06189" y="4433628"/>
                <a:ext cx="1870115" cy="462461"/>
              </a:xfrm>
              <a:prstGeom prst="rect">
                <a:avLst/>
              </a:prstGeom>
              <a:blipFill>
                <a:blip r:embed="rId5"/>
                <a:stretch>
                  <a:fillRect l="-6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CEE20883-32E1-20B7-B267-6ECB2762BB3B}"/>
              </a:ext>
            </a:extLst>
          </p:cNvPr>
          <p:cNvCxnSpPr/>
          <p:nvPr/>
        </p:nvCxnSpPr>
        <p:spPr>
          <a:xfrm>
            <a:off x="2696901" y="4896090"/>
            <a:ext cx="7824486" cy="0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4A26C8-D1FE-8BA9-153E-0E05263974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75ECB-F1B2-4B83-8B1F-5A86440A4504}" type="slidenum">
              <a:rPr lang="en-US" smtClean="0"/>
              <a:t>40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6157812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C9912B7-16FF-BD76-AD8B-00E3F305734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D7A30AE0-AE88-6AC6-4A87-C5FBD43C833C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0" y="18255"/>
                <a:ext cx="12192000" cy="1325563"/>
              </a:xfrm>
            </p:spPr>
            <p:txBody>
              <a:bodyPr/>
              <a:lstStyle/>
              <a:p>
                <a:r>
                  <a:rPr lang="en-US" dirty="0"/>
                  <a:t>Search in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19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×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4</m:t>
                        </m:r>
                      </m:sub>
                    </m:sSub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D7A30AE0-AE88-6AC6-4A87-C5FBD43C833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0" y="18255"/>
                <a:ext cx="12192000" cy="1325563"/>
              </a:xfrm>
              <a:blipFill>
                <a:blip r:embed="rId2"/>
                <a:stretch>
                  <a:fillRect l="-2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7DB102-FD58-9CC0-0E9C-1774CCEA94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5034984"/>
            <a:ext cx="11852477" cy="1689907"/>
          </a:xfrm>
        </p:spPr>
        <p:txBody>
          <a:bodyPr/>
          <a:lstStyle/>
          <a:p>
            <a:r>
              <a:rPr lang="en-US" dirty="0"/>
              <a:t>Some difficulty learning the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A32DED4-7864-D05D-CDFB-3C859CFB3A77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-1742" t="65827" r="1742" b="3929"/>
          <a:stretch>
            <a:fillRect/>
          </a:stretch>
        </p:blipFill>
        <p:spPr>
          <a:xfrm>
            <a:off x="219456" y="1207008"/>
            <a:ext cx="11603736" cy="355018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C165EE05-84A5-D989-E3E2-8AFAB6A89646}"/>
                  </a:ext>
                </a:extLst>
              </p:cNvPr>
              <p:cNvSpPr txBox="1"/>
              <p:nvPr/>
            </p:nvSpPr>
            <p:spPr>
              <a:xfrm>
                <a:off x="5306189" y="4433628"/>
                <a:ext cx="1870115" cy="46246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400" b="0" i="0" smtClean="0">
                          <a:latin typeface="Cambria Math" panose="02040503050406030204" pitchFamily="18" charset="0"/>
                        </a:rPr>
                        <m:t>Search</m:t>
                      </m:r>
                      <m:r>
                        <a:rPr lang="en-US" sz="2400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2400" b="0" i="0" smtClean="0">
                          <a:latin typeface="Cambria Math" panose="02040503050406030204" pitchFamily="18" charset="0"/>
                        </a:rPr>
                        <m:t>Time</m:t>
                      </m:r>
                      <m:r>
                        <a:rPr lang="en-US" sz="2400" b="0" i="0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C165EE05-84A5-D989-E3E2-8AFAB6A8964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06189" y="4433628"/>
                <a:ext cx="1870115" cy="462461"/>
              </a:xfrm>
              <a:prstGeom prst="rect">
                <a:avLst/>
              </a:prstGeom>
              <a:blipFill>
                <a:blip r:embed="rId4"/>
                <a:stretch>
                  <a:fillRect l="-6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A115D84D-BCC6-A911-8781-883DEC07D3D7}"/>
              </a:ext>
            </a:extLst>
          </p:cNvPr>
          <p:cNvCxnSpPr/>
          <p:nvPr/>
        </p:nvCxnSpPr>
        <p:spPr>
          <a:xfrm>
            <a:off x="2696901" y="4896090"/>
            <a:ext cx="7824486" cy="0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04A93512-A84A-3FDF-13C0-8C7B6D2A4C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75ECB-F1B2-4B83-8B1F-5A86440A4504}" type="slidenum">
              <a:rPr lang="en-US" smtClean="0"/>
              <a:t>41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6969602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A68C0D3-46BC-4DF4-88BA-24AEC91C915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4AE5377F-AABB-5000-9098-6BB5F1ECBFA4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0" y="18255"/>
                <a:ext cx="5903088" cy="1325563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𝜒</m:t>
                        </m:r>
                      </m:e>
                      <m:sup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dirty="0"/>
                  <a:t> profile</a:t>
                </a: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4AE5377F-AABB-5000-9098-6BB5F1ECBFA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0" y="18255"/>
                <a:ext cx="5903088" cy="1325563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CFC782-DD67-6F55-CB52-2D23DC2FDC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343818"/>
            <a:ext cx="5717894" cy="500459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Fitted parameters can sometimes experience some fine-tuning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We did not try to prevent this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May prove to be useful to penalize searches that have excessive fine-tuning </a:t>
            </a:r>
          </a:p>
        </p:txBody>
      </p:sp>
      <p:pic>
        <p:nvPicPr>
          <p:cNvPr id="6146" name="Picture 2">
            <a:extLst>
              <a:ext uri="{FF2B5EF4-FFF2-40B4-BE49-F238E27FC236}">
                <a16:creationId xmlns:a16="http://schemas.microsoft.com/office/drawing/2014/main" id="{37273440-24E8-9A61-6B4C-E352759DAD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3088" y="508384"/>
            <a:ext cx="6018474" cy="58400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2F2D68-9424-4834-EADA-8005B8967B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75ECB-F1B2-4B83-8B1F-5A86440A4504}" type="slidenum">
              <a:rPr lang="en-US" smtClean="0"/>
              <a:t>42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29352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DA08E76-34F0-6E02-0B46-24002300144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5D844E-27C5-93D2-93D6-13912A3731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8255"/>
            <a:ext cx="12192000" cy="1325563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F6188C0-4E00-F801-59C7-85541679189C}"/>
              </a:ext>
            </a:extLst>
          </p:cNvPr>
          <p:cNvSpPr txBox="1"/>
          <p:nvPr/>
        </p:nvSpPr>
        <p:spPr>
          <a:xfrm>
            <a:off x="928685" y="4476809"/>
            <a:ext cx="10334626" cy="20621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3200" dirty="0"/>
              <a:t>Important work with key insights that are still valuable</a:t>
            </a:r>
          </a:p>
          <a:p>
            <a:pPr algn="ctr"/>
            <a:endParaRPr lang="en-US" sz="3200" dirty="0"/>
          </a:p>
          <a:p>
            <a:pPr algn="ctr"/>
            <a:r>
              <a:rPr lang="en-US" sz="3200" dirty="0"/>
              <a:t>Today, the Tri-Bimaximal form is ruled out </a:t>
            </a:r>
            <a:r>
              <a:rPr lang="en-US" sz="3200" dirty="0">
                <a:sym typeface="Wingdings" panose="05000000000000000000" pitchFamily="2" charset="2"/>
              </a:rPr>
              <a:t></a:t>
            </a:r>
          </a:p>
          <a:p>
            <a:pPr algn="ctr"/>
            <a:r>
              <a:rPr lang="en-US" sz="3200" dirty="0">
                <a:sym typeface="Wingdings" panose="05000000000000000000" pitchFamily="2" charset="2"/>
              </a:rPr>
              <a:t> </a:t>
            </a:r>
            <a:r>
              <a:rPr lang="en-US" sz="3200" dirty="0"/>
              <a:t> 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3ADCAAA-1839-BDF8-AEA5-6CE1E6E454BF}"/>
              </a:ext>
            </a:extLst>
          </p:cNvPr>
          <p:cNvSpPr txBox="1"/>
          <p:nvPr/>
        </p:nvSpPr>
        <p:spPr>
          <a:xfrm>
            <a:off x="216837" y="1483845"/>
            <a:ext cx="11758323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err="1"/>
              <a:t>Altarelli</a:t>
            </a:r>
            <a:r>
              <a:rPr lang="en-US" sz="2800" dirty="0"/>
              <a:t> and </a:t>
            </a:r>
            <a:r>
              <a:rPr lang="en-US" sz="2800" dirty="0" err="1"/>
              <a:t>Feruglio</a:t>
            </a:r>
            <a:r>
              <a:rPr lang="en-US" sz="2800" dirty="0"/>
              <a:t> calculated many useful things for their model:</a:t>
            </a:r>
          </a:p>
          <a:p>
            <a:pPr algn="ctr"/>
            <a:endParaRPr lang="en-US" sz="2800" dirty="0"/>
          </a:p>
          <a:p>
            <a:pPr algn="ctr"/>
            <a:r>
              <a:rPr lang="en-US" sz="2800" dirty="0"/>
              <a:t>  Completed with a seesaw mechanism, calculated </a:t>
            </a:r>
            <a:r>
              <a:rPr lang="en-US" sz="2800" dirty="0" err="1"/>
              <a:t>flavon</a:t>
            </a:r>
            <a:r>
              <a:rPr lang="en-US" sz="2800" dirty="0"/>
              <a:t> SSB, higher order corrections, integrated quarks, and related to the modular group.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6ADABC9-229D-CC8A-21C7-4198B889D7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75ECB-F1B2-4B83-8B1F-5A86440A4504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54686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576B47B-9750-393E-AEC0-8973E321047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F55575-21A0-C58F-0291-5EA510A86C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8255"/>
            <a:ext cx="12192000" cy="1325563"/>
          </a:xfrm>
        </p:spPr>
        <p:txBody>
          <a:bodyPr/>
          <a:lstStyle/>
          <a:p>
            <a:r>
              <a:rPr lang="en-US" dirty="0"/>
              <a:t>Experiments will continue to rule out models</a:t>
            </a:r>
          </a:p>
        </p:txBody>
      </p:sp>
      <p:pic>
        <p:nvPicPr>
          <p:cNvPr id="4" name="Picture 4" descr="The JUNO experiment – JUNO MILANO webpage">
            <a:extLst>
              <a:ext uri="{FF2B5EF4-FFF2-40B4-BE49-F238E27FC236}">
                <a16:creationId xmlns:a16="http://schemas.microsoft.com/office/drawing/2014/main" id="{1A45A64F-5DC7-411E-B50D-9361EF1B49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7693" y="1441315"/>
            <a:ext cx="2404955" cy="16003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6" descr="Mission Setup – Computing Basics for DUNE - Revised 2025 edition">
            <a:extLst>
              <a:ext uri="{FF2B5EF4-FFF2-40B4-BE49-F238E27FC236}">
                <a16:creationId xmlns:a16="http://schemas.microsoft.com/office/drawing/2014/main" id="{A041D643-4266-A00F-7A18-5BFD8686C3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3868" y="1441315"/>
            <a:ext cx="3716657" cy="16003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8" descr="T2K/Super-K/Hyper-K | Research groups | Imperial College London">
            <a:extLst>
              <a:ext uri="{FF2B5EF4-FFF2-40B4-BE49-F238E27FC236}">
                <a16:creationId xmlns:a16="http://schemas.microsoft.com/office/drawing/2014/main" id="{ACA3FA8C-E264-B017-E9CF-E5803B6EE5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69816" y="1391071"/>
            <a:ext cx="2404955" cy="16506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3D2F1F3-B6A5-507E-A8A7-08E4EE7026B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9942" y="947569"/>
            <a:ext cx="2676758" cy="253763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620ACBC-8DDA-CB4A-2FEA-1E9559A381D0}"/>
              </a:ext>
            </a:extLst>
          </p:cNvPr>
          <p:cNvSpPr txBox="1"/>
          <p:nvPr/>
        </p:nvSpPr>
        <p:spPr>
          <a:xfrm>
            <a:off x="7844908" y="1071983"/>
            <a:ext cx="7505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JUNO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66B0F60-0C28-A771-EB48-1D7C68FA78AE}"/>
              </a:ext>
            </a:extLst>
          </p:cNvPr>
          <p:cNvSpPr txBox="1"/>
          <p:nvPr/>
        </p:nvSpPr>
        <p:spPr>
          <a:xfrm>
            <a:off x="10381646" y="1055869"/>
            <a:ext cx="9812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Hyper-K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26313E27-5725-7ADB-700D-9E6C25BC116E}"/>
              </a:ext>
            </a:extLst>
          </p:cNvPr>
          <p:cNvCxnSpPr/>
          <p:nvPr/>
        </p:nvCxnSpPr>
        <p:spPr>
          <a:xfrm>
            <a:off x="287221" y="3708400"/>
            <a:ext cx="1161755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itle 1">
            <a:extLst>
              <a:ext uri="{FF2B5EF4-FFF2-40B4-BE49-F238E27FC236}">
                <a16:creationId xmlns:a16="http://schemas.microsoft.com/office/drawing/2014/main" id="{04B6EF6F-2125-6215-D9FC-E2541D65DB1B}"/>
              </a:ext>
            </a:extLst>
          </p:cNvPr>
          <p:cNvSpPr txBox="1">
            <a:spLocks/>
          </p:cNvSpPr>
          <p:nvPr/>
        </p:nvSpPr>
        <p:spPr>
          <a:xfrm>
            <a:off x="173105" y="3532457"/>
            <a:ext cx="121920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…and point towards new models!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EF8FEC60-62FA-4A94-D0F1-E0A7412A56FD}"/>
                  </a:ext>
                </a:extLst>
              </p:cNvPr>
              <p:cNvSpPr txBox="1"/>
              <p:nvPr/>
            </p:nvSpPr>
            <p:spPr>
              <a:xfrm>
                <a:off x="173105" y="4837858"/>
                <a:ext cx="11845790" cy="1803635"/>
              </a:xfrm>
              <a:prstGeom prst="rect">
                <a:avLst/>
              </a:prstGeom>
              <a:noFill/>
              <a:ln w="38100"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3600" dirty="0"/>
                  <a:t>In general, there will likely still be many allowed models.</a:t>
                </a:r>
              </a:p>
              <a:p>
                <a:pPr algn="ctr"/>
                <a:r>
                  <a:rPr lang="en-US" sz="3600" dirty="0"/>
                  <a:t>Model is important for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3600" b="0" i="0" smtClean="0">
                        <a:latin typeface="Cambria Math" panose="02040503050406030204" pitchFamily="18" charset="0"/>
                      </a:rPr>
                      <m:t>Σ</m:t>
                    </m:r>
                    <m:sSub>
                      <m:sSubPr>
                        <m:ctrlPr>
                          <a:rPr lang="en-US" sz="3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6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sz="3600" b="0" i="1" smtClean="0">
                            <a:latin typeface="Cambria Math" panose="02040503050406030204" pitchFamily="18" charset="0"/>
                          </a:rPr>
                          <m:t>𝜈</m:t>
                        </m:r>
                      </m:sub>
                    </m:sSub>
                    <m:r>
                      <a:rPr lang="en-US" sz="3600" b="0" i="1" smtClean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sz="3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6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sz="3600" b="0" i="1" smtClean="0">
                            <a:latin typeface="Cambria Math" panose="02040503050406030204" pitchFamily="18" charset="0"/>
                          </a:rPr>
                          <m:t>𝛽𝛽</m:t>
                        </m:r>
                      </m:sub>
                    </m:sSub>
                    <m:r>
                      <a:rPr lang="en-US" sz="3600" b="0" i="1" smtClean="0">
                        <a:latin typeface="Cambria Math" panose="02040503050406030204" pitchFamily="18" charset="0"/>
                      </a:rPr>
                      <m:t>,</m:t>
                    </m:r>
                  </m:oMath>
                </a14:m>
                <a:r>
                  <a:rPr lang="en-US" sz="3600" dirty="0"/>
                  <a:t> leptogenisis, NSI, sterile oscillations, cosmology…</a:t>
                </a:r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EF8FEC60-62FA-4A94-D0F1-E0A7412A56F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3105" y="4837858"/>
                <a:ext cx="11845790" cy="1803635"/>
              </a:xfrm>
              <a:prstGeom prst="rect">
                <a:avLst/>
              </a:prstGeom>
              <a:blipFill>
                <a:blip r:embed="rId6"/>
                <a:stretch>
                  <a:fillRect t="-4319" r="-359" b="-10963"/>
                </a:stretch>
              </a:blipFill>
              <a:ln w="3810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Slide Number Placeholder 15">
            <a:extLst>
              <a:ext uri="{FF2B5EF4-FFF2-40B4-BE49-F238E27FC236}">
                <a16:creationId xmlns:a16="http://schemas.microsoft.com/office/drawing/2014/main" id="{2F7CFAF4-EA3F-2686-0625-4906F0CBF2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75ECB-F1B2-4B83-8B1F-5A86440A4504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03458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912B59F-45BF-ACF7-D5F2-8EF5565F622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4379D6-542A-33AD-282E-0F6B244439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8255"/>
            <a:ext cx="12192000" cy="1325563"/>
          </a:xfrm>
        </p:spPr>
        <p:txBody>
          <a:bodyPr>
            <a:normAutofit/>
          </a:bodyPr>
          <a:lstStyle/>
          <a:p>
            <a:r>
              <a:rPr lang="en-US" sz="4000" dirty="0"/>
              <a:t>How to look for good models in the space of possibilities?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A527F12F-19AA-B0B6-B1BB-53CEF622CBF5}"/>
              </a:ext>
            </a:extLst>
          </p:cNvPr>
          <p:cNvGrpSpPr/>
          <p:nvPr/>
        </p:nvGrpSpPr>
        <p:grpSpPr>
          <a:xfrm>
            <a:off x="1028700" y="1343818"/>
            <a:ext cx="9550399" cy="4859926"/>
            <a:chOff x="7425900" y="1003590"/>
            <a:chExt cx="4366080" cy="41983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">
              <p14:nvContentPartPr>
                <p14:cNvPr id="5" name="Ink 4">
                  <a:extLst>
                    <a:ext uri="{FF2B5EF4-FFF2-40B4-BE49-F238E27FC236}">
                      <a16:creationId xmlns:a16="http://schemas.microsoft.com/office/drawing/2014/main" id="{307023BD-C44F-D8D0-6589-5C308A118CB8}"/>
                    </a:ext>
                  </a:extLst>
                </p14:cNvPr>
                <p14:cNvContentPartPr/>
                <p14:nvPr/>
              </p14:nvContentPartPr>
              <p14:xfrm>
                <a:off x="7425900" y="1041390"/>
                <a:ext cx="4366080" cy="4160520"/>
              </p14:xfrm>
            </p:contentPart>
          </mc:Choice>
          <mc:Fallback xmlns="">
            <p:pic>
              <p:nvPicPr>
                <p:cNvPr id="22" name="Ink 21">
                  <a:extLst>
                    <a:ext uri="{FF2B5EF4-FFF2-40B4-BE49-F238E27FC236}">
                      <a16:creationId xmlns:a16="http://schemas.microsoft.com/office/drawing/2014/main" id="{EA5BFCBF-B61D-27AA-C17E-37AF56B6C563}"/>
                    </a:ext>
                  </a:extLst>
                </p:cNvPr>
                <p:cNvPicPr/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7407180" y="1022670"/>
                  <a:ext cx="4403520" cy="4198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">
              <p14:nvContentPartPr>
                <p14:cNvPr id="6" name="Ink 5">
                  <a:extLst>
                    <a:ext uri="{FF2B5EF4-FFF2-40B4-BE49-F238E27FC236}">
                      <a16:creationId xmlns:a16="http://schemas.microsoft.com/office/drawing/2014/main" id="{D8364C2E-2F03-C428-8CEA-A18247DCC1BC}"/>
                    </a:ext>
                  </a:extLst>
                </p14:cNvPr>
                <p14:cNvContentPartPr/>
                <p14:nvPr/>
              </p14:nvContentPartPr>
              <p14:xfrm>
                <a:off x="10558980" y="1003590"/>
                <a:ext cx="387720" cy="307800"/>
              </p14:xfrm>
            </p:contentPart>
          </mc:Choice>
          <mc:Fallback xmlns="">
            <p:pic>
              <p:nvPicPr>
                <p:cNvPr id="25" name="Ink 24">
                  <a:extLst>
                    <a:ext uri="{FF2B5EF4-FFF2-40B4-BE49-F238E27FC236}">
                      <a16:creationId xmlns:a16="http://schemas.microsoft.com/office/drawing/2014/main" id="{AF7F5EFC-76DE-AB9F-6D47-AA7A26A6D460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10540260" y="984870"/>
                  <a:ext cx="425520" cy="345600"/>
                </a:xfrm>
                <a:prstGeom prst="rect">
                  <a:avLst/>
                </a:prstGeom>
              </p:spPr>
            </p:pic>
          </mc:Fallback>
        </mc:AlternateContent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36CC4104-B52D-637F-62D0-F516972500F1}"/>
              </a:ext>
            </a:extLst>
          </p:cNvPr>
          <p:cNvSpPr txBox="1"/>
          <p:nvPr/>
        </p:nvSpPr>
        <p:spPr>
          <a:xfrm>
            <a:off x="120676" y="1203936"/>
            <a:ext cx="38998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Some abstract model space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9" name="Ink 8">
                <a:extLst>
                  <a:ext uri="{FF2B5EF4-FFF2-40B4-BE49-F238E27FC236}">
                    <a16:creationId xmlns:a16="http://schemas.microsoft.com/office/drawing/2014/main" id="{7D0D3D71-DD63-237C-B4F4-4A002689B3D2}"/>
                  </a:ext>
                </a:extLst>
              </p14:cNvPr>
              <p14:cNvContentPartPr/>
              <p14:nvPr/>
            </p14:nvContentPartPr>
            <p14:xfrm>
              <a:off x="3112500" y="1258620"/>
              <a:ext cx="1379880" cy="646560"/>
            </p14:xfrm>
          </p:contentPart>
        </mc:Choice>
        <mc:Fallback xmlns="">
          <p:pic>
            <p:nvPicPr>
              <p:cNvPr id="9" name="Ink 8">
                <a:extLst>
                  <a:ext uri="{FF2B5EF4-FFF2-40B4-BE49-F238E27FC236}">
                    <a16:creationId xmlns:a16="http://schemas.microsoft.com/office/drawing/2014/main" id="{7D0D3D71-DD63-237C-B4F4-4A002689B3D2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3103860" y="1249980"/>
                <a:ext cx="1397520" cy="664200"/>
              </a:xfrm>
              <a:prstGeom prst="rect">
                <a:avLst/>
              </a:prstGeom>
            </p:spPr>
          </p:pic>
        </mc:Fallback>
      </mc:AlternateContent>
      <p:grpSp>
        <p:nvGrpSpPr>
          <p:cNvPr id="28" name="Group 27">
            <a:extLst>
              <a:ext uri="{FF2B5EF4-FFF2-40B4-BE49-F238E27FC236}">
                <a16:creationId xmlns:a16="http://schemas.microsoft.com/office/drawing/2014/main" id="{511FEFD4-68AA-07FC-A5C3-3B2E45B2D3D9}"/>
              </a:ext>
            </a:extLst>
          </p:cNvPr>
          <p:cNvGrpSpPr/>
          <p:nvPr/>
        </p:nvGrpSpPr>
        <p:grpSpPr>
          <a:xfrm>
            <a:off x="1375610" y="3206820"/>
            <a:ext cx="2366420" cy="2596080"/>
            <a:chOff x="1351380" y="3206100"/>
            <a:chExt cx="2366420" cy="25960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8">
              <p14:nvContentPartPr>
                <p14:cNvPr id="16" name="Ink 15">
                  <a:extLst>
                    <a:ext uri="{FF2B5EF4-FFF2-40B4-BE49-F238E27FC236}">
                      <a16:creationId xmlns:a16="http://schemas.microsoft.com/office/drawing/2014/main" id="{E6E3ECCC-3321-86FE-729A-A0D0E6C4C020}"/>
                    </a:ext>
                  </a:extLst>
                </p14:cNvPr>
                <p14:cNvContentPartPr/>
                <p14:nvPr/>
              </p14:nvContentPartPr>
              <p14:xfrm>
                <a:off x="1689780" y="4198020"/>
                <a:ext cx="875160" cy="1364760"/>
              </p14:xfrm>
            </p:contentPart>
          </mc:Choice>
          <mc:Fallback xmlns="">
            <p:pic>
              <p:nvPicPr>
                <p:cNvPr id="16" name="Ink 15">
                  <a:extLst>
                    <a:ext uri="{FF2B5EF4-FFF2-40B4-BE49-F238E27FC236}">
                      <a16:creationId xmlns:a16="http://schemas.microsoft.com/office/drawing/2014/main" id="{E6E3ECCC-3321-86FE-729A-A0D0E6C4C020}"/>
                    </a:ext>
                  </a:extLst>
                </p:cNvPr>
                <p:cNvPicPr/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1681140" y="4189380"/>
                  <a:ext cx="892800" cy="1382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">
              <p14:nvContentPartPr>
                <p14:cNvPr id="17" name="Ink 16">
                  <a:extLst>
                    <a:ext uri="{FF2B5EF4-FFF2-40B4-BE49-F238E27FC236}">
                      <a16:creationId xmlns:a16="http://schemas.microsoft.com/office/drawing/2014/main" id="{BAB46DFE-A2FC-D61C-6C57-FC7446FDD10E}"/>
                    </a:ext>
                  </a:extLst>
                </p14:cNvPr>
                <p14:cNvContentPartPr/>
                <p14:nvPr/>
              </p14:nvContentPartPr>
              <p14:xfrm>
                <a:off x="1876260" y="5027820"/>
                <a:ext cx="482400" cy="666000"/>
              </p14:xfrm>
            </p:contentPart>
          </mc:Choice>
          <mc:Fallback xmlns="">
            <p:pic>
              <p:nvPicPr>
                <p:cNvPr id="17" name="Ink 16">
                  <a:extLst>
                    <a:ext uri="{FF2B5EF4-FFF2-40B4-BE49-F238E27FC236}">
                      <a16:creationId xmlns:a16="http://schemas.microsoft.com/office/drawing/2014/main" id="{BAB46DFE-A2FC-D61C-6C57-FC7446FDD10E}"/>
                    </a:ext>
                  </a:extLst>
                </p:cNvPr>
                <p:cNvPicPr/>
                <p:nvPr/>
              </p:nvPicPr>
              <p:blipFill>
                <a:blip r:embed="rId11"/>
                <a:stretch>
                  <a:fillRect/>
                </a:stretch>
              </p:blipFill>
              <p:spPr>
                <a:xfrm>
                  <a:off x="1867260" y="5018820"/>
                  <a:ext cx="500040" cy="683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">
              <p14:nvContentPartPr>
                <p14:cNvPr id="18" name="Ink 17">
                  <a:extLst>
                    <a:ext uri="{FF2B5EF4-FFF2-40B4-BE49-F238E27FC236}">
                      <a16:creationId xmlns:a16="http://schemas.microsoft.com/office/drawing/2014/main" id="{E89B97BD-CC36-5300-0465-AA2830C3C74B}"/>
                    </a:ext>
                  </a:extLst>
                </p14:cNvPr>
                <p14:cNvContentPartPr/>
                <p14:nvPr/>
              </p14:nvContentPartPr>
              <p14:xfrm>
                <a:off x="1793100" y="5330580"/>
                <a:ext cx="329400" cy="471600"/>
              </p14:xfrm>
            </p:contentPart>
          </mc:Choice>
          <mc:Fallback xmlns="">
            <p:pic>
              <p:nvPicPr>
                <p:cNvPr id="18" name="Ink 17">
                  <a:extLst>
                    <a:ext uri="{FF2B5EF4-FFF2-40B4-BE49-F238E27FC236}">
                      <a16:creationId xmlns:a16="http://schemas.microsoft.com/office/drawing/2014/main" id="{E89B97BD-CC36-5300-0465-AA2830C3C74B}"/>
                    </a:ext>
                  </a:extLst>
                </p:cNvPr>
                <p:cNvPicPr/>
                <p:nvPr/>
              </p:nvPicPr>
              <p:blipFill>
                <a:blip r:embed="rId13"/>
                <a:stretch>
                  <a:fillRect/>
                </a:stretch>
              </p:blipFill>
              <p:spPr>
                <a:xfrm>
                  <a:off x="1784100" y="5321580"/>
                  <a:ext cx="347040" cy="489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4">
              <p14:nvContentPartPr>
                <p14:cNvPr id="20" name="Ink 19">
                  <a:extLst>
                    <a:ext uri="{FF2B5EF4-FFF2-40B4-BE49-F238E27FC236}">
                      <a16:creationId xmlns:a16="http://schemas.microsoft.com/office/drawing/2014/main" id="{7715B652-BDA5-C2F3-3815-3527E8D34E94}"/>
                    </a:ext>
                  </a:extLst>
                </p14:cNvPr>
                <p14:cNvContentPartPr/>
                <p14:nvPr/>
              </p14:nvContentPartPr>
              <p14:xfrm>
                <a:off x="1351380" y="4499700"/>
                <a:ext cx="160920" cy="349920"/>
              </p14:xfrm>
            </p:contentPart>
          </mc:Choice>
          <mc:Fallback xmlns="">
            <p:pic>
              <p:nvPicPr>
                <p:cNvPr id="20" name="Ink 19">
                  <a:extLst>
                    <a:ext uri="{FF2B5EF4-FFF2-40B4-BE49-F238E27FC236}">
                      <a16:creationId xmlns:a16="http://schemas.microsoft.com/office/drawing/2014/main" id="{7715B652-BDA5-C2F3-3815-3527E8D34E94}"/>
                    </a:ext>
                  </a:extLst>
                </p:cNvPr>
                <p:cNvPicPr/>
                <p:nvPr/>
              </p:nvPicPr>
              <p:blipFill>
                <a:blip r:embed="rId15"/>
                <a:stretch>
                  <a:fillRect/>
                </a:stretch>
              </p:blipFill>
              <p:spPr>
                <a:xfrm>
                  <a:off x="1342380" y="4491060"/>
                  <a:ext cx="178560" cy="367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6">
              <p14:nvContentPartPr>
                <p14:cNvPr id="21" name="Ink 20">
                  <a:extLst>
                    <a:ext uri="{FF2B5EF4-FFF2-40B4-BE49-F238E27FC236}">
                      <a16:creationId xmlns:a16="http://schemas.microsoft.com/office/drawing/2014/main" id="{90FED8A6-4CB9-6BB8-255B-C55D7BE516B9}"/>
                    </a:ext>
                  </a:extLst>
                </p14:cNvPr>
                <p14:cNvContentPartPr/>
                <p14:nvPr/>
              </p14:nvContentPartPr>
              <p14:xfrm>
                <a:off x="1511940" y="4378740"/>
                <a:ext cx="315720" cy="409320"/>
              </p14:xfrm>
            </p:contentPart>
          </mc:Choice>
          <mc:Fallback xmlns="">
            <p:pic>
              <p:nvPicPr>
                <p:cNvPr id="21" name="Ink 20">
                  <a:extLst>
                    <a:ext uri="{FF2B5EF4-FFF2-40B4-BE49-F238E27FC236}">
                      <a16:creationId xmlns:a16="http://schemas.microsoft.com/office/drawing/2014/main" id="{90FED8A6-4CB9-6BB8-255B-C55D7BE516B9}"/>
                    </a:ext>
                  </a:extLst>
                </p:cNvPr>
                <p:cNvPicPr/>
                <p:nvPr/>
              </p:nvPicPr>
              <p:blipFill>
                <a:blip r:embed="rId17"/>
                <a:stretch>
                  <a:fillRect/>
                </a:stretch>
              </p:blipFill>
              <p:spPr>
                <a:xfrm>
                  <a:off x="1503300" y="4369740"/>
                  <a:ext cx="333360" cy="426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8">
              <p14:nvContentPartPr>
                <p14:cNvPr id="23" name="Ink 22">
                  <a:extLst>
                    <a:ext uri="{FF2B5EF4-FFF2-40B4-BE49-F238E27FC236}">
                      <a16:creationId xmlns:a16="http://schemas.microsoft.com/office/drawing/2014/main" id="{E08FCFEE-1FDB-C497-25C4-14F16F0AE581}"/>
                    </a:ext>
                  </a:extLst>
                </p14:cNvPr>
                <p14:cNvContentPartPr/>
                <p14:nvPr/>
              </p14:nvContentPartPr>
              <p14:xfrm>
                <a:off x="1641180" y="3555780"/>
                <a:ext cx="1167840" cy="1732680"/>
              </p14:xfrm>
            </p:contentPart>
          </mc:Choice>
          <mc:Fallback xmlns="">
            <p:pic>
              <p:nvPicPr>
                <p:cNvPr id="23" name="Ink 22">
                  <a:extLst>
                    <a:ext uri="{FF2B5EF4-FFF2-40B4-BE49-F238E27FC236}">
                      <a16:creationId xmlns:a16="http://schemas.microsoft.com/office/drawing/2014/main" id="{E08FCFEE-1FDB-C497-25C4-14F16F0AE581}"/>
                    </a:ext>
                  </a:extLst>
                </p:cNvPr>
                <p:cNvPicPr/>
                <p:nvPr/>
              </p:nvPicPr>
              <p:blipFill>
                <a:blip r:embed="rId19"/>
                <a:stretch>
                  <a:fillRect/>
                </a:stretch>
              </p:blipFill>
              <p:spPr>
                <a:xfrm>
                  <a:off x="1632180" y="3546780"/>
                  <a:ext cx="1185480" cy="1750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0">
              <p14:nvContentPartPr>
                <p14:cNvPr id="24" name="Ink 23">
                  <a:extLst>
                    <a:ext uri="{FF2B5EF4-FFF2-40B4-BE49-F238E27FC236}">
                      <a16:creationId xmlns:a16="http://schemas.microsoft.com/office/drawing/2014/main" id="{C1D46EDB-CF7A-ECD6-387E-DD3DE7261440}"/>
                    </a:ext>
                  </a:extLst>
                </p14:cNvPr>
                <p14:cNvContentPartPr/>
                <p14:nvPr/>
              </p14:nvContentPartPr>
              <p14:xfrm>
                <a:off x="1964820" y="3429000"/>
                <a:ext cx="1147680" cy="1848240"/>
              </p14:xfrm>
            </p:contentPart>
          </mc:Choice>
          <mc:Fallback xmlns="">
            <p:pic>
              <p:nvPicPr>
                <p:cNvPr id="24" name="Ink 23">
                  <a:extLst>
                    <a:ext uri="{FF2B5EF4-FFF2-40B4-BE49-F238E27FC236}">
                      <a16:creationId xmlns:a16="http://schemas.microsoft.com/office/drawing/2014/main" id="{C1D46EDB-CF7A-ECD6-387E-DD3DE7261440}"/>
                    </a:ext>
                  </a:extLst>
                </p:cNvPr>
                <p:cNvPicPr/>
                <p:nvPr/>
              </p:nvPicPr>
              <p:blipFill>
                <a:blip r:embed="rId21"/>
                <a:stretch>
                  <a:fillRect/>
                </a:stretch>
              </p:blipFill>
              <p:spPr>
                <a:xfrm>
                  <a:off x="1956180" y="3420360"/>
                  <a:ext cx="1165320" cy="1865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2">
              <p14:nvContentPartPr>
                <p14:cNvPr id="25" name="Ink 24">
                  <a:extLst>
                    <a:ext uri="{FF2B5EF4-FFF2-40B4-BE49-F238E27FC236}">
                      <a16:creationId xmlns:a16="http://schemas.microsoft.com/office/drawing/2014/main" id="{38A801D6-F6B5-633F-2CD9-971E428596FC}"/>
                    </a:ext>
                  </a:extLst>
                </p14:cNvPr>
                <p14:cNvContentPartPr/>
                <p14:nvPr/>
              </p14:nvContentPartPr>
              <p14:xfrm>
                <a:off x="2573220" y="4838100"/>
                <a:ext cx="473040" cy="654840"/>
              </p14:xfrm>
            </p:contentPart>
          </mc:Choice>
          <mc:Fallback xmlns="">
            <p:pic>
              <p:nvPicPr>
                <p:cNvPr id="25" name="Ink 24">
                  <a:extLst>
                    <a:ext uri="{FF2B5EF4-FFF2-40B4-BE49-F238E27FC236}">
                      <a16:creationId xmlns:a16="http://schemas.microsoft.com/office/drawing/2014/main" id="{38A801D6-F6B5-633F-2CD9-971E428596FC}"/>
                    </a:ext>
                  </a:extLst>
                </p:cNvPr>
                <p:cNvPicPr/>
                <p:nvPr/>
              </p:nvPicPr>
              <p:blipFill>
                <a:blip r:embed="rId23"/>
                <a:stretch>
                  <a:fillRect/>
                </a:stretch>
              </p:blipFill>
              <p:spPr>
                <a:xfrm>
                  <a:off x="2564580" y="4829100"/>
                  <a:ext cx="490680" cy="672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4">
              <p14:nvContentPartPr>
                <p14:cNvPr id="26" name="Ink 25">
                  <a:extLst>
                    <a:ext uri="{FF2B5EF4-FFF2-40B4-BE49-F238E27FC236}">
                      <a16:creationId xmlns:a16="http://schemas.microsoft.com/office/drawing/2014/main" id="{0C0A9B2C-CDFF-323D-522C-3D25357CA650}"/>
                    </a:ext>
                  </a:extLst>
                </p14:cNvPr>
                <p14:cNvContentPartPr/>
                <p14:nvPr/>
              </p14:nvContentPartPr>
              <p14:xfrm>
                <a:off x="2627940" y="5258580"/>
                <a:ext cx="350280" cy="386640"/>
              </p14:xfrm>
            </p:contentPart>
          </mc:Choice>
          <mc:Fallback xmlns="">
            <p:pic>
              <p:nvPicPr>
                <p:cNvPr id="26" name="Ink 25">
                  <a:extLst>
                    <a:ext uri="{FF2B5EF4-FFF2-40B4-BE49-F238E27FC236}">
                      <a16:creationId xmlns:a16="http://schemas.microsoft.com/office/drawing/2014/main" id="{0C0A9B2C-CDFF-323D-522C-3D25357CA650}"/>
                    </a:ext>
                  </a:extLst>
                </p:cNvPr>
                <p:cNvPicPr/>
                <p:nvPr/>
              </p:nvPicPr>
              <p:blipFill>
                <a:blip r:embed="rId25"/>
                <a:stretch>
                  <a:fillRect/>
                </a:stretch>
              </p:blipFill>
              <p:spPr>
                <a:xfrm>
                  <a:off x="2618940" y="5249580"/>
                  <a:ext cx="367920" cy="404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6">
              <p14:nvContentPartPr>
                <p14:cNvPr id="27" name="Ink 26">
                  <a:extLst>
                    <a:ext uri="{FF2B5EF4-FFF2-40B4-BE49-F238E27FC236}">
                      <a16:creationId xmlns:a16="http://schemas.microsoft.com/office/drawing/2014/main" id="{95D9E03F-691E-8BD6-0D63-E0906474B04C}"/>
                    </a:ext>
                  </a:extLst>
                </p14:cNvPr>
                <p14:cNvContentPartPr/>
                <p14:nvPr/>
              </p14:nvContentPartPr>
              <p14:xfrm>
                <a:off x="2214440" y="3206100"/>
                <a:ext cx="1503360" cy="2393280"/>
              </p14:xfrm>
            </p:contentPart>
          </mc:Choice>
          <mc:Fallback xmlns="">
            <p:pic>
              <p:nvPicPr>
                <p:cNvPr id="27" name="Ink 26">
                  <a:extLst>
                    <a:ext uri="{FF2B5EF4-FFF2-40B4-BE49-F238E27FC236}">
                      <a16:creationId xmlns:a16="http://schemas.microsoft.com/office/drawing/2014/main" id="{95D9E03F-691E-8BD6-0D63-E0906474B04C}"/>
                    </a:ext>
                  </a:extLst>
                </p:cNvPr>
                <p:cNvPicPr/>
                <p:nvPr/>
              </p:nvPicPr>
              <p:blipFill>
                <a:blip r:embed="rId27"/>
                <a:stretch>
                  <a:fillRect/>
                </a:stretch>
              </p:blipFill>
              <p:spPr>
                <a:xfrm>
                  <a:off x="2205800" y="3197460"/>
                  <a:ext cx="1521000" cy="241092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07EF6CE5-D746-B532-FCB8-CF95EBD0BD32}"/>
              </a:ext>
            </a:extLst>
          </p:cNvPr>
          <p:cNvGrpSpPr/>
          <p:nvPr/>
        </p:nvGrpSpPr>
        <p:grpSpPr>
          <a:xfrm>
            <a:off x="8548140" y="4977520"/>
            <a:ext cx="1847520" cy="1177200"/>
            <a:chOff x="8548140" y="4977520"/>
            <a:chExt cx="1847520" cy="11772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8">
              <p14:nvContentPartPr>
                <p14:cNvPr id="33" name="Ink 32">
                  <a:extLst>
                    <a:ext uri="{FF2B5EF4-FFF2-40B4-BE49-F238E27FC236}">
                      <a16:creationId xmlns:a16="http://schemas.microsoft.com/office/drawing/2014/main" id="{5B0F3EE0-429B-45EB-F137-B9E5C48CFFC8}"/>
                    </a:ext>
                  </a:extLst>
                </p14:cNvPr>
                <p14:cNvContentPartPr/>
                <p14:nvPr/>
              </p14:nvContentPartPr>
              <p14:xfrm>
                <a:off x="8548140" y="4977520"/>
                <a:ext cx="820800" cy="1026720"/>
              </p14:xfrm>
            </p:contentPart>
          </mc:Choice>
          <mc:Fallback xmlns="">
            <p:pic>
              <p:nvPicPr>
                <p:cNvPr id="33" name="Ink 32">
                  <a:extLst>
                    <a:ext uri="{FF2B5EF4-FFF2-40B4-BE49-F238E27FC236}">
                      <a16:creationId xmlns:a16="http://schemas.microsoft.com/office/drawing/2014/main" id="{5B0F3EE0-429B-45EB-F137-B9E5C48CFFC8}"/>
                    </a:ext>
                  </a:extLst>
                </p:cNvPr>
                <p:cNvPicPr/>
                <p:nvPr/>
              </p:nvPicPr>
              <p:blipFill>
                <a:blip r:embed="rId29"/>
                <a:stretch>
                  <a:fillRect/>
                </a:stretch>
              </p:blipFill>
              <p:spPr>
                <a:xfrm>
                  <a:off x="8539140" y="4968520"/>
                  <a:ext cx="838440" cy="1044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0">
              <p14:nvContentPartPr>
                <p14:cNvPr id="34" name="Ink 33">
                  <a:extLst>
                    <a:ext uri="{FF2B5EF4-FFF2-40B4-BE49-F238E27FC236}">
                      <a16:creationId xmlns:a16="http://schemas.microsoft.com/office/drawing/2014/main" id="{B190AB01-7E05-D5D8-76E9-DBD5B1C4C3A2}"/>
                    </a:ext>
                  </a:extLst>
                </p14:cNvPr>
                <p14:cNvContentPartPr/>
                <p14:nvPr/>
              </p14:nvContentPartPr>
              <p14:xfrm>
                <a:off x="8906700" y="5144200"/>
                <a:ext cx="599760" cy="1010520"/>
              </p14:xfrm>
            </p:contentPart>
          </mc:Choice>
          <mc:Fallback xmlns="">
            <p:pic>
              <p:nvPicPr>
                <p:cNvPr id="34" name="Ink 33">
                  <a:extLst>
                    <a:ext uri="{FF2B5EF4-FFF2-40B4-BE49-F238E27FC236}">
                      <a16:creationId xmlns:a16="http://schemas.microsoft.com/office/drawing/2014/main" id="{B190AB01-7E05-D5D8-76E9-DBD5B1C4C3A2}"/>
                    </a:ext>
                  </a:extLst>
                </p:cNvPr>
                <p:cNvPicPr/>
                <p:nvPr/>
              </p:nvPicPr>
              <p:blipFill>
                <a:blip r:embed="rId31"/>
                <a:stretch>
                  <a:fillRect/>
                </a:stretch>
              </p:blipFill>
              <p:spPr>
                <a:xfrm>
                  <a:off x="8897700" y="5135560"/>
                  <a:ext cx="617400" cy="1028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2">
              <p14:nvContentPartPr>
                <p14:cNvPr id="35" name="Ink 34">
                  <a:extLst>
                    <a:ext uri="{FF2B5EF4-FFF2-40B4-BE49-F238E27FC236}">
                      <a16:creationId xmlns:a16="http://schemas.microsoft.com/office/drawing/2014/main" id="{EFEC4F62-BD53-3A48-BBDB-F2FE900BD102}"/>
                    </a:ext>
                  </a:extLst>
                </p14:cNvPr>
                <p14:cNvContentPartPr/>
                <p14:nvPr/>
              </p14:nvContentPartPr>
              <p14:xfrm>
                <a:off x="9302340" y="5206120"/>
                <a:ext cx="548280" cy="882360"/>
              </p14:xfrm>
            </p:contentPart>
          </mc:Choice>
          <mc:Fallback xmlns="">
            <p:pic>
              <p:nvPicPr>
                <p:cNvPr id="35" name="Ink 34">
                  <a:extLst>
                    <a:ext uri="{FF2B5EF4-FFF2-40B4-BE49-F238E27FC236}">
                      <a16:creationId xmlns:a16="http://schemas.microsoft.com/office/drawing/2014/main" id="{EFEC4F62-BD53-3A48-BBDB-F2FE900BD102}"/>
                    </a:ext>
                  </a:extLst>
                </p:cNvPr>
                <p:cNvPicPr/>
                <p:nvPr/>
              </p:nvPicPr>
              <p:blipFill>
                <a:blip r:embed="rId33"/>
                <a:stretch>
                  <a:fillRect/>
                </a:stretch>
              </p:blipFill>
              <p:spPr>
                <a:xfrm>
                  <a:off x="9293700" y="5197120"/>
                  <a:ext cx="565920" cy="900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4">
              <p14:nvContentPartPr>
                <p14:cNvPr id="36" name="Ink 35">
                  <a:extLst>
                    <a:ext uri="{FF2B5EF4-FFF2-40B4-BE49-F238E27FC236}">
                      <a16:creationId xmlns:a16="http://schemas.microsoft.com/office/drawing/2014/main" id="{D3DD9999-7F7B-F8B3-1BBA-6F454F39EC7F}"/>
                    </a:ext>
                  </a:extLst>
                </p14:cNvPr>
                <p14:cNvContentPartPr/>
                <p14:nvPr/>
              </p14:nvContentPartPr>
              <p14:xfrm>
                <a:off x="9775740" y="5359120"/>
                <a:ext cx="410760" cy="777240"/>
              </p14:xfrm>
            </p:contentPart>
          </mc:Choice>
          <mc:Fallback xmlns="">
            <p:pic>
              <p:nvPicPr>
                <p:cNvPr id="36" name="Ink 35">
                  <a:extLst>
                    <a:ext uri="{FF2B5EF4-FFF2-40B4-BE49-F238E27FC236}">
                      <a16:creationId xmlns:a16="http://schemas.microsoft.com/office/drawing/2014/main" id="{D3DD9999-7F7B-F8B3-1BBA-6F454F39EC7F}"/>
                    </a:ext>
                  </a:extLst>
                </p:cNvPr>
                <p:cNvPicPr/>
                <p:nvPr/>
              </p:nvPicPr>
              <p:blipFill>
                <a:blip r:embed="rId35"/>
                <a:stretch>
                  <a:fillRect/>
                </a:stretch>
              </p:blipFill>
              <p:spPr>
                <a:xfrm>
                  <a:off x="9766740" y="5350480"/>
                  <a:ext cx="428400" cy="794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6">
              <p14:nvContentPartPr>
                <p14:cNvPr id="37" name="Ink 36">
                  <a:extLst>
                    <a:ext uri="{FF2B5EF4-FFF2-40B4-BE49-F238E27FC236}">
                      <a16:creationId xmlns:a16="http://schemas.microsoft.com/office/drawing/2014/main" id="{F7B6CAAF-48D2-244A-83C6-B84D2DC53E64}"/>
                    </a:ext>
                  </a:extLst>
                </p14:cNvPr>
                <p14:cNvContentPartPr/>
                <p14:nvPr/>
              </p14:nvContentPartPr>
              <p14:xfrm>
                <a:off x="10271820" y="5571520"/>
                <a:ext cx="123840" cy="304200"/>
              </p14:xfrm>
            </p:contentPart>
          </mc:Choice>
          <mc:Fallback xmlns="">
            <p:pic>
              <p:nvPicPr>
                <p:cNvPr id="37" name="Ink 36">
                  <a:extLst>
                    <a:ext uri="{FF2B5EF4-FFF2-40B4-BE49-F238E27FC236}">
                      <a16:creationId xmlns:a16="http://schemas.microsoft.com/office/drawing/2014/main" id="{F7B6CAAF-48D2-244A-83C6-B84D2DC53E64}"/>
                    </a:ext>
                  </a:extLst>
                </p:cNvPr>
                <p:cNvPicPr/>
                <p:nvPr/>
              </p:nvPicPr>
              <p:blipFill>
                <a:blip r:embed="rId37"/>
                <a:stretch>
                  <a:fillRect/>
                </a:stretch>
              </p:blipFill>
              <p:spPr>
                <a:xfrm>
                  <a:off x="10263180" y="5562880"/>
                  <a:ext cx="141480" cy="32184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1EC24643-3AF8-CFBE-E541-C5A1F3A09ACC}"/>
              </a:ext>
            </a:extLst>
          </p:cNvPr>
          <p:cNvGrpSpPr/>
          <p:nvPr/>
        </p:nvGrpSpPr>
        <p:grpSpPr>
          <a:xfrm>
            <a:off x="1597980" y="2161600"/>
            <a:ext cx="1035720" cy="729360"/>
            <a:chOff x="1597980" y="2161600"/>
            <a:chExt cx="1035720" cy="7293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38">
              <p14:nvContentPartPr>
                <p14:cNvPr id="39" name="Ink 38">
                  <a:extLst>
                    <a:ext uri="{FF2B5EF4-FFF2-40B4-BE49-F238E27FC236}">
                      <a16:creationId xmlns:a16="http://schemas.microsoft.com/office/drawing/2014/main" id="{A7883618-F905-4CF9-7C78-B240914456E8}"/>
                    </a:ext>
                  </a:extLst>
                </p14:cNvPr>
                <p14:cNvContentPartPr/>
                <p14:nvPr/>
              </p14:nvContentPartPr>
              <p14:xfrm>
                <a:off x="1770060" y="2250520"/>
                <a:ext cx="106560" cy="581040"/>
              </p14:xfrm>
            </p:contentPart>
          </mc:Choice>
          <mc:Fallback xmlns="">
            <p:pic>
              <p:nvPicPr>
                <p:cNvPr id="39" name="Ink 38">
                  <a:extLst>
                    <a:ext uri="{FF2B5EF4-FFF2-40B4-BE49-F238E27FC236}">
                      <a16:creationId xmlns:a16="http://schemas.microsoft.com/office/drawing/2014/main" id="{A7883618-F905-4CF9-7C78-B240914456E8}"/>
                    </a:ext>
                  </a:extLst>
                </p:cNvPr>
                <p:cNvPicPr/>
                <p:nvPr/>
              </p:nvPicPr>
              <p:blipFill>
                <a:blip r:embed="rId39"/>
                <a:stretch>
                  <a:fillRect/>
                </a:stretch>
              </p:blipFill>
              <p:spPr>
                <a:xfrm>
                  <a:off x="1761420" y="2241880"/>
                  <a:ext cx="124200" cy="598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0">
              <p14:nvContentPartPr>
                <p14:cNvPr id="40" name="Ink 39">
                  <a:extLst>
                    <a:ext uri="{FF2B5EF4-FFF2-40B4-BE49-F238E27FC236}">
                      <a16:creationId xmlns:a16="http://schemas.microsoft.com/office/drawing/2014/main" id="{5471C6ED-2273-27AC-E826-E4D230B50ED1}"/>
                    </a:ext>
                  </a:extLst>
                </p14:cNvPr>
                <p14:cNvContentPartPr/>
                <p14:nvPr/>
              </p14:nvContentPartPr>
              <p14:xfrm>
                <a:off x="1663860" y="2232520"/>
                <a:ext cx="43560" cy="482040"/>
              </p14:xfrm>
            </p:contentPart>
          </mc:Choice>
          <mc:Fallback xmlns="">
            <p:pic>
              <p:nvPicPr>
                <p:cNvPr id="40" name="Ink 39">
                  <a:extLst>
                    <a:ext uri="{FF2B5EF4-FFF2-40B4-BE49-F238E27FC236}">
                      <a16:creationId xmlns:a16="http://schemas.microsoft.com/office/drawing/2014/main" id="{5471C6ED-2273-27AC-E826-E4D230B50ED1}"/>
                    </a:ext>
                  </a:extLst>
                </p:cNvPr>
                <p:cNvPicPr/>
                <p:nvPr/>
              </p:nvPicPr>
              <p:blipFill>
                <a:blip r:embed="rId41"/>
                <a:stretch>
                  <a:fillRect/>
                </a:stretch>
              </p:blipFill>
              <p:spPr>
                <a:xfrm>
                  <a:off x="1655220" y="2223520"/>
                  <a:ext cx="61200" cy="499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2">
              <p14:nvContentPartPr>
                <p14:cNvPr id="41" name="Ink 40">
                  <a:extLst>
                    <a:ext uri="{FF2B5EF4-FFF2-40B4-BE49-F238E27FC236}">
                      <a16:creationId xmlns:a16="http://schemas.microsoft.com/office/drawing/2014/main" id="{D8DF1C04-7FD7-175C-BB4B-1CEE7E7D8F8E}"/>
                    </a:ext>
                  </a:extLst>
                </p14:cNvPr>
                <p14:cNvContentPartPr/>
                <p14:nvPr/>
              </p14:nvContentPartPr>
              <p14:xfrm>
                <a:off x="1597980" y="2314600"/>
                <a:ext cx="57600" cy="400320"/>
              </p14:xfrm>
            </p:contentPart>
          </mc:Choice>
          <mc:Fallback xmlns="">
            <p:pic>
              <p:nvPicPr>
                <p:cNvPr id="41" name="Ink 40">
                  <a:extLst>
                    <a:ext uri="{FF2B5EF4-FFF2-40B4-BE49-F238E27FC236}">
                      <a16:creationId xmlns:a16="http://schemas.microsoft.com/office/drawing/2014/main" id="{D8DF1C04-7FD7-175C-BB4B-1CEE7E7D8F8E}"/>
                    </a:ext>
                  </a:extLst>
                </p:cNvPr>
                <p:cNvPicPr/>
                <p:nvPr/>
              </p:nvPicPr>
              <p:blipFill>
                <a:blip r:embed="rId43"/>
                <a:stretch>
                  <a:fillRect/>
                </a:stretch>
              </p:blipFill>
              <p:spPr>
                <a:xfrm>
                  <a:off x="1589340" y="2305960"/>
                  <a:ext cx="75240" cy="417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4">
              <p14:nvContentPartPr>
                <p14:cNvPr id="42" name="Ink 41">
                  <a:extLst>
                    <a:ext uri="{FF2B5EF4-FFF2-40B4-BE49-F238E27FC236}">
                      <a16:creationId xmlns:a16="http://schemas.microsoft.com/office/drawing/2014/main" id="{97B451BB-D47B-B404-34D3-56A3FCF5A8B3}"/>
                    </a:ext>
                  </a:extLst>
                </p14:cNvPr>
                <p14:cNvContentPartPr/>
                <p14:nvPr/>
              </p14:nvContentPartPr>
              <p14:xfrm>
                <a:off x="2114220" y="2163760"/>
                <a:ext cx="51840" cy="601560"/>
              </p14:xfrm>
            </p:contentPart>
          </mc:Choice>
          <mc:Fallback xmlns="">
            <p:pic>
              <p:nvPicPr>
                <p:cNvPr id="42" name="Ink 41">
                  <a:extLst>
                    <a:ext uri="{FF2B5EF4-FFF2-40B4-BE49-F238E27FC236}">
                      <a16:creationId xmlns:a16="http://schemas.microsoft.com/office/drawing/2014/main" id="{97B451BB-D47B-B404-34D3-56A3FCF5A8B3}"/>
                    </a:ext>
                  </a:extLst>
                </p:cNvPr>
                <p:cNvPicPr/>
                <p:nvPr/>
              </p:nvPicPr>
              <p:blipFill>
                <a:blip r:embed="rId45"/>
                <a:stretch>
                  <a:fillRect/>
                </a:stretch>
              </p:blipFill>
              <p:spPr>
                <a:xfrm>
                  <a:off x="2105580" y="2155120"/>
                  <a:ext cx="69480" cy="619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6">
              <p14:nvContentPartPr>
                <p14:cNvPr id="43" name="Ink 42">
                  <a:extLst>
                    <a:ext uri="{FF2B5EF4-FFF2-40B4-BE49-F238E27FC236}">
                      <a16:creationId xmlns:a16="http://schemas.microsoft.com/office/drawing/2014/main" id="{F02403B7-A785-BE75-DADA-E579DD61AFF4}"/>
                    </a:ext>
                  </a:extLst>
                </p14:cNvPr>
                <p14:cNvContentPartPr/>
                <p14:nvPr/>
              </p14:nvContentPartPr>
              <p14:xfrm>
                <a:off x="2346780" y="2209480"/>
                <a:ext cx="77760" cy="676800"/>
              </p14:xfrm>
            </p:contentPart>
          </mc:Choice>
          <mc:Fallback xmlns="">
            <p:pic>
              <p:nvPicPr>
                <p:cNvPr id="43" name="Ink 42">
                  <a:extLst>
                    <a:ext uri="{FF2B5EF4-FFF2-40B4-BE49-F238E27FC236}">
                      <a16:creationId xmlns:a16="http://schemas.microsoft.com/office/drawing/2014/main" id="{F02403B7-A785-BE75-DADA-E579DD61AFF4}"/>
                    </a:ext>
                  </a:extLst>
                </p:cNvPr>
                <p:cNvPicPr/>
                <p:nvPr/>
              </p:nvPicPr>
              <p:blipFill>
                <a:blip r:embed="rId47"/>
                <a:stretch>
                  <a:fillRect/>
                </a:stretch>
              </p:blipFill>
              <p:spPr>
                <a:xfrm>
                  <a:off x="2337780" y="2200840"/>
                  <a:ext cx="95400" cy="694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8">
              <p14:nvContentPartPr>
                <p14:cNvPr id="44" name="Ink 43">
                  <a:extLst>
                    <a:ext uri="{FF2B5EF4-FFF2-40B4-BE49-F238E27FC236}">
                      <a16:creationId xmlns:a16="http://schemas.microsoft.com/office/drawing/2014/main" id="{53607C47-EF1E-41CC-75EB-AFC4D8958C18}"/>
                    </a:ext>
                  </a:extLst>
                </p14:cNvPr>
                <p14:cNvContentPartPr/>
                <p14:nvPr/>
              </p14:nvContentPartPr>
              <p14:xfrm>
                <a:off x="2558820" y="2161600"/>
                <a:ext cx="74880" cy="729360"/>
              </p14:xfrm>
            </p:contentPart>
          </mc:Choice>
          <mc:Fallback xmlns="">
            <p:pic>
              <p:nvPicPr>
                <p:cNvPr id="44" name="Ink 43">
                  <a:extLst>
                    <a:ext uri="{FF2B5EF4-FFF2-40B4-BE49-F238E27FC236}">
                      <a16:creationId xmlns:a16="http://schemas.microsoft.com/office/drawing/2014/main" id="{53607C47-EF1E-41CC-75EB-AFC4D8958C18}"/>
                    </a:ext>
                  </a:extLst>
                </p:cNvPr>
                <p:cNvPicPr/>
                <p:nvPr/>
              </p:nvPicPr>
              <p:blipFill>
                <a:blip r:embed="rId49"/>
                <a:stretch>
                  <a:fillRect/>
                </a:stretch>
              </p:blipFill>
              <p:spPr>
                <a:xfrm>
                  <a:off x="2550180" y="2152600"/>
                  <a:ext cx="92520" cy="74700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98" name="Group 97">
            <a:extLst>
              <a:ext uri="{FF2B5EF4-FFF2-40B4-BE49-F238E27FC236}">
                <a16:creationId xmlns:a16="http://schemas.microsoft.com/office/drawing/2014/main" id="{456A2EE6-C6FE-191A-2213-C52E46824672}"/>
              </a:ext>
            </a:extLst>
          </p:cNvPr>
          <p:cNvGrpSpPr/>
          <p:nvPr/>
        </p:nvGrpSpPr>
        <p:grpSpPr>
          <a:xfrm>
            <a:off x="1604460" y="2268621"/>
            <a:ext cx="8428007" cy="3351925"/>
            <a:chOff x="1604460" y="2268621"/>
            <a:chExt cx="8428007" cy="3351925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BA28A4C2-2E9C-96CE-0A66-286F71F78C0C}"/>
                </a:ext>
              </a:extLst>
            </p:cNvPr>
            <p:cNvSpPr txBox="1"/>
            <p:nvPr/>
          </p:nvSpPr>
          <p:spPr>
            <a:xfrm>
              <a:off x="1604460" y="4123557"/>
              <a:ext cx="2006600" cy="7848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500" dirty="0"/>
                <a:t>TBM</a:t>
              </a:r>
            </a:p>
          </p:txBody>
        </p:sp>
        <p:grpSp>
          <p:nvGrpSpPr>
            <p:cNvPr id="96" name="Group 95">
              <a:extLst>
                <a:ext uri="{FF2B5EF4-FFF2-40B4-BE49-F238E27FC236}">
                  <a16:creationId xmlns:a16="http://schemas.microsoft.com/office/drawing/2014/main" id="{2DA675F4-E1DA-1AE2-53CD-3C061F55AA9A}"/>
                </a:ext>
              </a:extLst>
            </p:cNvPr>
            <p:cNvGrpSpPr/>
            <p:nvPr/>
          </p:nvGrpSpPr>
          <p:grpSpPr>
            <a:xfrm>
              <a:off x="3162129" y="2268621"/>
              <a:ext cx="6870338" cy="3351925"/>
              <a:chOff x="3137899" y="2267901"/>
              <a:chExt cx="6870338" cy="3351925"/>
            </a:xfrm>
          </p:grpSpPr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F75F3B95-EA22-1FFE-365A-2B02D4624232}"/>
                  </a:ext>
                </a:extLst>
              </p:cNvPr>
              <p:cNvSpPr txBox="1"/>
              <p:nvPr/>
            </p:nvSpPr>
            <p:spPr>
              <a:xfrm>
                <a:off x="3289300" y="2267901"/>
                <a:ext cx="3836499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3200" dirty="0"/>
                  <a:t>Discrete symmetries</a:t>
                </a:r>
              </a:p>
            </p:txBody>
          </p:sp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86138179-9A10-9481-251A-5108AF9EEB06}"/>
                  </a:ext>
                </a:extLst>
              </p:cNvPr>
              <p:cNvSpPr txBox="1"/>
              <p:nvPr/>
            </p:nvSpPr>
            <p:spPr>
              <a:xfrm>
                <a:off x="3137899" y="3516903"/>
                <a:ext cx="2990114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3200" dirty="0"/>
                  <a:t>Particle content</a:t>
                </a:r>
              </a:p>
            </p:txBody>
          </p:sp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4F0AECE4-DEEC-90FF-A4BE-52F3C960BF66}"/>
                  </a:ext>
                </a:extLst>
              </p:cNvPr>
              <p:cNvSpPr txBox="1"/>
              <p:nvPr/>
            </p:nvSpPr>
            <p:spPr>
              <a:xfrm>
                <a:off x="6209440" y="3025687"/>
                <a:ext cx="3798797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3200" dirty="0"/>
                  <a:t>Charge assignments</a:t>
                </a:r>
              </a:p>
            </p:txBody>
          </p:sp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94200B84-5372-256D-A8B1-F2F3AA60FC81}"/>
                  </a:ext>
                </a:extLst>
              </p:cNvPr>
              <p:cNvSpPr txBox="1"/>
              <p:nvPr/>
            </p:nvSpPr>
            <p:spPr>
              <a:xfrm>
                <a:off x="6321649" y="4041260"/>
                <a:ext cx="3013967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3200" dirty="0"/>
                  <a:t>UV completions</a:t>
                </a:r>
              </a:p>
            </p:txBody>
          </p:sp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38E6E7A8-391E-5F7E-DF73-45E0C6597041}"/>
                  </a:ext>
                </a:extLst>
              </p:cNvPr>
              <p:cNvSpPr txBox="1"/>
              <p:nvPr/>
            </p:nvSpPr>
            <p:spPr>
              <a:xfrm>
                <a:off x="5380030" y="5250494"/>
                <a:ext cx="286315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Type-I Seesaw Mechanism</a:t>
                </a:r>
              </a:p>
            </p:txBody>
          </p:sp>
        </p:grpSp>
      </p:grpSp>
      <p:grpSp>
        <p:nvGrpSpPr>
          <p:cNvPr id="90" name="Group 89">
            <a:extLst>
              <a:ext uri="{FF2B5EF4-FFF2-40B4-BE49-F238E27FC236}">
                <a16:creationId xmlns:a16="http://schemas.microsoft.com/office/drawing/2014/main" id="{05D35561-8A27-223D-1826-A8A03C1CE970}"/>
              </a:ext>
            </a:extLst>
          </p:cNvPr>
          <p:cNvGrpSpPr/>
          <p:nvPr/>
        </p:nvGrpSpPr>
        <p:grpSpPr>
          <a:xfrm>
            <a:off x="4822140" y="5032140"/>
            <a:ext cx="4079160" cy="939960"/>
            <a:chOff x="4822140" y="5032140"/>
            <a:chExt cx="4079160" cy="9399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50">
              <p14:nvContentPartPr>
                <p14:cNvPr id="47" name="Ink 46">
                  <a:extLst>
                    <a:ext uri="{FF2B5EF4-FFF2-40B4-BE49-F238E27FC236}">
                      <a16:creationId xmlns:a16="http://schemas.microsoft.com/office/drawing/2014/main" id="{854703F9-96E8-EBDE-A466-03A6CDDEFC44}"/>
                    </a:ext>
                  </a:extLst>
                </p14:cNvPr>
                <p14:cNvContentPartPr/>
                <p14:nvPr/>
              </p14:nvContentPartPr>
              <p14:xfrm>
                <a:off x="4822140" y="5182980"/>
                <a:ext cx="360" cy="360"/>
              </p14:xfrm>
            </p:contentPart>
          </mc:Choice>
          <mc:Fallback xmlns="">
            <p:pic>
              <p:nvPicPr>
                <p:cNvPr id="47" name="Ink 46">
                  <a:extLst>
                    <a:ext uri="{FF2B5EF4-FFF2-40B4-BE49-F238E27FC236}">
                      <a16:creationId xmlns:a16="http://schemas.microsoft.com/office/drawing/2014/main" id="{854703F9-96E8-EBDE-A466-03A6CDDEFC44}"/>
                    </a:ext>
                  </a:extLst>
                </p:cNvPr>
                <p:cNvPicPr/>
                <p:nvPr/>
              </p:nvPicPr>
              <p:blipFill>
                <a:blip r:embed="rId51"/>
                <a:stretch>
                  <a:fillRect/>
                </a:stretch>
              </p:blipFill>
              <p:spPr>
                <a:xfrm>
                  <a:off x="4813140" y="5174340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2">
              <p14:nvContentPartPr>
                <p14:cNvPr id="48" name="Ink 47">
                  <a:extLst>
                    <a:ext uri="{FF2B5EF4-FFF2-40B4-BE49-F238E27FC236}">
                      <a16:creationId xmlns:a16="http://schemas.microsoft.com/office/drawing/2014/main" id="{F6F465CB-5714-2F9C-F29F-3BB59B52EFCE}"/>
                    </a:ext>
                  </a:extLst>
                </p14:cNvPr>
                <p14:cNvContentPartPr/>
                <p14:nvPr/>
              </p14:nvContentPartPr>
              <p14:xfrm>
                <a:off x="4931220" y="5487180"/>
                <a:ext cx="11880" cy="14040"/>
              </p14:xfrm>
            </p:contentPart>
          </mc:Choice>
          <mc:Fallback xmlns="">
            <p:pic>
              <p:nvPicPr>
                <p:cNvPr id="48" name="Ink 47">
                  <a:extLst>
                    <a:ext uri="{FF2B5EF4-FFF2-40B4-BE49-F238E27FC236}">
                      <a16:creationId xmlns:a16="http://schemas.microsoft.com/office/drawing/2014/main" id="{F6F465CB-5714-2F9C-F29F-3BB59B52EFCE}"/>
                    </a:ext>
                  </a:extLst>
                </p:cNvPr>
                <p:cNvPicPr/>
                <p:nvPr/>
              </p:nvPicPr>
              <p:blipFill>
                <a:blip r:embed="rId53"/>
                <a:stretch>
                  <a:fillRect/>
                </a:stretch>
              </p:blipFill>
              <p:spPr>
                <a:xfrm>
                  <a:off x="4922220" y="5478180"/>
                  <a:ext cx="29520" cy="31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4">
              <p14:nvContentPartPr>
                <p14:cNvPr id="49" name="Ink 48">
                  <a:extLst>
                    <a:ext uri="{FF2B5EF4-FFF2-40B4-BE49-F238E27FC236}">
                      <a16:creationId xmlns:a16="http://schemas.microsoft.com/office/drawing/2014/main" id="{03B7D933-81C6-EE5B-7FBB-C538E5B190C5}"/>
                    </a:ext>
                  </a:extLst>
                </p14:cNvPr>
                <p14:cNvContentPartPr/>
                <p14:nvPr/>
              </p14:nvContentPartPr>
              <p14:xfrm>
                <a:off x="4942380" y="5446140"/>
                <a:ext cx="14760" cy="41400"/>
              </p14:xfrm>
            </p:contentPart>
          </mc:Choice>
          <mc:Fallback xmlns="">
            <p:pic>
              <p:nvPicPr>
                <p:cNvPr id="49" name="Ink 48">
                  <a:extLst>
                    <a:ext uri="{FF2B5EF4-FFF2-40B4-BE49-F238E27FC236}">
                      <a16:creationId xmlns:a16="http://schemas.microsoft.com/office/drawing/2014/main" id="{03B7D933-81C6-EE5B-7FBB-C538E5B190C5}"/>
                    </a:ext>
                  </a:extLst>
                </p:cNvPr>
                <p:cNvPicPr/>
                <p:nvPr/>
              </p:nvPicPr>
              <p:blipFill>
                <a:blip r:embed="rId55"/>
                <a:stretch>
                  <a:fillRect/>
                </a:stretch>
              </p:blipFill>
              <p:spPr>
                <a:xfrm>
                  <a:off x="4933740" y="5437140"/>
                  <a:ext cx="32400" cy="59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6">
              <p14:nvContentPartPr>
                <p14:cNvPr id="50" name="Ink 49">
                  <a:extLst>
                    <a:ext uri="{FF2B5EF4-FFF2-40B4-BE49-F238E27FC236}">
                      <a16:creationId xmlns:a16="http://schemas.microsoft.com/office/drawing/2014/main" id="{46EC615A-4337-2B16-0612-7F8F102A8CF6}"/>
                    </a:ext>
                  </a:extLst>
                </p14:cNvPr>
                <p14:cNvContentPartPr/>
                <p14:nvPr/>
              </p14:nvContentPartPr>
              <p14:xfrm>
                <a:off x="4962540" y="5384220"/>
                <a:ext cx="360" cy="41400"/>
              </p14:xfrm>
            </p:contentPart>
          </mc:Choice>
          <mc:Fallback xmlns="">
            <p:pic>
              <p:nvPicPr>
                <p:cNvPr id="50" name="Ink 49">
                  <a:extLst>
                    <a:ext uri="{FF2B5EF4-FFF2-40B4-BE49-F238E27FC236}">
                      <a16:creationId xmlns:a16="http://schemas.microsoft.com/office/drawing/2014/main" id="{46EC615A-4337-2B16-0612-7F8F102A8CF6}"/>
                    </a:ext>
                  </a:extLst>
                </p:cNvPr>
                <p:cNvPicPr/>
                <p:nvPr/>
              </p:nvPicPr>
              <p:blipFill>
                <a:blip r:embed="rId57"/>
                <a:stretch>
                  <a:fillRect/>
                </a:stretch>
              </p:blipFill>
              <p:spPr>
                <a:xfrm>
                  <a:off x="4953900" y="5375580"/>
                  <a:ext cx="18000" cy="59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8">
              <p14:nvContentPartPr>
                <p14:cNvPr id="51" name="Ink 50">
                  <a:extLst>
                    <a:ext uri="{FF2B5EF4-FFF2-40B4-BE49-F238E27FC236}">
                      <a16:creationId xmlns:a16="http://schemas.microsoft.com/office/drawing/2014/main" id="{F3335B47-3EFB-2343-8F20-5418972FDE7C}"/>
                    </a:ext>
                  </a:extLst>
                </p14:cNvPr>
                <p14:cNvContentPartPr/>
                <p14:nvPr/>
              </p14:nvContentPartPr>
              <p14:xfrm>
                <a:off x="5048580" y="5260740"/>
                <a:ext cx="9000" cy="11880"/>
              </p14:xfrm>
            </p:contentPart>
          </mc:Choice>
          <mc:Fallback xmlns="">
            <p:pic>
              <p:nvPicPr>
                <p:cNvPr id="51" name="Ink 50">
                  <a:extLst>
                    <a:ext uri="{FF2B5EF4-FFF2-40B4-BE49-F238E27FC236}">
                      <a16:creationId xmlns:a16="http://schemas.microsoft.com/office/drawing/2014/main" id="{F3335B47-3EFB-2343-8F20-5418972FDE7C}"/>
                    </a:ext>
                  </a:extLst>
                </p:cNvPr>
                <p:cNvPicPr/>
                <p:nvPr/>
              </p:nvPicPr>
              <p:blipFill>
                <a:blip r:embed="rId59"/>
                <a:stretch>
                  <a:fillRect/>
                </a:stretch>
              </p:blipFill>
              <p:spPr>
                <a:xfrm>
                  <a:off x="5039940" y="5252100"/>
                  <a:ext cx="26640" cy="29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0">
              <p14:nvContentPartPr>
                <p14:cNvPr id="52" name="Ink 51">
                  <a:extLst>
                    <a:ext uri="{FF2B5EF4-FFF2-40B4-BE49-F238E27FC236}">
                      <a16:creationId xmlns:a16="http://schemas.microsoft.com/office/drawing/2014/main" id="{4CB57DE4-E059-7656-51B0-04511CC260DD}"/>
                    </a:ext>
                  </a:extLst>
                </p14:cNvPr>
                <p14:cNvContentPartPr/>
                <p14:nvPr/>
              </p14:nvContentPartPr>
              <p14:xfrm>
                <a:off x="5183580" y="5160300"/>
                <a:ext cx="29160" cy="18720"/>
              </p14:xfrm>
            </p:contentPart>
          </mc:Choice>
          <mc:Fallback xmlns="">
            <p:pic>
              <p:nvPicPr>
                <p:cNvPr id="52" name="Ink 51">
                  <a:extLst>
                    <a:ext uri="{FF2B5EF4-FFF2-40B4-BE49-F238E27FC236}">
                      <a16:creationId xmlns:a16="http://schemas.microsoft.com/office/drawing/2014/main" id="{4CB57DE4-E059-7656-51B0-04511CC260DD}"/>
                    </a:ext>
                  </a:extLst>
                </p:cNvPr>
                <p:cNvPicPr/>
                <p:nvPr/>
              </p:nvPicPr>
              <p:blipFill>
                <a:blip r:embed="rId61"/>
                <a:stretch>
                  <a:fillRect/>
                </a:stretch>
              </p:blipFill>
              <p:spPr>
                <a:xfrm>
                  <a:off x="5174580" y="5151300"/>
                  <a:ext cx="46800" cy="36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2">
              <p14:nvContentPartPr>
                <p14:cNvPr id="53" name="Ink 52">
                  <a:extLst>
                    <a:ext uri="{FF2B5EF4-FFF2-40B4-BE49-F238E27FC236}">
                      <a16:creationId xmlns:a16="http://schemas.microsoft.com/office/drawing/2014/main" id="{5ECD27C2-0E54-D745-5A28-62F5F4B5ED61}"/>
                    </a:ext>
                  </a:extLst>
                </p14:cNvPr>
                <p14:cNvContentPartPr/>
                <p14:nvPr/>
              </p14:nvContentPartPr>
              <p14:xfrm>
                <a:off x="5298060" y="5084700"/>
                <a:ext cx="80640" cy="50760"/>
              </p14:xfrm>
            </p:contentPart>
          </mc:Choice>
          <mc:Fallback xmlns="">
            <p:pic>
              <p:nvPicPr>
                <p:cNvPr id="53" name="Ink 52">
                  <a:extLst>
                    <a:ext uri="{FF2B5EF4-FFF2-40B4-BE49-F238E27FC236}">
                      <a16:creationId xmlns:a16="http://schemas.microsoft.com/office/drawing/2014/main" id="{5ECD27C2-0E54-D745-5A28-62F5F4B5ED61}"/>
                    </a:ext>
                  </a:extLst>
                </p:cNvPr>
                <p:cNvPicPr/>
                <p:nvPr/>
              </p:nvPicPr>
              <p:blipFill>
                <a:blip r:embed="rId63"/>
                <a:stretch>
                  <a:fillRect/>
                </a:stretch>
              </p:blipFill>
              <p:spPr>
                <a:xfrm>
                  <a:off x="5289420" y="5076060"/>
                  <a:ext cx="98280" cy="68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4">
              <p14:nvContentPartPr>
                <p14:cNvPr id="54" name="Ink 53">
                  <a:extLst>
                    <a:ext uri="{FF2B5EF4-FFF2-40B4-BE49-F238E27FC236}">
                      <a16:creationId xmlns:a16="http://schemas.microsoft.com/office/drawing/2014/main" id="{14BEBDDB-86A2-A7BF-DBD7-62E1AF371315}"/>
                    </a:ext>
                  </a:extLst>
                </p14:cNvPr>
                <p14:cNvContentPartPr/>
                <p14:nvPr/>
              </p14:nvContentPartPr>
              <p14:xfrm>
                <a:off x="5453220" y="5084700"/>
                <a:ext cx="66240" cy="7200"/>
              </p14:xfrm>
            </p:contentPart>
          </mc:Choice>
          <mc:Fallback xmlns="">
            <p:pic>
              <p:nvPicPr>
                <p:cNvPr id="54" name="Ink 53">
                  <a:extLst>
                    <a:ext uri="{FF2B5EF4-FFF2-40B4-BE49-F238E27FC236}">
                      <a16:creationId xmlns:a16="http://schemas.microsoft.com/office/drawing/2014/main" id="{14BEBDDB-86A2-A7BF-DBD7-62E1AF371315}"/>
                    </a:ext>
                  </a:extLst>
                </p:cNvPr>
                <p:cNvPicPr/>
                <p:nvPr/>
              </p:nvPicPr>
              <p:blipFill>
                <a:blip r:embed="rId65"/>
                <a:stretch>
                  <a:fillRect/>
                </a:stretch>
              </p:blipFill>
              <p:spPr>
                <a:xfrm>
                  <a:off x="5444220" y="5076060"/>
                  <a:ext cx="83880" cy="24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6">
              <p14:nvContentPartPr>
                <p14:cNvPr id="55" name="Ink 54">
                  <a:extLst>
                    <a:ext uri="{FF2B5EF4-FFF2-40B4-BE49-F238E27FC236}">
                      <a16:creationId xmlns:a16="http://schemas.microsoft.com/office/drawing/2014/main" id="{7BD8E6EF-6024-C22E-FD34-AC6A1B945459}"/>
                    </a:ext>
                  </a:extLst>
                </p14:cNvPr>
                <p14:cNvContentPartPr/>
                <p14:nvPr/>
              </p14:nvContentPartPr>
              <p14:xfrm>
                <a:off x="5576340" y="5080380"/>
                <a:ext cx="360" cy="360"/>
              </p14:xfrm>
            </p:contentPart>
          </mc:Choice>
          <mc:Fallback xmlns="">
            <p:pic>
              <p:nvPicPr>
                <p:cNvPr id="55" name="Ink 54">
                  <a:extLst>
                    <a:ext uri="{FF2B5EF4-FFF2-40B4-BE49-F238E27FC236}">
                      <a16:creationId xmlns:a16="http://schemas.microsoft.com/office/drawing/2014/main" id="{7BD8E6EF-6024-C22E-FD34-AC6A1B945459}"/>
                    </a:ext>
                  </a:extLst>
                </p:cNvPr>
                <p:cNvPicPr/>
                <p:nvPr/>
              </p:nvPicPr>
              <p:blipFill>
                <a:blip r:embed="rId51"/>
                <a:stretch>
                  <a:fillRect/>
                </a:stretch>
              </p:blipFill>
              <p:spPr>
                <a:xfrm>
                  <a:off x="5567700" y="5071380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7">
              <p14:nvContentPartPr>
                <p14:cNvPr id="56" name="Ink 55">
                  <a:extLst>
                    <a:ext uri="{FF2B5EF4-FFF2-40B4-BE49-F238E27FC236}">
                      <a16:creationId xmlns:a16="http://schemas.microsoft.com/office/drawing/2014/main" id="{2829D565-51A7-0CB6-3539-E27C0433AD30}"/>
                    </a:ext>
                  </a:extLst>
                </p14:cNvPr>
                <p14:cNvContentPartPr/>
                <p14:nvPr/>
              </p14:nvContentPartPr>
              <p14:xfrm>
                <a:off x="4971180" y="5329500"/>
                <a:ext cx="74520" cy="169560"/>
              </p14:xfrm>
            </p:contentPart>
          </mc:Choice>
          <mc:Fallback xmlns="">
            <p:pic>
              <p:nvPicPr>
                <p:cNvPr id="56" name="Ink 55">
                  <a:extLst>
                    <a:ext uri="{FF2B5EF4-FFF2-40B4-BE49-F238E27FC236}">
                      <a16:creationId xmlns:a16="http://schemas.microsoft.com/office/drawing/2014/main" id="{2829D565-51A7-0CB6-3539-E27C0433AD30}"/>
                    </a:ext>
                  </a:extLst>
                </p:cNvPr>
                <p:cNvPicPr/>
                <p:nvPr/>
              </p:nvPicPr>
              <p:blipFill>
                <a:blip r:embed="rId68"/>
                <a:stretch>
                  <a:fillRect/>
                </a:stretch>
              </p:blipFill>
              <p:spPr>
                <a:xfrm>
                  <a:off x="4962540" y="5320860"/>
                  <a:ext cx="92160" cy="187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9">
              <p14:nvContentPartPr>
                <p14:cNvPr id="57" name="Ink 56">
                  <a:extLst>
                    <a:ext uri="{FF2B5EF4-FFF2-40B4-BE49-F238E27FC236}">
                      <a16:creationId xmlns:a16="http://schemas.microsoft.com/office/drawing/2014/main" id="{42CF7642-A0B9-0FB5-70A7-FFB7941AF057}"/>
                    </a:ext>
                  </a:extLst>
                </p14:cNvPr>
                <p14:cNvContentPartPr/>
                <p14:nvPr/>
              </p14:nvContentPartPr>
              <p14:xfrm>
                <a:off x="5169180" y="5153100"/>
                <a:ext cx="158040" cy="87480"/>
              </p14:xfrm>
            </p:contentPart>
          </mc:Choice>
          <mc:Fallback xmlns="">
            <p:pic>
              <p:nvPicPr>
                <p:cNvPr id="57" name="Ink 56">
                  <a:extLst>
                    <a:ext uri="{FF2B5EF4-FFF2-40B4-BE49-F238E27FC236}">
                      <a16:creationId xmlns:a16="http://schemas.microsoft.com/office/drawing/2014/main" id="{42CF7642-A0B9-0FB5-70A7-FFB7941AF057}"/>
                    </a:ext>
                  </a:extLst>
                </p:cNvPr>
                <p:cNvPicPr/>
                <p:nvPr/>
              </p:nvPicPr>
              <p:blipFill>
                <a:blip r:embed="rId70"/>
                <a:stretch>
                  <a:fillRect/>
                </a:stretch>
              </p:blipFill>
              <p:spPr>
                <a:xfrm>
                  <a:off x="5160180" y="5144460"/>
                  <a:ext cx="175680" cy="105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1">
              <p14:nvContentPartPr>
                <p14:cNvPr id="58" name="Ink 57">
                  <a:extLst>
                    <a:ext uri="{FF2B5EF4-FFF2-40B4-BE49-F238E27FC236}">
                      <a16:creationId xmlns:a16="http://schemas.microsoft.com/office/drawing/2014/main" id="{53EC3E5A-25EC-26A6-7A32-12917292DD08}"/>
                    </a:ext>
                  </a:extLst>
                </p14:cNvPr>
                <p14:cNvContentPartPr/>
                <p14:nvPr/>
              </p14:nvContentPartPr>
              <p14:xfrm>
                <a:off x="5478780" y="5093700"/>
                <a:ext cx="186840" cy="57960"/>
              </p14:xfrm>
            </p:contentPart>
          </mc:Choice>
          <mc:Fallback xmlns="">
            <p:pic>
              <p:nvPicPr>
                <p:cNvPr id="58" name="Ink 57">
                  <a:extLst>
                    <a:ext uri="{FF2B5EF4-FFF2-40B4-BE49-F238E27FC236}">
                      <a16:creationId xmlns:a16="http://schemas.microsoft.com/office/drawing/2014/main" id="{53EC3E5A-25EC-26A6-7A32-12917292DD08}"/>
                    </a:ext>
                  </a:extLst>
                </p:cNvPr>
                <p:cNvPicPr/>
                <p:nvPr/>
              </p:nvPicPr>
              <p:blipFill>
                <a:blip r:embed="rId72"/>
                <a:stretch>
                  <a:fillRect/>
                </a:stretch>
              </p:blipFill>
              <p:spPr>
                <a:xfrm>
                  <a:off x="5470140" y="5085060"/>
                  <a:ext cx="204480" cy="75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3">
              <p14:nvContentPartPr>
                <p14:cNvPr id="59" name="Ink 58">
                  <a:extLst>
                    <a:ext uri="{FF2B5EF4-FFF2-40B4-BE49-F238E27FC236}">
                      <a16:creationId xmlns:a16="http://schemas.microsoft.com/office/drawing/2014/main" id="{6D890D13-E76C-987F-58C4-770FC62C9756}"/>
                    </a:ext>
                  </a:extLst>
                </p14:cNvPr>
                <p14:cNvContentPartPr/>
                <p14:nvPr/>
              </p14:nvContentPartPr>
              <p14:xfrm>
                <a:off x="5808900" y="5098740"/>
                <a:ext cx="129600" cy="14040"/>
              </p14:xfrm>
            </p:contentPart>
          </mc:Choice>
          <mc:Fallback xmlns="">
            <p:pic>
              <p:nvPicPr>
                <p:cNvPr id="59" name="Ink 58">
                  <a:extLst>
                    <a:ext uri="{FF2B5EF4-FFF2-40B4-BE49-F238E27FC236}">
                      <a16:creationId xmlns:a16="http://schemas.microsoft.com/office/drawing/2014/main" id="{6D890D13-E76C-987F-58C4-770FC62C9756}"/>
                    </a:ext>
                  </a:extLst>
                </p:cNvPr>
                <p:cNvPicPr/>
                <p:nvPr/>
              </p:nvPicPr>
              <p:blipFill>
                <a:blip r:embed="rId74"/>
                <a:stretch>
                  <a:fillRect/>
                </a:stretch>
              </p:blipFill>
              <p:spPr>
                <a:xfrm>
                  <a:off x="5799900" y="5089740"/>
                  <a:ext cx="147240" cy="31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5">
              <p14:nvContentPartPr>
                <p14:cNvPr id="60" name="Ink 59">
                  <a:extLst>
                    <a:ext uri="{FF2B5EF4-FFF2-40B4-BE49-F238E27FC236}">
                      <a16:creationId xmlns:a16="http://schemas.microsoft.com/office/drawing/2014/main" id="{EFDA6916-E8FD-3412-910A-5A42ACA27CB6}"/>
                    </a:ext>
                  </a:extLst>
                </p14:cNvPr>
                <p14:cNvContentPartPr/>
                <p14:nvPr/>
              </p14:nvContentPartPr>
              <p14:xfrm>
                <a:off x="6055500" y="5096220"/>
                <a:ext cx="126720" cy="5040"/>
              </p14:xfrm>
            </p:contentPart>
          </mc:Choice>
          <mc:Fallback xmlns="">
            <p:pic>
              <p:nvPicPr>
                <p:cNvPr id="60" name="Ink 59">
                  <a:extLst>
                    <a:ext uri="{FF2B5EF4-FFF2-40B4-BE49-F238E27FC236}">
                      <a16:creationId xmlns:a16="http://schemas.microsoft.com/office/drawing/2014/main" id="{EFDA6916-E8FD-3412-910A-5A42ACA27CB6}"/>
                    </a:ext>
                  </a:extLst>
                </p:cNvPr>
                <p:cNvPicPr/>
                <p:nvPr/>
              </p:nvPicPr>
              <p:blipFill>
                <a:blip r:embed="rId76"/>
                <a:stretch>
                  <a:fillRect/>
                </a:stretch>
              </p:blipFill>
              <p:spPr>
                <a:xfrm>
                  <a:off x="6046500" y="5087580"/>
                  <a:ext cx="144360" cy="22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7">
              <p14:nvContentPartPr>
                <p14:cNvPr id="61" name="Ink 60">
                  <a:extLst>
                    <a:ext uri="{FF2B5EF4-FFF2-40B4-BE49-F238E27FC236}">
                      <a16:creationId xmlns:a16="http://schemas.microsoft.com/office/drawing/2014/main" id="{466D2853-5958-E1AC-2493-CD2477293C78}"/>
                    </a:ext>
                  </a:extLst>
                </p14:cNvPr>
                <p14:cNvContentPartPr/>
                <p14:nvPr/>
              </p14:nvContentPartPr>
              <p14:xfrm>
                <a:off x="6376620" y="5057340"/>
                <a:ext cx="143640" cy="20880"/>
              </p14:xfrm>
            </p:contentPart>
          </mc:Choice>
          <mc:Fallback xmlns="">
            <p:pic>
              <p:nvPicPr>
                <p:cNvPr id="61" name="Ink 60">
                  <a:extLst>
                    <a:ext uri="{FF2B5EF4-FFF2-40B4-BE49-F238E27FC236}">
                      <a16:creationId xmlns:a16="http://schemas.microsoft.com/office/drawing/2014/main" id="{466D2853-5958-E1AC-2493-CD2477293C78}"/>
                    </a:ext>
                  </a:extLst>
                </p:cNvPr>
                <p:cNvPicPr/>
                <p:nvPr/>
              </p:nvPicPr>
              <p:blipFill>
                <a:blip r:embed="rId78"/>
                <a:stretch>
                  <a:fillRect/>
                </a:stretch>
              </p:blipFill>
              <p:spPr>
                <a:xfrm>
                  <a:off x="6367980" y="5048700"/>
                  <a:ext cx="161280" cy="38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9">
              <p14:nvContentPartPr>
                <p14:cNvPr id="62" name="Ink 61">
                  <a:extLst>
                    <a:ext uri="{FF2B5EF4-FFF2-40B4-BE49-F238E27FC236}">
                      <a16:creationId xmlns:a16="http://schemas.microsoft.com/office/drawing/2014/main" id="{B7C385DC-9F6F-B160-F15E-F15C8A823A2C}"/>
                    </a:ext>
                  </a:extLst>
                </p14:cNvPr>
                <p14:cNvContentPartPr/>
                <p14:nvPr/>
              </p14:nvContentPartPr>
              <p14:xfrm>
                <a:off x="6743820" y="5062020"/>
                <a:ext cx="152280" cy="7200"/>
              </p14:xfrm>
            </p:contentPart>
          </mc:Choice>
          <mc:Fallback xmlns="">
            <p:pic>
              <p:nvPicPr>
                <p:cNvPr id="62" name="Ink 61">
                  <a:extLst>
                    <a:ext uri="{FF2B5EF4-FFF2-40B4-BE49-F238E27FC236}">
                      <a16:creationId xmlns:a16="http://schemas.microsoft.com/office/drawing/2014/main" id="{B7C385DC-9F6F-B160-F15E-F15C8A823A2C}"/>
                    </a:ext>
                  </a:extLst>
                </p:cNvPr>
                <p:cNvPicPr/>
                <p:nvPr/>
              </p:nvPicPr>
              <p:blipFill>
                <a:blip r:embed="rId80"/>
                <a:stretch>
                  <a:fillRect/>
                </a:stretch>
              </p:blipFill>
              <p:spPr>
                <a:xfrm>
                  <a:off x="6735180" y="5053020"/>
                  <a:ext cx="169920" cy="24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1">
              <p14:nvContentPartPr>
                <p14:cNvPr id="63" name="Ink 62">
                  <a:extLst>
                    <a:ext uri="{FF2B5EF4-FFF2-40B4-BE49-F238E27FC236}">
                      <a16:creationId xmlns:a16="http://schemas.microsoft.com/office/drawing/2014/main" id="{FD1D5492-74BA-FF00-7D5A-92229E3010F8}"/>
                    </a:ext>
                  </a:extLst>
                </p14:cNvPr>
                <p14:cNvContentPartPr/>
                <p14:nvPr/>
              </p14:nvContentPartPr>
              <p14:xfrm>
                <a:off x="7062420" y="5057340"/>
                <a:ext cx="135000" cy="2520"/>
              </p14:xfrm>
            </p:contentPart>
          </mc:Choice>
          <mc:Fallback xmlns="">
            <p:pic>
              <p:nvPicPr>
                <p:cNvPr id="63" name="Ink 62">
                  <a:extLst>
                    <a:ext uri="{FF2B5EF4-FFF2-40B4-BE49-F238E27FC236}">
                      <a16:creationId xmlns:a16="http://schemas.microsoft.com/office/drawing/2014/main" id="{FD1D5492-74BA-FF00-7D5A-92229E3010F8}"/>
                    </a:ext>
                  </a:extLst>
                </p:cNvPr>
                <p:cNvPicPr/>
                <p:nvPr/>
              </p:nvPicPr>
              <p:blipFill>
                <a:blip r:embed="rId82"/>
                <a:stretch>
                  <a:fillRect/>
                </a:stretch>
              </p:blipFill>
              <p:spPr>
                <a:xfrm>
                  <a:off x="7053420" y="5048700"/>
                  <a:ext cx="152640" cy="20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3">
              <p14:nvContentPartPr>
                <p14:cNvPr id="64" name="Ink 63">
                  <a:extLst>
                    <a:ext uri="{FF2B5EF4-FFF2-40B4-BE49-F238E27FC236}">
                      <a16:creationId xmlns:a16="http://schemas.microsoft.com/office/drawing/2014/main" id="{C7AF56BC-69CC-6311-004C-67CB6581FE01}"/>
                    </a:ext>
                  </a:extLst>
                </p14:cNvPr>
                <p14:cNvContentPartPr/>
                <p14:nvPr/>
              </p14:nvContentPartPr>
              <p14:xfrm>
                <a:off x="7389300" y="5034660"/>
                <a:ext cx="215640" cy="18720"/>
              </p14:xfrm>
            </p:contentPart>
          </mc:Choice>
          <mc:Fallback xmlns="">
            <p:pic>
              <p:nvPicPr>
                <p:cNvPr id="64" name="Ink 63">
                  <a:extLst>
                    <a:ext uri="{FF2B5EF4-FFF2-40B4-BE49-F238E27FC236}">
                      <a16:creationId xmlns:a16="http://schemas.microsoft.com/office/drawing/2014/main" id="{C7AF56BC-69CC-6311-004C-67CB6581FE01}"/>
                    </a:ext>
                  </a:extLst>
                </p:cNvPr>
                <p:cNvPicPr/>
                <p:nvPr/>
              </p:nvPicPr>
              <p:blipFill>
                <a:blip r:embed="rId84"/>
                <a:stretch>
                  <a:fillRect/>
                </a:stretch>
              </p:blipFill>
              <p:spPr>
                <a:xfrm>
                  <a:off x="7380300" y="5025660"/>
                  <a:ext cx="233280" cy="36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5">
              <p14:nvContentPartPr>
                <p14:cNvPr id="65" name="Ink 64">
                  <a:extLst>
                    <a:ext uri="{FF2B5EF4-FFF2-40B4-BE49-F238E27FC236}">
                      <a16:creationId xmlns:a16="http://schemas.microsoft.com/office/drawing/2014/main" id="{1C51DAFE-7281-4B4F-DF89-49B2883CF490}"/>
                    </a:ext>
                  </a:extLst>
                </p14:cNvPr>
                <p14:cNvContentPartPr/>
                <p14:nvPr/>
              </p14:nvContentPartPr>
              <p14:xfrm>
                <a:off x="7802220" y="5032140"/>
                <a:ext cx="103680" cy="360"/>
              </p14:xfrm>
            </p:contentPart>
          </mc:Choice>
          <mc:Fallback xmlns="">
            <p:pic>
              <p:nvPicPr>
                <p:cNvPr id="65" name="Ink 64">
                  <a:extLst>
                    <a:ext uri="{FF2B5EF4-FFF2-40B4-BE49-F238E27FC236}">
                      <a16:creationId xmlns:a16="http://schemas.microsoft.com/office/drawing/2014/main" id="{1C51DAFE-7281-4B4F-DF89-49B2883CF490}"/>
                    </a:ext>
                  </a:extLst>
                </p:cNvPr>
                <p:cNvPicPr/>
                <p:nvPr/>
              </p:nvPicPr>
              <p:blipFill>
                <a:blip r:embed="rId86"/>
                <a:stretch>
                  <a:fillRect/>
                </a:stretch>
              </p:blipFill>
              <p:spPr>
                <a:xfrm>
                  <a:off x="7793580" y="5023500"/>
                  <a:ext cx="12132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7">
              <p14:nvContentPartPr>
                <p14:cNvPr id="66" name="Ink 65">
                  <a:extLst>
                    <a:ext uri="{FF2B5EF4-FFF2-40B4-BE49-F238E27FC236}">
                      <a16:creationId xmlns:a16="http://schemas.microsoft.com/office/drawing/2014/main" id="{84CC325E-6136-B9EC-0B40-CA78FD857ADB}"/>
                    </a:ext>
                  </a:extLst>
                </p14:cNvPr>
                <p14:cNvContentPartPr/>
                <p14:nvPr/>
              </p14:nvContentPartPr>
              <p14:xfrm>
                <a:off x="8045940" y="5048340"/>
                <a:ext cx="112320" cy="5040"/>
              </p14:xfrm>
            </p:contentPart>
          </mc:Choice>
          <mc:Fallback xmlns="">
            <p:pic>
              <p:nvPicPr>
                <p:cNvPr id="66" name="Ink 65">
                  <a:extLst>
                    <a:ext uri="{FF2B5EF4-FFF2-40B4-BE49-F238E27FC236}">
                      <a16:creationId xmlns:a16="http://schemas.microsoft.com/office/drawing/2014/main" id="{84CC325E-6136-B9EC-0B40-CA78FD857ADB}"/>
                    </a:ext>
                  </a:extLst>
                </p:cNvPr>
                <p:cNvPicPr/>
                <p:nvPr/>
              </p:nvPicPr>
              <p:blipFill>
                <a:blip r:embed="rId88"/>
                <a:stretch>
                  <a:fillRect/>
                </a:stretch>
              </p:blipFill>
              <p:spPr>
                <a:xfrm>
                  <a:off x="8037300" y="5039340"/>
                  <a:ext cx="129960" cy="22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9">
              <p14:nvContentPartPr>
                <p14:cNvPr id="67" name="Ink 66">
                  <a:extLst>
                    <a:ext uri="{FF2B5EF4-FFF2-40B4-BE49-F238E27FC236}">
                      <a16:creationId xmlns:a16="http://schemas.microsoft.com/office/drawing/2014/main" id="{8062DAEB-4834-74C6-D80E-451005AF852D}"/>
                    </a:ext>
                  </a:extLst>
                </p14:cNvPr>
                <p14:cNvContentPartPr/>
                <p14:nvPr/>
              </p14:nvContentPartPr>
              <p14:xfrm>
                <a:off x="8344380" y="5084700"/>
                <a:ext cx="244080" cy="18720"/>
              </p14:xfrm>
            </p:contentPart>
          </mc:Choice>
          <mc:Fallback xmlns="">
            <p:pic>
              <p:nvPicPr>
                <p:cNvPr id="67" name="Ink 66">
                  <a:extLst>
                    <a:ext uri="{FF2B5EF4-FFF2-40B4-BE49-F238E27FC236}">
                      <a16:creationId xmlns:a16="http://schemas.microsoft.com/office/drawing/2014/main" id="{8062DAEB-4834-74C6-D80E-451005AF852D}"/>
                    </a:ext>
                  </a:extLst>
                </p:cNvPr>
                <p:cNvPicPr/>
                <p:nvPr/>
              </p:nvPicPr>
              <p:blipFill>
                <a:blip r:embed="rId90"/>
                <a:stretch>
                  <a:fillRect/>
                </a:stretch>
              </p:blipFill>
              <p:spPr>
                <a:xfrm>
                  <a:off x="8335740" y="5076060"/>
                  <a:ext cx="261720" cy="36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1">
              <p14:nvContentPartPr>
                <p14:cNvPr id="68" name="Ink 67">
                  <a:extLst>
                    <a:ext uri="{FF2B5EF4-FFF2-40B4-BE49-F238E27FC236}">
                      <a16:creationId xmlns:a16="http://schemas.microsoft.com/office/drawing/2014/main" id="{04079C2A-8665-28DF-78A1-41E8A6D21435}"/>
                    </a:ext>
                  </a:extLst>
                </p14:cNvPr>
                <p14:cNvContentPartPr/>
                <p14:nvPr/>
              </p14:nvContentPartPr>
              <p14:xfrm>
                <a:off x="8740380" y="5114580"/>
                <a:ext cx="74880" cy="20880"/>
              </p14:xfrm>
            </p:contentPart>
          </mc:Choice>
          <mc:Fallback xmlns="">
            <p:pic>
              <p:nvPicPr>
                <p:cNvPr id="68" name="Ink 67">
                  <a:extLst>
                    <a:ext uri="{FF2B5EF4-FFF2-40B4-BE49-F238E27FC236}">
                      <a16:creationId xmlns:a16="http://schemas.microsoft.com/office/drawing/2014/main" id="{04079C2A-8665-28DF-78A1-41E8A6D21435}"/>
                    </a:ext>
                  </a:extLst>
                </p:cNvPr>
                <p:cNvPicPr/>
                <p:nvPr/>
              </p:nvPicPr>
              <p:blipFill>
                <a:blip r:embed="rId92"/>
                <a:stretch>
                  <a:fillRect/>
                </a:stretch>
              </p:blipFill>
              <p:spPr>
                <a:xfrm>
                  <a:off x="8731380" y="5105580"/>
                  <a:ext cx="92520" cy="38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3">
              <p14:nvContentPartPr>
                <p14:cNvPr id="69" name="Ink 68">
                  <a:extLst>
                    <a:ext uri="{FF2B5EF4-FFF2-40B4-BE49-F238E27FC236}">
                      <a16:creationId xmlns:a16="http://schemas.microsoft.com/office/drawing/2014/main" id="{B374DB1E-78C2-92E7-BA81-0F306D8F6DB3}"/>
                    </a:ext>
                  </a:extLst>
                </p14:cNvPr>
                <p14:cNvContentPartPr/>
                <p14:nvPr/>
              </p14:nvContentPartPr>
              <p14:xfrm>
                <a:off x="8895180" y="5235540"/>
                <a:ext cx="6120" cy="50760"/>
              </p14:xfrm>
            </p:contentPart>
          </mc:Choice>
          <mc:Fallback xmlns="">
            <p:pic>
              <p:nvPicPr>
                <p:cNvPr id="69" name="Ink 68">
                  <a:extLst>
                    <a:ext uri="{FF2B5EF4-FFF2-40B4-BE49-F238E27FC236}">
                      <a16:creationId xmlns:a16="http://schemas.microsoft.com/office/drawing/2014/main" id="{B374DB1E-78C2-92E7-BA81-0F306D8F6DB3}"/>
                    </a:ext>
                  </a:extLst>
                </p:cNvPr>
                <p:cNvPicPr/>
                <p:nvPr/>
              </p:nvPicPr>
              <p:blipFill>
                <a:blip r:embed="rId94"/>
                <a:stretch>
                  <a:fillRect/>
                </a:stretch>
              </p:blipFill>
              <p:spPr>
                <a:xfrm>
                  <a:off x="8886180" y="5226900"/>
                  <a:ext cx="23760" cy="68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5">
              <p14:nvContentPartPr>
                <p14:cNvPr id="70" name="Ink 69">
                  <a:extLst>
                    <a:ext uri="{FF2B5EF4-FFF2-40B4-BE49-F238E27FC236}">
                      <a16:creationId xmlns:a16="http://schemas.microsoft.com/office/drawing/2014/main" id="{36673537-E2F5-C4BE-3A1C-87D247FD932C}"/>
                    </a:ext>
                  </a:extLst>
                </p14:cNvPr>
                <p14:cNvContentPartPr/>
                <p14:nvPr/>
              </p14:nvContentPartPr>
              <p14:xfrm>
                <a:off x="8854860" y="5418420"/>
                <a:ext cx="360" cy="360"/>
              </p14:xfrm>
            </p:contentPart>
          </mc:Choice>
          <mc:Fallback xmlns="">
            <p:pic>
              <p:nvPicPr>
                <p:cNvPr id="70" name="Ink 69">
                  <a:extLst>
                    <a:ext uri="{FF2B5EF4-FFF2-40B4-BE49-F238E27FC236}">
                      <a16:creationId xmlns:a16="http://schemas.microsoft.com/office/drawing/2014/main" id="{36673537-E2F5-C4BE-3A1C-87D247FD932C}"/>
                    </a:ext>
                  </a:extLst>
                </p:cNvPr>
                <p:cNvPicPr/>
                <p:nvPr/>
              </p:nvPicPr>
              <p:blipFill>
                <a:blip r:embed="rId51"/>
                <a:stretch>
                  <a:fillRect/>
                </a:stretch>
              </p:blipFill>
              <p:spPr>
                <a:xfrm>
                  <a:off x="8846220" y="5409780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6">
              <p14:nvContentPartPr>
                <p14:cNvPr id="71" name="Ink 70">
                  <a:extLst>
                    <a:ext uri="{FF2B5EF4-FFF2-40B4-BE49-F238E27FC236}">
                      <a16:creationId xmlns:a16="http://schemas.microsoft.com/office/drawing/2014/main" id="{D8D8AE86-D4E5-49CE-4F68-E24ED93AC8A8}"/>
                    </a:ext>
                  </a:extLst>
                </p14:cNvPr>
                <p14:cNvContentPartPr/>
                <p14:nvPr/>
              </p14:nvContentPartPr>
              <p14:xfrm>
                <a:off x="8708700" y="5546580"/>
                <a:ext cx="34920" cy="25560"/>
              </p14:xfrm>
            </p:contentPart>
          </mc:Choice>
          <mc:Fallback xmlns="">
            <p:pic>
              <p:nvPicPr>
                <p:cNvPr id="71" name="Ink 70">
                  <a:extLst>
                    <a:ext uri="{FF2B5EF4-FFF2-40B4-BE49-F238E27FC236}">
                      <a16:creationId xmlns:a16="http://schemas.microsoft.com/office/drawing/2014/main" id="{D8D8AE86-D4E5-49CE-4F68-E24ED93AC8A8}"/>
                    </a:ext>
                  </a:extLst>
                </p:cNvPr>
                <p:cNvPicPr/>
                <p:nvPr/>
              </p:nvPicPr>
              <p:blipFill>
                <a:blip r:embed="rId97"/>
                <a:stretch>
                  <a:fillRect/>
                </a:stretch>
              </p:blipFill>
              <p:spPr>
                <a:xfrm>
                  <a:off x="8700060" y="5537580"/>
                  <a:ext cx="52560" cy="43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8">
              <p14:nvContentPartPr>
                <p14:cNvPr id="72" name="Ink 71">
                  <a:extLst>
                    <a:ext uri="{FF2B5EF4-FFF2-40B4-BE49-F238E27FC236}">
                      <a16:creationId xmlns:a16="http://schemas.microsoft.com/office/drawing/2014/main" id="{1D77AC84-16FC-C568-E90C-EE18C6D949E0}"/>
                    </a:ext>
                  </a:extLst>
                </p14:cNvPr>
                <p14:cNvContentPartPr/>
                <p14:nvPr/>
              </p14:nvContentPartPr>
              <p14:xfrm>
                <a:off x="8548140" y="5706420"/>
                <a:ext cx="43560" cy="30240"/>
              </p14:xfrm>
            </p:contentPart>
          </mc:Choice>
          <mc:Fallback xmlns="">
            <p:pic>
              <p:nvPicPr>
                <p:cNvPr id="72" name="Ink 71">
                  <a:extLst>
                    <a:ext uri="{FF2B5EF4-FFF2-40B4-BE49-F238E27FC236}">
                      <a16:creationId xmlns:a16="http://schemas.microsoft.com/office/drawing/2014/main" id="{1D77AC84-16FC-C568-E90C-EE18C6D949E0}"/>
                    </a:ext>
                  </a:extLst>
                </p:cNvPr>
                <p:cNvPicPr/>
                <p:nvPr/>
              </p:nvPicPr>
              <p:blipFill>
                <a:blip r:embed="rId99"/>
                <a:stretch>
                  <a:fillRect/>
                </a:stretch>
              </p:blipFill>
              <p:spPr>
                <a:xfrm>
                  <a:off x="8539140" y="5697780"/>
                  <a:ext cx="61200" cy="47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0">
              <p14:nvContentPartPr>
                <p14:cNvPr id="73" name="Ink 72">
                  <a:extLst>
                    <a:ext uri="{FF2B5EF4-FFF2-40B4-BE49-F238E27FC236}">
                      <a16:creationId xmlns:a16="http://schemas.microsoft.com/office/drawing/2014/main" id="{5449B0B2-335B-C37C-050C-0E5D956D95AD}"/>
                    </a:ext>
                  </a:extLst>
                </p14:cNvPr>
                <p14:cNvContentPartPr/>
                <p14:nvPr/>
              </p14:nvContentPartPr>
              <p14:xfrm>
                <a:off x="8416020" y="5814060"/>
                <a:ext cx="37800" cy="20880"/>
              </p14:xfrm>
            </p:contentPart>
          </mc:Choice>
          <mc:Fallback xmlns="">
            <p:pic>
              <p:nvPicPr>
                <p:cNvPr id="73" name="Ink 72">
                  <a:extLst>
                    <a:ext uri="{FF2B5EF4-FFF2-40B4-BE49-F238E27FC236}">
                      <a16:creationId xmlns:a16="http://schemas.microsoft.com/office/drawing/2014/main" id="{5449B0B2-335B-C37C-050C-0E5D956D95AD}"/>
                    </a:ext>
                  </a:extLst>
                </p:cNvPr>
                <p:cNvPicPr/>
                <p:nvPr/>
              </p:nvPicPr>
              <p:blipFill>
                <a:blip r:embed="rId101"/>
                <a:stretch>
                  <a:fillRect/>
                </a:stretch>
              </p:blipFill>
              <p:spPr>
                <a:xfrm>
                  <a:off x="8407380" y="5805060"/>
                  <a:ext cx="55440" cy="38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2">
              <p14:nvContentPartPr>
                <p14:cNvPr id="74" name="Ink 73">
                  <a:extLst>
                    <a:ext uri="{FF2B5EF4-FFF2-40B4-BE49-F238E27FC236}">
                      <a16:creationId xmlns:a16="http://schemas.microsoft.com/office/drawing/2014/main" id="{A0D0AC52-CE35-D0A6-BEFF-FF3113964177}"/>
                    </a:ext>
                  </a:extLst>
                </p14:cNvPr>
                <p14:cNvContentPartPr/>
                <p14:nvPr/>
              </p14:nvContentPartPr>
              <p14:xfrm>
                <a:off x="8209740" y="5889300"/>
                <a:ext cx="60480" cy="18720"/>
              </p14:xfrm>
            </p:contentPart>
          </mc:Choice>
          <mc:Fallback xmlns="">
            <p:pic>
              <p:nvPicPr>
                <p:cNvPr id="74" name="Ink 73">
                  <a:extLst>
                    <a:ext uri="{FF2B5EF4-FFF2-40B4-BE49-F238E27FC236}">
                      <a16:creationId xmlns:a16="http://schemas.microsoft.com/office/drawing/2014/main" id="{A0D0AC52-CE35-D0A6-BEFF-FF3113964177}"/>
                    </a:ext>
                  </a:extLst>
                </p:cNvPr>
                <p:cNvPicPr/>
                <p:nvPr/>
              </p:nvPicPr>
              <p:blipFill>
                <a:blip r:embed="rId103"/>
                <a:stretch>
                  <a:fillRect/>
                </a:stretch>
              </p:blipFill>
              <p:spPr>
                <a:xfrm>
                  <a:off x="8200740" y="5880660"/>
                  <a:ext cx="78120" cy="36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4">
              <p14:nvContentPartPr>
                <p14:cNvPr id="75" name="Ink 74">
                  <a:extLst>
                    <a:ext uri="{FF2B5EF4-FFF2-40B4-BE49-F238E27FC236}">
                      <a16:creationId xmlns:a16="http://schemas.microsoft.com/office/drawing/2014/main" id="{7DC6BE7B-CBB6-4A08-4767-FDA4768A270B}"/>
                    </a:ext>
                  </a:extLst>
                </p14:cNvPr>
                <p14:cNvContentPartPr/>
                <p14:nvPr/>
              </p14:nvContentPartPr>
              <p14:xfrm>
                <a:off x="8005980" y="5946540"/>
                <a:ext cx="89280" cy="14040"/>
              </p14:xfrm>
            </p:contentPart>
          </mc:Choice>
          <mc:Fallback xmlns="">
            <p:pic>
              <p:nvPicPr>
                <p:cNvPr id="75" name="Ink 74">
                  <a:extLst>
                    <a:ext uri="{FF2B5EF4-FFF2-40B4-BE49-F238E27FC236}">
                      <a16:creationId xmlns:a16="http://schemas.microsoft.com/office/drawing/2014/main" id="{7DC6BE7B-CBB6-4A08-4767-FDA4768A270B}"/>
                    </a:ext>
                  </a:extLst>
                </p:cNvPr>
                <p:cNvPicPr/>
                <p:nvPr/>
              </p:nvPicPr>
              <p:blipFill>
                <a:blip r:embed="rId105"/>
                <a:stretch>
                  <a:fillRect/>
                </a:stretch>
              </p:blipFill>
              <p:spPr>
                <a:xfrm>
                  <a:off x="7996980" y="5937540"/>
                  <a:ext cx="106920" cy="31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6">
              <p14:nvContentPartPr>
                <p14:cNvPr id="76" name="Ink 75">
                  <a:extLst>
                    <a:ext uri="{FF2B5EF4-FFF2-40B4-BE49-F238E27FC236}">
                      <a16:creationId xmlns:a16="http://schemas.microsoft.com/office/drawing/2014/main" id="{47D756B7-BF7C-DA4C-B886-E569B5CAE32C}"/>
                    </a:ext>
                  </a:extLst>
                </p14:cNvPr>
                <p14:cNvContentPartPr/>
                <p14:nvPr/>
              </p14:nvContentPartPr>
              <p14:xfrm>
                <a:off x="7807980" y="5953380"/>
                <a:ext cx="95040" cy="18720"/>
              </p14:xfrm>
            </p:contentPart>
          </mc:Choice>
          <mc:Fallback xmlns="">
            <p:pic>
              <p:nvPicPr>
                <p:cNvPr id="76" name="Ink 75">
                  <a:extLst>
                    <a:ext uri="{FF2B5EF4-FFF2-40B4-BE49-F238E27FC236}">
                      <a16:creationId xmlns:a16="http://schemas.microsoft.com/office/drawing/2014/main" id="{47D756B7-BF7C-DA4C-B886-E569B5CAE32C}"/>
                    </a:ext>
                  </a:extLst>
                </p:cNvPr>
                <p:cNvPicPr/>
                <p:nvPr/>
              </p:nvPicPr>
              <p:blipFill>
                <a:blip r:embed="rId107"/>
                <a:stretch>
                  <a:fillRect/>
                </a:stretch>
              </p:blipFill>
              <p:spPr>
                <a:xfrm>
                  <a:off x="7799340" y="5944740"/>
                  <a:ext cx="112680" cy="36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8">
              <p14:nvContentPartPr>
                <p14:cNvPr id="77" name="Ink 76">
                  <a:extLst>
                    <a:ext uri="{FF2B5EF4-FFF2-40B4-BE49-F238E27FC236}">
                      <a16:creationId xmlns:a16="http://schemas.microsoft.com/office/drawing/2014/main" id="{2C9A4D10-7E71-B785-68A0-A71F8922DE2D}"/>
                    </a:ext>
                  </a:extLst>
                </p14:cNvPr>
                <p14:cNvContentPartPr/>
                <p14:nvPr/>
              </p14:nvContentPartPr>
              <p14:xfrm>
                <a:off x="7595940" y="5951220"/>
                <a:ext cx="89280" cy="18720"/>
              </p14:xfrm>
            </p:contentPart>
          </mc:Choice>
          <mc:Fallback xmlns="">
            <p:pic>
              <p:nvPicPr>
                <p:cNvPr id="77" name="Ink 76">
                  <a:extLst>
                    <a:ext uri="{FF2B5EF4-FFF2-40B4-BE49-F238E27FC236}">
                      <a16:creationId xmlns:a16="http://schemas.microsoft.com/office/drawing/2014/main" id="{2C9A4D10-7E71-B785-68A0-A71F8922DE2D}"/>
                    </a:ext>
                  </a:extLst>
                </p:cNvPr>
                <p:cNvPicPr/>
                <p:nvPr/>
              </p:nvPicPr>
              <p:blipFill>
                <a:blip r:embed="rId109"/>
                <a:stretch>
                  <a:fillRect/>
                </a:stretch>
              </p:blipFill>
              <p:spPr>
                <a:xfrm>
                  <a:off x="7586940" y="5942220"/>
                  <a:ext cx="106920" cy="36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0">
              <p14:nvContentPartPr>
                <p14:cNvPr id="78" name="Ink 77">
                  <a:extLst>
                    <a:ext uri="{FF2B5EF4-FFF2-40B4-BE49-F238E27FC236}">
                      <a16:creationId xmlns:a16="http://schemas.microsoft.com/office/drawing/2014/main" id="{FB809A84-E304-4058-3100-A11F995FB37F}"/>
                    </a:ext>
                  </a:extLst>
                </p14:cNvPr>
                <p14:cNvContentPartPr/>
                <p14:nvPr/>
              </p14:nvContentPartPr>
              <p14:xfrm>
                <a:off x="7280220" y="5937540"/>
                <a:ext cx="89280" cy="32400"/>
              </p14:xfrm>
            </p:contentPart>
          </mc:Choice>
          <mc:Fallback xmlns="">
            <p:pic>
              <p:nvPicPr>
                <p:cNvPr id="78" name="Ink 77">
                  <a:extLst>
                    <a:ext uri="{FF2B5EF4-FFF2-40B4-BE49-F238E27FC236}">
                      <a16:creationId xmlns:a16="http://schemas.microsoft.com/office/drawing/2014/main" id="{FB809A84-E304-4058-3100-A11F995FB37F}"/>
                    </a:ext>
                  </a:extLst>
                </p:cNvPr>
                <p:cNvPicPr/>
                <p:nvPr/>
              </p:nvPicPr>
              <p:blipFill>
                <a:blip r:embed="rId111"/>
                <a:stretch>
                  <a:fillRect/>
                </a:stretch>
              </p:blipFill>
              <p:spPr>
                <a:xfrm>
                  <a:off x="7271580" y="5928540"/>
                  <a:ext cx="106920" cy="50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2">
              <p14:nvContentPartPr>
                <p14:cNvPr id="79" name="Ink 78">
                  <a:extLst>
                    <a:ext uri="{FF2B5EF4-FFF2-40B4-BE49-F238E27FC236}">
                      <a16:creationId xmlns:a16="http://schemas.microsoft.com/office/drawing/2014/main" id="{D13C400D-EB44-61C3-DA29-FA20582BC567}"/>
                    </a:ext>
                  </a:extLst>
                </p14:cNvPr>
                <p14:cNvContentPartPr/>
                <p14:nvPr/>
              </p14:nvContentPartPr>
              <p14:xfrm>
                <a:off x="7139820" y="5953380"/>
                <a:ext cx="66240" cy="7200"/>
              </p14:xfrm>
            </p:contentPart>
          </mc:Choice>
          <mc:Fallback xmlns="">
            <p:pic>
              <p:nvPicPr>
                <p:cNvPr id="79" name="Ink 78">
                  <a:extLst>
                    <a:ext uri="{FF2B5EF4-FFF2-40B4-BE49-F238E27FC236}">
                      <a16:creationId xmlns:a16="http://schemas.microsoft.com/office/drawing/2014/main" id="{D13C400D-EB44-61C3-DA29-FA20582BC567}"/>
                    </a:ext>
                  </a:extLst>
                </p:cNvPr>
                <p:cNvPicPr/>
                <p:nvPr/>
              </p:nvPicPr>
              <p:blipFill>
                <a:blip r:embed="rId113"/>
                <a:stretch>
                  <a:fillRect/>
                </a:stretch>
              </p:blipFill>
              <p:spPr>
                <a:xfrm>
                  <a:off x="7130820" y="5944740"/>
                  <a:ext cx="83880" cy="24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4">
              <p14:nvContentPartPr>
                <p14:cNvPr id="80" name="Ink 79">
                  <a:extLst>
                    <a:ext uri="{FF2B5EF4-FFF2-40B4-BE49-F238E27FC236}">
                      <a16:creationId xmlns:a16="http://schemas.microsoft.com/office/drawing/2014/main" id="{75878681-61C3-9E97-A0B7-0DEE11B698AD}"/>
                    </a:ext>
                  </a:extLst>
                </p14:cNvPr>
                <p14:cNvContentPartPr/>
                <p14:nvPr/>
              </p14:nvContentPartPr>
              <p14:xfrm>
                <a:off x="6815460" y="5923860"/>
                <a:ext cx="146520" cy="37080"/>
              </p14:xfrm>
            </p:contentPart>
          </mc:Choice>
          <mc:Fallback xmlns="">
            <p:pic>
              <p:nvPicPr>
                <p:cNvPr id="80" name="Ink 79">
                  <a:extLst>
                    <a:ext uri="{FF2B5EF4-FFF2-40B4-BE49-F238E27FC236}">
                      <a16:creationId xmlns:a16="http://schemas.microsoft.com/office/drawing/2014/main" id="{75878681-61C3-9E97-A0B7-0DEE11B698AD}"/>
                    </a:ext>
                  </a:extLst>
                </p:cNvPr>
                <p:cNvPicPr/>
                <p:nvPr/>
              </p:nvPicPr>
              <p:blipFill>
                <a:blip r:embed="rId115"/>
                <a:stretch>
                  <a:fillRect/>
                </a:stretch>
              </p:blipFill>
              <p:spPr>
                <a:xfrm>
                  <a:off x="6806820" y="5914860"/>
                  <a:ext cx="164160" cy="54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6">
              <p14:nvContentPartPr>
                <p14:cNvPr id="81" name="Ink 80">
                  <a:extLst>
                    <a:ext uri="{FF2B5EF4-FFF2-40B4-BE49-F238E27FC236}">
                      <a16:creationId xmlns:a16="http://schemas.microsoft.com/office/drawing/2014/main" id="{6D0E9321-1759-8A3F-2428-52AF64231DD6}"/>
                    </a:ext>
                  </a:extLst>
                </p14:cNvPr>
                <p14:cNvContentPartPr/>
                <p14:nvPr/>
              </p14:nvContentPartPr>
              <p14:xfrm>
                <a:off x="6540060" y="5902980"/>
                <a:ext cx="123840" cy="23040"/>
              </p14:xfrm>
            </p:contentPart>
          </mc:Choice>
          <mc:Fallback xmlns="">
            <p:pic>
              <p:nvPicPr>
                <p:cNvPr id="81" name="Ink 80">
                  <a:extLst>
                    <a:ext uri="{FF2B5EF4-FFF2-40B4-BE49-F238E27FC236}">
                      <a16:creationId xmlns:a16="http://schemas.microsoft.com/office/drawing/2014/main" id="{6D0E9321-1759-8A3F-2428-52AF64231DD6}"/>
                    </a:ext>
                  </a:extLst>
                </p:cNvPr>
                <p:cNvPicPr/>
                <p:nvPr/>
              </p:nvPicPr>
              <p:blipFill>
                <a:blip r:embed="rId117"/>
                <a:stretch>
                  <a:fillRect/>
                </a:stretch>
              </p:blipFill>
              <p:spPr>
                <a:xfrm>
                  <a:off x="6531420" y="5894340"/>
                  <a:ext cx="141480" cy="40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8">
              <p14:nvContentPartPr>
                <p14:cNvPr id="82" name="Ink 81">
                  <a:extLst>
                    <a:ext uri="{FF2B5EF4-FFF2-40B4-BE49-F238E27FC236}">
                      <a16:creationId xmlns:a16="http://schemas.microsoft.com/office/drawing/2014/main" id="{B2715362-82B3-F075-5235-2BBDDF057B81}"/>
                    </a:ext>
                  </a:extLst>
                </p14:cNvPr>
                <p14:cNvContentPartPr/>
                <p14:nvPr/>
              </p14:nvContentPartPr>
              <p14:xfrm>
                <a:off x="6299220" y="5873460"/>
                <a:ext cx="95040" cy="30240"/>
              </p14:xfrm>
            </p:contentPart>
          </mc:Choice>
          <mc:Fallback xmlns="">
            <p:pic>
              <p:nvPicPr>
                <p:cNvPr id="82" name="Ink 81">
                  <a:extLst>
                    <a:ext uri="{FF2B5EF4-FFF2-40B4-BE49-F238E27FC236}">
                      <a16:creationId xmlns:a16="http://schemas.microsoft.com/office/drawing/2014/main" id="{B2715362-82B3-F075-5235-2BBDDF057B81}"/>
                    </a:ext>
                  </a:extLst>
                </p:cNvPr>
                <p:cNvPicPr/>
                <p:nvPr/>
              </p:nvPicPr>
              <p:blipFill>
                <a:blip r:embed="rId119"/>
                <a:stretch>
                  <a:fillRect/>
                </a:stretch>
              </p:blipFill>
              <p:spPr>
                <a:xfrm>
                  <a:off x="6290580" y="5864460"/>
                  <a:ext cx="112680" cy="47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0">
              <p14:nvContentPartPr>
                <p14:cNvPr id="83" name="Ink 82">
                  <a:extLst>
                    <a:ext uri="{FF2B5EF4-FFF2-40B4-BE49-F238E27FC236}">
                      <a16:creationId xmlns:a16="http://schemas.microsoft.com/office/drawing/2014/main" id="{6041B190-3CB2-5A70-0A3B-FC94A6EC62CB}"/>
                    </a:ext>
                  </a:extLst>
                </p14:cNvPr>
                <p14:cNvContentPartPr/>
                <p14:nvPr/>
              </p14:nvContentPartPr>
              <p14:xfrm>
                <a:off x="6052620" y="5836740"/>
                <a:ext cx="80640" cy="27720"/>
              </p14:xfrm>
            </p:contentPart>
          </mc:Choice>
          <mc:Fallback xmlns="">
            <p:pic>
              <p:nvPicPr>
                <p:cNvPr id="83" name="Ink 82">
                  <a:extLst>
                    <a:ext uri="{FF2B5EF4-FFF2-40B4-BE49-F238E27FC236}">
                      <a16:creationId xmlns:a16="http://schemas.microsoft.com/office/drawing/2014/main" id="{6041B190-3CB2-5A70-0A3B-FC94A6EC62CB}"/>
                    </a:ext>
                  </a:extLst>
                </p:cNvPr>
                <p:cNvPicPr/>
                <p:nvPr/>
              </p:nvPicPr>
              <p:blipFill>
                <a:blip r:embed="rId121"/>
                <a:stretch>
                  <a:fillRect/>
                </a:stretch>
              </p:blipFill>
              <p:spPr>
                <a:xfrm>
                  <a:off x="6043620" y="5828100"/>
                  <a:ext cx="98280" cy="45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2">
              <p14:nvContentPartPr>
                <p14:cNvPr id="84" name="Ink 83">
                  <a:extLst>
                    <a:ext uri="{FF2B5EF4-FFF2-40B4-BE49-F238E27FC236}">
                      <a16:creationId xmlns:a16="http://schemas.microsoft.com/office/drawing/2014/main" id="{91790845-F5AD-1C68-84C6-55DF63B8A3AD}"/>
                    </a:ext>
                  </a:extLst>
                </p14:cNvPr>
                <p14:cNvContentPartPr/>
                <p14:nvPr/>
              </p14:nvContentPartPr>
              <p14:xfrm>
                <a:off x="5825820" y="5772660"/>
                <a:ext cx="77760" cy="37080"/>
              </p14:xfrm>
            </p:contentPart>
          </mc:Choice>
          <mc:Fallback xmlns="">
            <p:pic>
              <p:nvPicPr>
                <p:cNvPr id="84" name="Ink 83">
                  <a:extLst>
                    <a:ext uri="{FF2B5EF4-FFF2-40B4-BE49-F238E27FC236}">
                      <a16:creationId xmlns:a16="http://schemas.microsoft.com/office/drawing/2014/main" id="{91790845-F5AD-1C68-84C6-55DF63B8A3AD}"/>
                    </a:ext>
                  </a:extLst>
                </p:cNvPr>
                <p:cNvPicPr/>
                <p:nvPr/>
              </p:nvPicPr>
              <p:blipFill>
                <a:blip r:embed="rId123"/>
                <a:stretch>
                  <a:fillRect/>
                </a:stretch>
              </p:blipFill>
              <p:spPr>
                <a:xfrm>
                  <a:off x="5817180" y="5764020"/>
                  <a:ext cx="95400" cy="54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4">
              <p14:nvContentPartPr>
                <p14:cNvPr id="85" name="Ink 84">
                  <a:extLst>
                    <a:ext uri="{FF2B5EF4-FFF2-40B4-BE49-F238E27FC236}">
                      <a16:creationId xmlns:a16="http://schemas.microsoft.com/office/drawing/2014/main" id="{98EFE2AF-B792-DF5D-9C0D-E194A91E7690}"/>
                    </a:ext>
                  </a:extLst>
                </p14:cNvPr>
                <p14:cNvContentPartPr/>
                <p14:nvPr/>
              </p14:nvContentPartPr>
              <p14:xfrm>
                <a:off x="5590740" y="5667540"/>
                <a:ext cx="89280" cy="64440"/>
              </p14:xfrm>
            </p:contentPart>
          </mc:Choice>
          <mc:Fallback xmlns="">
            <p:pic>
              <p:nvPicPr>
                <p:cNvPr id="85" name="Ink 84">
                  <a:extLst>
                    <a:ext uri="{FF2B5EF4-FFF2-40B4-BE49-F238E27FC236}">
                      <a16:creationId xmlns:a16="http://schemas.microsoft.com/office/drawing/2014/main" id="{98EFE2AF-B792-DF5D-9C0D-E194A91E7690}"/>
                    </a:ext>
                  </a:extLst>
                </p:cNvPr>
                <p:cNvPicPr/>
                <p:nvPr/>
              </p:nvPicPr>
              <p:blipFill>
                <a:blip r:embed="rId125"/>
                <a:stretch>
                  <a:fillRect/>
                </a:stretch>
              </p:blipFill>
              <p:spPr>
                <a:xfrm>
                  <a:off x="5582100" y="5658900"/>
                  <a:ext cx="106920" cy="82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6">
              <p14:nvContentPartPr>
                <p14:cNvPr id="86" name="Ink 85">
                  <a:extLst>
                    <a:ext uri="{FF2B5EF4-FFF2-40B4-BE49-F238E27FC236}">
                      <a16:creationId xmlns:a16="http://schemas.microsoft.com/office/drawing/2014/main" id="{6DD79EB3-12B4-C769-D8E1-CD7F65019170}"/>
                    </a:ext>
                  </a:extLst>
                </p14:cNvPr>
                <p14:cNvContentPartPr/>
                <p14:nvPr/>
              </p14:nvContentPartPr>
              <p14:xfrm>
                <a:off x="5375820" y="5535060"/>
                <a:ext cx="118080" cy="80280"/>
              </p14:xfrm>
            </p:contentPart>
          </mc:Choice>
          <mc:Fallback xmlns="">
            <p:pic>
              <p:nvPicPr>
                <p:cNvPr id="86" name="Ink 85">
                  <a:extLst>
                    <a:ext uri="{FF2B5EF4-FFF2-40B4-BE49-F238E27FC236}">
                      <a16:creationId xmlns:a16="http://schemas.microsoft.com/office/drawing/2014/main" id="{6DD79EB3-12B4-C769-D8E1-CD7F65019170}"/>
                    </a:ext>
                  </a:extLst>
                </p:cNvPr>
                <p:cNvPicPr/>
                <p:nvPr/>
              </p:nvPicPr>
              <p:blipFill>
                <a:blip r:embed="rId127"/>
                <a:stretch>
                  <a:fillRect/>
                </a:stretch>
              </p:blipFill>
              <p:spPr>
                <a:xfrm>
                  <a:off x="5366820" y="5526420"/>
                  <a:ext cx="135720" cy="97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8">
              <p14:nvContentPartPr>
                <p14:cNvPr id="87" name="Ink 86">
                  <a:extLst>
                    <a:ext uri="{FF2B5EF4-FFF2-40B4-BE49-F238E27FC236}">
                      <a16:creationId xmlns:a16="http://schemas.microsoft.com/office/drawing/2014/main" id="{B17C0A24-FF71-C1CC-F279-747FA065DBC0}"/>
                    </a:ext>
                  </a:extLst>
                </p14:cNvPr>
                <p14:cNvContentPartPr/>
                <p14:nvPr/>
              </p14:nvContentPartPr>
              <p14:xfrm>
                <a:off x="5151900" y="5500860"/>
                <a:ext cx="135000" cy="39240"/>
              </p14:xfrm>
            </p:contentPart>
          </mc:Choice>
          <mc:Fallback xmlns="">
            <p:pic>
              <p:nvPicPr>
                <p:cNvPr id="87" name="Ink 86">
                  <a:extLst>
                    <a:ext uri="{FF2B5EF4-FFF2-40B4-BE49-F238E27FC236}">
                      <a16:creationId xmlns:a16="http://schemas.microsoft.com/office/drawing/2014/main" id="{B17C0A24-FF71-C1CC-F279-747FA065DBC0}"/>
                    </a:ext>
                  </a:extLst>
                </p:cNvPr>
                <p:cNvPicPr/>
                <p:nvPr/>
              </p:nvPicPr>
              <p:blipFill>
                <a:blip r:embed="rId129"/>
                <a:stretch>
                  <a:fillRect/>
                </a:stretch>
              </p:blipFill>
              <p:spPr>
                <a:xfrm>
                  <a:off x="5143260" y="5491860"/>
                  <a:ext cx="152640" cy="56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30">
              <p14:nvContentPartPr>
                <p14:cNvPr id="88" name="Ink 87">
                  <a:extLst>
                    <a:ext uri="{FF2B5EF4-FFF2-40B4-BE49-F238E27FC236}">
                      <a16:creationId xmlns:a16="http://schemas.microsoft.com/office/drawing/2014/main" id="{26F7C5AB-4379-4414-6AC0-47B625B5A9EF}"/>
                    </a:ext>
                  </a:extLst>
                </p14:cNvPr>
                <p14:cNvContentPartPr/>
                <p14:nvPr/>
              </p14:nvContentPartPr>
              <p14:xfrm>
                <a:off x="5020140" y="5482500"/>
                <a:ext cx="40680" cy="27720"/>
              </p14:xfrm>
            </p:contentPart>
          </mc:Choice>
          <mc:Fallback xmlns="">
            <p:pic>
              <p:nvPicPr>
                <p:cNvPr id="88" name="Ink 87">
                  <a:extLst>
                    <a:ext uri="{FF2B5EF4-FFF2-40B4-BE49-F238E27FC236}">
                      <a16:creationId xmlns:a16="http://schemas.microsoft.com/office/drawing/2014/main" id="{26F7C5AB-4379-4414-6AC0-47B625B5A9EF}"/>
                    </a:ext>
                  </a:extLst>
                </p:cNvPr>
                <p:cNvPicPr/>
                <p:nvPr/>
              </p:nvPicPr>
              <p:blipFill>
                <a:blip r:embed="rId131"/>
                <a:stretch>
                  <a:fillRect/>
                </a:stretch>
              </p:blipFill>
              <p:spPr>
                <a:xfrm>
                  <a:off x="5011140" y="5473860"/>
                  <a:ext cx="58320" cy="45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32">
              <p14:nvContentPartPr>
                <p14:cNvPr id="89" name="Ink 88">
                  <a:extLst>
                    <a:ext uri="{FF2B5EF4-FFF2-40B4-BE49-F238E27FC236}">
                      <a16:creationId xmlns:a16="http://schemas.microsoft.com/office/drawing/2014/main" id="{984DD63C-5471-4287-870A-BB04115DE9A7}"/>
                    </a:ext>
                  </a:extLst>
                </p14:cNvPr>
                <p14:cNvContentPartPr/>
                <p14:nvPr/>
              </p14:nvContentPartPr>
              <p14:xfrm>
                <a:off x="4953900" y="5475660"/>
                <a:ext cx="106560" cy="32400"/>
              </p14:xfrm>
            </p:contentPart>
          </mc:Choice>
          <mc:Fallback xmlns="">
            <p:pic>
              <p:nvPicPr>
                <p:cNvPr id="89" name="Ink 88">
                  <a:extLst>
                    <a:ext uri="{FF2B5EF4-FFF2-40B4-BE49-F238E27FC236}">
                      <a16:creationId xmlns:a16="http://schemas.microsoft.com/office/drawing/2014/main" id="{984DD63C-5471-4287-870A-BB04115DE9A7}"/>
                    </a:ext>
                  </a:extLst>
                </p:cNvPr>
                <p:cNvPicPr/>
                <p:nvPr/>
              </p:nvPicPr>
              <p:blipFill>
                <a:blip r:embed="rId133"/>
                <a:stretch>
                  <a:fillRect/>
                </a:stretch>
              </p:blipFill>
              <p:spPr>
                <a:xfrm>
                  <a:off x="4945260" y="5467020"/>
                  <a:ext cx="124200" cy="5004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97" name="Group 96">
            <a:extLst>
              <a:ext uri="{FF2B5EF4-FFF2-40B4-BE49-F238E27FC236}">
                <a16:creationId xmlns:a16="http://schemas.microsoft.com/office/drawing/2014/main" id="{050CA03C-C1EF-F0DD-459A-A268C29E6248}"/>
              </a:ext>
            </a:extLst>
          </p:cNvPr>
          <p:cNvGrpSpPr/>
          <p:nvPr/>
        </p:nvGrpSpPr>
        <p:grpSpPr>
          <a:xfrm>
            <a:off x="436880" y="1588258"/>
            <a:ext cx="9644320" cy="5237134"/>
            <a:chOff x="436880" y="1573268"/>
            <a:chExt cx="9644320" cy="5237134"/>
          </a:xfrm>
        </p:grpSpPr>
        <p:pic>
          <p:nvPicPr>
            <p:cNvPr id="91" name="Graphic 90" descr="Pot of gold with solid fill">
              <a:extLst>
                <a:ext uri="{FF2B5EF4-FFF2-40B4-BE49-F238E27FC236}">
                  <a16:creationId xmlns:a16="http://schemas.microsoft.com/office/drawing/2014/main" id="{D81DB506-A922-4F4C-61F9-A20CBF367B0C}"/>
                </a:ext>
              </a:extLst>
            </p:cNvPr>
            <p:cNvPicPr>
              <a:picLocks noChangeAspect="1"/>
            </p:cNvPicPr>
            <p:nvPr/>
          </p:nvPicPr>
          <p:blipFill>
            <a:blip r:embed="rId134">
              <a:extLst>
                <a:ext uri="{96DAC541-7B7A-43D3-8B79-37D633B846F1}">
                  <asvg:svgBlip xmlns:asvg="http://schemas.microsoft.com/office/drawing/2016/SVG/main" r:embed="rId135"/>
                </a:ext>
              </a:extLst>
            </a:blip>
            <a:stretch>
              <a:fillRect/>
            </a:stretch>
          </p:blipFill>
          <p:spPr>
            <a:xfrm>
              <a:off x="7607820" y="5495820"/>
              <a:ext cx="461160" cy="461160"/>
            </a:xfrm>
            <a:prstGeom prst="rect">
              <a:avLst/>
            </a:prstGeom>
          </p:spPr>
        </p:pic>
        <p:pic>
          <p:nvPicPr>
            <p:cNvPr id="92" name="Graphic 91" descr="Pot of gold with solid fill">
              <a:extLst>
                <a:ext uri="{FF2B5EF4-FFF2-40B4-BE49-F238E27FC236}">
                  <a16:creationId xmlns:a16="http://schemas.microsoft.com/office/drawing/2014/main" id="{E46790F4-FDFE-82C9-7CF2-68E6D40E7A36}"/>
                </a:ext>
              </a:extLst>
            </p:cNvPr>
            <p:cNvPicPr>
              <a:picLocks noChangeAspect="1"/>
            </p:cNvPicPr>
            <p:nvPr/>
          </p:nvPicPr>
          <p:blipFill>
            <a:blip r:embed="rId134">
              <a:extLst>
                <a:ext uri="{96DAC541-7B7A-43D3-8B79-37D633B846F1}">
                  <asvg:svgBlip xmlns:asvg="http://schemas.microsoft.com/office/drawing/2016/SVG/main" r:embed="rId135"/>
                </a:ext>
              </a:extLst>
            </a:blip>
            <a:stretch>
              <a:fillRect/>
            </a:stretch>
          </p:blipFill>
          <p:spPr>
            <a:xfrm>
              <a:off x="9620040" y="3916171"/>
              <a:ext cx="461160" cy="461160"/>
            </a:xfrm>
            <a:prstGeom prst="rect">
              <a:avLst/>
            </a:prstGeom>
          </p:spPr>
        </p:pic>
        <p:pic>
          <p:nvPicPr>
            <p:cNvPr id="93" name="Graphic 92" descr="Pot of gold with solid fill">
              <a:extLst>
                <a:ext uri="{FF2B5EF4-FFF2-40B4-BE49-F238E27FC236}">
                  <a16:creationId xmlns:a16="http://schemas.microsoft.com/office/drawing/2014/main" id="{28BB3B72-CAE3-0382-4B96-BDEB5DF64310}"/>
                </a:ext>
              </a:extLst>
            </p:cNvPr>
            <p:cNvPicPr>
              <a:picLocks noChangeAspect="1"/>
            </p:cNvPicPr>
            <p:nvPr/>
          </p:nvPicPr>
          <p:blipFill>
            <a:blip r:embed="rId134">
              <a:extLst>
                <a:ext uri="{96DAC541-7B7A-43D3-8B79-37D633B846F1}">
                  <asvg:svgBlip xmlns:asvg="http://schemas.microsoft.com/office/drawing/2016/SVG/main" r:embed="rId135"/>
                </a:ext>
              </a:extLst>
            </a:blip>
            <a:stretch>
              <a:fillRect/>
            </a:stretch>
          </p:blipFill>
          <p:spPr>
            <a:xfrm>
              <a:off x="7697100" y="1573268"/>
              <a:ext cx="461160" cy="461160"/>
            </a:xfrm>
            <a:prstGeom prst="rect">
              <a:avLst/>
            </a:prstGeom>
          </p:spPr>
        </p:pic>
        <p:pic>
          <p:nvPicPr>
            <p:cNvPr id="94" name="Graphic 93" descr="Pot of gold with solid fill">
              <a:extLst>
                <a:ext uri="{FF2B5EF4-FFF2-40B4-BE49-F238E27FC236}">
                  <a16:creationId xmlns:a16="http://schemas.microsoft.com/office/drawing/2014/main" id="{CE55D2C6-D6D3-B897-2C6E-D22B2B91F741}"/>
                </a:ext>
              </a:extLst>
            </p:cNvPr>
            <p:cNvPicPr>
              <a:picLocks noChangeAspect="1"/>
            </p:cNvPicPr>
            <p:nvPr/>
          </p:nvPicPr>
          <p:blipFill>
            <a:blip r:embed="rId134">
              <a:extLst>
                <a:ext uri="{96DAC541-7B7A-43D3-8B79-37D633B846F1}">
                  <asvg:svgBlip xmlns:asvg="http://schemas.microsoft.com/office/drawing/2016/SVG/main" r:embed="rId135"/>
                </a:ext>
              </a:extLst>
            </a:blip>
            <a:stretch>
              <a:fillRect/>
            </a:stretch>
          </p:blipFill>
          <p:spPr>
            <a:xfrm>
              <a:off x="436880" y="5896002"/>
              <a:ext cx="914400" cy="914400"/>
            </a:xfrm>
            <a:prstGeom prst="rect">
              <a:avLst/>
            </a:prstGeom>
          </p:spPr>
        </p:pic>
        <p:sp>
          <p:nvSpPr>
            <p:cNvPr id="95" name="TextBox 94">
              <a:extLst>
                <a:ext uri="{FF2B5EF4-FFF2-40B4-BE49-F238E27FC236}">
                  <a16:creationId xmlns:a16="http://schemas.microsoft.com/office/drawing/2014/main" id="{9C1FD528-EE14-D97B-50BE-417D14236373}"/>
                </a:ext>
              </a:extLst>
            </p:cNvPr>
            <p:cNvSpPr txBox="1"/>
            <p:nvPr/>
          </p:nvSpPr>
          <p:spPr>
            <a:xfrm>
              <a:off x="1258495" y="6122369"/>
              <a:ext cx="241606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/>
                <a:t>= Good model</a:t>
              </a:r>
            </a:p>
          </p:txBody>
        </p:sp>
      </p:grpSp>
      <p:sp>
        <p:nvSpPr>
          <p:cNvPr id="103" name="Slide Number Placeholder 102">
            <a:extLst>
              <a:ext uri="{FF2B5EF4-FFF2-40B4-BE49-F238E27FC236}">
                <a16:creationId xmlns:a16="http://schemas.microsoft.com/office/drawing/2014/main" id="{1F5FB154-5466-F5E3-119F-1B6E5F4CCD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75ECB-F1B2-4B83-8B1F-5A86440A4504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78119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37F9F94-3952-AEEB-7307-7E27BF7D107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Group 32">
            <a:extLst>
              <a:ext uri="{FF2B5EF4-FFF2-40B4-BE49-F238E27FC236}">
                <a16:creationId xmlns:a16="http://schemas.microsoft.com/office/drawing/2014/main" id="{023382A0-036F-9962-C0DE-A4F21A2AA161}"/>
              </a:ext>
            </a:extLst>
          </p:cNvPr>
          <p:cNvGrpSpPr/>
          <p:nvPr/>
        </p:nvGrpSpPr>
        <p:grpSpPr>
          <a:xfrm>
            <a:off x="7456091" y="2663509"/>
            <a:ext cx="4014642" cy="1931254"/>
            <a:chOff x="7456091" y="2663509"/>
            <a:chExt cx="4014642" cy="1931254"/>
          </a:xfrm>
        </p:grpSpPr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AA89ACB1-ECAD-6908-E701-D70BD307ED68}"/>
                </a:ext>
              </a:extLst>
            </p:cNvPr>
            <p:cNvSpPr txBox="1"/>
            <p:nvPr/>
          </p:nvSpPr>
          <p:spPr>
            <a:xfrm>
              <a:off x="7912086" y="2663509"/>
              <a:ext cx="3251304" cy="1477328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200" dirty="0"/>
                <a:t>3</a:t>
              </a:r>
            </a:p>
            <a:p>
              <a:pPr algn="ctr"/>
              <a:r>
                <a:rPr lang="en-US" sz="2200" dirty="0"/>
                <a:t>Assign charges to all </a:t>
              </a:r>
            </a:p>
            <a:p>
              <a:pPr algn="ctr"/>
              <a:r>
                <a:rPr lang="en-US" sz="2200" dirty="0"/>
                <a:t>particles in model</a:t>
              </a:r>
            </a:p>
            <a:p>
              <a:pPr algn="ctr"/>
              <a:endParaRPr lang="en-US" sz="2400" dirty="0"/>
            </a:p>
          </p:txBody>
        </p:sp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7EF7A885-60C1-C063-2A87-9096DB8B8A2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r="14158" b="5003"/>
            <a:stretch>
              <a:fillRect/>
            </a:stretch>
          </p:blipFill>
          <p:spPr>
            <a:xfrm>
              <a:off x="7456091" y="3755506"/>
              <a:ext cx="4014642" cy="839257"/>
            </a:xfrm>
            <a:prstGeom prst="rect">
              <a:avLst/>
            </a:prstGeom>
          </p:spPr>
        </p:pic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EAAAD235-DA88-DBCA-AF22-3385B89A8A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8255"/>
            <a:ext cx="12192000" cy="1325563"/>
          </a:xfrm>
        </p:spPr>
        <p:txBody>
          <a:bodyPr/>
          <a:lstStyle/>
          <a:p>
            <a:r>
              <a:rPr lang="en-US" dirty="0"/>
              <a:t>Seesaw Flavor Model Example, the usual way</a:t>
            </a:r>
          </a:p>
        </p:txBody>
      </p:sp>
      <p:pic>
        <p:nvPicPr>
          <p:cNvPr id="4" name="Picture 2" descr="Light neutrino mass generation via the ...">
            <a:extLst>
              <a:ext uri="{FF2B5EF4-FFF2-40B4-BE49-F238E27FC236}">
                <a16:creationId xmlns:a16="http://schemas.microsoft.com/office/drawing/2014/main" id="{B426F846-417C-AC0B-71E3-B5D62C7B52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18407" y="1010842"/>
            <a:ext cx="2794237" cy="1645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7" name="Group 16">
            <a:extLst>
              <a:ext uri="{FF2B5EF4-FFF2-40B4-BE49-F238E27FC236}">
                <a16:creationId xmlns:a16="http://schemas.microsoft.com/office/drawing/2014/main" id="{CC607EE7-E892-4A4B-4065-5FAFB513F48B}"/>
              </a:ext>
            </a:extLst>
          </p:cNvPr>
          <p:cNvGrpSpPr/>
          <p:nvPr/>
        </p:nvGrpSpPr>
        <p:grpSpPr>
          <a:xfrm>
            <a:off x="2006109" y="629205"/>
            <a:ext cx="6813596" cy="1813357"/>
            <a:chOff x="2807505" y="1672642"/>
            <a:chExt cx="6676340" cy="2124134"/>
          </a:xfrm>
        </p:grpSpPr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D4AFF215-9CE6-A217-9AAE-F7F01449C5C7}"/>
                </a:ext>
              </a:extLst>
            </p:cNvPr>
            <p:cNvGrpSpPr/>
            <p:nvPr/>
          </p:nvGrpSpPr>
          <p:grpSpPr>
            <a:xfrm>
              <a:off x="2807505" y="2267075"/>
              <a:ext cx="6676340" cy="1529701"/>
              <a:chOff x="3769069" y="2141363"/>
              <a:chExt cx="6676340" cy="1529701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0" name="TextBox 19">
                    <a:extLst>
                      <a:ext uri="{FF2B5EF4-FFF2-40B4-BE49-F238E27FC236}">
                        <a16:creationId xmlns:a16="http://schemas.microsoft.com/office/drawing/2014/main" id="{EC0FD511-319D-F3BA-A34A-17867D8A0020}"/>
                      </a:ext>
                    </a:extLst>
                  </p:cNvPr>
                  <p:cNvSpPr txBox="1"/>
                  <p:nvPr/>
                </p:nvSpPr>
                <p:spPr>
                  <a:xfrm>
                    <a:off x="3769069" y="2141363"/>
                    <a:ext cx="6676340" cy="115157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ℒ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∼</m:t>
                          </m:r>
                          <m:sSub>
                            <m:sSub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sSubSup>
                                <m:sSubSupPr>
                                  <m:ctrlP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𝛼</m:t>
                                  </m:r>
                                </m:e>
                                <m:sub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4</m:t>
                                  </m:r>
                                </m:sub>
                                <m:sup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𝐷</m:t>
                                  </m:r>
                                </m:sup>
                              </m:sSubSup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𝐻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sub>
                          </m:s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𝐿𝑁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sSubSup>
                            <m:sSubSup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𝛼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b>
                            <m:sup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sup>
                          </m:sSubSup>
                          <m:sSub>
                            <m:sSub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𝐻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sub>
                          </m:s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𝐿𝐸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sSubSup>
                            <m:sSubSup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𝛼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b>
                            <m:sup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𝑀</m:t>
                              </m:r>
                            </m:sup>
                          </m:sSubSup>
                          <m:sSub>
                            <m:sSub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𝑀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𝑀</m:t>
                              </m:r>
                            </m:sub>
                          </m:s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𝑁𝑁</m:t>
                          </m:r>
                        </m:oMath>
                      </m:oMathPara>
                    </a14:m>
                    <a:endParaRPr lang="en-US" sz="2000" dirty="0"/>
                  </a:p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      </m:t>
                              </m:r>
                              <m:f>
                                <m:fPr>
                                  <m:ctrlP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m:rPr>
                                      <m:sty m:val="p"/>
                                    </m:rPr>
                                    <a:rPr lang="en-US" sz="2000" b="0" i="0" smtClean="0">
                                      <a:latin typeface="Cambria Math" panose="02040503050406030204" pitchFamily="18" charset="0"/>
                                    </a:rPr>
                                    <m:t>Λ</m:t>
                                  </m:r>
                                </m:den>
                              </m:f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[</m:t>
                              </m:r>
                              <m:sSubSup>
                                <m:sSubSupPr>
                                  <m:ctrlP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𝛼</m:t>
                                  </m:r>
                                </m:e>
                                <m:sub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5</m:t>
                                  </m:r>
                                </m:sub>
                                <m:sup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𝐷</m:t>
                                  </m:r>
                                </m:sup>
                              </m:sSubSup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𝐻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sub>
                          </m:s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𝐿𝑁</m:t>
                          </m:r>
                          <m:sSub>
                            <m:sSub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𝜙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sSubSup>
                            <m:sSubSup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𝛼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5</m:t>
                              </m:r>
                            </m:sub>
                            <m:sup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sup>
                          </m:sSubSup>
                          <m:sSub>
                            <m:sSub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𝐻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sub>
                          </m:s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𝐿𝐸</m:t>
                          </m:r>
                          <m:sSub>
                            <m:sSub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𝜙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sSubSup>
                            <m:sSubSup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𝛼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5</m:t>
                              </m:r>
                            </m:sub>
                            <m:sup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𝑀</m:t>
                              </m:r>
                            </m:sup>
                          </m:sSubSup>
                          <m:sSub>
                            <m:sSub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𝑀</m:t>
                              </m:r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𝑀</m:t>
                              </m:r>
                            </m:sub>
                          </m:s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𝑁𝑁</m:t>
                          </m:r>
                          <m:sSub>
                            <m:sSub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𝜙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]+…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𝒪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sSup>
                            <m:sSup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US" sz="2000" b="0" i="0" smtClean="0">
                                  <a:latin typeface="Cambria Math" panose="02040503050406030204" pitchFamily="18" charset="0"/>
                                </a:rPr>
                                <m:t>Λ</m:t>
                              </m:r>
                            </m:e>
                            <m:sup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−2</m:t>
                              </m:r>
                            </m:sup>
                          </m:sSup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 )</m:t>
                          </m:r>
                        </m:oMath>
                      </m:oMathPara>
                    </a14:m>
                    <a:endParaRPr lang="en-US" sz="2000" dirty="0"/>
                  </a:p>
                </p:txBody>
              </p:sp>
            </mc:Choice>
            <mc:Fallback xmlns="">
              <p:sp>
                <p:nvSpPr>
                  <p:cNvPr id="20" name="TextBox 19">
                    <a:extLst>
                      <a:ext uri="{FF2B5EF4-FFF2-40B4-BE49-F238E27FC236}">
                        <a16:creationId xmlns:a16="http://schemas.microsoft.com/office/drawing/2014/main" id="{EC0FD511-319D-F3BA-A34A-17867D8A0020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769069" y="2141363"/>
                    <a:ext cx="6676340" cy="1151574"/>
                  </a:xfrm>
                  <a:prstGeom prst="rect">
                    <a:avLst/>
                  </a:prstGeom>
                  <a:blipFill>
                    <a:blip r:embed="rId4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1" name="TextBox 20">
                    <a:extLst>
                      <a:ext uri="{FF2B5EF4-FFF2-40B4-BE49-F238E27FC236}">
                        <a16:creationId xmlns:a16="http://schemas.microsoft.com/office/drawing/2014/main" id="{A1ABF722-135A-1CC5-6BB3-82CFFB5589FE}"/>
                      </a:ext>
                    </a:extLst>
                  </p:cNvPr>
                  <p:cNvSpPr txBox="1"/>
                  <p:nvPr/>
                </p:nvSpPr>
                <p:spPr>
                  <a:xfrm>
                    <a:off x="5533244" y="3173465"/>
                    <a:ext cx="1040130" cy="46868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𝑀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𝐷𝑖𝑟𝑎𝑐</m:t>
                              </m:r>
                            </m:sub>
                          </m:sSub>
                        </m:oMath>
                      </m:oMathPara>
                    </a14:m>
                    <a:endParaRPr lang="en-US" sz="2000" dirty="0"/>
                  </a:p>
                </p:txBody>
              </p:sp>
            </mc:Choice>
            <mc:Fallback xmlns="">
              <p:sp>
                <p:nvSpPr>
                  <p:cNvPr id="21" name="TextBox 20">
                    <a:extLst>
                      <a:ext uri="{FF2B5EF4-FFF2-40B4-BE49-F238E27FC236}">
                        <a16:creationId xmlns:a16="http://schemas.microsoft.com/office/drawing/2014/main" id="{A1ABF722-135A-1CC5-6BB3-82CFFB5589FE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533244" y="3173465"/>
                    <a:ext cx="1040130" cy="468682"/>
                  </a:xfrm>
                  <a:prstGeom prst="rect">
                    <a:avLst/>
                  </a:prstGeom>
                  <a:blipFill>
                    <a:blip r:embed="rId5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2" name="TextBox 21">
                    <a:extLst>
                      <a:ext uri="{FF2B5EF4-FFF2-40B4-BE49-F238E27FC236}">
                        <a16:creationId xmlns:a16="http://schemas.microsoft.com/office/drawing/2014/main" id="{E04D3907-2A4B-A7B9-C635-D2220D2F32C2}"/>
                      </a:ext>
                    </a:extLst>
                  </p:cNvPr>
                  <p:cNvSpPr txBox="1"/>
                  <p:nvPr/>
                </p:nvSpPr>
                <p:spPr>
                  <a:xfrm>
                    <a:off x="6797635" y="3158428"/>
                    <a:ext cx="1040130" cy="49790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𝑀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𝐶h𝑎𝑟𝑔𝑒𝑑</m:t>
                              </m:r>
                            </m:sub>
                          </m:sSub>
                        </m:oMath>
                      </m:oMathPara>
                    </a14:m>
                    <a:endParaRPr lang="en-US" sz="2000" dirty="0"/>
                  </a:p>
                </p:txBody>
              </p:sp>
            </mc:Choice>
            <mc:Fallback xmlns="">
              <p:sp>
                <p:nvSpPr>
                  <p:cNvPr id="22" name="TextBox 21">
                    <a:extLst>
                      <a:ext uri="{FF2B5EF4-FFF2-40B4-BE49-F238E27FC236}">
                        <a16:creationId xmlns:a16="http://schemas.microsoft.com/office/drawing/2014/main" id="{E04D3907-2A4B-A7B9-C635-D2220D2F32C2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6797635" y="3158428"/>
                    <a:ext cx="1040130" cy="497900"/>
                  </a:xfrm>
                  <a:prstGeom prst="rect">
                    <a:avLst/>
                  </a:prstGeom>
                  <a:blipFill>
                    <a:blip r:embed="rId6"/>
                    <a:stretch>
                      <a:fillRect r="-9195" b="-8571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3" name="TextBox 22">
                    <a:extLst>
                      <a:ext uri="{FF2B5EF4-FFF2-40B4-BE49-F238E27FC236}">
                        <a16:creationId xmlns:a16="http://schemas.microsoft.com/office/drawing/2014/main" id="{CF4A5D47-275D-DA72-6018-588963524390}"/>
                      </a:ext>
                    </a:extLst>
                  </p:cNvPr>
                  <p:cNvSpPr txBox="1"/>
                  <p:nvPr/>
                </p:nvSpPr>
                <p:spPr>
                  <a:xfrm>
                    <a:off x="8356178" y="3173465"/>
                    <a:ext cx="1040130" cy="49759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𝑀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𝑀𝑎𝑗𝑜𝑟𝑎𝑛𝑎</m:t>
                              </m:r>
                            </m:sub>
                          </m:sSub>
                        </m:oMath>
                      </m:oMathPara>
                    </a14:m>
                    <a:endParaRPr lang="en-US" sz="2000" dirty="0"/>
                  </a:p>
                </p:txBody>
              </p:sp>
            </mc:Choice>
            <mc:Fallback xmlns="">
              <p:sp>
                <p:nvSpPr>
                  <p:cNvPr id="23" name="TextBox 22">
                    <a:extLst>
                      <a:ext uri="{FF2B5EF4-FFF2-40B4-BE49-F238E27FC236}">
                        <a16:creationId xmlns:a16="http://schemas.microsoft.com/office/drawing/2014/main" id="{CF4A5D47-275D-DA72-6018-588963524390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8356178" y="3173465"/>
                    <a:ext cx="1040130" cy="497599"/>
                  </a:xfrm>
                  <a:prstGeom prst="rect">
                    <a:avLst/>
                  </a:prstGeom>
                  <a:blipFill>
                    <a:blip r:embed="rId7"/>
                    <a:stretch>
                      <a:fillRect r="-22414" b="-8571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914B0AFD-DCB5-EBF6-419A-171FA1DBDC95}"/>
                </a:ext>
              </a:extLst>
            </p:cNvPr>
            <p:cNvSpPr txBox="1"/>
            <p:nvPr/>
          </p:nvSpPr>
          <p:spPr>
            <a:xfrm>
              <a:off x="7940447" y="1672642"/>
              <a:ext cx="1847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en-US" dirty="0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9657C38D-C633-2C7E-8998-DBC433E83D10}"/>
                  </a:ext>
                </a:extLst>
              </p:cNvPr>
              <p:cNvSpPr txBox="1"/>
              <p:nvPr/>
            </p:nvSpPr>
            <p:spPr>
              <a:xfrm>
                <a:off x="43972" y="2728584"/>
                <a:ext cx="3362168" cy="144655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200" b="1" dirty="0"/>
                  <a:t>1</a:t>
                </a:r>
              </a:p>
              <a:p>
                <a:pPr algn="ctr"/>
                <a:r>
                  <a:rPr lang="en-US" sz="2200" dirty="0"/>
                  <a:t>Choose Flavor Symmetry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200" b="0" i="1" smtClean="0">
                          <a:latin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n-US" sz="2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200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en-US" sz="2200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</m:sSub>
                      <m:r>
                        <a:rPr lang="en-US" sz="2200" b="0" i="1" smtClean="0">
                          <a:latin typeface="Cambria Math" panose="02040503050406030204" pitchFamily="18" charset="0"/>
                        </a:rPr>
                        <m:t>×</m:t>
                      </m:r>
                      <m:sSub>
                        <m:sSubPr>
                          <m:ctrlPr>
                            <a:rPr lang="en-US" sz="2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200" b="0" i="1" smtClean="0"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en-US" sz="2200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</m:sSub>
                    </m:oMath>
                  </m:oMathPara>
                </a14:m>
                <a:endParaRPr lang="en-US" sz="2200" dirty="0"/>
              </a:p>
              <a:p>
                <a:endParaRPr lang="en-US" sz="2200" dirty="0"/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9657C38D-C633-2C7E-8998-DBC433E83D1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972" y="2728584"/>
                <a:ext cx="3362168" cy="1446550"/>
              </a:xfrm>
              <a:prstGeom prst="rect">
                <a:avLst/>
              </a:prstGeom>
              <a:blipFill>
                <a:blip r:embed="rId8"/>
                <a:stretch>
                  <a:fillRect t="-2510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AE24DB8C-6382-3B4B-62DC-E2231CBFA3EA}"/>
                  </a:ext>
                </a:extLst>
              </p:cNvPr>
              <p:cNvSpPr txBox="1"/>
              <p:nvPr/>
            </p:nvSpPr>
            <p:spPr>
              <a:xfrm>
                <a:off x="3683099" y="2728896"/>
                <a:ext cx="3634741" cy="144655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200" dirty="0"/>
                  <a:t>2 </a:t>
                </a:r>
              </a:p>
              <a:p>
                <a:pPr algn="ctr"/>
                <a:r>
                  <a:rPr lang="en-US" sz="2200" dirty="0"/>
                  <a:t>Choose scalars to break the symmetry</a:t>
                </a: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200" b="0" i="1" smtClean="0">
                              <a:latin typeface="Cambria Math" panose="02040503050406030204" pitchFamily="18" charset="0"/>
                            </a:rPr>
                            <m:t>𝜙</m:t>
                          </m:r>
                        </m:e>
                        <m:sub>
                          <m:r>
                            <a:rPr lang="en-US" sz="22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2200" b="0" i="1" smtClean="0">
                          <a:latin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lang="en-US" sz="2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200" b="0" i="1" smtClean="0">
                              <a:latin typeface="Cambria Math" panose="02040503050406030204" pitchFamily="18" charset="0"/>
                            </a:rPr>
                            <m:t>𝜙</m:t>
                          </m:r>
                        </m:e>
                        <m:sub>
                          <m:r>
                            <a:rPr lang="en-US" sz="22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US" sz="2200" dirty="0"/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AE24DB8C-6382-3B4B-62DC-E2231CBFA3E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83099" y="2728896"/>
                <a:ext cx="3634741" cy="1446550"/>
              </a:xfrm>
              <a:prstGeom prst="rect">
                <a:avLst/>
              </a:prstGeom>
              <a:blipFill>
                <a:blip r:embed="rId9"/>
                <a:stretch>
                  <a:fillRect l="-836" t="-2510" r="-2341" b="-3347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CD0C746C-3B71-AAB0-3BB4-C7D4CF6BF51D}"/>
                  </a:ext>
                </a:extLst>
              </p:cNvPr>
              <p:cNvSpPr txBox="1"/>
              <p:nvPr/>
            </p:nvSpPr>
            <p:spPr>
              <a:xfrm>
                <a:off x="111438" y="4743353"/>
                <a:ext cx="3294702" cy="1777281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200" b="1" dirty="0"/>
                  <a:t>4</a:t>
                </a:r>
              </a:p>
              <a:p>
                <a:pPr algn="ctr"/>
                <a:r>
                  <a:rPr lang="en-US" sz="2200" dirty="0"/>
                  <a:t>Choose* </a:t>
                </a:r>
                <a:r>
                  <a:rPr lang="en-US" sz="2200" dirty="0" err="1"/>
                  <a:t>vev</a:t>
                </a:r>
                <a:r>
                  <a:rPr lang="en-US" sz="2200" dirty="0"/>
                  <a:t> pattern for scalars</a:t>
                </a:r>
                <a:endParaRPr lang="en-US" sz="2200" b="1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⟨"/>
                          <m:endChr m:val="⟩"/>
                          <m:ctrlPr>
                            <a:rPr lang="en-US" sz="22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2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200" b="0" i="1" smtClean="0">
                                  <a:latin typeface="Cambria Math" panose="02040503050406030204" pitchFamily="18" charset="0"/>
                                </a:rPr>
                                <m:t>𝜙</m:t>
                              </m:r>
                            </m:e>
                            <m:sub>
                              <m:r>
                                <a:rPr lang="en-US" sz="22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e>
                      </m:d>
                      <m:r>
                        <a:rPr lang="en-US" sz="2200" b="0" i="1" smtClean="0">
                          <a:latin typeface="Cambria Math" panose="02040503050406030204" pitchFamily="18" charset="0"/>
                        </a:rPr>
                        <m:t>=0.1</m:t>
                      </m:r>
                      <m:r>
                        <m:rPr>
                          <m:sty m:val="p"/>
                        </m:rPr>
                        <a:rPr lang="en-US" sz="2200" b="0" i="0" smtClean="0">
                          <a:latin typeface="Cambria Math" panose="02040503050406030204" pitchFamily="18" charset="0"/>
                        </a:rPr>
                        <m:t>Λ</m:t>
                      </m:r>
                      <m:r>
                        <a:rPr lang="en-US" sz="2200" b="0" i="1" smtClean="0">
                          <a:latin typeface="Cambria Math" panose="02040503050406030204" pitchFamily="18" charset="0"/>
                        </a:rPr>
                        <m:t>,</m:t>
                      </m:r>
                    </m:oMath>
                  </m:oMathPara>
                </a14:m>
                <a:endParaRPr lang="en-US" sz="2200" b="0" i="1" dirty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200" b="0" i="1" smtClean="0">
                          <a:latin typeface="Cambria Math" panose="02040503050406030204" pitchFamily="18" charset="0"/>
                        </a:rPr>
                        <m:t>⟨</m:t>
                      </m:r>
                      <m:sSub>
                        <m:sSubPr>
                          <m:ctrlPr>
                            <a:rPr lang="en-US" sz="2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200" b="0" i="1" smtClean="0">
                              <a:latin typeface="Cambria Math" panose="02040503050406030204" pitchFamily="18" charset="0"/>
                            </a:rPr>
                            <m:t>𝜙</m:t>
                          </m:r>
                        </m:e>
                        <m:sub>
                          <m:r>
                            <a:rPr lang="en-US" sz="22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sz="2200" b="0" i="1" smtClean="0">
                          <a:latin typeface="Cambria Math" panose="02040503050406030204" pitchFamily="18" charset="0"/>
                        </a:rPr>
                        <m:t>⟩=0.1</m:t>
                      </m:r>
                      <m:r>
                        <m:rPr>
                          <m:sty m:val="p"/>
                        </m:rPr>
                        <a:rPr lang="en-US" sz="2200" b="0" i="0" smtClean="0">
                          <a:latin typeface="Cambria Math" panose="02040503050406030204" pitchFamily="18" charset="0"/>
                        </a:rPr>
                        <m:t>Λ</m:t>
                      </m:r>
                      <m:r>
                        <a:rPr lang="en-US" sz="2200" b="0" i="1" smtClean="0">
                          <a:latin typeface="Cambria Math" panose="02040503050406030204" pitchFamily="18" charset="0"/>
                        </a:rPr>
                        <m:t>(0,1,1)</m:t>
                      </m:r>
                    </m:oMath>
                  </m:oMathPara>
                </a14:m>
                <a:endParaRPr lang="en-US" sz="2200" dirty="0"/>
              </a:p>
            </p:txBody>
          </p:sp>
        </mc:Choice>
        <mc:Fallback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CD0C746C-3B71-AAB0-3BB4-C7D4CF6BF51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1438" y="4743353"/>
                <a:ext cx="3294702" cy="1777281"/>
              </a:xfrm>
              <a:prstGeom prst="rect">
                <a:avLst/>
              </a:prstGeom>
              <a:blipFill>
                <a:blip r:embed="rId10"/>
                <a:stretch>
                  <a:fillRect t="-2041" b="-3061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28EED3F6-FA50-29B2-2476-F8DCCBC6642A}"/>
                  </a:ext>
                </a:extLst>
              </p:cNvPr>
              <p:cNvSpPr txBox="1"/>
              <p:nvPr/>
            </p:nvSpPr>
            <p:spPr>
              <a:xfrm>
                <a:off x="3683099" y="4712639"/>
                <a:ext cx="3494546" cy="1811201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200" b="1" dirty="0"/>
                  <a:t>5</a:t>
                </a:r>
              </a:p>
              <a:p>
                <a:pPr algn="ctr"/>
                <a:r>
                  <a:rPr lang="en-US" sz="2200" dirty="0"/>
                  <a:t>Construct </a:t>
                </a:r>
                <a14:m>
                  <m:oMath xmlns:m="http://schemas.openxmlformats.org/officeDocument/2006/math">
                    <m:r>
                      <a:rPr lang="en-US" sz="2200" b="0" i="1" smtClean="0">
                        <a:latin typeface="Cambria Math" panose="02040503050406030204" pitchFamily="18" charset="0"/>
                      </a:rPr>
                      <m:t>ℒ</m:t>
                    </m:r>
                  </m:oMath>
                </a14:m>
                <a:r>
                  <a:rPr lang="en-US" sz="2200" b="0" dirty="0"/>
                  <a:t> and fit</a:t>
                </a: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2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  <m:sub>
                          <m:r>
                            <a:rPr lang="en-US" sz="2200" b="0" i="1" smtClean="0">
                              <a:latin typeface="Cambria Math" panose="02040503050406030204" pitchFamily="18" charset="0"/>
                            </a:rPr>
                            <m:t>𝑝𝑎𝑟𝑎𝑚𝑠</m:t>
                          </m:r>
                        </m:sub>
                      </m:sSub>
                      <m:r>
                        <a:rPr lang="en-US" sz="2200" b="0" i="1" smtClean="0">
                          <a:latin typeface="Cambria Math" panose="02040503050406030204" pitchFamily="18" charset="0"/>
                        </a:rPr>
                        <m:t>&lt;</m:t>
                      </m:r>
                      <m:sSub>
                        <m:sSubPr>
                          <m:ctrlPr>
                            <a:rPr lang="en-US" sz="2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2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  <m:sub>
                          <m:r>
                            <a:rPr lang="en-US" sz="2200" b="0" i="1" smtClean="0">
                              <a:latin typeface="Cambria Math" panose="02040503050406030204" pitchFamily="18" charset="0"/>
                            </a:rPr>
                            <m:t>𝑑𝑎𝑡𝑎</m:t>
                          </m:r>
                        </m:sub>
                      </m:sSub>
                      <m:r>
                        <a:rPr lang="en-US" sz="2200" b="0" i="1" smtClean="0">
                          <a:latin typeface="Cambria Math" panose="02040503050406030204" pitchFamily="18" charset="0"/>
                        </a:rPr>
                        <m:t>?</m:t>
                      </m:r>
                    </m:oMath>
                  </m:oMathPara>
                </a14:m>
                <a:endParaRPr lang="en-US" sz="2200" dirty="0"/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2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200" b="0" i="1" smtClean="0">
                              <a:latin typeface="Cambria Math" panose="02040503050406030204" pitchFamily="18" charset="0"/>
                            </a:rPr>
                            <m:t>𝜒</m:t>
                          </m:r>
                        </m:e>
                        <m:sup>
                          <m:r>
                            <a:rPr lang="en-US" sz="22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m:rPr>
                          <m:nor/>
                        </m:rPr>
                        <a:rPr lang="en-US"/>
                        <m:t>≲</m:t>
                      </m:r>
                      <m:r>
                        <a:rPr lang="en-US" sz="2200" b="0" i="1" smtClean="0">
                          <a:latin typeface="Cambria Math" panose="02040503050406030204" pitchFamily="18" charset="0"/>
                        </a:rPr>
                        <m:t>10?</m:t>
                      </m:r>
                    </m:oMath>
                  </m:oMathPara>
                </a14:m>
                <a:endParaRPr lang="en-US" sz="2200" b="0" dirty="0"/>
              </a:p>
              <a:p>
                <a:pPr algn="ctr"/>
                <a:endParaRPr lang="en-US" sz="2200" dirty="0"/>
              </a:p>
            </p:txBody>
          </p:sp>
        </mc:Choice>
        <mc:Fallback xmlns="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28EED3F6-FA50-29B2-2476-F8DCCBC6642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83099" y="4712639"/>
                <a:ext cx="3494546" cy="1811201"/>
              </a:xfrm>
              <a:prstGeom prst="rect">
                <a:avLst/>
              </a:prstGeom>
              <a:blipFill>
                <a:blip r:embed="rId11"/>
                <a:stretch>
                  <a:fillRect t="-2007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TextBox 29">
            <a:extLst>
              <a:ext uri="{FF2B5EF4-FFF2-40B4-BE49-F238E27FC236}">
                <a16:creationId xmlns:a16="http://schemas.microsoft.com/office/drawing/2014/main" id="{1909B448-31DE-7814-048A-FE1E2394854E}"/>
              </a:ext>
            </a:extLst>
          </p:cNvPr>
          <p:cNvSpPr txBox="1"/>
          <p:nvPr/>
        </p:nvSpPr>
        <p:spPr>
          <a:xfrm>
            <a:off x="7352130" y="4971179"/>
            <a:ext cx="4728432" cy="143116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200" b="1" dirty="0"/>
              <a:t>6</a:t>
            </a:r>
          </a:p>
          <a:p>
            <a:r>
              <a:rPr lang="en-US" sz="2200" dirty="0"/>
              <a:t>Bad model: back to </a:t>
            </a:r>
            <a:r>
              <a:rPr lang="en-US" sz="2200" b="1" dirty="0"/>
              <a:t>1</a:t>
            </a:r>
            <a:r>
              <a:rPr lang="en-US" sz="2200" dirty="0"/>
              <a:t> </a:t>
            </a:r>
            <a:r>
              <a:rPr lang="en-US" sz="2200" dirty="0">
                <a:sym typeface="Wingdings" panose="05000000000000000000" pitchFamily="2" charset="2"/>
              </a:rPr>
              <a:t> </a:t>
            </a:r>
          </a:p>
          <a:p>
            <a:r>
              <a:rPr lang="en-US" sz="2100" dirty="0">
                <a:sym typeface="Wingdings" panose="05000000000000000000" pitchFamily="2" charset="2"/>
              </a:rPr>
              <a:t>Good model: calculate more things!  </a:t>
            </a:r>
            <a:endParaRPr lang="en-US" sz="2100" dirty="0"/>
          </a:p>
          <a:p>
            <a:endParaRPr lang="en-US" sz="2200" dirty="0"/>
          </a:p>
        </p:txBody>
      </p:sp>
      <p:sp>
        <p:nvSpPr>
          <p:cNvPr id="35" name="Slide Number Placeholder 34">
            <a:extLst>
              <a:ext uri="{FF2B5EF4-FFF2-40B4-BE49-F238E27FC236}">
                <a16:creationId xmlns:a16="http://schemas.microsoft.com/office/drawing/2014/main" id="{C49B6B02-7294-7EE8-ADCF-423F2941A6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75ECB-F1B2-4B83-8B1F-5A86440A4504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75228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 animBg="1"/>
      <p:bldP spid="28" grpId="0" animBg="1"/>
      <p:bldP spid="29" grpId="0" animBg="1"/>
      <p:bldP spid="3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D55236E-D175-7927-C93F-061F46D694E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Box 25">
            <a:extLst>
              <a:ext uri="{FF2B5EF4-FFF2-40B4-BE49-F238E27FC236}">
                <a16:creationId xmlns:a16="http://schemas.microsoft.com/office/drawing/2014/main" id="{A139C9DD-A9E1-AAD2-BA59-88F0ECA101FA}"/>
              </a:ext>
            </a:extLst>
          </p:cNvPr>
          <p:cNvSpPr txBox="1"/>
          <p:nvPr/>
        </p:nvSpPr>
        <p:spPr>
          <a:xfrm>
            <a:off x="7912086" y="2663509"/>
            <a:ext cx="3251304" cy="14773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200" dirty="0"/>
              <a:t>3</a:t>
            </a:r>
          </a:p>
          <a:p>
            <a:pPr algn="ctr"/>
            <a:r>
              <a:rPr lang="en-US" sz="2200" dirty="0"/>
              <a:t>Assign charges to all </a:t>
            </a:r>
          </a:p>
          <a:p>
            <a:pPr algn="ctr"/>
            <a:r>
              <a:rPr lang="en-US" sz="2200" dirty="0"/>
              <a:t>particles in model</a:t>
            </a:r>
          </a:p>
          <a:p>
            <a:pPr algn="ctr"/>
            <a:endParaRPr lang="en-US" sz="2400" dirty="0"/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0C90C406-A509-ACDF-3652-97CECE61DD2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14158" b="5003"/>
          <a:stretch>
            <a:fillRect/>
          </a:stretch>
        </p:blipFill>
        <p:spPr>
          <a:xfrm>
            <a:off x="7456091" y="3755506"/>
            <a:ext cx="4014642" cy="83925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4935C53-980E-8CC3-656E-1113AE4E30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8255"/>
            <a:ext cx="12192000" cy="1325563"/>
          </a:xfrm>
        </p:spPr>
        <p:txBody>
          <a:bodyPr/>
          <a:lstStyle/>
          <a:p>
            <a:r>
              <a:rPr lang="en-US" dirty="0"/>
              <a:t>Seesaw Flavor Model Example, the usual way</a:t>
            </a:r>
          </a:p>
        </p:txBody>
      </p:sp>
      <p:pic>
        <p:nvPicPr>
          <p:cNvPr id="4" name="Picture 2" descr="Light neutrino mass generation via the ...">
            <a:extLst>
              <a:ext uri="{FF2B5EF4-FFF2-40B4-BE49-F238E27FC236}">
                <a16:creationId xmlns:a16="http://schemas.microsoft.com/office/drawing/2014/main" id="{83F82932-63CD-F692-0F20-3A25EE9B18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18407" y="1010842"/>
            <a:ext cx="2794237" cy="1645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7" name="Group 16">
            <a:extLst>
              <a:ext uri="{FF2B5EF4-FFF2-40B4-BE49-F238E27FC236}">
                <a16:creationId xmlns:a16="http://schemas.microsoft.com/office/drawing/2014/main" id="{53CA4862-87E3-BBF7-A33D-B744BFB9A47E}"/>
              </a:ext>
            </a:extLst>
          </p:cNvPr>
          <p:cNvGrpSpPr/>
          <p:nvPr/>
        </p:nvGrpSpPr>
        <p:grpSpPr>
          <a:xfrm>
            <a:off x="2006109" y="629205"/>
            <a:ext cx="6953675" cy="1813357"/>
            <a:chOff x="2807505" y="1672642"/>
            <a:chExt cx="6813597" cy="2124134"/>
          </a:xfrm>
        </p:grpSpPr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B3AA99E1-EF90-111F-4C25-F0DA3A1B3620}"/>
                </a:ext>
              </a:extLst>
            </p:cNvPr>
            <p:cNvGrpSpPr/>
            <p:nvPr/>
          </p:nvGrpSpPr>
          <p:grpSpPr>
            <a:xfrm>
              <a:off x="2807505" y="2267075"/>
              <a:ext cx="6813597" cy="1529701"/>
              <a:chOff x="3769069" y="2141363"/>
              <a:chExt cx="6813597" cy="1529701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0" name="TextBox 19">
                    <a:extLst>
                      <a:ext uri="{FF2B5EF4-FFF2-40B4-BE49-F238E27FC236}">
                        <a16:creationId xmlns:a16="http://schemas.microsoft.com/office/drawing/2014/main" id="{A9782C41-5724-9057-A52A-7675BCD5CD8D}"/>
                      </a:ext>
                    </a:extLst>
                  </p:cNvPr>
                  <p:cNvSpPr txBox="1"/>
                  <p:nvPr/>
                </p:nvSpPr>
                <p:spPr>
                  <a:xfrm>
                    <a:off x="3769069" y="2141363"/>
                    <a:ext cx="6813597" cy="983090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ℒ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=</m:t>
                          </m:r>
                          <m:sSub>
                            <m:sSub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sSubSup>
                                <m:sSubSupPr>
                                  <m:ctrlP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𝛼</m:t>
                                  </m:r>
                                </m:e>
                                <m:sub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4</m:t>
                                  </m:r>
                                </m:sub>
                                <m:sup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𝐷</m:t>
                                  </m:r>
                                </m:sup>
                              </m:sSubSup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𝐻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sub>
                          </m:s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𝐿𝑁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sSubSup>
                            <m:sSubSup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𝛼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b>
                            <m:sup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sup>
                          </m:sSubSup>
                          <m:sSub>
                            <m:sSub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𝐻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sub>
                          </m:s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𝐿𝐸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sSubSup>
                            <m:sSubSup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𝛼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b>
                            <m:sup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𝑀</m:t>
                              </m:r>
                            </m:sup>
                          </m:sSubSup>
                          <m:sSub>
                            <m:sSub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𝑀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𝑀</m:t>
                              </m:r>
                            </m:sub>
                          </m:s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𝑁𝑁</m:t>
                          </m:r>
                        </m:oMath>
                      </m:oMathPara>
                    </a14:m>
                    <a:endParaRPr lang="en-US" sz="2000" dirty="0"/>
                  </a:p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      </m:t>
                              </m:r>
                              <m:f>
                                <m:fPr>
                                  <m:ctrlP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m:rPr>
                                      <m:sty m:val="p"/>
                                    </m:rPr>
                                    <a:rPr lang="en-US" sz="2000" b="0" i="0" smtClean="0">
                                      <a:latin typeface="Cambria Math" panose="02040503050406030204" pitchFamily="18" charset="0"/>
                                    </a:rPr>
                                    <m:t>Λ</m:t>
                                  </m:r>
                                </m:den>
                              </m:f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[</m:t>
                              </m:r>
                              <m:sSubSup>
                                <m:sSubSupPr>
                                  <m:ctrlP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𝛼</m:t>
                                  </m:r>
                                </m:e>
                                <m:sub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5</m:t>
                                  </m:r>
                                </m:sub>
                                <m:sup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𝐷</m:t>
                                  </m:r>
                                </m:sup>
                              </m:sSubSup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𝐻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sub>
                          </m:s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𝐿𝑁</m:t>
                          </m:r>
                          <m:sSub>
                            <m:sSub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𝜙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sSubSup>
                            <m:sSubSup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𝛼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5</m:t>
                              </m:r>
                            </m:sub>
                            <m:sup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sup>
                          </m:sSubSup>
                          <m:sSub>
                            <m:sSub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𝐻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sub>
                          </m:s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𝐿𝐸</m:t>
                          </m:r>
                          <m:sSub>
                            <m:sSub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𝜙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sSubSup>
                            <m:sSubSup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𝛼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5</m:t>
                              </m:r>
                            </m:sub>
                            <m:sup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𝑀</m:t>
                              </m:r>
                            </m:sup>
                          </m:sSubSup>
                          <m:sSub>
                            <m:sSub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𝑀</m:t>
                              </m:r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𝑀</m:t>
                              </m:r>
                            </m:sub>
                          </m:s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𝑁𝑁</m:t>
                          </m:r>
                          <m:sSub>
                            <m:sSub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𝜙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]+…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𝒪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sSup>
                            <m:sSup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US" sz="2000" b="0" i="0" smtClean="0">
                                  <a:latin typeface="Cambria Math" panose="02040503050406030204" pitchFamily="18" charset="0"/>
                                </a:rPr>
                                <m:t>Λ</m:t>
                              </m:r>
                            </m:e>
                            <m:sup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−2</m:t>
                              </m:r>
                            </m:sup>
                          </m:sSup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 )</m:t>
                          </m:r>
                        </m:oMath>
                      </m:oMathPara>
                    </a14:m>
                    <a:endParaRPr lang="en-US" sz="2000" dirty="0"/>
                  </a:p>
                </p:txBody>
              </p:sp>
            </mc:Choice>
            <mc:Fallback xmlns="">
              <p:sp>
                <p:nvSpPr>
                  <p:cNvPr id="20" name="TextBox 19">
                    <a:extLst>
                      <a:ext uri="{FF2B5EF4-FFF2-40B4-BE49-F238E27FC236}">
                        <a16:creationId xmlns:a16="http://schemas.microsoft.com/office/drawing/2014/main" id="{A9782C41-5724-9057-A52A-7675BCD5CD8D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769069" y="2141363"/>
                    <a:ext cx="6813597" cy="983090"/>
                  </a:xfrm>
                  <a:prstGeom prst="rect">
                    <a:avLst/>
                  </a:prstGeom>
                  <a:blipFill>
                    <a:blip r:embed="rId4"/>
                    <a:stretch>
                      <a:fillRect b="-10870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1" name="TextBox 20">
                    <a:extLst>
                      <a:ext uri="{FF2B5EF4-FFF2-40B4-BE49-F238E27FC236}">
                        <a16:creationId xmlns:a16="http://schemas.microsoft.com/office/drawing/2014/main" id="{A8C46C09-DAB6-68E6-178F-36B2B26515AF}"/>
                      </a:ext>
                    </a:extLst>
                  </p:cNvPr>
                  <p:cNvSpPr txBox="1"/>
                  <p:nvPr/>
                </p:nvSpPr>
                <p:spPr>
                  <a:xfrm>
                    <a:off x="5533244" y="3173465"/>
                    <a:ext cx="1040130" cy="46868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𝑀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𝐷𝑖𝑟𝑎𝑐</m:t>
                              </m:r>
                            </m:sub>
                          </m:sSub>
                        </m:oMath>
                      </m:oMathPara>
                    </a14:m>
                    <a:endParaRPr lang="en-US" sz="2000" dirty="0"/>
                  </a:p>
                </p:txBody>
              </p:sp>
            </mc:Choice>
            <mc:Fallback xmlns="">
              <p:sp>
                <p:nvSpPr>
                  <p:cNvPr id="21" name="TextBox 20">
                    <a:extLst>
                      <a:ext uri="{FF2B5EF4-FFF2-40B4-BE49-F238E27FC236}">
                        <a16:creationId xmlns:a16="http://schemas.microsoft.com/office/drawing/2014/main" id="{A8C46C09-DAB6-68E6-178F-36B2B26515AF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533244" y="3173465"/>
                    <a:ext cx="1040130" cy="468682"/>
                  </a:xfrm>
                  <a:prstGeom prst="rect">
                    <a:avLst/>
                  </a:prstGeom>
                  <a:blipFill>
                    <a:blip r:embed="rId5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2" name="TextBox 21">
                    <a:extLst>
                      <a:ext uri="{FF2B5EF4-FFF2-40B4-BE49-F238E27FC236}">
                        <a16:creationId xmlns:a16="http://schemas.microsoft.com/office/drawing/2014/main" id="{EA284462-D588-AF67-8D4C-1B3C42E4C7C3}"/>
                      </a:ext>
                    </a:extLst>
                  </p:cNvPr>
                  <p:cNvSpPr txBox="1"/>
                  <p:nvPr/>
                </p:nvSpPr>
                <p:spPr>
                  <a:xfrm>
                    <a:off x="6797635" y="3158428"/>
                    <a:ext cx="1040130" cy="49790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𝑀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𝐶h𝑎𝑟𝑔𝑒𝑑</m:t>
                              </m:r>
                            </m:sub>
                          </m:sSub>
                        </m:oMath>
                      </m:oMathPara>
                    </a14:m>
                    <a:endParaRPr lang="en-US" sz="2000" dirty="0"/>
                  </a:p>
                </p:txBody>
              </p:sp>
            </mc:Choice>
            <mc:Fallback xmlns="">
              <p:sp>
                <p:nvSpPr>
                  <p:cNvPr id="22" name="TextBox 21">
                    <a:extLst>
                      <a:ext uri="{FF2B5EF4-FFF2-40B4-BE49-F238E27FC236}">
                        <a16:creationId xmlns:a16="http://schemas.microsoft.com/office/drawing/2014/main" id="{EA284462-D588-AF67-8D4C-1B3C42E4C7C3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6797635" y="3158428"/>
                    <a:ext cx="1040130" cy="497900"/>
                  </a:xfrm>
                  <a:prstGeom prst="rect">
                    <a:avLst/>
                  </a:prstGeom>
                  <a:blipFill>
                    <a:blip r:embed="rId6"/>
                    <a:stretch>
                      <a:fillRect r="-9195" b="-8571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3" name="TextBox 22">
                    <a:extLst>
                      <a:ext uri="{FF2B5EF4-FFF2-40B4-BE49-F238E27FC236}">
                        <a16:creationId xmlns:a16="http://schemas.microsoft.com/office/drawing/2014/main" id="{18C16956-BA20-1A6D-09B7-BD650B3D0EEA}"/>
                      </a:ext>
                    </a:extLst>
                  </p:cNvPr>
                  <p:cNvSpPr txBox="1"/>
                  <p:nvPr/>
                </p:nvSpPr>
                <p:spPr>
                  <a:xfrm>
                    <a:off x="8356178" y="3173465"/>
                    <a:ext cx="1040130" cy="49759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𝑀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𝑀𝑎𝑗𝑜𝑟𝑎𝑛𝑎</m:t>
                              </m:r>
                            </m:sub>
                          </m:sSub>
                        </m:oMath>
                      </m:oMathPara>
                    </a14:m>
                    <a:endParaRPr lang="en-US" sz="2000" dirty="0"/>
                  </a:p>
                </p:txBody>
              </p:sp>
            </mc:Choice>
            <mc:Fallback xmlns="">
              <p:sp>
                <p:nvSpPr>
                  <p:cNvPr id="23" name="TextBox 22">
                    <a:extLst>
                      <a:ext uri="{FF2B5EF4-FFF2-40B4-BE49-F238E27FC236}">
                        <a16:creationId xmlns:a16="http://schemas.microsoft.com/office/drawing/2014/main" id="{18C16956-BA20-1A6D-09B7-BD650B3D0EEA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8356178" y="3173465"/>
                    <a:ext cx="1040130" cy="497599"/>
                  </a:xfrm>
                  <a:prstGeom prst="rect">
                    <a:avLst/>
                  </a:prstGeom>
                  <a:blipFill>
                    <a:blip r:embed="rId7"/>
                    <a:stretch>
                      <a:fillRect r="-22414" b="-8571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12C5B767-F6CA-CAE6-F40F-A706441E9F73}"/>
                </a:ext>
              </a:extLst>
            </p:cNvPr>
            <p:cNvSpPr txBox="1"/>
            <p:nvPr/>
          </p:nvSpPr>
          <p:spPr>
            <a:xfrm>
              <a:off x="7940447" y="1672642"/>
              <a:ext cx="1847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en-US" dirty="0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19708194-BB8A-13FF-FA59-0269CEDA9F0D}"/>
                  </a:ext>
                </a:extLst>
              </p:cNvPr>
              <p:cNvSpPr txBox="1"/>
              <p:nvPr/>
            </p:nvSpPr>
            <p:spPr>
              <a:xfrm>
                <a:off x="43972" y="2728584"/>
                <a:ext cx="3362168" cy="144655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200" b="1" dirty="0"/>
                  <a:t>1</a:t>
                </a:r>
              </a:p>
              <a:p>
                <a:pPr algn="ctr"/>
                <a:r>
                  <a:rPr lang="en-US" sz="2200" dirty="0"/>
                  <a:t>Choose Flavor Symmetry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200" b="0" i="1" smtClean="0">
                          <a:latin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n-US" sz="2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200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en-US" sz="2200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</m:sSub>
                      <m:r>
                        <a:rPr lang="en-US" sz="2200" b="0" i="1" smtClean="0">
                          <a:latin typeface="Cambria Math" panose="02040503050406030204" pitchFamily="18" charset="0"/>
                        </a:rPr>
                        <m:t>×</m:t>
                      </m:r>
                      <m:sSub>
                        <m:sSubPr>
                          <m:ctrlPr>
                            <a:rPr lang="en-US" sz="2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200" b="0" i="1" smtClean="0"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en-US" sz="2200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</m:sSub>
                    </m:oMath>
                  </m:oMathPara>
                </a14:m>
                <a:endParaRPr lang="en-US" sz="2200" dirty="0"/>
              </a:p>
              <a:p>
                <a:endParaRPr lang="en-US" sz="2200" dirty="0"/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19708194-BB8A-13FF-FA59-0269CEDA9F0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972" y="2728584"/>
                <a:ext cx="3362168" cy="1446550"/>
              </a:xfrm>
              <a:prstGeom prst="rect">
                <a:avLst/>
              </a:prstGeom>
              <a:blipFill>
                <a:blip r:embed="rId8"/>
                <a:stretch>
                  <a:fillRect t="-2510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C3D99790-34A4-3DD7-1E37-7269DBCF1DE1}"/>
                  </a:ext>
                </a:extLst>
              </p:cNvPr>
              <p:cNvSpPr txBox="1"/>
              <p:nvPr/>
            </p:nvSpPr>
            <p:spPr>
              <a:xfrm>
                <a:off x="3683099" y="2728896"/>
                <a:ext cx="3634741" cy="144655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200" dirty="0"/>
                  <a:t>2 </a:t>
                </a:r>
              </a:p>
              <a:p>
                <a:pPr algn="ctr"/>
                <a:r>
                  <a:rPr lang="en-US" sz="2200" dirty="0"/>
                  <a:t>Choose scalars to break the symmetry</a:t>
                </a: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200" b="0" i="1" smtClean="0">
                              <a:latin typeface="Cambria Math" panose="02040503050406030204" pitchFamily="18" charset="0"/>
                            </a:rPr>
                            <m:t>𝜙</m:t>
                          </m:r>
                        </m:e>
                        <m:sub>
                          <m:r>
                            <a:rPr lang="en-US" sz="22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2200" b="0" i="1" smtClean="0">
                          <a:latin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lang="en-US" sz="2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200" b="0" i="1" smtClean="0">
                              <a:latin typeface="Cambria Math" panose="02040503050406030204" pitchFamily="18" charset="0"/>
                            </a:rPr>
                            <m:t>𝜙</m:t>
                          </m:r>
                        </m:e>
                        <m:sub>
                          <m:r>
                            <a:rPr lang="en-US" sz="22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US" sz="2200" dirty="0"/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C3D99790-34A4-3DD7-1E37-7269DBCF1DE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83099" y="2728896"/>
                <a:ext cx="3634741" cy="1446550"/>
              </a:xfrm>
              <a:prstGeom prst="rect">
                <a:avLst/>
              </a:prstGeom>
              <a:blipFill>
                <a:blip r:embed="rId9"/>
                <a:stretch>
                  <a:fillRect l="-836" t="-2510" r="-2341" b="-3347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B62738D9-A11F-C756-0502-F9FCF243F431}"/>
                  </a:ext>
                </a:extLst>
              </p:cNvPr>
              <p:cNvSpPr txBox="1"/>
              <p:nvPr/>
            </p:nvSpPr>
            <p:spPr>
              <a:xfrm>
                <a:off x="111438" y="4743353"/>
                <a:ext cx="3294702" cy="1777281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200" b="1" dirty="0"/>
                  <a:t>4</a:t>
                </a:r>
              </a:p>
              <a:p>
                <a:pPr algn="ctr"/>
                <a:r>
                  <a:rPr lang="en-US" sz="2200" dirty="0"/>
                  <a:t>Choose </a:t>
                </a:r>
                <a:r>
                  <a:rPr lang="en-US" sz="2200" dirty="0" err="1"/>
                  <a:t>vev</a:t>
                </a:r>
                <a:r>
                  <a:rPr lang="en-US" sz="2200" dirty="0"/>
                  <a:t> pattern for scalars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⟨"/>
                          <m:endChr m:val="⟩"/>
                          <m:ctrlPr>
                            <a:rPr lang="en-US" sz="22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2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200" b="0" i="1" smtClean="0">
                                  <a:latin typeface="Cambria Math" panose="02040503050406030204" pitchFamily="18" charset="0"/>
                                </a:rPr>
                                <m:t>𝜙</m:t>
                              </m:r>
                            </m:e>
                            <m:sub>
                              <m:r>
                                <a:rPr lang="en-US" sz="22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e>
                      </m:d>
                      <m:r>
                        <a:rPr lang="en-US" sz="2200" b="0" i="1" smtClean="0">
                          <a:latin typeface="Cambria Math" panose="02040503050406030204" pitchFamily="18" charset="0"/>
                        </a:rPr>
                        <m:t>=0.1</m:t>
                      </m:r>
                      <m:r>
                        <m:rPr>
                          <m:sty m:val="p"/>
                        </m:rPr>
                        <a:rPr lang="en-US" sz="2200" b="0" i="0" smtClean="0">
                          <a:latin typeface="Cambria Math" panose="02040503050406030204" pitchFamily="18" charset="0"/>
                        </a:rPr>
                        <m:t>Λ</m:t>
                      </m:r>
                      <m:r>
                        <a:rPr lang="en-US" sz="2200" b="0" i="1" smtClean="0">
                          <a:latin typeface="Cambria Math" panose="02040503050406030204" pitchFamily="18" charset="0"/>
                        </a:rPr>
                        <m:t>,</m:t>
                      </m:r>
                    </m:oMath>
                  </m:oMathPara>
                </a14:m>
                <a:endParaRPr lang="en-US" sz="2200" b="0" i="1" dirty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200" b="0" i="1" smtClean="0">
                          <a:latin typeface="Cambria Math" panose="02040503050406030204" pitchFamily="18" charset="0"/>
                        </a:rPr>
                        <m:t>⟨</m:t>
                      </m:r>
                      <m:sSub>
                        <m:sSubPr>
                          <m:ctrlPr>
                            <a:rPr lang="en-US" sz="2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200" b="0" i="1" smtClean="0">
                              <a:latin typeface="Cambria Math" panose="02040503050406030204" pitchFamily="18" charset="0"/>
                            </a:rPr>
                            <m:t>𝜙</m:t>
                          </m:r>
                        </m:e>
                        <m:sub>
                          <m:r>
                            <a:rPr lang="en-US" sz="22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sz="2200" b="0" i="1" smtClean="0">
                          <a:latin typeface="Cambria Math" panose="02040503050406030204" pitchFamily="18" charset="0"/>
                        </a:rPr>
                        <m:t>⟩=0.1</m:t>
                      </m:r>
                      <m:r>
                        <m:rPr>
                          <m:sty m:val="p"/>
                        </m:rPr>
                        <a:rPr lang="en-US" sz="2200" b="0" i="0" smtClean="0">
                          <a:latin typeface="Cambria Math" panose="02040503050406030204" pitchFamily="18" charset="0"/>
                        </a:rPr>
                        <m:t>Λ</m:t>
                      </m:r>
                      <m:r>
                        <a:rPr lang="en-US" sz="2200" b="0" i="1" smtClean="0">
                          <a:latin typeface="Cambria Math" panose="02040503050406030204" pitchFamily="18" charset="0"/>
                        </a:rPr>
                        <m:t>(0,1,1)</m:t>
                      </m:r>
                    </m:oMath>
                  </m:oMathPara>
                </a14:m>
                <a:endParaRPr lang="en-US" sz="2200" dirty="0"/>
              </a:p>
            </p:txBody>
          </p:sp>
        </mc:Choice>
        <mc:Fallback xmlns="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B62738D9-A11F-C756-0502-F9FCF243F43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1438" y="4743353"/>
                <a:ext cx="3294702" cy="1777281"/>
              </a:xfrm>
              <a:prstGeom prst="rect">
                <a:avLst/>
              </a:prstGeom>
              <a:blipFill>
                <a:blip r:embed="rId10"/>
                <a:stretch>
                  <a:fillRect t="-2041" b="-3061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D2E8918F-A5D3-8524-4972-EBBDE4B662EA}"/>
                  </a:ext>
                </a:extLst>
              </p:cNvPr>
              <p:cNvSpPr txBox="1"/>
              <p:nvPr/>
            </p:nvSpPr>
            <p:spPr>
              <a:xfrm>
                <a:off x="3683099" y="4712639"/>
                <a:ext cx="3494546" cy="18387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200" b="1" dirty="0"/>
                  <a:t>5</a:t>
                </a:r>
              </a:p>
              <a:p>
                <a:pPr algn="ctr"/>
                <a:r>
                  <a:rPr lang="en-US" sz="2200" dirty="0"/>
                  <a:t>Construct </a:t>
                </a:r>
                <a14:m>
                  <m:oMath xmlns:m="http://schemas.openxmlformats.org/officeDocument/2006/math">
                    <m:r>
                      <a:rPr lang="en-US" sz="2200" b="0" i="1" smtClean="0">
                        <a:latin typeface="Cambria Math" panose="02040503050406030204" pitchFamily="18" charset="0"/>
                      </a:rPr>
                      <m:t>ℒ</m:t>
                    </m:r>
                  </m:oMath>
                </a14:m>
                <a:r>
                  <a:rPr lang="en-US" sz="2200" b="0" dirty="0"/>
                  <a:t> and fit</a:t>
                </a: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2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  <m:sub>
                          <m:r>
                            <a:rPr lang="en-US" sz="2200" b="0" i="1" smtClean="0">
                              <a:latin typeface="Cambria Math" panose="02040503050406030204" pitchFamily="18" charset="0"/>
                            </a:rPr>
                            <m:t>𝑝𝑎𝑟𝑎𝑚𝑠</m:t>
                          </m:r>
                        </m:sub>
                      </m:sSub>
                      <m:r>
                        <a:rPr lang="en-US" sz="2200" b="0" i="1" smtClean="0">
                          <a:latin typeface="Cambria Math" panose="02040503050406030204" pitchFamily="18" charset="0"/>
                        </a:rPr>
                        <m:t>&lt;</m:t>
                      </m:r>
                      <m:sSub>
                        <m:sSubPr>
                          <m:ctrlPr>
                            <a:rPr lang="en-US" sz="2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2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  <m:sub>
                          <m:r>
                            <a:rPr lang="en-US" sz="2200" b="0" i="1" smtClean="0">
                              <a:latin typeface="Cambria Math" panose="02040503050406030204" pitchFamily="18" charset="0"/>
                            </a:rPr>
                            <m:t>𝑑𝑎𝑡𝑎</m:t>
                          </m:r>
                        </m:sub>
                      </m:sSub>
                      <m:r>
                        <a:rPr lang="en-US" sz="2200" b="0" i="1" smtClean="0">
                          <a:latin typeface="Cambria Math" panose="02040503050406030204" pitchFamily="18" charset="0"/>
                        </a:rPr>
                        <m:t>?</m:t>
                      </m:r>
                    </m:oMath>
                  </m:oMathPara>
                </a14:m>
                <a:endParaRPr lang="en-US" sz="2200" dirty="0"/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2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200" b="0" i="1" smtClean="0">
                              <a:latin typeface="Cambria Math" panose="02040503050406030204" pitchFamily="18" charset="0"/>
                            </a:rPr>
                            <m:t>𝜒</m:t>
                          </m:r>
                        </m:e>
                        <m:sup>
                          <m:r>
                            <a:rPr lang="en-US" sz="22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m:rPr>
                          <m:nor/>
                        </m:rPr>
                        <a:rPr lang="en-US"/>
                        <m:t>≲</m:t>
                      </m:r>
                      <m:r>
                        <a:rPr lang="en-US" sz="2200" b="0" i="1" smtClean="0">
                          <a:latin typeface="Cambria Math" panose="02040503050406030204" pitchFamily="18" charset="0"/>
                        </a:rPr>
                        <m:t>10?</m:t>
                      </m:r>
                    </m:oMath>
                  </m:oMathPara>
                </a14:m>
                <a:endParaRPr lang="en-US" sz="2200" dirty="0"/>
              </a:p>
              <a:p>
                <a:pPr algn="ctr"/>
                <a:r>
                  <a:rPr lang="en-US" sz="2200" dirty="0"/>
                  <a:t>Rank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22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200" b="0" i="1" smtClean="0"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</m:d>
                    <m:r>
                      <a:rPr lang="en-US" sz="2200" b="0" i="1" smtClean="0">
                        <a:latin typeface="Cambria Math" panose="02040503050406030204" pitchFamily="18" charset="0"/>
                      </a:rPr>
                      <m:t>=3?</m:t>
                    </m:r>
                  </m:oMath>
                </a14:m>
                <a:endParaRPr lang="en-US" sz="2200" dirty="0"/>
              </a:p>
            </p:txBody>
          </p:sp>
        </mc:Choice>
        <mc:Fallback xmlns="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D2E8918F-A5D3-8524-4972-EBBDE4B662E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83099" y="4712639"/>
                <a:ext cx="3494546" cy="1838708"/>
              </a:xfrm>
              <a:prstGeom prst="rect">
                <a:avLst/>
              </a:prstGeom>
              <a:blipFill>
                <a:blip r:embed="rId11"/>
                <a:stretch>
                  <a:fillRect t="-1974" b="-4276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TextBox 29">
            <a:extLst>
              <a:ext uri="{FF2B5EF4-FFF2-40B4-BE49-F238E27FC236}">
                <a16:creationId xmlns:a16="http://schemas.microsoft.com/office/drawing/2014/main" id="{86A1985D-5484-95FF-E4B8-38DFED19992F}"/>
              </a:ext>
            </a:extLst>
          </p:cNvPr>
          <p:cNvSpPr txBox="1"/>
          <p:nvPr/>
        </p:nvSpPr>
        <p:spPr>
          <a:xfrm>
            <a:off x="7352130" y="4971179"/>
            <a:ext cx="4728432" cy="143116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200" b="1" dirty="0"/>
              <a:t>6</a:t>
            </a:r>
          </a:p>
          <a:p>
            <a:r>
              <a:rPr lang="en-US" sz="2200" dirty="0"/>
              <a:t>Bad model: back to </a:t>
            </a:r>
            <a:r>
              <a:rPr lang="en-US" sz="2200" b="1" dirty="0"/>
              <a:t>1</a:t>
            </a:r>
            <a:r>
              <a:rPr lang="en-US" sz="2200" dirty="0"/>
              <a:t> </a:t>
            </a:r>
            <a:r>
              <a:rPr lang="en-US" sz="2200" dirty="0">
                <a:sym typeface="Wingdings" panose="05000000000000000000" pitchFamily="2" charset="2"/>
              </a:rPr>
              <a:t> </a:t>
            </a:r>
          </a:p>
          <a:p>
            <a:r>
              <a:rPr lang="en-US" sz="2100" dirty="0">
                <a:sym typeface="Wingdings" panose="05000000000000000000" pitchFamily="2" charset="2"/>
              </a:rPr>
              <a:t>Good model: calculate more things!  </a:t>
            </a:r>
            <a:endParaRPr lang="en-US" sz="2100" dirty="0"/>
          </a:p>
          <a:p>
            <a:endParaRPr lang="en-US" sz="2200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5B85D347-3137-8093-0B77-D47231EF497A}"/>
              </a:ext>
            </a:extLst>
          </p:cNvPr>
          <p:cNvSpPr/>
          <p:nvPr/>
        </p:nvSpPr>
        <p:spPr>
          <a:xfrm>
            <a:off x="0" y="18255"/>
            <a:ext cx="12169140" cy="6839745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7631276-4D83-524B-EDB9-A591668DE6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75ECB-F1B2-4B83-8B1F-5A86440A4504}" type="slidenum">
              <a:rPr lang="en-US" smtClean="0"/>
              <a:t>9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365A0DF-2DD6-991C-9A04-FC34F852E4DF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0" y="1169081"/>
            <a:ext cx="12192000" cy="40497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52565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7125</TotalTime>
  <Words>1564</Words>
  <Application>Microsoft Office PowerPoint</Application>
  <PresentationFormat>Widescreen</PresentationFormat>
  <Paragraphs>332</Paragraphs>
  <Slides>42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42</vt:i4>
      </vt:variant>
    </vt:vector>
  </HeadingPairs>
  <TitlesOfParts>
    <vt:vector size="49" baseType="lpstr">
      <vt:lpstr>Aptos</vt:lpstr>
      <vt:lpstr>Aptos Display</vt:lpstr>
      <vt:lpstr>Arial</vt:lpstr>
      <vt:lpstr>Cambria Math</vt:lpstr>
      <vt:lpstr>Consolas</vt:lpstr>
      <vt:lpstr>Wingdings</vt:lpstr>
      <vt:lpstr>Office Theme</vt:lpstr>
      <vt:lpstr>Towards AI-assisted Neutrino Flavor Theory Design</vt:lpstr>
      <vt:lpstr>Neutrino Mass Problem</vt:lpstr>
      <vt:lpstr>Flavor Problem</vt:lpstr>
      <vt:lpstr>A Discrete Flavor Model</vt:lpstr>
      <vt:lpstr>PowerPoint Presentation</vt:lpstr>
      <vt:lpstr>Experiments will continue to rule out models</vt:lpstr>
      <vt:lpstr>How to look for good models in the space of possibilities?</vt:lpstr>
      <vt:lpstr>Seesaw Flavor Model Example, the usual way</vt:lpstr>
      <vt:lpstr>Seesaw Flavor Model Example, the usual way</vt:lpstr>
      <vt:lpstr>Autonomous Model Builder - AMBer</vt:lpstr>
      <vt:lpstr>Autonomous Model Builder - AMBer</vt:lpstr>
      <vt:lpstr>Let’s walk through how AMBer works </vt:lpstr>
      <vt:lpstr>PowerPoint Presentation</vt:lpstr>
      <vt:lpstr>The Model Space = Madison (cartoon version)</vt:lpstr>
      <vt:lpstr>The Model Space = Madison (cartoon version)</vt:lpstr>
      <vt:lpstr>The Model Space = Madison (cartoon version)</vt:lpstr>
      <vt:lpstr>The Model Space = Madison (cartoon version)</vt:lpstr>
      <vt:lpstr>We deploy AMBer on 3 Model Sub-spaces</vt:lpstr>
      <vt:lpstr>Model Space </vt:lpstr>
      <vt:lpstr>Search in A_4×Z_4</vt:lpstr>
      <vt:lpstr>Rewards and Penalties</vt:lpstr>
      <vt:lpstr>Distribution of found models</vt:lpstr>
      <vt:lpstr>A_4×Z_4    </vt:lpstr>
      <vt:lpstr>A_4×Z_N</vt:lpstr>
      <vt:lpstr>T_19×Z_4</vt:lpstr>
      <vt:lpstr>Some important notes</vt:lpstr>
      <vt:lpstr>Summary and future directions</vt:lpstr>
      <vt:lpstr>Thank You!</vt:lpstr>
      <vt:lpstr>backup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Search in A_4×Z_N</vt:lpstr>
      <vt:lpstr>Search in T_19×Z_4</vt:lpstr>
      <vt:lpstr>χ^2 profile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Max Fieg</dc:creator>
  <cp:lastModifiedBy>Max Fieg</cp:lastModifiedBy>
  <cp:revision>12</cp:revision>
  <dcterms:created xsi:type="dcterms:W3CDTF">2025-08-19T22:33:42Z</dcterms:created>
  <dcterms:modified xsi:type="dcterms:W3CDTF">2025-08-25T14:20:50Z</dcterms:modified>
</cp:coreProperties>
</file>