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96" r:id="rId2"/>
    <p:sldId id="294" r:id="rId3"/>
    <p:sldId id="274" r:id="rId4"/>
    <p:sldId id="297" r:id="rId5"/>
    <p:sldId id="268" r:id="rId6"/>
    <p:sldId id="29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86"/>
  </p:normalViewPr>
  <p:slideViewPr>
    <p:cSldViewPr snapToGrid="0" snapToObjects="1">
      <p:cViewPr varScale="1">
        <p:scale>
          <a:sx n="119" d="100"/>
          <a:sy n="119" d="100"/>
        </p:scale>
        <p:origin x="96" y="3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24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24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24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24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24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24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24 March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24 March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24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24 March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24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24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24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24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24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24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24 March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24 March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24 March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CuBe</a:t>
            </a:r>
            <a:r>
              <a:rPr lang="en-GB" dirty="0"/>
              <a:t> RF springs insertion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Remi VISCARDI</a:t>
            </a:r>
          </a:p>
          <a:p>
            <a:r>
              <a:rPr lang="en-GB" dirty="0"/>
              <a:t>24-03-2025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510E-7CE3-EF42-A7A2-0B9C737939B5}" type="datetime3">
              <a:rPr lang="en-US" smtClean="0"/>
              <a:t>24 March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SY-STI-TCD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D44545-05A6-880D-E638-D5C9AFE35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700" y="1248696"/>
            <a:ext cx="5407742" cy="40558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6B2B36-586B-187F-F968-C84C7B7EF3AE}"/>
              </a:ext>
            </a:extLst>
          </p:cNvPr>
          <p:cNvSpPr txBox="1"/>
          <p:nvPr/>
        </p:nvSpPr>
        <p:spPr>
          <a:xfrm>
            <a:off x="7061866" y="1559965"/>
            <a:ext cx="4047985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Context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We had noticed a fault with the springs. After closing and reopening the flanges, the springs flattened without returning, which posed a problem for the reliability of the electrical contact. In addition, there could be a problem during installation. </a:t>
            </a:r>
          </a:p>
          <a:p>
            <a:pPr algn="l"/>
            <a:r>
              <a:rPr lang="en-GB" dirty="0"/>
              <a:t>And the shape of the springs didn't really correspond to what was expected </a:t>
            </a: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5F29687D-4E30-591B-A5C4-3DB286ECA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Change the springs for test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39A8C-436B-E64F-BE4A-AE05E877B266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C0C8211-198C-B143-B747-7BFC5456AFD6}" type="datetime3">
              <a:rPr lang="en-US" smtClean="0"/>
              <a:pPr>
                <a:spcAft>
                  <a:spcPts val="600"/>
                </a:spcAft>
              </a:pPr>
              <a:t>24 March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SY-STI-TCD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5FB1377-43E9-7DFB-B68F-031F5E49F5B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480" r="-3" b="21647"/>
          <a:stretch/>
        </p:blipFill>
        <p:spPr>
          <a:xfrm>
            <a:off x="6850979" y="1751275"/>
            <a:ext cx="4597194" cy="3979607"/>
          </a:xfrm>
          <a:prstGeom prst="rect">
            <a:avLst/>
          </a:prstGeom>
          <a:noFill/>
        </p:spPr>
      </p:pic>
      <p:pic>
        <p:nvPicPr>
          <p:cNvPr id="24" name="Picture 23" descr="A person holding a metal object&#10;&#10;AI-generated content may be incorrect.">
            <a:extLst>
              <a:ext uri="{FF2B5EF4-FFF2-40B4-BE49-F238E27FC236}">
                <a16:creationId xmlns:a16="http://schemas.microsoft.com/office/drawing/2014/main" id="{F5677D26-AB97-0156-47BD-2FD3792E17F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230" r="14971"/>
          <a:stretch/>
        </p:blipFill>
        <p:spPr>
          <a:xfrm rot="5400000">
            <a:off x="1096429" y="1800199"/>
            <a:ext cx="4178711" cy="4080865"/>
          </a:xfrm>
          <a:prstGeom prst="rect">
            <a:avLst/>
          </a:prstGeom>
        </p:spPr>
      </p:pic>
      <p:sp>
        <p:nvSpPr>
          <p:cNvPr id="26" name="Arrow: Right 25">
            <a:extLst>
              <a:ext uri="{FF2B5EF4-FFF2-40B4-BE49-F238E27FC236}">
                <a16:creationId xmlns:a16="http://schemas.microsoft.com/office/drawing/2014/main" id="{4C75AA2D-3B72-4292-64DB-7D9621B43F7C}"/>
              </a:ext>
            </a:extLst>
          </p:cNvPr>
          <p:cNvSpPr/>
          <p:nvPr/>
        </p:nvSpPr>
        <p:spPr>
          <a:xfrm>
            <a:off x="5618747" y="3296653"/>
            <a:ext cx="954506" cy="62564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989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34981D-D291-F538-1D18-77F1F0B950A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24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0407C5-C442-40F0-E762-F91A9118EEF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SY-STI-TCD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B639F5-6561-244A-424B-56A214582FD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3" name="Picture 12" descr="A person measuring a metal object&#10;&#10;AI-generated content may be incorrect.">
            <a:extLst>
              <a:ext uri="{FF2B5EF4-FFF2-40B4-BE49-F238E27FC236}">
                <a16:creationId xmlns:a16="http://schemas.microsoft.com/office/drawing/2014/main" id="{5378D942-D425-351F-3E9F-ADB570C378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403139" y="1180487"/>
            <a:ext cx="5176684" cy="3882513"/>
          </a:xfrm>
          <a:prstGeom prst="rect">
            <a:avLst/>
          </a:prstGeom>
        </p:spPr>
      </p:pic>
      <p:pic>
        <p:nvPicPr>
          <p:cNvPr id="15" name="Picture 14" descr="A person using a device to measure the size of a machine&#10;&#10;AI-generated content may be incorrect.">
            <a:extLst>
              <a:ext uri="{FF2B5EF4-FFF2-40B4-BE49-F238E27FC236}">
                <a16:creationId xmlns:a16="http://schemas.microsoft.com/office/drawing/2014/main" id="{9F193962-32B6-D10E-5B24-8277AD09C8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812214" y="1482215"/>
            <a:ext cx="4621163" cy="3465872"/>
          </a:xfrm>
          <a:prstGeom prst="rect">
            <a:avLst/>
          </a:prstGeom>
        </p:spPr>
      </p:pic>
      <p:pic>
        <p:nvPicPr>
          <p:cNvPr id="17" name="Picture 16" descr="A person using a measuring device&#10;&#10;AI-generated content may be incorrect.">
            <a:extLst>
              <a:ext uri="{FF2B5EF4-FFF2-40B4-BE49-F238E27FC236}">
                <a16:creationId xmlns:a16="http://schemas.microsoft.com/office/drawing/2014/main" id="{2B568BA4-2C61-7B3D-6A30-777309B55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-226733" y="1484670"/>
            <a:ext cx="4365526" cy="3274145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C7A31E44-B37B-5CD0-2996-611DAC107F64}"/>
              </a:ext>
            </a:extLst>
          </p:cNvPr>
          <p:cNvSpPr/>
          <p:nvPr/>
        </p:nvSpPr>
        <p:spPr>
          <a:xfrm>
            <a:off x="6290617" y="390830"/>
            <a:ext cx="1642121" cy="1514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34230E-CBE8-7C99-2FB3-F8C0063D84D6}"/>
              </a:ext>
            </a:extLst>
          </p:cNvPr>
          <p:cNvSpPr txBox="1"/>
          <p:nvPr/>
        </p:nvSpPr>
        <p:spPr>
          <a:xfrm>
            <a:off x="8271092" y="114651"/>
            <a:ext cx="207121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Thank you, Carla, for your approval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84AA857-537B-0775-0FD7-BD3123A0EBBA}"/>
              </a:ext>
            </a:extLst>
          </p:cNvPr>
          <p:cNvCxnSpPr>
            <a:stCxn id="19" idx="1"/>
          </p:cNvCxnSpPr>
          <p:nvPr/>
        </p:nvCxnSpPr>
        <p:spPr>
          <a:xfrm flipH="1">
            <a:off x="7780421" y="330095"/>
            <a:ext cx="490671" cy="33565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B1105A7-E630-78BF-13C5-9697EA4B89CC}"/>
              </a:ext>
            </a:extLst>
          </p:cNvPr>
          <p:cNvSpPr txBox="1"/>
          <p:nvPr/>
        </p:nvSpPr>
        <p:spPr>
          <a:xfrm>
            <a:off x="1178360" y="5525733"/>
            <a:ext cx="253351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We need 0.6mm for the contact with flange</a:t>
            </a:r>
          </a:p>
        </p:txBody>
      </p:sp>
    </p:spTree>
    <p:extLst>
      <p:ext uri="{BB962C8B-B14F-4D97-AF65-F5344CB8AC3E}">
        <p14:creationId xmlns:p14="http://schemas.microsoft.com/office/powerpoint/2010/main" val="3959994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Confirmation the new springs and conclusion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24 March 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SY-STI-TCD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8" name="Picture 17" descr="A close-up of a machine&#10;&#10;AI-generated content may be incorrect.">
            <a:extLst>
              <a:ext uri="{FF2B5EF4-FFF2-40B4-BE49-F238E27FC236}">
                <a16:creationId xmlns:a16="http://schemas.microsoft.com/office/drawing/2014/main" id="{08B7B112-29EA-CE6C-758D-3A873F4B5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1373" y="1799302"/>
            <a:ext cx="4876800" cy="3657600"/>
          </a:xfrm>
          <a:prstGeom prst="rect">
            <a:avLst/>
          </a:prstGeom>
        </p:spPr>
      </p:pic>
      <p:pic>
        <p:nvPicPr>
          <p:cNvPr id="8" name="Picture 7" descr="A close-up of a machine&#10;&#10;AI-generated content may be incorrect.">
            <a:extLst>
              <a:ext uri="{FF2B5EF4-FFF2-40B4-BE49-F238E27FC236}">
                <a16:creationId xmlns:a16="http://schemas.microsoft.com/office/drawing/2014/main" id="{3A3C04C7-BD58-91A7-D1E3-24E4931EDE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961" y="1799301"/>
            <a:ext cx="4876801" cy="3657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7B439B-E223-7B62-96E5-D212BE8DF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24 March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74F15-E35B-DC39-AB51-09B8BFD42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SY-STI-TCD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E45DDE-6A7B-CA3F-427C-34943D49E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272A97-9BD2-B322-B998-A20EE7CF2920}"/>
              </a:ext>
            </a:extLst>
          </p:cNvPr>
          <p:cNvSpPr txBox="1"/>
          <p:nvPr/>
        </p:nvSpPr>
        <p:spPr>
          <a:xfrm>
            <a:off x="3990474" y="3090446"/>
            <a:ext cx="421105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4400" dirty="0"/>
              <a:t>Any questions ?</a:t>
            </a:r>
          </a:p>
        </p:txBody>
      </p:sp>
    </p:spTree>
    <p:extLst>
      <p:ext uri="{BB962C8B-B14F-4D97-AF65-F5344CB8AC3E}">
        <p14:creationId xmlns:p14="http://schemas.microsoft.com/office/powerpoint/2010/main" val="2351411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1111</TotalTime>
  <Words>111</Words>
  <Application>Microsoft Office PowerPoint</Application>
  <PresentationFormat>Widescreen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CuBe RF springs insertion</vt:lpstr>
      <vt:lpstr>PowerPoint Presentation</vt:lpstr>
      <vt:lpstr>Change the springs for test</vt:lpstr>
      <vt:lpstr>PowerPoint Presentation</vt:lpstr>
      <vt:lpstr>Confirmation the new springs and conclusion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Remi Viscardi</dc:creator>
  <cp:lastModifiedBy>Remi Viscardi</cp:lastModifiedBy>
  <cp:revision>4</cp:revision>
  <dcterms:created xsi:type="dcterms:W3CDTF">2025-03-24T14:07:54Z</dcterms:created>
  <dcterms:modified xsi:type="dcterms:W3CDTF">2025-03-25T08:39:03Z</dcterms:modified>
</cp:coreProperties>
</file>