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589" r:id="rId5"/>
    <p:sldId id="594" r:id="rId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20" autoAdjust="0"/>
    <p:restoredTop sz="94660"/>
  </p:normalViewPr>
  <p:slideViewPr>
    <p:cSldViewPr snapToObjects="1" showGuides="1">
      <p:cViewPr varScale="1">
        <p:scale>
          <a:sx n="206" d="100"/>
          <a:sy n="206" d="100"/>
        </p:scale>
        <p:origin x="702" y="180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600" y="1896750"/>
            <a:ext cx="7520840" cy="1350000"/>
          </a:xfrm>
        </p:spPr>
        <p:txBody>
          <a:bodyPr/>
          <a:lstStyle/>
          <a:p>
            <a:r>
              <a:rPr lang="en-GB" dirty="0"/>
              <a:t>Pre-series jaws activities planning at CERN</a:t>
            </a:r>
            <a:br>
              <a:rPr lang="en-GB" dirty="0"/>
            </a:br>
            <a:r>
              <a:rPr lang="en-GB" sz="2400" b="0" dirty="0"/>
              <a:t>As estimated on 05/05/2025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Thibaut Parmentier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19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414A9C-E28F-015D-8A5E-9144CA121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planning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2BF992-1304-07ED-D06E-02CEDC4C6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6971247-5CB2-E690-E274-45F81D0AA0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752" y="1284963"/>
            <a:ext cx="9036496" cy="257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5906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8946e33d-fd2f-4ae4-8ee9-d90c129cdf9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10140</TotalTime>
  <Words>17</Words>
  <Application>Microsoft Office PowerPoint</Application>
  <PresentationFormat>Affichage à l'écran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Thème Office</vt:lpstr>
      <vt:lpstr>Pre-series jaws activities planning at CERN As estimated on 05/05/2025 </vt:lpstr>
      <vt:lpstr>Proposed planning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Thibaut Parmentier</cp:lastModifiedBy>
  <cp:revision>264</cp:revision>
  <dcterms:created xsi:type="dcterms:W3CDTF">2020-02-06T17:34:13Z</dcterms:created>
  <dcterms:modified xsi:type="dcterms:W3CDTF">2025-05-05T14:13:56Z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