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4" r:id="rId3"/>
    <p:sldId id="297" r:id="rId4"/>
    <p:sldId id="298" r:id="rId5"/>
    <p:sldId id="268" r:id="rId6"/>
    <p:sldId id="271" r:id="rId7"/>
    <p:sldId id="299" r:id="rId8"/>
    <p:sldId id="293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86"/>
  </p:normalViewPr>
  <p:slideViewPr>
    <p:cSldViewPr snapToGrid="0" snapToObjects="1">
      <p:cViewPr varScale="1">
        <p:scale>
          <a:sx n="122" d="100"/>
          <a:sy n="122" d="100"/>
        </p:scale>
        <p:origin x="96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October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Ongoing surface mock-up activities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Remi VISCARDI</a:t>
            </a:r>
          </a:p>
          <a:p>
            <a:r>
              <a:rPr lang="en-GB" dirty="0"/>
              <a:t>06/10/2025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CC3CDE-722C-E62B-527F-5CE81E1AD4D7}"/>
              </a:ext>
            </a:extLst>
          </p:cNvPr>
          <p:cNvSpPr txBox="1"/>
          <p:nvPr/>
        </p:nvSpPr>
        <p:spPr>
          <a:xfrm>
            <a:off x="2929407" y="753757"/>
            <a:ext cx="6333185" cy="43396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dirty="0"/>
              <a:t>Summary</a:t>
            </a:r>
            <a:br>
              <a:rPr lang="en-GB" dirty="0"/>
            </a:b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sz="2800" dirty="0"/>
              <a:t>1 - Manufacture and adaptation</a:t>
            </a: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2 - Installation and alignment</a:t>
            </a:r>
            <a:br>
              <a:rPr lang="en-GB" sz="2800" dirty="0"/>
            </a:br>
            <a:endParaRPr lang="en-GB" sz="2800" dirty="0"/>
          </a:p>
          <a:p>
            <a:pPr algn="ctr"/>
            <a:r>
              <a:rPr lang="en-GB" sz="2800" dirty="0"/>
              <a:t>3 - Modification of the false V</a:t>
            </a:r>
            <a:br>
              <a:rPr lang="en-GB" sz="2800" dirty="0"/>
            </a:b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/>
              <a:t>4 - Next step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DE6670-0B73-5FC4-CEA6-F782C06C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675561"/>
          </a:xfrm>
        </p:spPr>
        <p:txBody>
          <a:bodyPr anchor="t">
            <a:normAutofit/>
          </a:bodyPr>
          <a:lstStyle/>
          <a:p>
            <a:r>
              <a:rPr lang="en-GB" dirty="0"/>
              <a:t>A touch of nostalgia </a:t>
            </a:r>
          </a:p>
        </p:txBody>
      </p:sp>
      <p:pic>
        <p:nvPicPr>
          <p:cNvPr id="8" name="Picture 7" descr="A room with several machines&#10;&#10;AI-generated content may be incorrect.">
            <a:extLst>
              <a:ext uri="{FF2B5EF4-FFF2-40B4-BE49-F238E27FC236}">
                <a16:creationId xmlns:a16="http://schemas.microsoft.com/office/drawing/2014/main" id="{7B3211D7-F2A6-8FA3-CD71-CB8FBB1B60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465" b="-3"/>
          <a:stretch>
            <a:fillRect/>
          </a:stretch>
        </p:blipFill>
        <p:spPr>
          <a:xfrm>
            <a:off x="407987" y="1598658"/>
            <a:ext cx="5616575" cy="4602117"/>
          </a:xfrm>
          <a:prstGeom prst="rect">
            <a:avLst/>
          </a:prstGeom>
          <a:noFill/>
        </p:spPr>
      </p:pic>
      <p:pic>
        <p:nvPicPr>
          <p:cNvPr id="10" name="Picture 9" descr="A group of metal objects in a room&#10;&#10;AI-generated content may be incorrect.">
            <a:extLst>
              <a:ext uri="{FF2B5EF4-FFF2-40B4-BE49-F238E27FC236}">
                <a16:creationId xmlns:a16="http://schemas.microsoft.com/office/drawing/2014/main" id="{4CA23820-943E-8D85-D5E6-350E57EF62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06" r="22727" b="-1"/>
          <a:stretch>
            <a:fillRect/>
          </a:stretch>
        </p:blipFill>
        <p:spPr>
          <a:xfrm>
            <a:off x="6167438" y="-1"/>
            <a:ext cx="6024562" cy="636693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053D1-2E9B-48E7-598A-AD06995AE2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12CAFC2-26B6-134E-85E5-5D171C2C5E12}" type="datetime3">
              <a:rPr lang="en-US" smtClean="0"/>
              <a:pPr>
                <a:spcAft>
                  <a:spcPts val="600"/>
                </a:spcAft>
              </a:pPr>
              <a:t>6 October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E7DA1-A160-B1FA-0E50-C010734DE4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0616D-3FB3-3144-F6D1-C1974F4532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998A01-83BA-E1D3-501C-E7FF5DFBF921}"/>
              </a:ext>
            </a:extLst>
          </p:cNvPr>
          <p:cNvSpPr txBox="1">
            <a:spLocks/>
          </p:cNvSpPr>
          <p:nvPr/>
        </p:nvSpPr>
        <p:spPr>
          <a:xfrm>
            <a:off x="479426" y="1107215"/>
            <a:ext cx="5616574" cy="675561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Photo taken on 22/03/2023</a:t>
            </a:r>
          </a:p>
        </p:txBody>
      </p:sp>
    </p:spTree>
    <p:extLst>
      <p:ext uri="{BB962C8B-B14F-4D97-AF65-F5344CB8AC3E}">
        <p14:creationId xmlns:p14="http://schemas.microsoft.com/office/powerpoint/2010/main" val="119771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D8F73-BFCD-51FE-DBB9-4F175419A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976" y="483370"/>
            <a:ext cx="3580598" cy="1065742"/>
          </a:xfrm>
        </p:spPr>
        <p:txBody>
          <a:bodyPr/>
          <a:lstStyle/>
          <a:p>
            <a:r>
              <a:rPr lang="en-GB" dirty="0"/>
              <a:t>Today</a:t>
            </a:r>
          </a:p>
        </p:txBody>
      </p:sp>
      <p:pic>
        <p:nvPicPr>
          <p:cNvPr id="11" name="Content Placeholder 10" descr="A machine in a factory&#10;&#10;AI-generated content may be incorrect.">
            <a:extLst>
              <a:ext uri="{FF2B5EF4-FFF2-40B4-BE49-F238E27FC236}">
                <a16:creationId xmlns:a16="http://schemas.microsoft.com/office/drawing/2014/main" id="{1688E381-9E58-75E8-F20A-BE14E340E3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0729" y="1936229"/>
            <a:ext cx="5616575" cy="3734424"/>
          </a:xfrm>
        </p:spPr>
      </p:pic>
      <p:pic>
        <p:nvPicPr>
          <p:cNvPr id="9" name="Picture Placeholder 8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B6EB5920-4EDE-7D3F-C8F5-2CB91F1CD6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9705" r="162"/>
          <a:stretch>
            <a:fillRect/>
          </a:stretch>
        </p:blipFill>
        <p:spPr>
          <a:xfrm>
            <a:off x="5776949" y="673769"/>
            <a:ext cx="6334322" cy="445267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2977A-B21C-801D-A58E-E82D71BBB1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31EB1-8B01-63BF-CC58-304F8CD7B8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83C37C-64E1-5F69-C796-81061D1ACD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22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Manufacture and adaptation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267B18-D14C-12F8-CDB3-AE2074417D42}"/>
              </a:ext>
            </a:extLst>
          </p:cNvPr>
          <p:cNvSpPr txBox="1"/>
          <p:nvPr/>
        </p:nvSpPr>
        <p:spPr>
          <a:xfrm>
            <a:off x="570523" y="1187938"/>
            <a:ext cx="97457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Production and improvement of two chassis replacing the D2 equipment and the </a:t>
            </a:r>
            <a:r>
              <a:rPr lang="en-GB" dirty="0" err="1"/>
              <a:t>Taxn</a:t>
            </a:r>
            <a:r>
              <a:rPr lang="en-GB" dirty="0"/>
              <a:t>.</a:t>
            </a:r>
          </a:p>
        </p:txBody>
      </p:sp>
      <p:pic>
        <p:nvPicPr>
          <p:cNvPr id="9" name="Picture 8" descr="A machine with a blue base&#10;&#10;AI-generated content may be incorrect.">
            <a:extLst>
              <a:ext uri="{FF2B5EF4-FFF2-40B4-BE49-F238E27FC236}">
                <a16:creationId xmlns:a16="http://schemas.microsoft.com/office/drawing/2014/main" id="{73133F90-3176-CD71-A75F-93561BED4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30" y="1919037"/>
            <a:ext cx="4815985" cy="3202118"/>
          </a:xfrm>
          <a:prstGeom prst="rect">
            <a:avLst/>
          </a:prstGeom>
        </p:spPr>
      </p:pic>
      <p:pic>
        <p:nvPicPr>
          <p:cNvPr id="13" name="Picture 12" descr="A drawing of a machine&#10;&#10;AI-generated content may be incorrect.">
            <a:extLst>
              <a:ext uri="{FF2B5EF4-FFF2-40B4-BE49-F238E27FC236}">
                <a16:creationId xmlns:a16="http://schemas.microsoft.com/office/drawing/2014/main" id="{ED711B1D-BAF4-B9EC-BBBF-2990B31E0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057" y="1717713"/>
            <a:ext cx="5102788" cy="439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9FF-CFC0-CD4E-A670-D45FEFC6C810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BD9174C0-679E-883A-8FD4-7312E6C60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and alignment</a:t>
            </a:r>
            <a:br>
              <a:rPr lang="en-GB" dirty="0"/>
            </a:b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2603B8-F826-19ED-99D8-07B9956A1CC6}"/>
              </a:ext>
            </a:extLst>
          </p:cNvPr>
          <p:cNvSpPr txBox="1"/>
          <p:nvPr/>
        </p:nvSpPr>
        <p:spPr>
          <a:xfrm>
            <a:off x="679938" y="1250462"/>
            <a:ext cx="84875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Setting up the frames, Alban and Kacper came to align the entire model.</a:t>
            </a:r>
          </a:p>
        </p:txBody>
      </p:sp>
      <p:pic>
        <p:nvPicPr>
          <p:cNvPr id="21" name="Picture 20" descr="A close-up of a machine&#10;&#10;AI-generated content may be incorrect.">
            <a:extLst>
              <a:ext uri="{FF2B5EF4-FFF2-40B4-BE49-F238E27FC236}">
                <a16:creationId xmlns:a16="http://schemas.microsoft.com/office/drawing/2014/main" id="{A1B89E7B-E502-80CC-4DA4-318819CCA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216" y="1876751"/>
            <a:ext cx="5468459" cy="3635943"/>
          </a:xfrm>
          <a:prstGeom prst="rect">
            <a:avLst/>
          </a:prstGeom>
        </p:spPr>
      </p:pic>
      <p:pic>
        <p:nvPicPr>
          <p:cNvPr id="23" name="Picture 22" descr="A machine with foil on it&#10;&#10;AI-generated content may be incorrect.">
            <a:extLst>
              <a:ext uri="{FF2B5EF4-FFF2-40B4-BE49-F238E27FC236}">
                <a16:creationId xmlns:a16="http://schemas.microsoft.com/office/drawing/2014/main" id="{480CB187-1AB3-3655-ACF2-8CB0A4CCF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25" y="2019029"/>
            <a:ext cx="5235801" cy="348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9E407-BC7C-479B-2161-0CD968D1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Modification of the false V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B20AAD-C33F-4CF2-E602-A7F37D86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DD2021-9816-83FC-6020-84305F185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036A40-6747-AF4A-FBFF-4D50E8635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 descr="A machine with blue frame&#10;&#10;AI-generated content may be incorrect.">
            <a:extLst>
              <a:ext uri="{FF2B5EF4-FFF2-40B4-BE49-F238E27FC236}">
                <a16:creationId xmlns:a16="http://schemas.microsoft.com/office/drawing/2014/main" id="{E5BB3EA8-FA67-9342-023E-1E9D048E2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81" y="1449388"/>
            <a:ext cx="5366680" cy="3568271"/>
          </a:xfrm>
          <a:prstGeom prst="rect">
            <a:avLst/>
          </a:prstGeom>
        </p:spPr>
      </p:pic>
      <p:pic>
        <p:nvPicPr>
          <p:cNvPr id="13" name="Picture 12" descr="A stack of rectangular metal bars&#10;&#10;AI-generated content may be incorrect.">
            <a:extLst>
              <a:ext uri="{FF2B5EF4-FFF2-40B4-BE49-F238E27FC236}">
                <a16:creationId xmlns:a16="http://schemas.microsoft.com/office/drawing/2014/main" id="{B782BB9F-1196-631F-0B3B-A85064140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0161" y="1449388"/>
            <a:ext cx="5636524" cy="374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76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7CCA-3EF9-D049-8C4E-95C7A17B0EBD}" type="datetime3">
              <a:rPr lang="en-US" smtClean="0"/>
              <a:t>6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5D9C428-858E-72B6-7AD7-28E9E6E56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Next steps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D609C7-A051-4C89-3302-2406E257B723}"/>
              </a:ext>
            </a:extLst>
          </p:cNvPr>
          <p:cNvSpPr txBox="1"/>
          <p:nvPr/>
        </p:nvSpPr>
        <p:spPr>
          <a:xfrm>
            <a:off x="1530170" y="2260209"/>
            <a:ext cx="9131660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dirty="0"/>
              <a:t>Connection of equipment (scheduled for tomorrow morning)</a:t>
            </a:r>
            <a:br>
              <a:rPr lang="en-GB" sz="2400" dirty="0"/>
            </a:br>
            <a:r>
              <a:rPr lang="en-GB" sz="2400" dirty="0"/>
              <a:t>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dirty="0"/>
              <a:t>Pump drying and vacuuming by Gregory (Wednesday/Thursday)</a:t>
            </a:r>
            <a:br>
              <a:rPr lang="en-GB" sz="2400" dirty="0"/>
            </a:br>
            <a:endParaRPr lang="en-GB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dirty="0"/>
              <a:t>Vacuum packing and, if possible, leak testing (Thursday/Friday)</a:t>
            </a:r>
            <a:br>
              <a:rPr lang="en-GB" sz="2400" dirty="0"/>
            </a:br>
            <a:endParaRPr lang="en-GB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dirty="0"/>
              <a:t>UAP test on the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4FAAF-BBE9-5986-48ED-BC89B91DE7F9}"/>
              </a:ext>
            </a:extLst>
          </p:cNvPr>
          <p:cNvSpPr txBox="1"/>
          <p:nvPr/>
        </p:nvSpPr>
        <p:spPr>
          <a:xfrm>
            <a:off x="4095261" y="2493106"/>
            <a:ext cx="400147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153</TotalTime>
  <Words>178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Ongoing surface mock-up activities </vt:lpstr>
      <vt:lpstr>PowerPoint Presentation</vt:lpstr>
      <vt:lpstr>A touch of nostalgia </vt:lpstr>
      <vt:lpstr>Today</vt:lpstr>
      <vt:lpstr>Manufacture and adaptation</vt:lpstr>
      <vt:lpstr>Installation and alignment </vt:lpstr>
      <vt:lpstr>Modification of the false V </vt:lpstr>
      <vt:lpstr>Next steps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Remi Viscardi</dc:creator>
  <cp:lastModifiedBy>Remi Viscardi</cp:lastModifiedBy>
  <cp:revision>4</cp:revision>
  <dcterms:created xsi:type="dcterms:W3CDTF">2025-10-06T11:28:06Z</dcterms:created>
  <dcterms:modified xsi:type="dcterms:W3CDTF">2025-10-06T14:01:48Z</dcterms:modified>
</cp:coreProperties>
</file>