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tiff" ContentType="image/tif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74" r:id="rId9"/>
    <p:sldId id="276" r:id="rId10"/>
    <p:sldId id="264" r:id="rId11"/>
    <p:sldId id="281" r:id="rId12"/>
    <p:sldId id="278" r:id="rId13"/>
    <p:sldId id="279" r:id="rId14"/>
    <p:sldId id="280" r:id="rId15"/>
    <p:sldId id="277" r:id="rId16"/>
    <p:sldId id="265" r:id="rId17"/>
    <p:sldId id="267" r:id="rId18"/>
    <p:sldId id="269" r:id="rId19"/>
    <p:sldId id="271" r:id="rId20"/>
    <p:sldId id="268" r:id="rId21"/>
    <p:sldId id="270" r:id="rId22"/>
    <p:sldId id="273" r:id="rId23"/>
    <p:sldId id="275" r:id="rId24"/>
  </p:sldIdLst>
  <p:sldSz cx="9144000" cy="6858000" type="screen4x3"/>
  <p:notesSz cx="6858000" cy="9144000"/>
  <p:embeddedFontLst>
    <p:embeddedFont>
      <p:font typeface="Tahoma" pitchFamily="34" charset="0"/>
      <p:regular r:id="rId26"/>
      <p:bold r:id="rId27"/>
    </p:embeddedFont>
    <p:embeddedFont>
      <p:font typeface="Calibri" pitchFamily="34" charset="0"/>
      <p:regular r:id="rId28"/>
      <p:bold r:id="rId29"/>
      <p:italic r:id="rId30"/>
      <p:boldItalic r:id="rId31"/>
    </p:embeddedFont>
    <p:embeddedFont>
      <p:font typeface="Miriam Fixed" pitchFamily="49" charset="-79"/>
      <p:regular r:id="rId3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88" autoAdjust="0"/>
    <p:restoredTop sz="94660" autoAdjust="0"/>
  </p:normalViewPr>
  <p:slideViewPr>
    <p:cSldViewPr>
      <p:cViewPr varScale="1">
        <p:scale>
          <a:sx n="83" d="100"/>
          <a:sy n="83" d="100"/>
        </p:scale>
        <p:origin x="-10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7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FFB468-C9AC-405E-92F0-4425084D5EEA}" type="doc">
      <dgm:prSet loTypeId="urn:microsoft.com/office/officeart/2005/8/layout/hierarchy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C8D7E8-3410-4642-AD7F-7A2C21091AB8}">
      <dgm:prSet phldrT="[Text]"/>
      <dgm:spPr/>
      <dgm:t>
        <a:bodyPr/>
        <a:lstStyle/>
        <a:p>
          <a:r>
            <a:rPr lang="en-US" b="1" dirty="0" smtClean="0"/>
            <a:t>Error Management System</a:t>
          </a:r>
          <a:endParaRPr lang="en-US" b="1" dirty="0"/>
        </a:p>
      </dgm:t>
    </dgm:pt>
    <dgm:pt modelId="{942BFE40-15A6-4F3C-BA20-99733306F272}" type="parTrans" cxnId="{69C0D3F1-DD92-4D15-9AAD-79BAF30DE643}">
      <dgm:prSet/>
      <dgm:spPr/>
      <dgm:t>
        <a:bodyPr/>
        <a:lstStyle/>
        <a:p>
          <a:endParaRPr lang="en-US"/>
        </a:p>
      </dgm:t>
    </dgm:pt>
    <dgm:pt modelId="{8D4B2B7A-027A-4E96-99FA-112E9FC540F1}" type="sibTrans" cxnId="{69C0D3F1-DD92-4D15-9AAD-79BAF30DE643}">
      <dgm:prSet/>
      <dgm:spPr/>
      <dgm:t>
        <a:bodyPr/>
        <a:lstStyle/>
        <a:p>
          <a:endParaRPr lang="en-US"/>
        </a:p>
      </dgm:t>
    </dgm:pt>
    <dgm:pt modelId="{DC46C721-3A65-461E-91BB-BAAA0E47CDB1}">
      <dgm:prSet phldrT="[Text]"/>
      <dgm:spPr/>
      <dgm:t>
        <a:bodyPr/>
        <a:lstStyle/>
        <a:p>
          <a:r>
            <a:rPr lang="en-US" dirty="0" smtClean="0"/>
            <a:t>Rule-based (IF-THEN knowledge base)</a:t>
          </a:r>
          <a:endParaRPr lang="en-US" dirty="0"/>
        </a:p>
      </dgm:t>
    </dgm:pt>
    <dgm:pt modelId="{ED9A7428-6AF8-4A29-9C88-F5CDA5AB3C25}" type="parTrans" cxnId="{CD046B28-D576-49E7-BA6D-4F2069FFD32A}">
      <dgm:prSet/>
      <dgm:spPr/>
      <dgm:t>
        <a:bodyPr/>
        <a:lstStyle/>
        <a:p>
          <a:endParaRPr lang="en-US"/>
        </a:p>
      </dgm:t>
    </dgm:pt>
    <dgm:pt modelId="{B0701B30-0328-4A46-B610-B4D299851B1D}" type="sibTrans" cxnId="{CD046B28-D576-49E7-BA6D-4F2069FFD32A}">
      <dgm:prSet/>
      <dgm:spPr/>
      <dgm:t>
        <a:bodyPr/>
        <a:lstStyle/>
        <a:p>
          <a:endParaRPr lang="en-US"/>
        </a:p>
      </dgm:t>
    </dgm:pt>
    <dgm:pt modelId="{96838025-2EDC-42F1-BCB5-EF38C180431F}">
      <dgm:prSet phldrT="[Text]"/>
      <dgm:spPr/>
      <dgm:t>
        <a:bodyPr/>
        <a:lstStyle/>
        <a:p>
          <a:r>
            <a:rPr lang="en-US" b="1" dirty="0" smtClean="0"/>
            <a:t>Complex Event Processing (CEP) System</a:t>
          </a:r>
          <a:endParaRPr lang="en-US" b="1" dirty="0"/>
        </a:p>
      </dgm:t>
    </dgm:pt>
    <dgm:pt modelId="{8BE2BA96-A7AE-4ACC-A3F2-4CCF6FA4BE2A}" type="parTrans" cxnId="{D5840D5B-16DC-4D2F-9055-41742230B587}">
      <dgm:prSet/>
      <dgm:spPr/>
      <dgm:t>
        <a:bodyPr/>
        <a:lstStyle/>
        <a:p>
          <a:endParaRPr lang="en-US"/>
        </a:p>
      </dgm:t>
    </dgm:pt>
    <dgm:pt modelId="{BA2E1777-4B86-439A-BA91-C31C2EB40409}" type="sibTrans" cxnId="{D5840D5B-16DC-4D2F-9055-41742230B587}">
      <dgm:prSet/>
      <dgm:spPr/>
      <dgm:t>
        <a:bodyPr/>
        <a:lstStyle/>
        <a:p>
          <a:endParaRPr lang="en-US"/>
        </a:p>
      </dgm:t>
    </dgm:pt>
    <dgm:pt modelId="{413B23CF-4483-45C4-840A-A16FDA05C393}">
      <dgm:prSet phldrT="[Text]"/>
      <dgm:spPr/>
      <dgm:t>
        <a:bodyPr/>
        <a:lstStyle/>
        <a:p>
          <a:r>
            <a:rPr lang="en-US" dirty="0" smtClean="0"/>
            <a:t>Meant to deal effectively with problems requiring the human intervention</a:t>
          </a:r>
          <a:endParaRPr lang="en-US" dirty="0"/>
        </a:p>
      </dgm:t>
    </dgm:pt>
    <dgm:pt modelId="{25DC9739-3470-4721-848F-68C3AE0B8A5E}" type="parTrans" cxnId="{C89137EC-AFA4-47AF-9239-BCC792E89A96}">
      <dgm:prSet/>
      <dgm:spPr/>
      <dgm:t>
        <a:bodyPr/>
        <a:lstStyle/>
        <a:p>
          <a:endParaRPr lang="en-US"/>
        </a:p>
      </dgm:t>
    </dgm:pt>
    <dgm:pt modelId="{C938B764-17E6-4BFC-8E49-DFAB0F214A20}" type="sibTrans" cxnId="{C89137EC-AFA4-47AF-9239-BCC792E89A96}">
      <dgm:prSet/>
      <dgm:spPr/>
      <dgm:t>
        <a:bodyPr/>
        <a:lstStyle/>
        <a:p>
          <a:endParaRPr lang="en-US"/>
        </a:p>
      </dgm:t>
    </dgm:pt>
    <dgm:pt modelId="{2236B278-34F6-4BB5-9056-87694EA13C65}">
      <dgm:prSet phldrT="[Text]"/>
      <dgm:spPr/>
      <dgm:t>
        <a:bodyPr/>
        <a:lstStyle/>
        <a:p>
          <a:r>
            <a:rPr lang="en-US" dirty="0" smtClean="0"/>
            <a:t>CLIPS framework (</a:t>
          </a:r>
          <a:r>
            <a:rPr lang="en-US" dirty="0" err="1" smtClean="0"/>
            <a:t>Rete</a:t>
          </a:r>
          <a:r>
            <a:rPr lang="en-US" dirty="0" smtClean="0"/>
            <a:t> algorithm)</a:t>
          </a:r>
          <a:endParaRPr lang="en-US" dirty="0"/>
        </a:p>
      </dgm:t>
    </dgm:pt>
    <dgm:pt modelId="{D26BE049-360C-4E74-A0E1-AD99DB0D59BB}" type="parTrans" cxnId="{9849E9BC-1FE0-422A-AAAF-BF964078D173}">
      <dgm:prSet/>
      <dgm:spPr/>
      <dgm:t>
        <a:bodyPr/>
        <a:lstStyle/>
        <a:p>
          <a:endParaRPr lang="en-US"/>
        </a:p>
      </dgm:t>
    </dgm:pt>
    <dgm:pt modelId="{A52A7876-E6F5-420B-B7AD-F54DA040C599}" type="sibTrans" cxnId="{9849E9BC-1FE0-422A-AAAF-BF964078D173}">
      <dgm:prSet/>
      <dgm:spPr/>
      <dgm:t>
        <a:bodyPr/>
        <a:lstStyle/>
        <a:p>
          <a:endParaRPr lang="en-US"/>
        </a:p>
      </dgm:t>
    </dgm:pt>
    <dgm:pt modelId="{C5F595B1-9A26-44F5-93BF-620D10A9C711}">
      <dgm:prSet phldrT="[Text]"/>
      <dgm:spPr/>
      <dgm:t>
        <a:bodyPr/>
        <a:lstStyle/>
        <a:p>
          <a:r>
            <a:rPr lang="en-US" dirty="0" smtClean="0"/>
            <a:t>Actions triggered in case of predefined conditions</a:t>
          </a:r>
          <a:endParaRPr lang="en-US" dirty="0"/>
        </a:p>
      </dgm:t>
    </dgm:pt>
    <dgm:pt modelId="{1DA53AFE-C525-4252-A91C-47B9B1BE101E}" type="parTrans" cxnId="{3B47311D-1A6A-4990-B0B0-0BA17DA8CE28}">
      <dgm:prSet/>
      <dgm:spPr/>
      <dgm:t>
        <a:bodyPr/>
        <a:lstStyle/>
        <a:p>
          <a:endParaRPr lang="en-US"/>
        </a:p>
      </dgm:t>
    </dgm:pt>
    <dgm:pt modelId="{C6AD4558-CE99-4306-A5D8-FF81261A254F}" type="sibTrans" cxnId="{3B47311D-1A6A-4990-B0B0-0BA17DA8CE28}">
      <dgm:prSet/>
      <dgm:spPr/>
      <dgm:t>
        <a:bodyPr/>
        <a:lstStyle/>
        <a:p>
          <a:endParaRPr lang="en-US"/>
        </a:p>
      </dgm:t>
    </dgm:pt>
    <dgm:pt modelId="{6007C1D4-5058-40EE-9653-988AED39A311}">
      <dgm:prSet phldrT="[Text]"/>
      <dgm:spPr/>
      <dgm:t>
        <a:bodyPr/>
        <a:lstStyle/>
        <a:p>
          <a:r>
            <a:rPr lang="en-US" dirty="0" smtClean="0"/>
            <a:t>Meant to detect failures and able to perform automatic recovery procedures</a:t>
          </a:r>
          <a:endParaRPr lang="en-US" dirty="0"/>
        </a:p>
      </dgm:t>
    </dgm:pt>
    <dgm:pt modelId="{BC1C351F-BF48-4B33-BCC0-F13DA9F2F511}" type="parTrans" cxnId="{3339DC1D-E5A1-4457-9F18-E1DA650D7611}">
      <dgm:prSet/>
      <dgm:spPr/>
      <dgm:t>
        <a:bodyPr/>
        <a:lstStyle/>
        <a:p>
          <a:endParaRPr lang="en-US"/>
        </a:p>
      </dgm:t>
    </dgm:pt>
    <dgm:pt modelId="{BECB9A9A-A916-417C-8BBC-149017E14118}" type="sibTrans" cxnId="{3339DC1D-E5A1-4457-9F18-E1DA650D7611}">
      <dgm:prSet/>
      <dgm:spPr/>
      <dgm:t>
        <a:bodyPr/>
        <a:lstStyle/>
        <a:p>
          <a:endParaRPr lang="en-US"/>
        </a:p>
      </dgm:t>
    </dgm:pt>
    <dgm:pt modelId="{87A0793C-0B24-4E0F-A471-60337586D7EC}">
      <dgm:prSet phldrT="[Text]"/>
      <dgm:spPr/>
      <dgm:t>
        <a:bodyPr/>
        <a:lstStyle/>
        <a:p>
          <a:r>
            <a:rPr lang="en-US" dirty="0" smtClean="0"/>
            <a:t>Based on the ESPER CEP engine</a:t>
          </a:r>
          <a:endParaRPr lang="en-US" dirty="0"/>
        </a:p>
      </dgm:t>
    </dgm:pt>
    <dgm:pt modelId="{12795F7B-A143-4C12-9F53-1167F7776F2B}" type="parTrans" cxnId="{084E5872-8B61-4874-B3BD-82231522C79B}">
      <dgm:prSet/>
      <dgm:spPr/>
      <dgm:t>
        <a:bodyPr/>
        <a:lstStyle/>
        <a:p>
          <a:endParaRPr lang="en-US"/>
        </a:p>
      </dgm:t>
    </dgm:pt>
    <dgm:pt modelId="{08BAF7CC-7D3B-4706-B47A-8C68B830AB64}" type="sibTrans" cxnId="{084E5872-8B61-4874-B3BD-82231522C79B}">
      <dgm:prSet/>
      <dgm:spPr/>
      <dgm:t>
        <a:bodyPr/>
        <a:lstStyle/>
        <a:p>
          <a:endParaRPr lang="en-US"/>
        </a:p>
      </dgm:t>
    </dgm:pt>
    <dgm:pt modelId="{7815E944-F0FF-4734-93F1-EF4AB2B40898}">
      <dgm:prSet/>
      <dgm:spPr/>
      <dgm:t>
        <a:bodyPr/>
        <a:lstStyle/>
        <a:p>
          <a:r>
            <a:rPr lang="en-US" dirty="0" smtClean="0"/>
            <a:t>Patterns detected among stream of events</a:t>
          </a:r>
        </a:p>
      </dgm:t>
    </dgm:pt>
    <dgm:pt modelId="{9A26B1A5-0B7B-4F4D-BB4E-EDB7493A56C9}" type="parTrans" cxnId="{EC3282EF-6E0E-4666-AB8A-068F67C258EF}">
      <dgm:prSet/>
      <dgm:spPr/>
      <dgm:t>
        <a:bodyPr/>
        <a:lstStyle/>
        <a:p>
          <a:endParaRPr lang="en-US"/>
        </a:p>
      </dgm:t>
    </dgm:pt>
    <dgm:pt modelId="{2F786A5D-227D-43A5-A259-693A9D4E24F2}" type="sibTrans" cxnId="{EC3282EF-6E0E-4666-AB8A-068F67C258EF}">
      <dgm:prSet/>
      <dgm:spPr/>
      <dgm:t>
        <a:bodyPr/>
        <a:lstStyle/>
        <a:p>
          <a:endParaRPr lang="en-US"/>
        </a:p>
      </dgm:t>
    </dgm:pt>
    <dgm:pt modelId="{BE91712A-1C34-4302-AC8A-9D031CD0BA4E}">
      <dgm:prSet/>
      <dgm:spPr/>
      <dgm:t>
        <a:bodyPr/>
        <a:lstStyle/>
        <a:p>
          <a:r>
            <a:rPr lang="en-US" dirty="0" smtClean="0"/>
            <a:t>Powerful Event Processing Language (EPL)</a:t>
          </a:r>
          <a:endParaRPr lang="en-US" dirty="0"/>
        </a:p>
      </dgm:t>
    </dgm:pt>
    <dgm:pt modelId="{6C1099C5-8140-4A96-84CF-D3F92E896EDC}" type="parTrans" cxnId="{A734AC36-9569-41C5-BB12-F819A9B43FA2}">
      <dgm:prSet/>
      <dgm:spPr/>
      <dgm:t>
        <a:bodyPr/>
        <a:lstStyle/>
        <a:p>
          <a:endParaRPr lang="en-US"/>
        </a:p>
      </dgm:t>
    </dgm:pt>
    <dgm:pt modelId="{4BDD8D35-FB2D-43DB-9671-C729D05F88F0}" type="sibTrans" cxnId="{A734AC36-9569-41C5-BB12-F819A9B43FA2}">
      <dgm:prSet/>
      <dgm:spPr/>
      <dgm:t>
        <a:bodyPr/>
        <a:lstStyle/>
        <a:p>
          <a:endParaRPr lang="en-US"/>
        </a:p>
      </dgm:t>
    </dgm:pt>
    <dgm:pt modelId="{9C25D6B7-3B82-463A-A15D-9F33CF0A5C69}" type="pres">
      <dgm:prSet presAssocID="{83FFB468-C9AC-405E-92F0-4425084D5EE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7042132-8A11-4D07-96A1-688B2742A064}" type="pres">
      <dgm:prSet presAssocID="{01C8D7E8-3410-4642-AD7F-7A2C21091AB8}" presName="root" presStyleCnt="0"/>
      <dgm:spPr/>
    </dgm:pt>
    <dgm:pt modelId="{B4E5A4C7-BB0D-44F1-90D5-9AA0F877827B}" type="pres">
      <dgm:prSet presAssocID="{01C8D7E8-3410-4642-AD7F-7A2C21091AB8}" presName="rootComposite" presStyleCnt="0"/>
      <dgm:spPr/>
    </dgm:pt>
    <dgm:pt modelId="{C24300E8-A6E8-4FAF-9A05-33E1120D0C35}" type="pres">
      <dgm:prSet presAssocID="{01C8D7E8-3410-4642-AD7F-7A2C21091AB8}" presName="rootText" presStyleLbl="node1" presStyleIdx="0" presStyleCnt="2"/>
      <dgm:spPr/>
      <dgm:t>
        <a:bodyPr/>
        <a:lstStyle/>
        <a:p>
          <a:endParaRPr lang="en-US"/>
        </a:p>
      </dgm:t>
    </dgm:pt>
    <dgm:pt modelId="{B3F6A413-180E-47C9-A23A-FB8C8BC9998C}" type="pres">
      <dgm:prSet presAssocID="{01C8D7E8-3410-4642-AD7F-7A2C21091AB8}" presName="rootConnector" presStyleLbl="node1" presStyleIdx="0" presStyleCnt="2"/>
      <dgm:spPr/>
      <dgm:t>
        <a:bodyPr/>
        <a:lstStyle/>
        <a:p>
          <a:endParaRPr lang="en-US"/>
        </a:p>
      </dgm:t>
    </dgm:pt>
    <dgm:pt modelId="{CE99BA24-EB71-40C5-B1A5-CF750F8F0CEF}" type="pres">
      <dgm:prSet presAssocID="{01C8D7E8-3410-4642-AD7F-7A2C21091AB8}" presName="childShape" presStyleCnt="0"/>
      <dgm:spPr/>
    </dgm:pt>
    <dgm:pt modelId="{8EF81C05-E4AF-42FB-8B3B-A9F45957E734}" type="pres">
      <dgm:prSet presAssocID="{BC1C351F-BF48-4B33-BCC0-F13DA9F2F511}" presName="Name13" presStyleLbl="parChTrans1D2" presStyleIdx="0" presStyleCnt="4"/>
      <dgm:spPr/>
      <dgm:t>
        <a:bodyPr/>
        <a:lstStyle/>
        <a:p>
          <a:endParaRPr lang="en-US"/>
        </a:p>
      </dgm:t>
    </dgm:pt>
    <dgm:pt modelId="{225ED78B-400B-483F-AB43-D6572C323632}" type="pres">
      <dgm:prSet presAssocID="{6007C1D4-5058-40EE-9653-988AED39A311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E35A8F-1576-43C6-BAF0-7936FACE7273}" type="pres">
      <dgm:prSet presAssocID="{ED9A7428-6AF8-4A29-9C88-F5CDA5AB3C25}" presName="Name13" presStyleLbl="parChTrans1D2" presStyleIdx="1" presStyleCnt="4"/>
      <dgm:spPr/>
      <dgm:t>
        <a:bodyPr/>
        <a:lstStyle/>
        <a:p>
          <a:endParaRPr lang="en-US"/>
        </a:p>
      </dgm:t>
    </dgm:pt>
    <dgm:pt modelId="{DDC36A61-AA00-4888-B679-A84BD872F785}" type="pres">
      <dgm:prSet presAssocID="{DC46C721-3A65-461E-91BB-BAAA0E47CDB1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5434FB-B802-47E9-A4D8-63F18584684D}" type="pres">
      <dgm:prSet presAssocID="{96838025-2EDC-42F1-BCB5-EF38C180431F}" presName="root" presStyleCnt="0"/>
      <dgm:spPr/>
    </dgm:pt>
    <dgm:pt modelId="{DCAE9016-F096-42BC-8F78-1A1A38577D7D}" type="pres">
      <dgm:prSet presAssocID="{96838025-2EDC-42F1-BCB5-EF38C180431F}" presName="rootComposite" presStyleCnt="0"/>
      <dgm:spPr/>
    </dgm:pt>
    <dgm:pt modelId="{1E60F31E-3AD6-4489-B496-B5BF3A0AEACD}" type="pres">
      <dgm:prSet presAssocID="{96838025-2EDC-42F1-BCB5-EF38C180431F}" presName="rootText" presStyleLbl="node1" presStyleIdx="1" presStyleCnt="2"/>
      <dgm:spPr/>
      <dgm:t>
        <a:bodyPr/>
        <a:lstStyle/>
        <a:p>
          <a:endParaRPr lang="en-US"/>
        </a:p>
      </dgm:t>
    </dgm:pt>
    <dgm:pt modelId="{3991DA7A-A753-4EF9-BD90-782BAACEC24E}" type="pres">
      <dgm:prSet presAssocID="{96838025-2EDC-42F1-BCB5-EF38C180431F}" presName="rootConnector" presStyleLbl="node1" presStyleIdx="1" presStyleCnt="2"/>
      <dgm:spPr/>
      <dgm:t>
        <a:bodyPr/>
        <a:lstStyle/>
        <a:p>
          <a:endParaRPr lang="en-US"/>
        </a:p>
      </dgm:t>
    </dgm:pt>
    <dgm:pt modelId="{32A9A2DA-40C8-4201-9759-AD4CEFA57FBA}" type="pres">
      <dgm:prSet presAssocID="{96838025-2EDC-42F1-BCB5-EF38C180431F}" presName="childShape" presStyleCnt="0"/>
      <dgm:spPr/>
    </dgm:pt>
    <dgm:pt modelId="{BED3ED3F-6172-4A53-9D16-B9AFA2A9C753}" type="pres">
      <dgm:prSet presAssocID="{25DC9739-3470-4721-848F-68C3AE0B8A5E}" presName="Name13" presStyleLbl="parChTrans1D2" presStyleIdx="2" presStyleCnt="4"/>
      <dgm:spPr/>
      <dgm:t>
        <a:bodyPr/>
        <a:lstStyle/>
        <a:p>
          <a:endParaRPr lang="en-US"/>
        </a:p>
      </dgm:t>
    </dgm:pt>
    <dgm:pt modelId="{09468C34-CD12-4479-A69D-730C26E1D247}" type="pres">
      <dgm:prSet presAssocID="{413B23CF-4483-45C4-840A-A16FDA05C393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28F324-5D38-442B-96C2-9C101CCA7D35}" type="pres">
      <dgm:prSet presAssocID="{12795F7B-A143-4C12-9F53-1167F7776F2B}" presName="Name13" presStyleLbl="parChTrans1D2" presStyleIdx="3" presStyleCnt="4"/>
      <dgm:spPr/>
      <dgm:t>
        <a:bodyPr/>
        <a:lstStyle/>
        <a:p>
          <a:endParaRPr lang="en-US"/>
        </a:p>
      </dgm:t>
    </dgm:pt>
    <dgm:pt modelId="{6EAABD9A-8254-4100-9938-21D70BEF450F}" type="pres">
      <dgm:prSet presAssocID="{87A0793C-0B24-4E0F-A471-60337586D7EC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130C4D-7843-44D9-B9B0-9511253D41BB}" type="presOf" srcId="{96838025-2EDC-42F1-BCB5-EF38C180431F}" destId="{1E60F31E-3AD6-4489-B496-B5BF3A0AEACD}" srcOrd="0" destOrd="0" presId="urn:microsoft.com/office/officeart/2005/8/layout/hierarchy3"/>
    <dgm:cxn modelId="{3259F2AF-ED7C-4D27-86F5-14BD2D616393}" type="presOf" srcId="{7815E944-F0FF-4734-93F1-EF4AB2B40898}" destId="{6EAABD9A-8254-4100-9938-21D70BEF450F}" srcOrd="0" destOrd="1" presId="urn:microsoft.com/office/officeart/2005/8/layout/hierarchy3"/>
    <dgm:cxn modelId="{EC3282EF-6E0E-4666-AB8A-068F67C258EF}" srcId="{87A0793C-0B24-4E0F-A471-60337586D7EC}" destId="{7815E944-F0FF-4734-93F1-EF4AB2B40898}" srcOrd="0" destOrd="0" parTransId="{9A26B1A5-0B7B-4F4D-BB4E-EDB7493A56C9}" sibTransId="{2F786A5D-227D-43A5-A259-693A9D4E24F2}"/>
    <dgm:cxn modelId="{D5840D5B-16DC-4D2F-9055-41742230B587}" srcId="{83FFB468-C9AC-405E-92F0-4425084D5EEA}" destId="{96838025-2EDC-42F1-BCB5-EF38C180431F}" srcOrd="1" destOrd="0" parTransId="{8BE2BA96-A7AE-4ACC-A3F2-4CCF6FA4BE2A}" sibTransId="{BA2E1777-4B86-439A-BA91-C31C2EB40409}"/>
    <dgm:cxn modelId="{DE6BD486-208A-4DC3-9A60-5A1D8F8043C3}" type="presOf" srcId="{96838025-2EDC-42F1-BCB5-EF38C180431F}" destId="{3991DA7A-A753-4EF9-BD90-782BAACEC24E}" srcOrd="1" destOrd="0" presId="urn:microsoft.com/office/officeart/2005/8/layout/hierarchy3"/>
    <dgm:cxn modelId="{9849E9BC-1FE0-422A-AAAF-BF964078D173}" srcId="{DC46C721-3A65-461E-91BB-BAAA0E47CDB1}" destId="{2236B278-34F6-4BB5-9056-87694EA13C65}" srcOrd="0" destOrd="0" parTransId="{D26BE049-360C-4E74-A0E1-AD99DB0D59BB}" sibTransId="{A52A7876-E6F5-420B-B7AD-F54DA040C599}"/>
    <dgm:cxn modelId="{5528D1A6-EF1E-466E-89E0-E463775A2E31}" type="presOf" srcId="{01C8D7E8-3410-4642-AD7F-7A2C21091AB8}" destId="{B3F6A413-180E-47C9-A23A-FB8C8BC9998C}" srcOrd="1" destOrd="0" presId="urn:microsoft.com/office/officeart/2005/8/layout/hierarchy3"/>
    <dgm:cxn modelId="{982E04E6-7D53-459F-A967-21E36ABDE924}" type="presOf" srcId="{BC1C351F-BF48-4B33-BCC0-F13DA9F2F511}" destId="{8EF81C05-E4AF-42FB-8B3B-A9F45957E734}" srcOrd="0" destOrd="0" presId="urn:microsoft.com/office/officeart/2005/8/layout/hierarchy3"/>
    <dgm:cxn modelId="{084E5872-8B61-4874-B3BD-82231522C79B}" srcId="{96838025-2EDC-42F1-BCB5-EF38C180431F}" destId="{87A0793C-0B24-4E0F-A471-60337586D7EC}" srcOrd="1" destOrd="0" parTransId="{12795F7B-A143-4C12-9F53-1167F7776F2B}" sibTransId="{08BAF7CC-7D3B-4706-B47A-8C68B830AB64}"/>
    <dgm:cxn modelId="{C89137EC-AFA4-47AF-9239-BCC792E89A96}" srcId="{96838025-2EDC-42F1-BCB5-EF38C180431F}" destId="{413B23CF-4483-45C4-840A-A16FDA05C393}" srcOrd="0" destOrd="0" parTransId="{25DC9739-3470-4721-848F-68C3AE0B8A5E}" sibTransId="{C938B764-17E6-4BFC-8E49-DFAB0F214A20}"/>
    <dgm:cxn modelId="{F68B899A-0062-4B73-971F-3A4B0ED3FC35}" type="presOf" srcId="{87A0793C-0B24-4E0F-A471-60337586D7EC}" destId="{6EAABD9A-8254-4100-9938-21D70BEF450F}" srcOrd="0" destOrd="0" presId="urn:microsoft.com/office/officeart/2005/8/layout/hierarchy3"/>
    <dgm:cxn modelId="{904ED1C2-CFC5-4B34-9AE7-EBB522CAA65C}" type="presOf" srcId="{ED9A7428-6AF8-4A29-9C88-F5CDA5AB3C25}" destId="{97E35A8F-1576-43C6-BAF0-7936FACE7273}" srcOrd="0" destOrd="0" presId="urn:microsoft.com/office/officeart/2005/8/layout/hierarchy3"/>
    <dgm:cxn modelId="{3B7B893D-E3D6-4DE0-8B6F-696C8FC973F0}" type="presOf" srcId="{DC46C721-3A65-461E-91BB-BAAA0E47CDB1}" destId="{DDC36A61-AA00-4888-B679-A84BD872F785}" srcOrd="0" destOrd="0" presId="urn:microsoft.com/office/officeart/2005/8/layout/hierarchy3"/>
    <dgm:cxn modelId="{3B47311D-1A6A-4990-B0B0-0BA17DA8CE28}" srcId="{DC46C721-3A65-461E-91BB-BAAA0E47CDB1}" destId="{C5F595B1-9A26-44F5-93BF-620D10A9C711}" srcOrd="1" destOrd="0" parTransId="{1DA53AFE-C525-4252-A91C-47B9B1BE101E}" sibTransId="{C6AD4558-CE99-4306-A5D8-FF81261A254F}"/>
    <dgm:cxn modelId="{1E96F350-DFAF-48E4-91DF-9DBA3C11276E}" type="presOf" srcId="{C5F595B1-9A26-44F5-93BF-620D10A9C711}" destId="{DDC36A61-AA00-4888-B679-A84BD872F785}" srcOrd="0" destOrd="2" presId="urn:microsoft.com/office/officeart/2005/8/layout/hierarchy3"/>
    <dgm:cxn modelId="{65CAAEB9-1C07-4656-9338-01B272E1344D}" type="presOf" srcId="{413B23CF-4483-45C4-840A-A16FDA05C393}" destId="{09468C34-CD12-4479-A69D-730C26E1D247}" srcOrd="0" destOrd="0" presId="urn:microsoft.com/office/officeart/2005/8/layout/hierarchy3"/>
    <dgm:cxn modelId="{69C0D3F1-DD92-4D15-9AAD-79BAF30DE643}" srcId="{83FFB468-C9AC-405E-92F0-4425084D5EEA}" destId="{01C8D7E8-3410-4642-AD7F-7A2C21091AB8}" srcOrd="0" destOrd="0" parTransId="{942BFE40-15A6-4F3C-BA20-99733306F272}" sibTransId="{8D4B2B7A-027A-4E96-99FA-112E9FC540F1}"/>
    <dgm:cxn modelId="{686DD703-1ABB-4860-9A85-553F1903CFE2}" type="presOf" srcId="{01C8D7E8-3410-4642-AD7F-7A2C21091AB8}" destId="{C24300E8-A6E8-4FAF-9A05-33E1120D0C35}" srcOrd="0" destOrd="0" presId="urn:microsoft.com/office/officeart/2005/8/layout/hierarchy3"/>
    <dgm:cxn modelId="{234DE7D1-7CCF-4FC9-B0EE-80435F006F7F}" type="presOf" srcId="{12795F7B-A143-4C12-9F53-1167F7776F2B}" destId="{9C28F324-5D38-442B-96C2-9C101CCA7D35}" srcOrd="0" destOrd="0" presId="urn:microsoft.com/office/officeart/2005/8/layout/hierarchy3"/>
    <dgm:cxn modelId="{0D220705-4752-48B6-BAD4-1C20D00BC073}" type="presOf" srcId="{83FFB468-C9AC-405E-92F0-4425084D5EEA}" destId="{9C25D6B7-3B82-463A-A15D-9F33CF0A5C69}" srcOrd="0" destOrd="0" presId="urn:microsoft.com/office/officeart/2005/8/layout/hierarchy3"/>
    <dgm:cxn modelId="{CD046B28-D576-49E7-BA6D-4F2069FFD32A}" srcId="{01C8D7E8-3410-4642-AD7F-7A2C21091AB8}" destId="{DC46C721-3A65-461E-91BB-BAAA0E47CDB1}" srcOrd="1" destOrd="0" parTransId="{ED9A7428-6AF8-4A29-9C88-F5CDA5AB3C25}" sibTransId="{B0701B30-0328-4A46-B610-B4D299851B1D}"/>
    <dgm:cxn modelId="{C2EBB83C-DA53-4D6A-A133-F48B313523AB}" type="presOf" srcId="{BE91712A-1C34-4302-AC8A-9D031CD0BA4E}" destId="{6EAABD9A-8254-4100-9938-21D70BEF450F}" srcOrd="0" destOrd="2" presId="urn:microsoft.com/office/officeart/2005/8/layout/hierarchy3"/>
    <dgm:cxn modelId="{3339DC1D-E5A1-4457-9F18-E1DA650D7611}" srcId="{01C8D7E8-3410-4642-AD7F-7A2C21091AB8}" destId="{6007C1D4-5058-40EE-9653-988AED39A311}" srcOrd="0" destOrd="0" parTransId="{BC1C351F-BF48-4B33-BCC0-F13DA9F2F511}" sibTransId="{BECB9A9A-A916-417C-8BBC-149017E14118}"/>
    <dgm:cxn modelId="{9399627B-47DA-451E-9685-342041EA456A}" type="presOf" srcId="{25DC9739-3470-4721-848F-68C3AE0B8A5E}" destId="{BED3ED3F-6172-4A53-9D16-B9AFA2A9C753}" srcOrd="0" destOrd="0" presId="urn:microsoft.com/office/officeart/2005/8/layout/hierarchy3"/>
    <dgm:cxn modelId="{A734AC36-9569-41C5-BB12-F819A9B43FA2}" srcId="{87A0793C-0B24-4E0F-A471-60337586D7EC}" destId="{BE91712A-1C34-4302-AC8A-9D031CD0BA4E}" srcOrd="1" destOrd="0" parTransId="{6C1099C5-8140-4A96-84CF-D3F92E896EDC}" sibTransId="{4BDD8D35-FB2D-43DB-9671-C729D05F88F0}"/>
    <dgm:cxn modelId="{D65449D8-2967-43DF-BCD7-57D0883F9906}" type="presOf" srcId="{6007C1D4-5058-40EE-9653-988AED39A311}" destId="{225ED78B-400B-483F-AB43-D6572C323632}" srcOrd="0" destOrd="0" presId="urn:microsoft.com/office/officeart/2005/8/layout/hierarchy3"/>
    <dgm:cxn modelId="{3DAB2482-D0A1-4734-B6D1-C9F39A717558}" type="presOf" srcId="{2236B278-34F6-4BB5-9056-87694EA13C65}" destId="{DDC36A61-AA00-4888-B679-A84BD872F785}" srcOrd="0" destOrd="1" presId="urn:microsoft.com/office/officeart/2005/8/layout/hierarchy3"/>
    <dgm:cxn modelId="{4E6A188A-54A4-42E6-AEF1-1886E6DF7D0E}" type="presParOf" srcId="{9C25D6B7-3B82-463A-A15D-9F33CF0A5C69}" destId="{C7042132-8A11-4D07-96A1-688B2742A064}" srcOrd="0" destOrd="0" presId="urn:microsoft.com/office/officeart/2005/8/layout/hierarchy3"/>
    <dgm:cxn modelId="{82A4C2E6-7EFD-4098-B332-9BC36F79033F}" type="presParOf" srcId="{C7042132-8A11-4D07-96A1-688B2742A064}" destId="{B4E5A4C7-BB0D-44F1-90D5-9AA0F877827B}" srcOrd="0" destOrd="0" presId="urn:microsoft.com/office/officeart/2005/8/layout/hierarchy3"/>
    <dgm:cxn modelId="{0083E705-3884-4BE2-BC00-F25E28D1BCA1}" type="presParOf" srcId="{B4E5A4C7-BB0D-44F1-90D5-9AA0F877827B}" destId="{C24300E8-A6E8-4FAF-9A05-33E1120D0C35}" srcOrd="0" destOrd="0" presId="urn:microsoft.com/office/officeart/2005/8/layout/hierarchy3"/>
    <dgm:cxn modelId="{CDB2587D-408E-4D1B-92AE-93A4BC0CBB76}" type="presParOf" srcId="{B4E5A4C7-BB0D-44F1-90D5-9AA0F877827B}" destId="{B3F6A413-180E-47C9-A23A-FB8C8BC9998C}" srcOrd="1" destOrd="0" presId="urn:microsoft.com/office/officeart/2005/8/layout/hierarchy3"/>
    <dgm:cxn modelId="{10C219CB-42B9-4485-A0B4-956A95C2C50D}" type="presParOf" srcId="{C7042132-8A11-4D07-96A1-688B2742A064}" destId="{CE99BA24-EB71-40C5-B1A5-CF750F8F0CEF}" srcOrd="1" destOrd="0" presId="urn:microsoft.com/office/officeart/2005/8/layout/hierarchy3"/>
    <dgm:cxn modelId="{DECF1CE4-E5B5-4CA3-9C31-AC0DED962C2E}" type="presParOf" srcId="{CE99BA24-EB71-40C5-B1A5-CF750F8F0CEF}" destId="{8EF81C05-E4AF-42FB-8B3B-A9F45957E734}" srcOrd="0" destOrd="0" presId="urn:microsoft.com/office/officeart/2005/8/layout/hierarchy3"/>
    <dgm:cxn modelId="{BF419B8C-E588-4BC7-85A7-E8C1CB113BEF}" type="presParOf" srcId="{CE99BA24-EB71-40C5-B1A5-CF750F8F0CEF}" destId="{225ED78B-400B-483F-AB43-D6572C323632}" srcOrd="1" destOrd="0" presId="urn:microsoft.com/office/officeart/2005/8/layout/hierarchy3"/>
    <dgm:cxn modelId="{CC310996-E53E-44A2-B552-894B158332A8}" type="presParOf" srcId="{CE99BA24-EB71-40C5-B1A5-CF750F8F0CEF}" destId="{97E35A8F-1576-43C6-BAF0-7936FACE7273}" srcOrd="2" destOrd="0" presId="urn:microsoft.com/office/officeart/2005/8/layout/hierarchy3"/>
    <dgm:cxn modelId="{F56C6CCB-F804-4955-A710-877460E6C7EF}" type="presParOf" srcId="{CE99BA24-EB71-40C5-B1A5-CF750F8F0CEF}" destId="{DDC36A61-AA00-4888-B679-A84BD872F785}" srcOrd="3" destOrd="0" presId="urn:microsoft.com/office/officeart/2005/8/layout/hierarchy3"/>
    <dgm:cxn modelId="{EAF828C6-46B9-481C-9BB4-E2929C5F5681}" type="presParOf" srcId="{9C25D6B7-3B82-463A-A15D-9F33CF0A5C69}" destId="{B75434FB-B802-47E9-A4D8-63F18584684D}" srcOrd="1" destOrd="0" presId="urn:microsoft.com/office/officeart/2005/8/layout/hierarchy3"/>
    <dgm:cxn modelId="{1D54FF1B-3135-4830-800B-0AFC33B81EE4}" type="presParOf" srcId="{B75434FB-B802-47E9-A4D8-63F18584684D}" destId="{DCAE9016-F096-42BC-8F78-1A1A38577D7D}" srcOrd="0" destOrd="0" presId="urn:microsoft.com/office/officeart/2005/8/layout/hierarchy3"/>
    <dgm:cxn modelId="{0E3389A9-AF71-4088-9A20-0028B9AE3A11}" type="presParOf" srcId="{DCAE9016-F096-42BC-8F78-1A1A38577D7D}" destId="{1E60F31E-3AD6-4489-B496-B5BF3A0AEACD}" srcOrd="0" destOrd="0" presId="urn:microsoft.com/office/officeart/2005/8/layout/hierarchy3"/>
    <dgm:cxn modelId="{29CC21AF-C4AD-4A64-BBA5-248F1CC28164}" type="presParOf" srcId="{DCAE9016-F096-42BC-8F78-1A1A38577D7D}" destId="{3991DA7A-A753-4EF9-BD90-782BAACEC24E}" srcOrd="1" destOrd="0" presId="urn:microsoft.com/office/officeart/2005/8/layout/hierarchy3"/>
    <dgm:cxn modelId="{A9E335B5-FFEE-426F-8048-5EE389E202DF}" type="presParOf" srcId="{B75434FB-B802-47E9-A4D8-63F18584684D}" destId="{32A9A2DA-40C8-4201-9759-AD4CEFA57FBA}" srcOrd="1" destOrd="0" presId="urn:microsoft.com/office/officeart/2005/8/layout/hierarchy3"/>
    <dgm:cxn modelId="{E91516C4-7089-4033-9641-7820C43D1DE0}" type="presParOf" srcId="{32A9A2DA-40C8-4201-9759-AD4CEFA57FBA}" destId="{BED3ED3F-6172-4A53-9D16-B9AFA2A9C753}" srcOrd="0" destOrd="0" presId="urn:microsoft.com/office/officeart/2005/8/layout/hierarchy3"/>
    <dgm:cxn modelId="{81A4D340-1490-4750-AB27-FBB17AF346B1}" type="presParOf" srcId="{32A9A2DA-40C8-4201-9759-AD4CEFA57FBA}" destId="{09468C34-CD12-4479-A69D-730C26E1D247}" srcOrd="1" destOrd="0" presId="urn:microsoft.com/office/officeart/2005/8/layout/hierarchy3"/>
    <dgm:cxn modelId="{BEF2631C-5604-4904-8E32-5D5200C95350}" type="presParOf" srcId="{32A9A2DA-40C8-4201-9759-AD4CEFA57FBA}" destId="{9C28F324-5D38-442B-96C2-9C101CCA7D35}" srcOrd="2" destOrd="0" presId="urn:microsoft.com/office/officeart/2005/8/layout/hierarchy3"/>
    <dgm:cxn modelId="{C9A933F4-F24F-4432-959F-01C63E0C6EE5}" type="presParOf" srcId="{32A9A2DA-40C8-4201-9759-AD4CEFA57FBA}" destId="{6EAABD9A-8254-4100-9938-21D70BEF450F}" srcOrd="3" destOrd="0" presId="urn:microsoft.com/office/officeart/2005/8/layout/hierarchy3"/>
  </dgm:cxnLst>
  <dgm:bg/>
  <dgm:whole/>
  <dgm:extLst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A10A85-C665-421E-B9D9-4A5217432E43}" type="doc">
      <dgm:prSet loTypeId="urn:microsoft.com/office/officeart/2005/8/layout/h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FF28AC-C429-4F0F-A5AE-70C261123FEF}">
      <dgm:prSet phldrT="[Text]" custT="1"/>
      <dgm:spPr/>
      <dgm:t>
        <a:bodyPr/>
        <a:lstStyle/>
        <a:p>
          <a:r>
            <a:rPr lang="en-US" sz="2000" b="1" dirty="0" smtClean="0"/>
            <a:t>What</a:t>
          </a:r>
          <a:endParaRPr lang="en-US" sz="1500" b="1" dirty="0"/>
        </a:p>
      </dgm:t>
    </dgm:pt>
    <dgm:pt modelId="{039E9A54-02BD-410D-AE72-8F04C6378E86}" type="parTrans" cxnId="{A31152AB-8B61-4D8D-B777-0787B552D399}">
      <dgm:prSet/>
      <dgm:spPr/>
      <dgm:t>
        <a:bodyPr/>
        <a:lstStyle/>
        <a:p>
          <a:endParaRPr lang="en-US"/>
        </a:p>
      </dgm:t>
    </dgm:pt>
    <dgm:pt modelId="{2828FD93-C241-4CC2-821A-B916B4B19B34}" type="sibTrans" cxnId="{A31152AB-8B61-4D8D-B777-0787B552D399}">
      <dgm:prSet/>
      <dgm:spPr/>
      <dgm:t>
        <a:bodyPr/>
        <a:lstStyle/>
        <a:p>
          <a:endParaRPr lang="en-US"/>
        </a:p>
      </dgm:t>
    </dgm:pt>
    <dgm:pt modelId="{E146B7C4-0C42-4A32-BA27-C710F7B9584E}">
      <dgm:prSet phldrT="[Text]"/>
      <dgm:spPr/>
      <dgm:t>
        <a:bodyPr/>
        <a:lstStyle/>
        <a:p>
          <a:r>
            <a:rPr lang="en-US" dirty="0" smtClean="0"/>
            <a:t>A tool meant at guiding the operator in his daily work</a:t>
          </a:r>
          <a:endParaRPr lang="en-US" dirty="0"/>
        </a:p>
      </dgm:t>
    </dgm:pt>
    <dgm:pt modelId="{DAA716EA-DD93-455F-964F-B1995BE5B694}" type="parTrans" cxnId="{0A4F9C37-EE1B-4275-B416-832DE2CC0485}">
      <dgm:prSet/>
      <dgm:spPr/>
      <dgm:t>
        <a:bodyPr/>
        <a:lstStyle/>
        <a:p>
          <a:endParaRPr lang="en-US"/>
        </a:p>
      </dgm:t>
    </dgm:pt>
    <dgm:pt modelId="{EF034033-10AE-4709-9E08-EE29F926E158}" type="sibTrans" cxnId="{0A4F9C37-EE1B-4275-B416-832DE2CC0485}">
      <dgm:prSet/>
      <dgm:spPr/>
      <dgm:t>
        <a:bodyPr/>
        <a:lstStyle/>
        <a:p>
          <a:endParaRPr lang="en-US"/>
        </a:p>
      </dgm:t>
    </dgm:pt>
    <dgm:pt modelId="{C9376CB5-8857-4D7A-878D-3235D8AE14D5}">
      <dgm:prSet phldrT="[Text]"/>
      <dgm:spPr/>
      <dgm:t>
        <a:bodyPr/>
        <a:lstStyle/>
        <a:p>
          <a:r>
            <a:rPr lang="en-US" dirty="0" smtClean="0"/>
            <a:t>Diagnosing problematic situations and suggesting action to take</a:t>
          </a:r>
          <a:endParaRPr lang="en-US" dirty="0"/>
        </a:p>
      </dgm:t>
    </dgm:pt>
    <dgm:pt modelId="{7401210D-DFE6-4035-B03F-04989FB83104}" type="parTrans" cxnId="{5D509B59-B584-4E58-B1C9-FAB31DEF2634}">
      <dgm:prSet/>
      <dgm:spPr/>
      <dgm:t>
        <a:bodyPr/>
        <a:lstStyle/>
        <a:p>
          <a:endParaRPr lang="en-US"/>
        </a:p>
      </dgm:t>
    </dgm:pt>
    <dgm:pt modelId="{B93FB6F2-D4FB-415A-A4A9-B46D3C81680C}" type="sibTrans" cxnId="{5D509B59-B584-4E58-B1C9-FAB31DEF2634}">
      <dgm:prSet/>
      <dgm:spPr/>
      <dgm:t>
        <a:bodyPr/>
        <a:lstStyle/>
        <a:p>
          <a:endParaRPr lang="en-US"/>
        </a:p>
      </dgm:t>
    </dgm:pt>
    <dgm:pt modelId="{24FE1177-3FEE-4B9D-BF94-3A08085BAD6B}">
      <dgm:prSet phldrT="[Text]" custT="1"/>
      <dgm:spPr/>
      <dgm:t>
        <a:bodyPr/>
        <a:lstStyle/>
        <a:p>
          <a:r>
            <a:rPr lang="en-US" sz="2000" b="1" dirty="0" smtClean="0"/>
            <a:t>Aim</a:t>
          </a:r>
          <a:endParaRPr lang="en-US" sz="1500" b="1" dirty="0"/>
        </a:p>
      </dgm:t>
    </dgm:pt>
    <dgm:pt modelId="{54AB276C-A64F-4F93-9809-587FFAC01061}" type="parTrans" cxnId="{E5163323-03A5-4CC8-BA74-5A8446433F84}">
      <dgm:prSet/>
      <dgm:spPr/>
      <dgm:t>
        <a:bodyPr/>
        <a:lstStyle/>
        <a:p>
          <a:endParaRPr lang="en-US"/>
        </a:p>
      </dgm:t>
    </dgm:pt>
    <dgm:pt modelId="{C757471B-164F-4A55-BD11-4429F3118D07}" type="sibTrans" cxnId="{E5163323-03A5-4CC8-BA74-5A8446433F84}">
      <dgm:prSet/>
      <dgm:spPr/>
      <dgm:t>
        <a:bodyPr/>
        <a:lstStyle/>
        <a:p>
          <a:endParaRPr lang="en-US"/>
        </a:p>
      </dgm:t>
    </dgm:pt>
    <dgm:pt modelId="{57FA789F-B4E0-41A5-846E-C0D1958CD69A}">
      <dgm:prSet phldrT="[Text]"/>
      <dgm:spPr/>
      <dgm:t>
        <a:bodyPr/>
        <a:lstStyle/>
        <a:p>
          <a:r>
            <a:rPr lang="en-US" dirty="0" smtClean="0"/>
            <a:t>Reduce and simplify shifter tasks</a:t>
          </a:r>
          <a:endParaRPr lang="en-US" dirty="0"/>
        </a:p>
      </dgm:t>
    </dgm:pt>
    <dgm:pt modelId="{EA5895D7-3DEC-42E1-ABD1-3357A207BB47}" type="parTrans" cxnId="{E391DC26-9B10-4D43-9C98-0B0FCE92699F}">
      <dgm:prSet/>
      <dgm:spPr/>
      <dgm:t>
        <a:bodyPr/>
        <a:lstStyle/>
        <a:p>
          <a:endParaRPr lang="en-US"/>
        </a:p>
      </dgm:t>
    </dgm:pt>
    <dgm:pt modelId="{7588BB58-CB78-4493-B481-E1AD8047FFDE}" type="sibTrans" cxnId="{E391DC26-9B10-4D43-9C98-0B0FCE92699F}">
      <dgm:prSet/>
      <dgm:spPr/>
      <dgm:t>
        <a:bodyPr/>
        <a:lstStyle/>
        <a:p>
          <a:endParaRPr lang="en-US"/>
        </a:p>
      </dgm:t>
    </dgm:pt>
    <dgm:pt modelId="{4D13E022-3D5C-4811-9E65-293482290806}">
      <dgm:prSet phldrT="[Text]"/>
      <dgm:spPr/>
      <dgm:t>
        <a:bodyPr/>
        <a:lstStyle/>
        <a:p>
          <a:r>
            <a:rPr lang="en-US" dirty="0" smtClean="0"/>
            <a:t>Help shifters with more detailed and pertinent information</a:t>
          </a:r>
          <a:endParaRPr lang="en-US" dirty="0"/>
        </a:p>
      </dgm:t>
    </dgm:pt>
    <dgm:pt modelId="{ADC3FA30-BDC4-416C-838A-8127ED4ECE9C}" type="parTrans" cxnId="{C05C75F7-F3DB-4219-951D-711AA101CF56}">
      <dgm:prSet/>
      <dgm:spPr/>
      <dgm:t>
        <a:bodyPr/>
        <a:lstStyle/>
        <a:p>
          <a:endParaRPr lang="en-US"/>
        </a:p>
      </dgm:t>
    </dgm:pt>
    <dgm:pt modelId="{E5D24A1B-18EB-4DC8-A15E-4F03D17A8077}" type="sibTrans" cxnId="{C05C75F7-F3DB-4219-951D-711AA101CF56}">
      <dgm:prSet/>
      <dgm:spPr/>
      <dgm:t>
        <a:bodyPr/>
        <a:lstStyle/>
        <a:p>
          <a:endParaRPr lang="en-US"/>
        </a:p>
      </dgm:t>
    </dgm:pt>
    <dgm:pt modelId="{4E4AF2CA-C0F0-4CE2-AD1E-73BC918EDAE1}">
      <dgm:prSet phldrT="[Text]" custT="1"/>
      <dgm:spPr/>
      <dgm:t>
        <a:bodyPr/>
        <a:lstStyle/>
        <a:p>
          <a:r>
            <a:rPr lang="en-US" sz="2000" b="1" dirty="0" smtClean="0"/>
            <a:t>Objectives</a:t>
          </a:r>
          <a:endParaRPr lang="en-US" sz="2000" b="1" dirty="0"/>
        </a:p>
      </dgm:t>
    </dgm:pt>
    <dgm:pt modelId="{B9DE9656-6B5E-404C-8586-0FCB27C706D5}" type="parTrans" cxnId="{10232B84-D894-482E-9B07-0F07CDDC7005}">
      <dgm:prSet/>
      <dgm:spPr/>
      <dgm:t>
        <a:bodyPr/>
        <a:lstStyle/>
        <a:p>
          <a:endParaRPr lang="en-US"/>
        </a:p>
      </dgm:t>
    </dgm:pt>
    <dgm:pt modelId="{3873BADF-75EB-449F-9231-AE4014EEFFCC}" type="sibTrans" cxnId="{10232B84-D894-482E-9B07-0F07CDDC7005}">
      <dgm:prSet/>
      <dgm:spPr/>
      <dgm:t>
        <a:bodyPr/>
        <a:lstStyle/>
        <a:p>
          <a:endParaRPr lang="en-US"/>
        </a:p>
      </dgm:t>
    </dgm:pt>
    <dgm:pt modelId="{8FE6B0F8-433A-4F6F-8F7B-E216F7245623}">
      <dgm:prSet phldrT="[Text]"/>
      <dgm:spPr/>
      <dgm:t>
        <a:bodyPr/>
        <a:lstStyle/>
        <a:p>
          <a:r>
            <a:rPr lang="en-US" dirty="0" smtClean="0"/>
            <a:t>Automate checks and controls in real-time</a:t>
          </a:r>
          <a:endParaRPr lang="en-US" dirty="0"/>
        </a:p>
      </dgm:t>
    </dgm:pt>
    <dgm:pt modelId="{B178BC31-6BB5-400B-9BAA-2051F2DC7D10}" type="parTrans" cxnId="{AB155612-94F1-4B51-9C34-008007824451}">
      <dgm:prSet/>
      <dgm:spPr/>
      <dgm:t>
        <a:bodyPr/>
        <a:lstStyle/>
        <a:p>
          <a:endParaRPr lang="en-US"/>
        </a:p>
      </dgm:t>
    </dgm:pt>
    <dgm:pt modelId="{85571D1E-F21C-4BF9-A661-2A0FDD85207F}" type="sibTrans" cxnId="{AB155612-94F1-4B51-9C34-008007824451}">
      <dgm:prSet/>
      <dgm:spPr/>
      <dgm:t>
        <a:bodyPr/>
        <a:lstStyle/>
        <a:p>
          <a:endParaRPr lang="en-US"/>
        </a:p>
      </dgm:t>
    </dgm:pt>
    <dgm:pt modelId="{7CF3CFFD-805B-43C9-B7CD-68E11385E92A}">
      <dgm:prSet phldrT="[Text]"/>
      <dgm:spPr/>
      <dgm:t>
        <a:bodyPr/>
        <a:lstStyle/>
        <a:p>
          <a:r>
            <a:rPr lang="en-US" dirty="0" smtClean="0"/>
            <a:t>Process and analyze heterogeneous streams of information</a:t>
          </a:r>
          <a:endParaRPr lang="en-US" dirty="0"/>
        </a:p>
      </dgm:t>
    </dgm:pt>
    <dgm:pt modelId="{6DB21F41-430D-4F77-A8FB-73AA7FD7502D}" type="parTrans" cxnId="{414271FA-B6CF-47AA-8204-E47374FB9D82}">
      <dgm:prSet/>
      <dgm:spPr/>
      <dgm:t>
        <a:bodyPr/>
        <a:lstStyle/>
        <a:p>
          <a:endParaRPr lang="en-US"/>
        </a:p>
      </dgm:t>
    </dgm:pt>
    <dgm:pt modelId="{96655A1B-BCB6-4E09-BFFA-BDDAD9BB48DB}" type="sibTrans" cxnId="{414271FA-B6CF-47AA-8204-E47374FB9D82}">
      <dgm:prSet/>
      <dgm:spPr/>
      <dgm:t>
        <a:bodyPr/>
        <a:lstStyle/>
        <a:p>
          <a:endParaRPr lang="en-US"/>
        </a:p>
      </dgm:t>
    </dgm:pt>
    <dgm:pt modelId="{C8ABFF9D-12B4-4C1F-A92C-114B1AFBA2E2}">
      <dgm:prSet phldrT="[Text]"/>
      <dgm:spPr/>
      <dgm:t>
        <a:bodyPr/>
        <a:lstStyle/>
        <a:p>
          <a:r>
            <a:rPr lang="en-US" dirty="0" smtClean="0"/>
            <a:t>Remind the operator he should (not) do something</a:t>
          </a:r>
          <a:endParaRPr lang="en-US" dirty="0"/>
        </a:p>
      </dgm:t>
    </dgm:pt>
    <dgm:pt modelId="{3E4E0731-88E4-4305-AF61-D6284FB2F3AD}" type="parTrans" cxnId="{839C0598-DB72-47C1-9E7D-F6EC7097560C}">
      <dgm:prSet/>
      <dgm:spPr/>
      <dgm:t>
        <a:bodyPr/>
        <a:lstStyle/>
        <a:p>
          <a:endParaRPr lang="en-US"/>
        </a:p>
      </dgm:t>
    </dgm:pt>
    <dgm:pt modelId="{E578AE4E-6FBC-496E-AD69-1620CF4E26AD}" type="sibTrans" cxnId="{839C0598-DB72-47C1-9E7D-F6EC7097560C}">
      <dgm:prSet/>
      <dgm:spPr/>
      <dgm:t>
        <a:bodyPr/>
        <a:lstStyle/>
        <a:p>
          <a:endParaRPr lang="en-US"/>
        </a:p>
      </dgm:t>
    </dgm:pt>
    <dgm:pt modelId="{37C0F709-88BE-466A-BB38-C7C64069E5D9}">
      <dgm:prSet phldrT="[Text]"/>
      <dgm:spPr/>
      <dgm:t>
        <a:bodyPr/>
        <a:lstStyle/>
        <a:p>
          <a:r>
            <a:rPr lang="en-US" dirty="0" smtClean="0"/>
            <a:t>Be more efficient, avoid repetition</a:t>
          </a:r>
          <a:endParaRPr lang="en-US" dirty="0"/>
        </a:p>
      </dgm:t>
    </dgm:pt>
    <dgm:pt modelId="{38504575-CA00-4272-BE26-A9C44D232CB9}" type="parTrans" cxnId="{9218AA33-4E2A-45E9-89A6-90C3544C4E58}">
      <dgm:prSet/>
      <dgm:spPr/>
      <dgm:t>
        <a:bodyPr/>
        <a:lstStyle/>
        <a:p>
          <a:endParaRPr lang="en-US"/>
        </a:p>
      </dgm:t>
    </dgm:pt>
    <dgm:pt modelId="{D0044BF3-1724-43D6-AE16-D3B99CADAE8E}" type="sibTrans" cxnId="{9218AA33-4E2A-45E9-89A6-90C3544C4E58}">
      <dgm:prSet/>
      <dgm:spPr/>
      <dgm:t>
        <a:bodyPr/>
        <a:lstStyle/>
        <a:p>
          <a:endParaRPr lang="en-US"/>
        </a:p>
      </dgm:t>
    </dgm:pt>
    <dgm:pt modelId="{1868A47F-C5F9-4F5C-8F34-11B265703AA0}">
      <dgm:prSet phldrT="[Text]"/>
      <dgm:spPr/>
      <dgm:t>
        <a:bodyPr/>
        <a:lstStyle/>
        <a:p>
          <a:r>
            <a:rPr lang="en-US" dirty="0" smtClean="0"/>
            <a:t>Formalize knowledge from experts</a:t>
          </a:r>
          <a:endParaRPr lang="en-US" dirty="0"/>
        </a:p>
      </dgm:t>
    </dgm:pt>
    <dgm:pt modelId="{28D6B811-27A0-4460-8FF1-234AE49A9925}" type="parTrans" cxnId="{57FC9E5F-4356-47CE-83C3-DF8E779240FA}">
      <dgm:prSet/>
      <dgm:spPr/>
      <dgm:t>
        <a:bodyPr/>
        <a:lstStyle/>
        <a:p>
          <a:endParaRPr lang="en-US"/>
        </a:p>
      </dgm:t>
    </dgm:pt>
    <dgm:pt modelId="{5B148BCC-2748-4B4B-96F7-769EE2D05A62}" type="sibTrans" cxnId="{57FC9E5F-4356-47CE-83C3-DF8E779240FA}">
      <dgm:prSet/>
      <dgm:spPr/>
      <dgm:t>
        <a:bodyPr/>
        <a:lstStyle/>
        <a:p>
          <a:endParaRPr lang="en-US"/>
        </a:p>
      </dgm:t>
    </dgm:pt>
    <dgm:pt modelId="{BEC8D73D-2656-4871-9E13-F98A35A64C4E}">
      <dgm:prSet phldrT="[Text]"/>
      <dgm:spPr/>
      <dgm:t>
        <a:bodyPr/>
        <a:lstStyle/>
        <a:p>
          <a:r>
            <a:rPr lang="en-US" dirty="0" smtClean="0"/>
            <a:t>Receive instructions from TDAQ experts on what to do and how to react</a:t>
          </a:r>
          <a:endParaRPr lang="en-US" dirty="0"/>
        </a:p>
      </dgm:t>
    </dgm:pt>
    <dgm:pt modelId="{848566E2-1BC1-4A92-8B59-AED34FCA33D4}" type="parTrans" cxnId="{D2CF7263-C3B5-45E4-B939-62F9950FB8DF}">
      <dgm:prSet/>
      <dgm:spPr/>
      <dgm:t>
        <a:bodyPr/>
        <a:lstStyle/>
        <a:p>
          <a:endParaRPr lang="en-US"/>
        </a:p>
      </dgm:t>
    </dgm:pt>
    <dgm:pt modelId="{4DD4E033-2418-40F1-ABB4-123F58A74933}" type="sibTrans" cxnId="{D2CF7263-C3B5-45E4-B939-62F9950FB8DF}">
      <dgm:prSet/>
      <dgm:spPr/>
      <dgm:t>
        <a:bodyPr/>
        <a:lstStyle/>
        <a:p>
          <a:endParaRPr lang="en-US"/>
        </a:p>
      </dgm:t>
    </dgm:pt>
    <dgm:pt modelId="{59DABC9E-EDEE-4C50-A8CA-4960D1D6612D}">
      <dgm:prSet phldrT="[Text]"/>
      <dgm:spPr/>
      <dgm:t>
        <a:bodyPr/>
        <a:lstStyle/>
        <a:p>
          <a:r>
            <a:rPr lang="en-US" dirty="0" smtClean="0"/>
            <a:t>Promptly notify operators of problems and failures</a:t>
          </a:r>
          <a:endParaRPr lang="en-US" dirty="0"/>
        </a:p>
      </dgm:t>
    </dgm:pt>
    <dgm:pt modelId="{A4D666BB-FB9B-40F9-8530-193E2316C1B2}" type="parTrans" cxnId="{E5D16199-5929-48BA-B1FD-BB6A65E0B9B1}">
      <dgm:prSet/>
      <dgm:spPr/>
      <dgm:t>
        <a:bodyPr/>
        <a:lstStyle/>
        <a:p>
          <a:endParaRPr lang="en-US"/>
        </a:p>
      </dgm:t>
    </dgm:pt>
    <dgm:pt modelId="{D64C2D90-C63C-48DF-85FC-20EFE34603E7}" type="sibTrans" cxnId="{E5D16199-5929-48BA-B1FD-BB6A65E0B9B1}">
      <dgm:prSet/>
      <dgm:spPr/>
      <dgm:t>
        <a:bodyPr/>
        <a:lstStyle/>
        <a:p>
          <a:endParaRPr lang="en-US"/>
        </a:p>
      </dgm:t>
    </dgm:pt>
    <dgm:pt modelId="{F3030DAA-BE5D-498F-9BE5-3827DC3F15C3}" type="pres">
      <dgm:prSet presAssocID="{0FA10A85-C665-421E-B9D9-4A5217432E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2E18F1-89A2-486D-A334-2588FF2DC8C4}" type="pres">
      <dgm:prSet presAssocID="{12FF28AC-C429-4F0F-A5AE-70C261123FEF}" presName="composite" presStyleCnt="0"/>
      <dgm:spPr/>
    </dgm:pt>
    <dgm:pt modelId="{A8DF4262-AA6F-48B9-BA34-7A2A92B0B9E7}" type="pres">
      <dgm:prSet presAssocID="{12FF28AC-C429-4F0F-A5AE-70C261123FE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65290E-3A2B-4139-A34F-22DDE8C22F5D}" type="pres">
      <dgm:prSet presAssocID="{12FF28AC-C429-4F0F-A5AE-70C261123FEF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748FB0-69B4-4276-BE2F-2AFC8EEB0B93}" type="pres">
      <dgm:prSet presAssocID="{2828FD93-C241-4CC2-821A-B916B4B19B34}" presName="space" presStyleCnt="0"/>
      <dgm:spPr/>
    </dgm:pt>
    <dgm:pt modelId="{4BACBE19-011C-47A9-BF08-30CB286A86D0}" type="pres">
      <dgm:prSet presAssocID="{24FE1177-3FEE-4B9D-BF94-3A08085BAD6B}" presName="composite" presStyleCnt="0"/>
      <dgm:spPr/>
    </dgm:pt>
    <dgm:pt modelId="{1E4EC0F7-89F2-4061-AC75-562D3492E322}" type="pres">
      <dgm:prSet presAssocID="{24FE1177-3FEE-4B9D-BF94-3A08085BAD6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D5F203-FF5D-40C0-B53E-D2E19EDE926B}" type="pres">
      <dgm:prSet presAssocID="{24FE1177-3FEE-4B9D-BF94-3A08085BAD6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62718-BCC6-4168-9AA9-9FB9B9BB9767}" type="pres">
      <dgm:prSet presAssocID="{C757471B-164F-4A55-BD11-4429F3118D07}" presName="space" presStyleCnt="0"/>
      <dgm:spPr/>
    </dgm:pt>
    <dgm:pt modelId="{F4C8A20E-1CD5-46C8-9DED-D0045702440F}" type="pres">
      <dgm:prSet presAssocID="{4E4AF2CA-C0F0-4CE2-AD1E-73BC918EDAE1}" presName="composite" presStyleCnt="0"/>
      <dgm:spPr/>
    </dgm:pt>
    <dgm:pt modelId="{2CF25F4E-2420-44D4-9097-773EB5924AB5}" type="pres">
      <dgm:prSet presAssocID="{4E4AF2CA-C0F0-4CE2-AD1E-73BC918EDAE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865B79-D324-492E-91B3-2A2741EFC69B}" type="pres">
      <dgm:prSet presAssocID="{4E4AF2CA-C0F0-4CE2-AD1E-73BC918EDAE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4271FA-B6CF-47AA-8204-E47374FB9D82}" srcId="{4E4AF2CA-C0F0-4CE2-AD1E-73BC918EDAE1}" destId="{7CF3CFFD-805B-43C9-B7CD-68E11385E92A}" srcOrd="1" destOrd="0" parTransId="{6DB21F41-430D-4F77-A8FB-73AA7FD7502D}" sibTransId="{96655A1B-BCB6-4E09-BFFA-BDDAD9BB48DB}"/>
    <dgm:cxn modelId="{621D95E9-79FA-4B57-B8D4-0CA9BEE0D330}" type="presOf" srcId="{0FA10A85-C665-421E-B9D9-4A5217432E43}" destId="{F3030DAA-BE5D-498F-9BE5-3827DC3F15C3}" srcOrd="0" destOrd="0" presId="urn:microsoft.com/office/officeart/2005/8/layout/hList1"/>
    <dgm:cxn modelId="{D2CF7263-C3B5-45E4-B939-62F9950FB8DF}" srcId="{4E4AF2CA-C0F0-4CE2-AD1E-73BC918EDAE1}" destId="{BEC8D73D-2656-4871-9E13-F98A35A64C4E}" srcOrd="2" destOrd="0" parTransId="{848566E2-1BC1-4A92-8B59-AED34FCA33D4}" sibTransId="{4DD4E033-2418-40F1-ABB4-123F58A74933}"/>
    <dgm:cxn modelId="{1E3FEAE9-4021-4192-B4CC-A4C1B50C4308}" type="presOf" srcId="{BEC8D73D-2656-4871-9E13-F98A35A64C4E}" destId="{C2865B79-D324-492E-91B3-2A2741EFC69B}" srcOrd="0" destOrd="2" presId="urn:microsoft.com/office/officeart/2005/8/layout/hList1"/>
    <dgm:cxn modelId="{65A3E722-CEA2-4EBB-BE5D-1BDFB83AC7F9}" type="presOf" srcId="{4E4AF2CA-C0F0-4CE2-AD1E-73BC918EDAE1}" destId="{2CF25F4E-2420-44D4-9097-773EB5924AB5}" srcOrd="0" destOrd="0" presId="urn:microsoft.com/office/officeart/2005/8/layout/hList1"/>
    <dgm:cxn modelId="{9218AA33-4E2A-45E9-89A6-90C3544C4E58}" srcId="{24FE1177-3FEE-4B9D-BF94-3A08085BAD6B}" destId="{37C0F709-88BE-466A-BB38-C7C64069E5D9}" srcOrd="2" destOrd="0" parTransId="{38504575-CA00-4272-BE26-A9C44D232CB9}" sibTransId="{D0044BF3-1724-43D6-AE16-D3B99CADAE8E}"/>
    <dgm:cxn modelId="{C74A567F-8380-47F4-A045-C30BBE6471A1}" type="presOf" srcId="{7CF3CFFD-805B-43C9-B7CD-68E11385E92A}" destId="{C2865B79-D324-492E-91B3-2A2741EFC69B}" srcOrd="0" destOrd="1" presId="urn:microsoft.com/office/officeart/2005/8/layout/hList1"/>
    <dgm:cxn modelId="{A31152AB-8B61-4D8D-B777-0787B552D399}" srcId="{0FA10A85-C665-421E-B9D9-4A5217432E43}" destId="{12FF28AC-C429-4F0F-A5AE-70C261123FEF}" srcOrd="0" destOrd="0" parTransId="{039E9A54-02BD-410D-AE72-8F04C6378E86}" sibTransId="{2828FD93-C241-4CC2-821A-B916B4B19B34}"/>
    <dgm:cxn modelId="{C2142AE5-A9BB-4B37-BE9D-568D87E9891F}" type="presOf" srcId="{1868A47F-C5F9-4F5C-8F34-11B265703AA0}" destId="{88D5F203-FF5D-40C0-B53E-D2E19EDE926B}" srcOrd="0" destOrd="3" presId="urn:microsoft.com/office/officeart/2005/8/layout/hList1"/>
    <dgm:cxn modelId="{10232B84-D894-482E-9B07-0F07CDDC7005}" srcId="{0FA10A85-C665-421E-B9D9-4A5217432E43}" destId="{4E4AF2CA-C0F0-4CE2-AD1E-73BC918EDAE1}" srcOrd="2" destOrd="0" parTransId="{B9DE9656-6B5E-404C-8586-0FCB27C706D5}" sibTransId="{3873BADF-75EB-449F-9231-AE4014EEFFCC}"/>
    <dgm:cxn modelId="{E5163323-03A5-4CC8-BA74-5A8446433F84}" srcId="{0FA10A85-C665-421E-B9D9-4A5217432E43}" destId="{24FE1177-3FEE-4B9D-BF94-3A08085BAD6B}" srcOrd="1" destOrd="0" parTransId="{54AB276C-A64F-4F93-9809-587FFAC01061}" sibTransId="{C757471B-164F-4A55-BD11-4429F3118D07}"/>
    <dgm:cxn modelId="{B8BE2FBF-4A40-4988-8619-99E6B5644E68}" type="presOf" srcId="{4D13E022-3D5C-4811-9E65-293482290806}" destId="{88D5F203-FF5D-40C0-B53E-D2E19EDE926B}" srcOrd="0" destOrd="1" presId="urn:microsoft.com/office/officeart/2005/8/layout/hList1"/>
    <dgm:cxn modelId="{AB155612-94F1-4B51-9C34-008007824451}" srcId="{4E4AF2CA-C0F0-4CE2-AD1E-73BC918EDAE1}" destId="{8FE6B0F8-433A-4F6F-8F7B-E216F7245623}" srcOrd="0" destOrd="0" parTransId="{B178BC31-6BB5-400B-9BAA-2051F2DC7D10}" sibTransId="{85571D1E-F21C-4BF9-A661-2A0FDD85207F}"/>
    <dgm:cxn modelId="{F61D5645-7485-49EB-B48B-529DFAA1441D}" type="presOf" srcId="{37C0F709-88BE-466A-BB38-C7C64069E5D9}" destId="{88D5F203-FF5D-40C0-B53E-D2E19EDE926B}" srcOrd="0" destOrd="2" presId="urn:microsoft.com/office/officeart/2005/8/layout/hList1"/>
    <dgm:cxn modelId="{5D509B59-B584-4E58-B1C9-FAB31DEF2634}" srcId="{E146B7C4-0C42-4A32-BA27-C710F7B9584E}" destId="{C9376CB5-8857-4D7A-878D-3235D8AE14D5}" srcOrd="0" destOrd="0" parTransId="{7401210D-DFE6-4035-B03F-04989FB83104}" sibTransId="{B93FB6F2-D4FB-415A-A4A9-B46D3C81680C}"/>
    <dgm:cxn modelId="{57FC9E5F-4356-47CE-83C3-DF8E779240FA}" srcId="{24FE1177-3FEE-4B9D-BF94-3A08085BAD6B}" destId="{1868A47F-C5F9-4F5C-8F34-11B265703AA0}" srcOrd="3" destOrd="0" parTransId="{28D6B811-27A0-4460-8FF1-234AE49A9925}" sibTransId="{5B148BCC-2748-4B4B-96F7-769EE2D05A62}"/>
    <dgm:cxn modelId="{E5D16199-5929-48BA-B1FD-BB6A65E0B9B1}" srcId="{4E4AF2CA-C0F0-4CE2-AD1E-73BC918EDAE1}" destId="{59DABC9E-EDEE-4C50-A8CA-4960D1D6612D}" srcOrd="3" destOrd="0" parTransId="{A4D666BB-FB9B-40F9-8530-193E2316C1B2}" sibTransId="{D64C2D90-C63C-48DF-85FC-20EFE34603E7}"/>
    <dgm:cxn modelId="{839C0598-DB72-47C1-9E7D-F6EC7097560C}" srcId="{E146B7C4-0C42-4A32-BA27-C710F7B9584E}" destId="{C8ABFF9D-12B4-4C1F-A92C-114B1AFBA2E2}" srcOrd="1" destOrd="0" parTransId="{3E4E0731-88E4-4305-AF61-D6284FB2F3AD}" sibTransId="{E578AE4E-6FBC-496E-AD69-1620CF4E26AD}"/>
    <dgm:cxn modelId="{20150A39-5382-4BD8-BE1F-40BB99B8884E}" type="presOf" srcId="{24FE1177-3FEE-4B9D-BF94-3A08085BAD6B}" destId="{1E4EC0F7-89F2-4061-AC75-562D3492E322}" srcOrd="0" destOrd="0" presId="urn:microsoft.com/office/officeart/2005/8/layout/hList1"/>
    <dgm:cxn modelId="{9DF216C0-BD88-47C2-9822-1B9DC6F05704}" type="presOf" srcId="{C8ABFF9D-12B4-4C1F-A92C-114B1AFBA2E2}" destId="{2165290E-3A2B-4139-A34F-22DDE8C22F5D}" srcOrd="0" destOrd="2" presId="urn:microsoft.com/office/officeart/2005/8/layout/hList1"/>
    <dgm:cxn modelId="{9EF63485-09EA-42DA-B3A6-6D639337023C}" type="presOf" srcId="{12FF28AC-C429-4F0F-A5AE-70C261123FEF}" destId="{A8DF4262-AA6F-48B9-BA34-7A2A92B0B9E7}" srcOrd="0" destOrd="0" presId="urn:microsoft.com/office/officeart/2005/8/layout/hList1"/>
    <dgm:cxn modelId="{B2572F65-2BA9-4C63-8545-CB3903EE6177}" type="presOf" srcId="{C9376CB5-8857-4D7A-878D-3235D8AE14D5}" destId="{2165290E-3A2B-4139-A34F-22DDE8C22F5D}" srcOrd="0" destOrd="1" presId="urn:microsoft.com/office/officeart/2005/8/layout/hList1"/>
    <dgm:cxn modelId="{35B48A39-B00C-4B47-9476-891D119F4DB2}" type="presOf" srcId="{57FA789F-B4E0-41A5-846E-C0D1958CD69A}" destId="{88D5F203-FF5D-40C0-B53E-D2E19EDE926B}" srcOrd="0" destOrd="0" presId="urn:microsoft.com/office/officeart/2005/8/layout/hList1"/>
    <dgm:cxn modelId="{706D7FD8-11DE-483B-B1CD-B797509350E8}" type="presOf" srcId="{E146B7C4-0C42-4A32-BA27-C710F7B9584E}" destId="{2165290E-3A2B-4139-A34F-22DDE8C22F5D}" srcOrd="0" destOrd="0" presId="urn:microsoft.com/office/officeart/2005/8/layout/hList1"/>
    <dgm:cxn modelId="{E391DC26-9B10-4D43-9C98-0B0FCE92699F}" srcId="{24FE1177-3FEE-4B9D-BF94-3A08085BAD6B}" destId="{57FA789F-B4E0-41A5-846E-C0D1958CD69A}" srcOrd="0" destOrd="0" parTransId="{EA5895D7-3DEC-42E1-ABD1-3357A207BB47}" sibTransId="{7588BB58-CB78-4493-B481-E1AD8047FFDE}"/>
    <dgm:cxn modelId="{C05C75F7-F3DB-4219-951D-711AA101CF56}" srcId="{24FE1177-3FEE-4B9D-BF94-3A08085BAD6B}" destId="{4D13E022-3D5C-4811-9E65-293482290806}" srcOrd="1" destOrd="0" parTransId="{ADC3FA30-BDC4-416C-838A-8127ED4ECE9C}" sibTransId="{E5D24A1B-18EB-4DC8-A15E-4F03D17A8077}"/>
    <dgm:cxn modelId="{E1AA86C4-9A04-48C3-8A0D-C1CED798553E}" type="presOf" srcId="{59DABC9E-EDEE-4C50-A8CA-4960D1D6612D}" destId="{C2865B79-D324-492E-91B3-2A2741EFC69B}" srcOrd="0" destOrd="3" presId="urn:microsoft.com/office/officeart/2005/8/layout/hList1"/>
    <dgm:cxn modelId="{D2CAF4C5-9380-412D-AC8E-ACBAB9CB5485}" type="presOf" srcId="{8FE6B0F8-433A-4F6F-8F7B-E216F7245623}" destId="{C2865B79-D324-492E-91B3-2A2741EFC69B}" srcOrd="0" destOrd="0" presId="urn:microsoft.com/office/officeart/2005/8/layout/hList1"/>
    <dgm:cxn modelId="{0A4F9C37-EE1B-4275-B416-832DE2CC0485}" srcId="{12FF28AC-C429-4F0F-A5AE-70C261123FEF}" destId="{E146B7C4-0C42-4A32-BA27-C710F7B9584E}" srcOrd="0" destOrd="0" parTransId="{DAA716EA-DD93-455F-964F-B1995BE5B694}" sibTransId="{EF034033-10AE-4709-9E08-EE29F926E158}"/>
    <dgm:cxn modelId="{BB7749FC-1E94-442A-A116-10DC93475E0B}" type="presParOf" srcId="{F3030DAA-BE5D-498F-9BE5-3827DC3F15C3}" destId="{6D2E18F1-89A2-486D-A334-2588FF2DC8C4}" srcOrd="0" destOrd="0" presId="urn:microsoft.com/office/officeart/2005/8/layout/hList1"/>
    <dgm:cxn modelId="{A89C7E8D-CFD6-431F-A8AA-9569FF6E1366}" type="presParOf" srcId="{6D2E18F1-89A2-486D-A334-2588FF2DC8C4}" destId="{A8DF4262-AA6F-48B9-BA34-7A2A92B0B9E7}" srcOrd="0" destOrd="0" presId="urn:microsoft.com/office/officeart/2005/8/layout/hList1"/>
    <dgm:cxn modelId="{B7247350-0634-4070-B0F2-E82BD89DEFCA}" type="presParOf" srcId="{6D2E18F1-89A2-486D-A334-2588FF2DC8C4}" destId="{2165290E-3A2B-4139-A34F-22DDE8C22F5D}" srcOrd="1" destOrd="0" presId="urn:microsoft.com/office/officeart/2005/8/layout/hList1"/>
    <dgm:cxn modelId="{AF2E5665-C370-48F3-A51B-7EDE944D5701}" type="presParOf" srcId="{F3030DAA-BE5D-498F-9BE5-3827DC3F15C3}" destId="{B4748FB0-69B4-4276-BE2F-2AFC8EEB0B93}" srcOrd="1" destOrd="0" presId="urn:microsoft.com/office/officeart/2005/8/layout/hList1"/>
    <dgm:cxn modelId="{C1FADDA1-AC94-47EA-9A67-E8A9B5A08B56}" type="presParOf" srcId="{F3030DAA-BE5D-498F-9BE5-3827DC3F15C3}" destId="{4BACBE19-011C-47A9-BF08-30CB286A86D0}" srcOrd="2" destOrd="0" presId="urn:microsoft.com/office/officeart/2005/8/layout/hList1"/>
    <dgm:cxn modelId="{47BCDBCD-5364-4352-9D0F-A4ACE460F693}" type="presParOf" srcId="{4BACBE19-011C-47A9-BF08-30CB286A86D0}" destId="{1E4EC0F7-89F2-4061-AC75-562D3492E322}" srcOrd="0" destOrd="0" presId="urn:microsoft.com/office/officeart/2005/8/layout/hList1"/>
    <dgm:cxn modelId="{AA7EEEE8-2629-471C-8A91-6685680D6E28}" type="presParOf" srcId="{4BACBE19-011C-47A9-BF08-30CB286A86D0}" destId="{88D5F203-FF5D-40C0-B53E-D2E19EDE926B}" srcOrd="1" destOrd="0" presId="urn:microsoft.com/office/officeart/2005/8/layout/hList1"/>
    <dgm:cxn modelId="{7E2BD573-9F96-4ABA-8634-7CE6EE6551AB}" type="presParOf" srcId="{F3030DAA-BE5D-498F-9BE5-3827DC3F15C3}" destId="{09862718-BCC6-4168-9AA9-9FB9B9BB9767}" srcOrd="3" destOrd="0" presId="urn:microsoft.com/office/officeart/2005/8/layout/hList1"/>
    <dgm:cxn modelId="{CADCF1F7-D848-4A33-9188-F8B006527FD2}" type="presParOf" srcId="{F3030DAA-BE5D-498F-9BE5-3827DC3F15C3}" destId="{F4C8A20E-1CD5-46C8-9DED-D0045702440F}" srcOrd="4" destOrd="0" presId="urn:microsoft.com/office/officeart/2005/8/layout/hList1"/>
    <dgm:cxn modelId="{36E6770E-4AB0-46C1-94A0-BFE574D529F3}" type="presParOf" srcId="{F4C8A20E-1CD5-46C8-9DED-D0045702440F}" destId="{2CF25F4E-2420-44D4-9097-773EB5924AB5}" srcOrd="0" destOrd="0" presId="urn:microsoft.com/office/officeart/2005/8/layout/hList1"/>
    <dgm:cxn modelId="{491356BD-2DA8-486A-913C-25C3D451B10A}" type="presParOf" srcId="{F4C8A20E-1CD5-46C8-9DED-D0045702440F}" destId="{C2865B79-D324-492E-91B3-2A2741EFC69B}" srcOrd="1" destOrd="0" presId="urn:microsoft.com/office/officeart/2005/8/layout/hList1"/>
  </dgm:cxnLst>
  <dgm:bg/>
  <dgm:whole/>
  <dgm:extLst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C803F5-E5FE-45DA-A9EE-814DA2281B60}" type="doc">
      <dgm:prSet loTypeId="urn:microsoft.com/office/officeart/2005/8/layout/process3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DADC12-7A95-49E5-9552-80C2EC91FB1D}">
      <dgm:prSet phldrT="[Text]"/>
      <dgm:spPr/>
      <dgm:t>
        <a:bodyPr/>
        <a:lstStyle/>
        <a:p>
          <a:r>
            <a:rPr lang="en-US" b="1" dirty="0" smtClean="0"/>
            <a:t>Information gathering</a:t>
          </a:r>
          <a:endParaRPr lang="en-US" b="1" dirty="0"/>
        </a:p>
      </dgm:t>
    </dgm:pt>
    <dgm:pt modelId="{ACA49459-1B68-4CB4-A752-DA7896E68564}" type="parTrans" cxnId="{0286879F-1809-4C2D-ADF3-5D0765F1BF44}">
      <dgm:prSet/>
      <dgm:spPr/>
      <dgm:t>
        <a:bodyPr/>
        <a:lstStyle/>
        <a:p>
          <a:endParaRPr lang="en-US"/>
        </a:p>
      </dgm:t>
    </dgm:pt>
    <dgm:pt modelId="{1FB48B92-5D42-4111-969B-22CECC83CF56}" type="sibTrans" cxnId="{0286879F-1809-4C2D-ADF3-5D0765F1BF44}">
      <dgm:prSet/>
      <dgm:spPr/>
      <dgm:t>
        <a:bodyPr/>
        <a:lstStyle/>
        <a:p>
          <a:endParaRPr lang="en-US"/>
        </a:p>
      </dgm:t>
    </dgm:pt>
    <dgm:pt modelId="{55191262-02F1-49BF-A00E-38F6C4DAFC58}">
      <dgm:prSet phldrT="[Text]"/>
      <dgm:spPr/>
      <dgm:t>
        <a:bodyPr/>
        <a:lstStyle/>
        <a:p>
          <a:r>
            <a:rPr lang="en-US" b="1" dirty="0" smtClean="0"/>
            <a:t>Information processing</a:t>
          </a:r>
          <a:endParaRPr lang="en-US" b="1" dirty="0"/>
        </a:p>
      </dgm:t>
    </dgm:pt>
    <dgm:pt modelId="{748CBEA1-531D-468C-B9C5-9325884A3552}" type="parTrans" cxnId="{5D66561B-A662-44B6-83EA-E0E5963E4AAF}">
      <dgm:prSet/>
      <dgm:spPr/>
      <dgm:t>
        <a:bodyPr/>
        <a:lstStyle/>
        <a:p>
          <a:endParaRPr lang="en-US"/>
        </a:p>
      </dgm:t>
    </dgm:pt>
    <dgm:pt modelId="{FE547991-7566-43A2-9A6C-78D8C78DE591}" type="sibTrans" cxnId="{5D66561B-A662-44B6-83EA-E0E5963E4AAF}">
      <dgm:prSet/>
      <dgm:spPr/>
      <dgm:t>
        <a:bodyPr/>
        <a:lstStyle/>
        <a:p>
          <a:endParaRPr lang="en-US"/>
        </a:p>
      </dgm:t>
    </dgm:pt>
    <dgm:pt modelId="{E865285A-BCDA-4275-A6AF-792C24C367B5}">
      <dgm:prSet phldrT="[Text]"/>
      <dgm:spPr/>
      <dgm:t>
        <a:bodyPr/>
        <a:lstStyle/>
        <a:p>
          <a:r>
            <a:rPr lang="en-US" b="1" dirty="0" smtClean="0"/>
            <a:t>Present results</a:t>
          </a:r>
          <a:endParaRPr lang="en-US" b="1" dirty="0"/>
        </a:p>
      </dgm:t>
    </dgm:pt>
    <dgm:pt modelId="{DB0F9510-EEFA-4554-B277-74BE3BE02226}" type="parTrans" cxnId="{597C89E2-346A-4B88-B7D6-752F9299D86F}">
      <dgm:prSet/>
      <dgm:spPr/>
      <dgm:t>
        <a:bodyPr/>
        <a:lstStyle/>
        <a:p>
          <a:endParaRPr lang="en-US"/>
        </a:p>
      </dgm:t>
    </dgm:pt>
    <dgm:pt modelId="{A5B03815-325F-466D-8DBD-211B7D8C090A}" type="sibTrans" cxnId="{597C89E2-346A-4B88-B7D6-752F9299D86F}">
      <dgm:prSet/>
      <dgm:spPr/>
      <dgm:t>
        <a:bodyPr/>
        <a:lstStyle/>
        <a:p>
          <a:endParaRPr lang="en-US"/>
        </a:p>
      </dgm:t>
    </dgm:pt>
    <dgm:pt modelId="{6669324A-40C7-4EB7-B32C-4B0037A6FAF2}">
      <dgm:prSet phldrT="[Text]"/>
      <dgm:spPr/>
      <dgm:t>
        <a:bodyPr/>
        <a:lstStyle/>
        <a:p>
          <a:r>
            <a:rPr lang="en-US" dirty="0" smtClean="0"/>
            <a:t>Many information sources</a:t>
          </a:r>
          <a:endParaRPr lang="en-US" dirty="0"/>
        </a:p>
      </dgm:t>
    </dgm:pt>
    <dgm:pt modelId="{76363CBA-DEA4-4066-AA2B-6664DB324694}" type="parTrans" cxnId="{672F49CF-E827-45EC-812E-365E5EA6BE49}">
      <dgm:prSet/>
      <dgm:spPr/>
      <dgm:t>
        <a:bodyPr/>
        <a:lstStyle/>
        <a:p>
          <a:endParaRPr lang="en-US"/>
        </a:p>
      </dgm:t>
    </dgm:pt>
    <dgm:pt modelId="{04F8E56C-CDED-417E-97D2-C6E1A735A8A0}" type="sibTrans" cxnId="{672F49CF-E827-45EC-812E-365E5EA6BE49}">
      <dgm:prSet/>
      <dgm:spPr/>
      <dgm:t>
        <a:bodyPr/>
        <a:lstStyle/>
        <a:p>
          <a:endParaRPr lang="en-US"/>
        </a:p>
      </dgm:t>
    </dgm:pt>
    <dgm:pt modelId="{13BBE800-7049-4866-BF61-64406F605DC5}">
      <dgm:prSet phldrT="[Text]"/>
      <dgm:spPr/>
      <dgm:t>
        <a:bodyPr/>
        <a:lstStyle/>
        <a:p>
          <a:r>
            <a:rPr lang="en-US" dirty="0" smtClean="0"/>
            <a:t>Several technologies</a:t>
          </a:r>
          <a:endParaRPr lang="en-US" dirty="0"/>
        </a:p>
      </dgm:t>
    </dgm:pt>
    <dgm:pt modelId="{232707E2-B40A-4A91-AE8B-77E9AD8EF5AF}" type="parTrans" cxnId="{7F7C14D7-1FA2-4FDA-A52F-23283003B150}">
      <dgm:prSet/>
      <dgm:spPr/>
      <dgm:t>
        <a:bodyPr/>
        <a:lstStyle/>
        <a:p>
          <a:endParaRPr lang="en-US"/>
        </a:p>
      </dgm:t>
    </dgm:pt>
    <dgm:pt modelId="{0E052F86-482C-4FFA-9E24-F99B42104CF5}" type="sibTrans" cxnId="{7F7C14D7-1FA2-4FDA-A52F-23283003B150}">
      <dgm:prSet/>
      <dgm:spPr/>
      <dgm:t>
        <a:bodyPr/>
        <a:lstStyle/>
        <a:p>
          <a:endParaRPr lang="en-US"/>
        </a:p>
      </dgm:t>
    </dgm:pt>
    <dgm:pt modelId="{6629003F-07BA-44E1-9A3F-1D2627D695F9}">
      <dgm:prSet phldrT="[Text]"/>
      <dgm:spPr/>
      <dgm:t>
        <a:bodyPr/>
        <a:lstStyle/>
        <a:p>
          <a:r>
            <a:rPr lang="en-US" u="sng" dirty="0" smtClean="0"/>
            <a:t>Dynamic system conditions</a:t>
          </a:r>
          <a:endParaRPr lang="en-US" u="sng" dirty="0"/>
        </a:p>
      </dgm:t>
    </dgm:pt>
    <dgm:pt modelId="{DCEB7808-6CBE-4D15-9FDA-6C6A85F9953F}" type="parTrans" cxnId="{DC45AD40-4D2B-4FF5-A74D-74D9ED5D0092}">
      <dgm:prSet/>
      <dgm:spPr/>
      <dgm:t>
        <a:bodyPr/>
        <a:lstStyle/>
        <a:p>
          <a:endParaRPr lang="en-US"/>
        </a:p>
      </dgm:t>
    </dgm:pt>
    <dgm:pt modelId="{A2B687E1-1703-49AF-9BA1-61C7C08C0FB6}" type="sibTrans" cxnId="{DC45AD40-4D2B-4FF5-A74D-74D9ED5D0092}">
      <dgm:prSet/>
      <dgm:spPr/>
      <dgm:t>
        <a:bodyPr/>
        <a:lstStyle/>
        <a:p>
          <a:endParaRPr lang="en-US"/>
        </a:p>
      </dgm:t>
    </dgm:pt>
    <dgm:pt modelId="{F085E5D0-63E5-40AF-92D8-603300EF64EA}">
      <dgm:prSet phldrT="[Text]"/>
      <dgm:spPr/>
      <dgm:t>
        <a:bodyPr/>
        <a:lstStyle/>
        <a:p>
          <a:r>
            <a:rPr lang="en-US" u="sng" dirty="0" smtClean="0"/>
            <a:t>Heterogeneous data</a:t>
          </a:r>
          <a:endParaRPr lang="en-US" u="sng" dirty="0"/>
        </a:p>
      </dgm:t>
    </dgm:pt>
    <dgm:pt modelId="{B1322667-F864-44AA-9E95-C40951969C71}" type="parTrans" cxnId="{91D7874D-4132-4CDC-98E7-BF42D79D5A1D}">
      <dgm:prSet/>
      <dgm:spPr/>
      <dgm:t>
        <a:bodyPr/>
        <a:lstStyle/>
        <a:p>
          <a:endParaRPr lang="en-US"/>
        </a:p>
      </dgm:t>
    </dgm:pt>
    <dgm:pt modelId="{33DCA85A-7BF1-40DD-9755-B998C4BA1B2B}" type="sibTrans" cxnId="{91D7874D-4132-4CDC-98E7-BF42D79D5A1D}">
      <dgm:prSet/>
      <dgm:spPr/>
      <dgm:t>
        <a:bodyPr/>
        <a:lstStyle/>
        <a:p>
          <a:endParaRPr lang="en-US"/>
        </a:p>
      </dgm:t>
    </dgm:pt>
    <dgm:pt modelId="{DF209C85-DBF9-4C45-B476-9BAAA61AE7D6}">
      <dgm:prSet phldrT="[Text]"/>
      <dgm:spPr/>
      <dgm:t>
        <a:bodyPr/>
        <a:lstStyle/>
        <a:p>
          <a:r>
            <a:rPr lang="en-US" dirty="0" smtClean="0"/>
            <a:t>Building Knowledge Base</a:t>
          </a:r>
          <a:endParaRPr lang="en-US" dirty="0"/>
        </a:p>
      </dgm:t>
    </dgm:pt>
    <dgm:pt modelId="{4E5A038E-C1FB-40D3-9191-1DF31C6DF05F}" type="parTrans" cxnId="{30C88DB4-5A29-461D-B80C-ADC7D97FE3F4}">
      <dgm:prSet/>
      <dgm:spPr/>
      <dgm:t>
        <a:bodyPr/>
        <a:lstStyle/>
        <a:p>
          <a:endParaRPr lang="en-US"/>
        </a:p>
      </dgm:t>
    </dgm:pt>
    <dgm:pt modelId="{CC837751-E533-4969-A7CE-1B0DEB64F315}" type="sibTrans" cxnId="{30C88DB4-5A29-461D-B80C-ADC7D97FE3F4}">
      <dgm:prSet/>
      <dgm:spPr/>
      <dgm:t>
        <a:bodyPr/>
        <a:lstStyle/>
        <a:p>
          <a:endParaRPr lang="en-US"/>
        </a:p>
      </dgm:t>
    </dgm:pt>
    <dgm:pt modelId="{42534DA1-C04D-4D54-ACC0-079A11446EAC}">
      <dgm:prSet phldrT="[Text]"/>
      <dgm:spPr/>
      <dgm:t>
        <a:bodyPr/>
        <a:lstStyle/>
        <a:p>
          <a:r>
            <a:rPr lang="en-US" dirty="0" smtClean="0"/>
            <a:t>Discover complex patterns</a:t>
          </a:r>
          <a:endParaRPr lang="en-US" dirty="0"/>
        </a:p>
      </dgm:t>
    </dgm:pt>
    <dgm:pt modelId="{6976A1F2-7FD0-4B3F-B3C0-E8923E2595E9}" type="parTrans" cxnId="{1EA076F8-CDA2-4691-AC8F-D2627D9834D6}">
      <dgm:prSet/>
      <dgm:spPr/>
      <dgm:t>
        <a:bodyPr/>
        <a:lstStyle/>
        <a:p>
          <a:endParaRPr lang="en-US"/>
        </a:p>
      </dgm:t>
    </dgm:pt>
    <dgm:pt modelId="{9CFB0965-F26B-4F9D-8CD3-D10CE896F7EA}" type="sibTrans" cxnId="{1EA076F8-CDA2-4691-AC8F-D2627D9834D6}">
      <dgm:prSet/>
      <dgm:spPr/>
      <dgm:t>
        <a:bodyPr/>
        <a:lstStyle/>
        <a:p>
          <a:endParaRPr lang="en-US"/>
        </a:p>
      </dgm:t>
    </dgm:pt>
    <dgm:pt modelId="{BB58AE83-7477-4054-AC70-251C2B56D58D}">
      <dgm:prSet phldrT="[Text]"/>
      <dgm:spPr/>
      <dgm:t>
        <a:bodyPr/>
        <a:lstStyle/>
        <a:p>
          <a:r>
            <a:rPr lang="en-US" dirty="0" smtClean="0"/>
            <a:t>Several outputs: web pages, e-mails, SMS </a:t>
          </a:r>
          <a:endParaRPr lang="en-US" dirty="0"/>
        </a:p>
      </dgm:t>
    </dgm:pt>
    <dgm:pt modelId="{70B7A7F6-1196-4235-AA96-7CE0E72F3AB6}" type="parTrans" cxnId="{B08C4ED2-82E8-4544-B758-F11003B8B5DC}">
      <dgm:prSet/>
      <dgm:spPr/>
      <dgm:t>
        <a:bodyPr/>
        <a:lstStyle/>
        <a:p>
          <a:endParaRPr lang="en-US"/>
        </a:p>
      </dgm:t>
    </dgm:pt>
    <dgm:pt modelId="{DEA18D31-C2BD-490C-AE8B-CAD297317AB1}" type="sibTrans" cxnId="{B08C4ED2-82E8-4544-B758-F11003B8B5DC}">
      <dgm:prSet/>
      <dgm:spPr/>
      <dgm:t>
        <a:bodyPr/>
        <a:lstStyle/>
        <a:p>
          <a:endParaRPr lang="en-US"/>
        </a:p>
      </dgm:t>
    </dgm:pt>
    <dgm:pt modelId="{BE8B0394-1A9B-414D-8FFC-1E8FBC6C1F52}" type="pres">
      <dgm:prSet presAssocID="{34C803F5-E5FE-45DA-A9EE-814DA2281B6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A94880-6F44-4E8C-AB56-51ABFD355F02}" type="pres">
      <dgm:prSet presAssocID="{FEDADC12-7A95-49E5-9552-80C2EC91FB1D}" presName="composite" presStyleCnt="0"/>
      <dgm:spPr/>
    </dgm:pt>
    <dgm:pt modelId="{00020C17-18C7-4B46-9CB7-52EEF9D7E6AA}" type="pres">
      <dgm:prSet presAssocID="{FEDADC12-7A95-49E5-9552-80C2EC91FB1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D4D209-DCA4-472D-B731-C7B0FC0E3A1F}" type="pres">
      <dgm:prSet presAssocID="{FEDADC12-7A95-49E5-9552-80C2EC91FB1D}" presName="parSh" presStyleLbl="node1" presStyleIdx="0" presStyleCnt="3"/>
      <dgm:spPr/>
      <dgm:t>
        <a:bodyPr/>
        <a:lstStyle/>
        <a:p>
          <a:endParaRPr lang="en-US"/>
        </a:p>
      </dgm:t>
    </dgm:pt>
    <dgm:pt modelId="{942F0511-6D1B-45C5-80A8-65C7C62502D9}" type="pres">
      <dgm:prSet presAssocID="{FEDADC12-7A95-49E5-9552-80C2EC91FB1D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3D17BA-5EC4-4CED-9957-B386A30A82E8}" type="pres">
      <dgm:prSet presAssocID="{1FB48B92-5D42-4111-969B-22CECC83CF56}" presName="sibTrans" presStyleLbl="sibTrans2D1" presStyleIdx="0" presStyleCnt="2"/>
      <dgm:spPr/>
      <dgm:t>
        <a:bodyPr/>
        <a:lstStyle/>
        <a:p>
          <a:endParaRPr lang="en-US"/>
        </a:p>
      </dgm:t>
    </dgm:pt>
    <dgm:pt modelId="{102F918A-2E01-4343-916D-E2E07F001B76}" type="pres">
      <dgm:prSet presAssocID="{1FB48B92-5D42-4111-969B-22CECC83CF56}" presName="connTx" presStyleLbl="sibTrans2D1" presStyleIdx="0" presStyleCnt="2"/>
      <dgm:spPr/>
      <dgm:t>
        <a:bodyPr/>
        <a:lstStyle/>
        <a:p>
          <a:endParaRPr lang="en-US"/>
        </a:p>
      </dgm:t>
    </dgm:pt>
    <dgm:pt modelId="{73BABCD8-A635-4BB9-8AA6-EF2D61F18887}" type="pres">
      <dgm:prSet presAssocID="{55191262-02F1-49BF-A00E-38F6C4DAFC58}" presName="composite" presStyleCnt="0"/>
      <dgm:spPr/>
    </dgm:pt>
    <dgm:pt modelId="{02223716-448E-4930-8EF6-AE140DC5B5F9}" type="pres">
      <dgm:prSet presAssocID="{55191262-02F1-49BF-A00E-38F6C4DAFC5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D7A3F3-9D04-41B1-BFB6-533B03847F12}" type="pres">
      <dgm:prSet presAssocID="{55191262-02F1-49BF-A00E-38F6C4DAFC58}" presName="parSh" presStyleLbl="node1" presStyleIdx="1" presStyleCnt="3"/>
      <dgm:spPr/>
      <dgm:t>
        <a:bodyPr/>
        <a:lstStyle/>
        <a:p>
          <a:endParaRPr lang="en-US"/>
        </a:p>
      </dgm:t>
    </dgm:pt>
    <dgm:pt modelId="{4AF2AB74-24B1-46EF-B5A4-C338F7942D00}" type="pres">
      <dgm:prSet presAssocID="{55191262-02F1-49BF-A00E-38F6C4DAFC58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EDD54-AB83-4545-8E95-ED4813107D68}" type="pres">
      <dgm:prSet presAssocID="{FE547991-7566-43A2-9A6C-78D8C78DE591}" presName="sibTrans" presStyleLbl="sibTrans2D1" presStyleIdx="1" presStyleCnt="2"/>
      <dgm:spPr/>
      <dgm:t>
        <a:bodyPr/>
        <a:lstStyle/>
        <a:p>
          <a:endParaRPr lang="en-US"/>
        </a:p>
      </dgm:t>
    </dgm:pt>
    <dgm:pt modelId="{73EEA78B-891E-4DB7-AD4B-0AD5002300C8}" type="pres">
      <dgm:prSet presAssocID="{FE547991-7566-43A2-9A6C-78D8C78DE591}" presName="connTx" presStyleLbl="sibTrans2D1" presStyleIdx="1" presStyleCnt="2"/>
      <dgm:spPr/>
      <dgm:t>
        <a:bodyPr/>
        <a:lstStyle/>
        <a:p>
          <a:endParaRPr lang="en-US"/>
        </a:p>
      </dgm:t>
    </dgm:pt>
    <dgm:pt modelId="{4ED4A7A3-1913-4A40-ACC3-CD6F76CB6441}" type="pres">
      <dgm:prSet presAssocID="{E865285A-BCDA-4275-A6AF-792C24C367B5}" presName="composite" presStyleCnt="0"/>
      <dgm:spPr/>
    </dgm:pt>
    <dgm:pt modelId="{42A6D558-112F-4B81-B493-0A10429B11F8}" type="pres">
      <dgm:prSet presAssocID="{E865285A-BCDA-4275-A6AF-792C24C367B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0339D7-2D12-4F0F-9140-C6EA0487F5F8}" type="pres">
      <dgm:prSet presAssocID="{E865285A-BCDA-4275-A6AF-792C24C367B5}" presName="parSh" presStyleLbl="node1" presStyleIdx="2" presStyleCnt="3"/>
      <dgm:spPr/>
      <dgm:t>
        <a:bodyPr/>
        <a:lstStyle/>
        <a:p>
          <a:endParaRPr lang="en-US"/>
        </a:p>
      </dgm:t>
    </dgm:pt>
    <dgm:pt modelId="{85445A6F-8A5B-4502-866B-0E44B013EC44}" type="pres">
      <dgm:prSet presAssocID="{E865285A-BCDA-4275-A6AF-792C24C367B5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C6A2FD-72C1-473B-88CD-A22AF755A896}" type="presOf" srcId="{FE547991-7566-43A2-9A6C-78D8C78DE591}" destId="{FC1EDD54-AB83-4545-8E95-ED4813107D68}" srcOrd="0" destOrd="0" presId="urn:microsoft.com/office/officeart/2005/8/layout/process3"/>
    <dgm:cxn modelId="{672F49CF-E827-45EC-812E-365E5EA6BE49}" srcId="{FEDADC12-7A95-49E5-9552-80C2EC91FB1D}" destId="{6669324A-40C7-4EB7-B32C-4B0037A6FAF2}" srcOrd="0" destOrd="0" parTransId="{76363CBA-DEA4-4066-AA2B-6664DB324694}" sibTransId="{04F8E56C-CDED-417E-97D2-C6E1A735A8A0}"/>
    <dgm:cxn modelId="{2BA16353-B99B-45C4-962D-E7A9F1E0C78E}" type="presOf" srcId="{FE547991-7566-43A2-9A6C-78D8C78DE591}" destId="{73EEA78B-891E-4DB7-AD4B-0AD5002300C8}" srcOrd="1" destOrd="0" presId="urn:microsoft.com/office/officeart/2005/8/layout/process3"/>
    <dgm:cxn modelId="{1FA2C895-18D6-426C-A7BC-4CBA95137013}" type="presOf" srcId="{42534DA1-C04D-4D54-ACC0-079A11446EAC}" destId="{4AF2AB74-24B1-46EF-B5A4-C338F7942D00}" srcOrd="0" destOrd="1" presId="urn:microsoft.com/office/officeart/2005/8/layout/process3"/>
    <dgm:cxn modelId="{8407E389-0E77-436A-8AAF-93540330774F}" type="presOf" srcId="{6629003F-07BA-44E1-9A3F-1D2627D695F9}" destId="{4AF2AB74-24B1-46EF-B5A4-C338F7942D00}" srcOrd="0" destOrd="2" presId="urn:microsoft.com/office/officeart/2005/8/layout/process3"/>
    <dgm:cxn modelId="{DC45AD40-4D2B-4FF5-A74D-74D9ED5D0092}" srcId="{55191262-02F1-49BF-A00E-38F6C4DAFC58}" destId="{6629003F-07BA-44E1-9A3F-1D2627D695F9}" srcOrd="2" destOrd="0" parTransId="{DCEB7808-6CBE-4D15-9FDA-6C6A85F9953F}" sibTransId="{A2B687E1-1703-49AF-9BA1-61C7C08C0FB6}"/>
    <dgm:cxn modelId="{C6616AB5-817D-47B7-B7C3-45A11300280F}" type="presOf" srcId="{55191262-02F1-49BF-A00E-38F6C4DAFC58}" destId="{D7D7A3F3-9D04-41B1-BFB6-533B03847F12}" srcOrd="1" destOrd="0" presId="urn:microsoft.com/office/officeart/2005/8/layout/process3"/>
    <dgm:cxn modelId="{EA4AAF0F-21D7-4B49-865E-36F97D218D4A}" type="presOf" srcId="{E865285A-BCDA-4275-A6AF-792C24C367B5}" destId="{4A0339D7-2D12-4F0F-9140-C6EA0487F5F8}" srcOrd="1" destOrd="0" presId="urn:microsoft.com/office/officeart/2005/8/layout/process3"/>
    <dgm:cxn modelId="{0286879F-1809-4C2D-ADF3-5D0765F1BF44}" srcId="{34C803F5-E5FE-45DA-A9EE-814DA2281B60}" destId="{FEDADC12-7A95-49E5-9552-80C2EC91FB1D}" srcOrd="0" destOrd="0" parTransId="{ACA49459-1B68-4CB4-A752-DA7896E68564}" sibTransId="{1FB48B92-5D42-4111-969B-22CECC83CF56}"/>
    <dgm:cxn modelId="{137DB0A5-2222-4200-A5BE-4C7986B59C2C}" type="presOf" srcId="{FEDADC12-7A95-49E5-9552-80C2EC91FB1D}" destId="{BDD4D209-DCA4-472D-B731-C7B0FC0E3A1F}" srcOrd="1" destOrd="0" presId="urn:microsoft.com/office/officeart/2005/8/layout/process3"/>
    <dgm:cxn modelId="{30C88DB4-5A29-461D-B80C-ADC7D97FE3F4}" srcId="{55191262-02F1-49BF-A00E-38F6C4DAFC58}" destId="{DF209C85-DBF9-4C45-B476-9BAAA61AE7D6}" srcOrd="0" destOrd="0" parTransId="{4E5A038E-C1FB-40D3-9191-1DF31C6DF05F}" sibTransId="{CC837751-E533-4969-A7CE-1B0DEB64F315}"/>
    <dgm:cxn modelId="{5D66561B-A662-44B6-83EA-E0E5963E4AAF}" srcId="{34C803F5-E5FE-45DA-A9EE-814DA2281B60}" destId="{55191262-02F1-49BF-A00E-38F6C4DAFC58}" srcOrd="1" destOrd="0" parTransId="{748CBEA1-531D-468C-B9C5-9325884A3552}" sibTransId="{FE547991-7566-43A2-9A6C-78D8C78DE591}"/>
    <dgm:cxn modelId="{7F7C14D7-1FA2-4FDA-A52F-23283003B150}" srcId="{FEDADC12-7A95-49E5-9552-80C2EC91FB1D}" destId="{13BBE800-7049-4866-BF61-64406F605DC5}" srcOrd="1" destOrd="0" parTransId="{232707E2-B40A-4A91-AE8B-77E9AD8EF5AF}" sibTransId="{0E052F86-482C-4FFA-9E24-F99B42104CF5}"/>
    <dgm:cxn modelId="{F48CDE8C-B5E5-4289-A28C-F3B7D27AD579}" type="presOf" srcId="{13BBE800-7049-4866-BF61-64406F605DC5}" destId="{942F0511-6D1B-45C5-80A8-65C7C62502D9}" srcOrd="0" destOrd="1" presId="urn:microsoft.com/office/officeart/2005/8/layout/process3"/>
    <dgm:cxn modelId="{B08C4ED2-82E8-4544-B758-F11003B8B5DC}" srcId="{E865285A-BCDA-4275-A6AF-792C24C367B5}" destId="{BB58AE83-7477-4054-AC70-251C2B56D58D}" srcOrd="0" destOrd="0" parTransId="{70B7A7F6-1196-4235-AA96-7CE0E72F3AB6}" sibTransId="{DEA18D31-C2BD-490C-AE8B-CAD297317AB1}"/>
    <dgm:cxn modelId="{F15097B3-3F49-4123-A8A6-DEF780F8E2C3}" type="presOf" srcId="{DF209C85-DBF9-4C45-B476-9BAAA61AE7D6}" destId="{4AF2AB74-24B1-46EF-B5A4-C338F7942D00}" srcOrd="0" destOrd="0" presId="urn:microsoft.com/office/officeart/2005/8/layout/process3"/>
    <dgm:cxn modelId="{F4AB1E90-AFAE-4484-B9A3-5BADB4574237}" type="presOf" srcId="{1FB48B92-5D42-4111-969B-22CECC83CF56}" destId="{102F918A-2E01-4343-916D-E2E07F001B76}" srcOrd="1" destOrd="0" presId="urn:microsoft.com/office/officeart/2005/8/layout/process3"/>
    <dgm:cxn modelId="{7A33BE43-C7CB-43BD-B4BA-1D653C7D787C}" type="presOf" srcId="{FEDADC12-7A95-49E5-9552-80C2EC91FB1D}" destId="{00020C17-18C7-4B46-9CB7-52EEF9D7E6AA}" srcOrd="0" destOrd="0" presId="urn:microsoft.com/office/officeart/2005/8/layout/process3"/>
    <dgm:cxn modelId="{1172885F-1A6D-49D3-A4E6-6B251C9E1336}" type="presOf" srcId="{6669324A-40C7-4EB7-B32C-4B0037A6FAF2}" destId="{942F0511-6D1B-45C5-80A8-65C7C62502D9}" srcOrd="0" destOrd="0" presId="urn:microsoft.com/office/officeart/2005/8/layout/process3"/>
    <dgm:cxn modelId="{E1C76A7E-B57A-4370-A683-E83BAE9005BE}" type="presOf" srcId="{F085E5D0-63E5-40AF-92D8-603300EF64EA}" destId="{942F0511-6D1B-45C5-80A8-65C7C62502D9}" srcOrd="0" destOrd="2" presId="urn:microsoft.com/office/officeart/2005/8/layout/process3"/>
    <dgm:cxn modelId="{DB03E40A-DAEC-4B98-8EFD-FAA80425D706}" type="presOf" srcId="{55191262-02F1-49BF-A00E-38F6C4DAFC58}" destId="{02223716-448E-4930-8EF6-AE140DC5B5F9}" srcOrd="0" destOrd="0" presId="urn:microsoft.com/office/officeart/2005/8/layout/process3"/>
    <dgm:cxn modelId="{91D7874D-4132-4CDC-98E7-BF42D79D5A1D}" srcId="{FEDADC12-7A95-49E5-9552-80C2EC91FB1D}" destId="{F085E5D0-63E5-40AF-92D8-603300EF64EA}" srcOrd="2" destOrd="0" parTransId="{B1322667-F864-44AA-9E95-C40951969C71}" sibTransId="{33DCA85A-7BF1-40DD-9755-B998C4BA1B2B}"/>
    <dgm:cxn modelId="{1F5B9321-7381-4B8C-854C-71B3C1577916}" type="presOf" srcId="{E865285A-BCDA-4275-A6AF-792C24C367B5}" destId="{42A6D558-112F-4B81-B493-0A10429B11F8}" srcOrd="0" destOrd="0" presId="urn:microsoft.com/office/officeart/2005/8/layout/process3"/>
    <dgm:cxn modelId="{597C89E2-346A-4B88-B7D6-752F9299D86F}" srcId="{34C803F5-E5FE-45DA-A9EE-814DA2281B60}" destId="{E865285A-BCDA-4275-A6AF-792C24C367B5}" srcOrd="2" destOrd="0" parTransId="{DB0F9510-EEFA-4554-B277-74BE3BE02226}" sibTransId="{A5B03815-325F-466D-8DBD-211B7D8C090A}"/>
    <dgm:cxn modelId="{1EA076F8-CDA2-4691-AC8F-D2627D9834D6}" srcId="{55191262-02F1-49BF-A00E-38F6C4DAFC58}" destId="{42534DA1-C04D-4D54-ACC0-079A11446EAC}" srcOrd="1" destOrd="0" parTransId="{6976A1F2-7FD0-4B3F-B3C0-E8923E2595E9}" sibTransId="{9CFB0965-F26B-4F9D-8CD3-D10CE896F7EA}"/>
    <dgm:cxn modelId="{59F3E536-8E69-44ED-9C70-E3BDFD0A1350}" type="presOf" srcId="{34C803F5-E5FE-45DA-A9EE-814DA2281B60}" destId="{BE8B0394-1A9B-414D-8FFC-1E8FBC6C1F52}" srcOrd="0" destOrd="0" presId="urn:microsoft.com/office/officeart/2005/8/layout/process3"/>
    <dgm:cxn modelId="{F253A701-F9A2-46FF-B84D-082F9619A57A}" type="presOf" srcId="{BB58AE83-7477-4054-AC70-251C2B56D58D}" destId="{85445A6F-8A5B-4502-866B-0E44B013EC44}" srcOrd="0" destOrd="0" presId="urn:microsoft.com/office/officeart/2005/8/layout/process3"/>
    <dgm:cxn modelId="{61F6BD97-3B64-4267-8B74-F6E92D647A49}" type="presOf" srcId="{1FB48B92-5D42-4111-969B-22CECC83CF56}" destId="{8A3D17BA-5EC4-4CED-9957-B386A30A82E8}" srcOrd="0" destOrd="0" presId="urn:microsoft.com/office/officeart/2005/8/layout/process3"/>
    <dgm:cxn modelId="{54099AC0-D8D1-425E-BA6A-C8F543866BDF}" type="presParOf" srcId="{BE8B0394-1A9B-414D-8FFC-1E8FBC6C1F52}" destId="{74A94880-6F44-4E8C-AB56-51ABFD355F02}" srcOrd="0" destOrd="0" presId="urn:microsoft.com/office/officeart/2005/8/layout/process3"/>
    <dgm:cxn modelId="{77A0AD70-7F90-4FDC-98D4-FC65FB40399E}" type="presParOf" srcId="{74A94880-6F44-4E8C-AB56-51ABFD355F02}" destId="{00020C17-18C7-4B46-9CB7-52EEF9D7E6AA}" srcOrd="0" destOrd="0" presId="urn:microsoft.com/office/officeart/2005/8/layout/process3"/>
    <dgm:cxn modelId="{3799C8AF-DC94-445C-A96A-AB1225BEA23B}" type="presParOf" srcId="{74A94880-6F44-4E8C-AB56-51ABFD355F02}" destId="{BDD4D209-DCA4-472D-B731-C7B0FC0E3A1F}" srcOrd="1" destOrd="0" presId="urn:microsoft.com/office/officeart/2005/8/layout/process3"/>
    <dgm:cxn modelId="{1C2725EA-F62E-42A0-8B75-B365A30C6776}" type="presParOf" srcId="{74A94880-6F44-4E8C-AB56-51ABFD355F02}" destId="{942F0511-6D1B-45C5-80A8-65C7C62502D9}" srcOrd="2" destOrd="0" presId="urn:microsoft.com/office/officeart/2005/8/layout/process3"/>
    <dgm:cxn modelId="{725D28A7-E589-4BE8-ABE0-90B1DC4D2C49}" type="presParOf" srcId="{BE8B0394-1A9B-414D-8FFC-1E8FBC6C1F52}" destId="{8A3D17BA-5EC4-4CED-9957-B386A30A82E8}" srcOrd="1" destOrd="0" presId="urn:microsoft.com/office/officeart/2005/8/layout/process3"/>
    <dgm:cxn modelId="{EDF2D45F-7364-4276-A39B-D1C02676DD4F}" type="presParOf" srcId="{8A3D17BA-5EC4-4CED-9957-B386A30A82E8}" destId="{102F918A-2E01-4343-916D-E2E07F001B76}" srcOrd="0" destOrd="0" presId="urn:microsoft.com/office/officeart/2005/8/layout/process3"/>
    <dgm:cxn modelId="{44DFE50A-4A45-4788-9D10-B362891C16E2}" type="presParOf" srcId="{BE8B0394-1A9B-414D-8FFC-1E8FBC6C1F52}" destId="{73BABCD8-A635-4BB9-8AA6-EF2D61F18887}" srcOrd="2" destOrd="0" presId="urn:microsoft.com/office/officeart/2005/8/layout/process3"/>
    <dgm:cxn modelId="{AC61123B-94D9-4FFA-8463-8DC466AF6784}" type="presParOf" srcId="{73BABCD8-A635-4BB9-8AA6-EF2D61F18887}" destId="{02223716-448E-4930-8EF6-AE140DC5B5F9}" srcOrd="0" destOrd="0" presId="urn:microsoft.com/office/officeart/2005/8/layout/process3"/>
    <dgm:cxn modelId="{B45BEA7A-5626-4225-B116-44B05B0AAC80}" type="presParOf" srcId="{73BABCD8-A635-4BB9-8AA6-EF2D61F18887}" destId="{D7D7A3F3-9D04-41B1-BFB6-533B03847F12}" srcOrd="1" destOrd="0" presId="urn:microsoft.com/office/officeart/2005/8/layout/process3"/>
    <dgm:cxn modelId="{19D3EAC6-939E-45E3-9F09-BF5140779B38}" type="presParOf" srcId="{73BABCD8-A635-4BB9-8AA6-EF2D61F18887}" destId="{4AF2AB74-24B1-46EF-B5A4-C338F7942D00}" srcOrd="2" destOrd="0" presId="urn:microsoft.com/office/officeart/2005/8/layout/process3"/>
    <dgm:cxn modelId="{FF7D253B-E7ED-44AD-B979-5F68DD0EDB73}" type="presParOf" srcId="{BE8B0394-1A9B-414D-8FFC-1E8FBC6C1F52}" destId="{FC1EDD54-AB83-4545-8E95-ED4813107D68}" srcOrd="3" destOrd="0" presId="urn:microsoft.com/office/officeart/2005/8/layout/process3"/>
    <dgm:cxn modelId="{D06B09B9-429E-46E8-A13F-1675C27BAAE4}" type="presParOf" srcId="{FC1EDD54-AB83-4545-8E95-ED4813107D68}" destId="{73EEA78B-891E-4DB7-AD4B-0AD5002300C8}" srcOrd="0" destOrd="0" presId="urn:microsoft.com/office/officeart/2005/8/layout/process3"/>
    <dgm:cxn modelId="{01EE9F03-FC26-4EAE-B5D0-8872803D4F96}" type="presParOf" srcId="{BE8B0394-1A9B-414D-8FFC-1E8FBC6C1F52}" destId="{4ED4A7A3-1913-4A40-ACC3-CD6F76CB6441}" srcOrd="4" destOrd="0" presId="urn:microsoft.com/office/officeart/2005/8/layout/process3"/>
    <dgm:cxn modelId="{051590B3-3579-4DA5-A092-F6D3719BCE2E}" type="presParOf" srcId="{4ED4A7A3-1913-4A40-ACC3-CD6F76CB6441}" destId="{42A6D558-112F-4B81-B493-0A10429B11F8}" srcOrd="0" destOrd="0" presId="urn:microsoft.com/office/officeart/2005/8/layout/process3"/>
    <dgm:cxn modelId="{DAABF0D2-0E66-413F-8101-002937C02F41}" type="presParOf" srcId="{4ED4A7A3-1913-4A40-ACC3-CD6F76CB6441}" destId="{4A0339D7-2D12-4F0F-9140-C6EA0487F5F8}" srcOrd="1" destOrd="0" presId="urn:microsoft.com/office/officeart/2005/8/layout/process3"/>
    <dgm:cxn modelId="{4CACDBB0-C0F4-451B-B43C-03130BE65FF5}" type="presParOf" srcId="{4ED4A7A3-1913-4A40-ACC3-CD6F76CB6441}" destId="{85445A6F-8A5B-4502-866B-0E44B013EC44}" srcOrd="2" destOrd="0" presId="urn:microsoft.com/office/officeart/2005/8/layout/process3"/>
  </dgm:cxnLst>
  <dgm:bg/>
  <dgm:whole/>
  <dgm:extLst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E7A8B4-093B-49F1-AF15-A7C224F4F82E}" type="doc">
      <dgm:prSet loTypeId="urn:microsoft.com/office/officeart/2005/8/layout/gear1" loCatId="process" qsTypeId="urn:microsoft.com/office/officeart/2005/8/quickstyle/simple5" qsCatId="simple" csTypeId="urn:microsoft.com/office/officeart/2005/8/colors/accent1_2" csCatId="accent1" phldr="1"/>
      <dgm:spPr/>
    </dgm:pt>
    <dgm:pt modelId="{707A8A74-5597-488C-A4E5-E92C54A166F3}">
      <dgm:prSet phldrT="[Text]" custT="1"/>
      <dgm:spPr/>
      <dgm:t>
        <a:bodyPr/>
        <a:lstStyle/>
        <a:p>
          <a:r>
            <a:rPr lang="en-US" sz="2000" b="1" dirty="0" smtClean="0"/>
            <a:t>Directives</a:t>
          </a:r>
          <a:endParaRPr lang="en-US" sz="1300" b="1" dirty="0"/>
        </a:p>
      </dgm:t>
    </dgm:pt>
    <dgm:pt modelId="{CDD0C37D-FBD9-40CA-BB4E-F0DB5C123C20}" type="parTrans" cxnId="{D8A2406D-FD3F-4BF2-9B6F-9301CB05CA3D}">
      <dgm:prSet/>
      <dgm:spPr/>
      <dgm:t>
        <a:bodyPr/>
        <a:lstStyle/>
        <a:p>
          <a:endParaRPr lang="en-US"/>
        </a:p>
      </dgm:t>
    </dgm:pt>
    <dgm:pt modelId="{B2DE8682-6934-4E04-8454-CE4979FC0949}" type="sibTrans" cxnId="{D8A2406D-FD3F-4BF2-9B6F-9301CB05CA3D}">
      <dgm:prSet/>
      <dgm:spPr/>
      <dgm:t>
        <a:bodyPr/>
        <a:lstStyle/>
        <a:p>
          <a:endParaRPr lang="en-US"/>
        </a:p>
      </dgm:t>
    </dgm:pt>
    <dgm:pt modelId="{04AD9E20-16DF-4B39-A401-56867B35E09B}">
      <dgm:prSet phldrT="[Text]" custT="1"/>
      <dgm:spPr/>
      <dgm:t>
        <a:bodyPr/>
        <a:lstStyle/>
        <a:p>
          <a:r>
            <a:rPr lang="en-US" sz="2000" b="1" dirty="0" smtClean="0"/>
            <a:t>Alerts</a:t>
          </a:r>
          <a:endParaRPr lang="en-US" sz="1300" b="1" dirty="0"/>
        </a:p>
      </dgm:t>
    </dgm:pt>
    <dgm:pt modelId="{EA0BC65E-8405-4C73-945E-E2ECDFB2306A}" type="parTrans" cxnId="{AE702F99-BCF5-4E0B-BF90-98A957E85EF4}">
      <dgm:prSet/>
      <dgm:spPr/>
      <dgm:t>
        <a:bodyPr/>
        <a:lstStyle/>
        <a:p>
          <a:endParaRPr lang="en-US"/>
        </a:p>
      </dgm:t>
    </dgm:pt>
    <dgm:pt modelId="{B0E1E454-9C2B-4AFC-93F2-533BD238B3A9}" type="sibTrans" cxnId="{AE702F99-BCF5-4E0B-BF90-98A957E85EF4}">
      <dgm:prSet/>
      <dgm:spPr/>
      <dgm:t>
        <a:bodyPr/>
        <a:lstStyle/>
        <a:p>
          <a:endParaRPr lang="en-US"/>
        </a:p>
      </dgm:t>
    </dgm:pt>
    <dgm:pt modelId="{CB28F606-B8EC-483F-8EB6-865B5ECCA6BD}">
      <dgm:prSet phldrT="[Text]" custT="1"/>
      <dgm:spPr/>
      <dgm:t>
        <a:bodyPr/>
        <a:lstStyle/>
        <a:p>
          <a:r>
            <a:rPr lang="en-US" sz="1400" dirty="0" smtClean="0"/>
            <a:t>Define what to detect and how the system has to react (produce alerts, statistics,…)</a:t>
          </a:r>
          <a:endParaRPr lang="en-US" sz="1400" dirty="0"/>
        </a:p>
      </dgm:t>
    </dgm:pt>
    <dgm:pt modelId="{E4794403-1868-4DBF-A2B5-BCDD45945860}" type="parTrans" cxnId="{A8DEFD76-968E-439E-BA11-EF47BFE0006A}">
      <dgm:prSet/>
      <dgm:spPr/>
      <dgm:t>
        <a:bodyPr/>
        <a:lstStyle/>
        <a:p>
          <a:endParaRPr lang="en-US"/>
        </a:p>
      </dgm:t>
    </dgm:pt>
    <dgm:pt modelId="{2E27AB1B-3ABF-4C13-9F3D-BC2201B46F8B}" type="sibTrans" cxnId="{A8DEFD76-968E-439E-BA11-EF47BFE0006A}">
      <dgm:prSet/>
      <dgm:spPr/>
      <dgm:t>
        <a:bodyPr/>
        <a:lstStyle/>
        <a:p>
          <a:endParaRPr lang="en-US"/>
        </a:p>
      </dgm:t>
    </dgm:pt>
    <dgm:pt modelId="{34877AE3-B48E-4023-9889-42623580B1EC}">
      <dgm:prSet phldrT="[Text]" custT="1"/>
      <dgm:spPr/>
      <dgm:t>
        <a:bodyPr/>
        <a:lstStyle/>
        <a:p>
          <a:r>
            <a:rPr lang="en-US" sz="1400" dirty="0" smtClean="0"/>
            <a:t>Problem description, reaction, severity, domain, pattern details</a:t>
          </a:r>
          <a:endParaRPr lang="en-US" sz="1400" dirty="0"/>
        </a:p>
      </dgm:t>
    </dgm:pt>
    <dgm:pt modelId="{B3E3012F-10BF-4B93-A2D7-C794D7C94AD1}" type="parTrans" cxnId="{4BF369D6-7408-4A8B-A41F-546FD0FA0C84}">
      <dgm:prSet/>
      <dgm:spPr/>
      <dgm:t>
        <a:bodyPr/>
        <a:lstStyle/>
        <a:p>
          <a:endParaRPr lang="en-US"/>
        </a:p>
      </dgm:t>
    </dgm:pt>
    <dgm:pt modelId="{754B0ED1-5350-4394-997C-1B62DE63D5C7}" type="sibTrans" cxnId="{4BF369D6-7408-4A8B-A41F-546FD0FA0C84}">
      <dgm:prSet/>
      <dgm:spPr/>
      <dgm:t>
        <a:bodyPr/>
        <a:lstStyle/>
        <a:p>
          <a:endParaRPr lang="en-US"/>
        </a:p>
      </dgm:t>
    </dgm:pt>
    <dgm:pt modelId="{E03981D9-C673-402B-A85C-B04E28B64164}" type="pres">
      <dgm:prSet presAssocID="{B8E7A8B4-093B-49F1-AF15-A7C224F4F82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C6001FD-66B3-4C18-B7D5-2989F9A7BECA}" type="pres">
      <dgm:prSet presAssocID="{707A8A74-5597-488C-A4E5-E92C54A166F3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296E84-D19C-45B8-9E94-3F1FDFE859AB}" type="pres">
      <dgm:prSet presAssocID="{707A8A74-5597-488C-A4E5-E92C54A166F3}" presName="gear1srcNode" presStyleLbl="node1" presStyleIdx="0" presStyleCnt="2"/>
      <dgm:spPr/>
      <dgm:t>
        <a:bodyPr/>
        <a:lstStyle/>
        <a:p>
          <a:endParaRPr lang="en-US"/>
        </a:p>
      </dgm:t>
    </dgm:pt>
    <dgm:pt modelId="{6128F851-6616-4C37-9759-1FB57E0A60B5}" type="pres">
      <dgm:prSet presAssocID="{707A8A74-5597-488C-A4E5-E92C54A166F3}" presName="gear1dstNode" presStyleLbl="node1" presStyleIdx="0" presStyleCnt="2"/>
      <dgm:spPr/>
      <dgm:t>
        <a:bodyPr/>
        <a:lstStyle/>
        <a:p>
          <a:endParaRPr lang="en-US"/>
        </a:p>
      </dgm:t>
    </dgm:pt>
    <dgm:pt modelId="{1F77FBA7-EA82-4809-8CE0-11AD5E8B88D7}" type="pres">
      <dgm:prSet presAssocID="{707A8A74-5597-488C-A4E5-E92C54A166F3}" presName="gear1ch" presStyleLbl="fgAcc1" presStyleIdx="0" presStyleCnt="2" custScaleX="149528" custLinFactNeighborX="17532" custLinFactNeighborY="3548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9B2459-C3B5-4F29-AB6B-88BB2CBE4AD4}" type="pres">
      <dgm:prSet presAssocID="{04AD9E20-16DF-4B39-A401-56867B35E09B}" presName="gear2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BFD27C-DC3B-463B-9D83-A529AC040A75}" type="pres">
      <dgm:prSet presAssocID="{04AD9E20-16DF-4B39-A401-56867B35E09B}" presName="gear2srcNode" presStyleLbl="node1" presStyleIdx="1" presStyleCnt="2"/>
      <dgm:spPr/>
      <dgm:t>
        <a:bodyPr/>
        <a:lstStyle/>
        <a:p>
          <a:endParaRPr lang="en-US"/>
        </a:p>
      </dgm:t>
    </dgm:pt>
    <dgm:pt modelId="{AEAC179C-123F-4B71-8CDA-24118955F60C}" type="pres">
      <dgm:prSet presAssocID="{04AD9E20-16DF-4B39-A401-56867B35E09B}" presName="gear2dstNode" presStyleLbl="node1" presStyleIdx="1" presStyleCnt="2"/>
      <dgm:spPr/>
      <dgm:t>
        <a:bodyPr/>
        <a:lstStyle/>
        <a:p>
          <a:endParaRPr lang="en-US"/>
        </a:p>
      </dgm:t>
    </dgm:pt>
    <dgm:pt modelId="{59AB6926-06DF-460C-9535-612CECDC1C5D}" type="pres">
      <dgm:prSet presAssocID="{04AD9E20-16DF-4B39-A401-56867B35E09B}" presName="gear2ch" presStyleLbl="fgAcc1" presStyleIdx="1" presStyleCnt="2" custScaleX="126451" custLinFactNeighborX="-10125" custLinFactNeighborY="-1604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9360A8-A7A8-49F9-9B2E-045A85780C38}" type="pres">
      <dgm:prSet presAssocID="{B2DE8682-6934-4E04-8454-CE4979FC0949}" presName="connector1" presStyleLbl="sibTrans2D1" presStyleIdx="0" presStyleCnt="2"/>
      <dgm:spPr/>
      <dgm:t>
        <a:bodyPr/>
        <a:lstStyle/>
        <a:p>
          <a:endParaRPr lang="en-US"/>
        </a:p>
      </dgm:t>
    </dgm:pt>
    <dgm:pt modelId="{34A3FEE7-B294-4184-8468-807D4D809473}" type="pres">
      <dgm:prSet presAssocID="{B0E1E454-9C2B-4AFC-93F2-533BD238B3A9}" presName="connector2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F6616453-8529-4FA8-8496-78460201957D}" type="presOf" srcId="{04AD9E20-16DF-4B39-A401-56867B35E09B}" destId="{E6BFD27C-DC3B-463B-9D83-A529AC040A75}" srcOrd="1" destOrd="0" presId="urn:microsoft.com/office/officeart/2005/8/layout/gear1"/>
    <dgm:cxn modelId="{14205044-84E8-43DF-9C0E-7213B05687DF}" type="presOf" srcId="{707A8A74-5597-488C-A4E5-E92C54A166F3}" destId="{1C6001FD-66B3-4C18-B7D5-2989F9A7BECA}" srcOrd="0" destOrd="0" presId="urn:microsoft.com/office/officeart/2005/8/layout/gear1"/>
    <dgm:cxn modelId="{7EF2597E-E044-4E07-B661-4B8B3D023ED8}" type="presOf" srcId="{04AD9E20-16DF-4B39-A401-56867B35E09B}" destId="{A79B2459-C3B5-4F29-AB6B-88BB2CBE4AD4}" srcOrd="0" destOrd="0" presId="urn:microsoft.com/office/officeart/2005/8/layout/gear1"/>
    <dgm:cxn modelId="{A8420AD8-98BF-4EE5-BC6C-2113FDAAF7D5}" type="presOf" srcId="{B2DE8682-6934-4E04-8454-CE4979FC0949}" destId="{889360A8-A7A8-49F9-9B2E-045A85780C38}" srcOrd="0" destOrd="0" presId="urn:microsoft.com/office/officeart/2005/8/layout/gear1"/>
    <dgm:cxn modelId="{AE702F99-BCF5-4E0B-BF90-98A957E85EF4}" srcId="{B8E7A8B4-093B-49F1-AF15-A7C224F4F82E}" destId="{04AD9E20-16DF-4B39-A401-56867B35E09B}" srcOrd="1" destOrd="0" parTransId="{EA0BC65E-8405-4C73-945E-E2ECDFB2306A}" sibTransId="{B0E1E454-9C2B-4AFC-93F2-533BD238B3A9}"/>
    <dgm:cxn modelId="{B501E283-5C41-4E89-BA16-2D96339344FE}" type="presOf" srcId="{707A8A74-5597-488C-A4E5-E92C54A166F3}" destId="{23296E84-D19C-45B8-9E94-3F1FDFE859AB}" srcOrd="1" destOrd="0" presId="urn:microsoft.com/office/officeart/2005/8/layout/gear1"/>
    <dgm:cxn modelId="{47E21E08-10F2-4C77-B34A-E4171CE6A969}" type="presOf" srcId="{CB28F606-B8EC-483F-8EB6-865B5ECCA6BD}" destId="{1F77FBA7-EA82-4809-8CE0-11AD5E8B88D7}" srcOrd="0" destOrd="0" presId="urn:microsoft.com/office/officeart/2005/8/layout/gear1"/>
    <dgm:cxn modelId="{7B6C1886-AC24-46DB-A0AA-B3D513AF07FE}" type="presOf" srcId="{B0E1E454-9C2B-4AFC-93F2-533BD238B3A9}" destId="{34A3FEE7-B294-4184-8468-807D4D809473}" srcOrd="0" destOrd="0" presId="urn:microsoft.com/office/officeart/2005/8/layout/gear1"/>
    <dgm:cxn modelId="{A8DEFD76-968E-439E-BA11-EF47BFE0006A}" srcId="{707A8A74-5597-488C-A4E5-E92C54A166F3}" destId="{CB28F606-B8EC-483F-8EB6-865B5ECCA6BD}" srcOrd="0" destOrd="0" parTransId="{E4794403-1868-4DBF-A2B5-BCDD45945860}" sibTransId="{2E27AB1B-3ABF-4C13-9F3D-BC2201B46F8B}"/>
    <dgm:cxn modelId="{D8A2406D-FD3F-4BF2-9B6F-9301CB05CA3D}" srcId="{B8E7A8B4-093B-49F1-AF15-A7C224F4F82E}" destId="{707A8A74-5597-488C-A4E5-E92C54A166F3}" srcOrd="0" destOrd="0" parTransId="{CDD0C37D-FBD9-40CA-BB4E-F0DB5C123C20}" sibTransId="{B2DE8682-6934-4E04-8454-CE4979FC0949}"/>
    <dgm:cxn modelId="{C240DA6F-F508-4D2B-88CD-ED70176DD914}" type="presOf" srcId="{B8E7A8B4-093B-49F1-AF15-A7C224F4F82E}" destId="{E03981D9-C673-402B-A85C-B04E28B64164}" srcOrd="0" destOrd="0" presId="urn:microsoft.com/office/officeart/2005/8/layout/gear1"/>
    <dgm:cxn modelId="{33AE9B6C-E956-495B-8C18-A4D4FB853F85}" type="presOf" srcId="{707A8A74-5597-488C-A4E5-E92C54A166F3}" destId="{6128F851-6616-4C37-9759-1FB57E0A60B5}" srcOrd="2" destOrd="0" presId="urn:microsoft.com/office/officeart/2005/8/layout/gear1"/>
    <dgm:cxn modelId="{73206509-A4BA-4023-9B5C-3A93565CFABC}" type="presOf" srcId="{34877AE3-B48E-4023-9889-42623580B1EC}" destId="{59AB6926-06DF-460C-9535-612CECDC1C5D}" srcOrd="0" destOrd="0" presId="urn:microsoft.com/office/officeart/2005/8/layout/gear1"/>
    <dgm:cxn modelId="{4BF369D6-7408-4A8B-A41F-546FD0FA0C84}" srcId="{04AD9E20-16DF-4B39-A401-56867B35E09B}" destId="{34877AE3-B48E-4023-9889-42623580B1EC}" srcOrd="0" destOrd="0" parTransId="{B3E3012F-10BF-4B93-A2D7-C794D7C94AD1}" sibTransId="{754B0ED1-5350-4394-997C-1B62DE63D5C7}"/>
    <dgm:cxn modelId="{0CF0BFAE-6E6C-4C05-8CEB-27765A26EF2F}" type="presOf" srcId="{04AD9E20-16DF-4B39-A401-56867B35E09B}" destId="{AEAC179C-123F-4B71-8CDA-24118955F60C}" srcOrd="2" destOrd="0" presId="urn:microsoft.com/office/officeart/2005/8/layout/gear1"/>
    <dgm:cxn modelId="{5D883DBE-D4C5-4C15-94F2-4BDCE7C758CE}" type="presParOf" srcId="{E03981D9-C673-402B-A85C-B04E28B64164}" destId="{1C6001FD-66B3-4C18-B7D5-2989F9A7BECA}" srcOrd="0" destOrd="0" presId="urn:microsoft.com/office/officeart/2005/8/layout/gear1"/>
    <dgm:cxn modelId="{ECC30087-3FD3-4EE9-9ADA-1E5A4E15560E}" type="presParOf" srcId="{E03981D9-C673-402B-A85C-B04E28B64164}" destId="{23296E84-D19C-45B8-9E94-3F1FDFE859AB}" srcOrd="1" destOrd="0" presId="urn:microsoft.com/office/officeart/2005/8/layout/gear1"/>
    <dgm:cxn modelId="{55E695F3-2749-4AA4-991E-E99AA87E3A0A}" type="presParOf" srcId="{E03981D9-C673-402B-A85C-B04E28B64164}" destId="{6128F851-6616-4C37-9759-1FB57E0A60B5}" srcOrd="2" destOrd="0" presId="urn:microsoft.com/office/officeart/2005/8/layout/gear1"/>
    <dgm:cxn modelId="{772BB545-CC9E-47F4-BE02-3EA32CDC5C1B}" type="presParOf" srcId="{E03981D9-C673-402B-A85C-B04E28B64164}" destId="{1F77FBA7-EA82-4809-8CE0-11AD5E8B88D7}" srcOrd="3" destOrd="0" presId="urn:microsoft.com/office/officeart/2005/8/layout/gear1"/>
    <dgm:cxn modelId="{0B010509-0D6B-40F7-9730-12AA80CE5048}" type="presParOf" srcId="{E03981D9-C673-402B-A85C-B04E28B64164}" destId="{A79B2459-C3B5-4F29-AB6B-88BB2CBE4AD4}" srcOrd="4" destOrd="0" presId="urn:microsoft.com/office/officeart/2005/8/layout/gear1"/>
    <dgm:cxn modelId="{515AA611-5B1C-4D97-BEE7-EF09A2F6A7A7}" type="presParOf" srcId="{E03981D9-C673-402B-A85C-B04E28B64164}" destId="{E6BFD27C-DC3B-463B-9D83-A529AC040A75}" srcOrd="5" destOrd="0" presId="urn:microsoft.com/office/officeart/2005/8/layout/gear1"/>
    <dgm:cxn modelId="{FBBCA79F-E90D-4888-81B6-6317420D0481}" type="presParOf" srcId="{E03981D9-C673-402B-A85C-B04E28B64164}" destId="{AEAC179C-123F-4B71-8CDA-24118955F60C}" srcOrd="6" destOrd="0" presId="urn:microsoft.com/office/officeart/2005/8/layout/gear1"/>
    <dgm:cxn modelId="{EB1DE03C-6014-415C-8238-59A7AEF540C5}" type="presParOf" srcId="{E03981D9-C673-402B-A85C-B04E28B64164}" destId="{59AB6926-06DF-460C-9535-612CECDC1C5D}" srcOrd="7" destOrd="0" presId="urn:microsoft.com/office/officeart/2005/8/layout/gear1"/>
    <dgm:cxn modelId="{6A7A6DF2-EA8F-4A81-A0D2-5400FC033660}" type="presParOf" srcId="{E03981D9-C673-402B-A85C-B04E28B64164}" destId="{889360A8-A7A8-49F9-9B2E-045A85780C38}" srcOrd="8" destOrd="0" presId="urn:microsoft.com/office/officeart/2005/8/layout/gear1"/>
    <dgm:cxn modelId="{3A3EDF11-F650-4630-B4A1-4CA98A2C6E26}" type="presParOf" srcId="{E03981D9-C673-402B-A85C-B04E28B64164}" destId="{34A3FEE7-B294-4184-8468-807D4D809473}" srcOrd="9" destOrd="0" presId="urn:microsoft.com/office/officeart/2005/8/layout/gear1"/>
  </dgm:cxnLst>
  <dgm:bg/>
  <dgm:whole/>
  <dgm:extLst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BC49D-CF6A-4088-8ACC-FA24D399B1D0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45AD3-18D5-451B-B080-9854697E1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1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11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2E01B-07BF-4B7E-88E3-0FA8BF19F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C03B4-DDAB-4006-AAC3-F33B0E420C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4DCF-00E7-4B5E-9DDA-00BC26936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4224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9949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A86C6-259A-43E0-A3DD-0DFA14BC0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E8DC3-00CB-499E-BCBF-41EFC7DC6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4224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335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335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DC61A-4458-4BE4-A110-01546114C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4224"/>
            <a:ext cx="82296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09117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5803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09117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35803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4CBE0-2B4C-4AC7-8AB2-4E56AB82E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50111-24E0-487D-A93D-2ADA9C1B1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9E701-1039-4E30-A4DD-EC6D092F2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D85B6-AB61-42AA-AA9B-6499F108A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E4D34-0B1F-4B9D-BA42-7F457ADCE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854224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88840"/>
            <a:ext cx="8229600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87BF71-DEC3-4FE4-8E61-8936FC1DFA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62000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Tahoma" pitchFamily="112" charset="0"/>
                <a:cs typeface="Tahoma" pitchFamily="112" charset="0"/>
              </a:rPr>
              <a:t>Applications of Advanced Data Analysis and Expert System Technologies in the ATLAS Trigger-DAQ Controls Framework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447800" y="2790056"/>
            <a:ext cx="6400800" cy="1143000"/>
          </a:xfrm>
        </p:spPr>
        <p:txBody>
          <a:bodyPr/>
          <a:lstStyle/>
          <a:p>
            <a:r>
              <a:rPr lang="it-IT" sz="2400" b="1" dirty="0" smtClean="0"/>
              <a:t>G. </a:t>
            </a:r>
            <a:r>
              <a:rPr lang="it-IT" sz="2400" b="1" dirty="0" err="1" smtClean="0"/>
              <a:t>Avolio</a:t>
            </a:r>
            <a:r>
              <a:rPr lang="it-IT" sz="2400" b="1" dirty="0" smtClean="0"/>
              <a:t> – </a:t>
            </a:r>
            <a:r>
              <a:rPr lang="it-IT" sz="2400" b="1" dirty="0" err="1" smtClean="0"/>
              <a:t>University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of</a:t>
            </a:r>
            <a:r>
              <a:rPr lang="it-IT" sz="2400" b="1" dirty="0" smtClean="0"/>
              <a:t> California, Irvine</a:t>
            </a:r>
          </a:p>
          <a:p>
            <a:pPr eaLnBrk="1" hangingPunct="1"/>
            <a:endParaRPr lang="en-US" sz="2400" b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Originally developed by NASA</a:t>
            </a:r>
          </a:p>
          <a:p>
            <a:r>
              <a:rPr lang="en-US" b="1" dirty="0" smtClean="0"/>
              <a:t>Available as open-source</a:t>
            </a:r>
          </a:p>
          <a:p>
            <a:r>
              <a:rPr lang="en-US" b="1" dirty="0" smtClean="0"/>
              <a:t>Stand-alone application or embeddable as a library</a:t>
            </a:r>
          </a:p>
          <a:p>
            <a:r>
              <a:rPr lang="en-US" b="1" dirty="0" smtClean="0"/>
              <a:t>Different programming paradigms</a:t>
            </a:r>
          </a:p>
          <a:p>
            <a:pPr lvl="1"/>
            <a:r>
              <a:rPr lang="en-US" dirty="0" smtClean="0"/>
              <a:t>IF-THEN rules and a forward-chaining inference engine</a:t>
            </a:r>
          </a:p>
          <a:p>
            <a:pPr lvl="1"/>
            <a:r>
              <a:rPr lang="en-US" dirty="0" smtClean="0"/>
              <a:t>Object oriented constructs</a:t>
            </a:r>
          </a:p>
          <a:p>
            <a:pPr lvl="2"/>
            <a:r>
              <a:rPr lang="en-US" dirty="0" smtClean="0"/>
              <a:t>“COOL” language</a:t>
            </a:r>
          </a:p>
          <a:p>
            <a:pPr lvl="1"/>
            <a:r>
              <a:rPr lang="en-US" dirty="0" smtClean="0"/>
              <a:t>Traditional algorithmic constructs</a:t>
            </a:r>
          </a:p>
          <a:p>
            <a:r>
              <a:rPr lang="en-US" b="1" dirty="0" err="1" smtClean="0"/>
              <a:t>Rete</a:t>
            </a:r>
            <a:r>
              <a:rPr lang="en-US" b="1" dirty="0" smtClean="0"/>
              <a:t> algorithm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Recovery in Action</a:t>
            </a:r>
            <a:endParaRPr lang="en-US" dirty="0"/>
          </a:p>
        </p:txBody>
      </p:sp>
      <p:pic>
        <p:nvPicPr>
          <p:cNvPr id="9" name="Content Placeholder 8" descr="OR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132856"/>
            <a:ext cx="3785369" cy="3643291"/>
          </a:xfrm>
          <a:ln>
            <a:solidFill>
              <a:schemeClr val="accent1"/>
            </a:solidFill>
          </a:ln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038600" cy="3816424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The system is described and configured via the Configuration Service</a:t>
            </a:r>
          </a:p>
          <a:p>
            <a:pPr lvl="1"/>
            <a:r>
              <a:rPr lang="en-US" dirty="0" smtClean="0"/>
              <a:t>Object-oriented schema</a:t>
            </a:r>
          </a:p>
          <a:p>
            <a:r>
              <a:rPr lang="en-US" b="1" dirty="0" smtClean="0"/>
              <a:t>The set of objects for the actual configuration is loaded by the Expert System</a:t>
            </a:r>
          </a:p>
          <a:p>
            <a:pPr lvl="1"/>
            <a:r>
              <a:rPr lang="en-US" dirty="0" smtClean="0"/>
              <a:t>Using the COOL object-oriented language provided by CLIPS</a:t>
            </a:r>
          </a:p>
          <a:p>
            <a:r>
              <a:rPr lang="en-US" b="1" dirty="0" smtClean="0"/>
              <a:t>The Expert System engine uses information coming from errors, messages and tests to match the loaded rules</a:t>
            </a:r>
          </a:p>
          <a:p>
            <a:r>
              <a:rPr lang="en-US" b="1" dirty="0" smtClean="0"/>
              <a:t>The KB is parsed at run-time</a:t>
            </a:r>
          </a:p>
          <a:p>
            <a:pPr lvl="1"/>
            <a:r>
              <a:rPr lang="en-US" dirty="0" smtClean="0"/>
              <a:t>Easy customization of recovery procedures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The DVS is a framework that allows to</a:t>
            </a:r>
          </a:p>
          <a:p>
            <a:pPr lvl="1"/>
            <a:r>
              <a:rPr lang="en-US" dirty="0" smtClean="0"/>
              <a:t>Configure a test for any component in the system</a:t>
            </a:r>
          </a:p>
          <a:p>
            <a:pPr lvl="1"/>
            <a:r>
              <a:rPr lang="en-US" dirty="0" smtClean="0"/>
              <a:t>Have a graphical representation of the testable components and of the test results</a:t>
            </a:r>
          </a:p>
          <a:p>
            <a:pPr lvl="2"/>
            <a:r>
              <a:rPr lang="en-US" dirty="0" smtClean="0"/>
              <a:t>Via an user-friendly GUI</a:t>
            </a:r>
          </a:p>
          <a:p>
            <a:pPr lvl="1"/>
            <a:r>
              <a:rPr lang="en-US" dirty="0" smtClean="0"/>
              <a:t>Automate testing of the system </a:t>
            </a:r>
          </a:p>
          <a:p>
            <a:pPr lvl="1"/>
            <a:r>
              <a:rPr lang="en-US" dirty="0" smtClean="0"/>
              <a:t>Provide the operator with diagnosis and recovery advices in case of failures</a:t>
            </a:r>
          </a:p>
          <a:p>
            <a:pPr lvl="1"/>
            <a:r>
              <a:rPr lang="en-US" dirty="0" smtClean="0"/>
              <a:t>Add knowledge for testing sequences and error diagnostics</a:t>
            </a:r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6DC61A-4458-4BE4-A110-01546114C45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Recovery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50784"/>
            <a:ext cx="8219256" cy="2232248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Recoveries cover a wide range of possible scenarios</a:t>
            </a:r>
          </a:p>
          <a:p>
            <a:pPr lvl="1"/>
            <a:r>
              <a:rPr lang="en-US" dirty="0" smtClean="0"/>
              <a:t>Simple local actions</a:t>
            </a:r>
          </a:p>
          <a:p>
            <a:pPr lvl="2"/>
            <a:r>
              <a:rPr lang="en-US" dirty="0" smtClean="0"/>
              <a:t>Restarting a dead application</a:t>
            </a:r>
          </a:p>
          <a:p>
            <a:pPr lvl="2"/>
            <a:r>
              <a:rPr lang="en-US" dirty="0" smtClean="0"/>
              <a:t>Ignore problems from non-critical applications</a:t>
            </a:r>
          </a:p>
          <a:p>
            <a:pPr lvl="1"/>
            <a:r>
              <a:rPr lang="en-US" dirty="0" smtClean="0"/>
              <a:t>System wide actions</a:t>
            </a:r>
          </a:p>
          <a:p>
            <a:pPr lvl="2"/>
            <a:r>
              <a:rPr lang="en-US" dirty="0" smtClean="0"/>
              <a:t>Disable (and eventually re-enable) a busy read-out channel without stopping the run</a:t>
            </a:r>
          </a:p>
          <a:p>
            <a:pPr lvl="2"/>
            <a:r>
              <a:rPr lang="en-US" dirty="0" smtClean="0"/>
              <a:t>Re-configure a sub-system during the data taking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77972" y="1772816"/>
            <a:ext cx="4998484" cy="209288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if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system state is 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 Fixed" pitchFamily="49" charset="-79"/>
                <a:cs typeface="Miriam Fixed" pitchFamily="49" charset="-79"/>
              </a:rPr>
              <a:t>running</a:t>
            </a:r>
            <a:r>
              <a:rPr lang="en-US" sz="1600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, and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application App1 status is 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 Fixed" pitchFamily="49" charset="-79"/>
                <a:cs typeface="Miriam Fixed" pitchFamily="49" charset="-79"/>
              </a:rPr>
              <a:t>absent</a:t>
            </a:r>
            <a:r>
              <a:rPr lang="en-US" sz="1600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, and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application App1 has supervisor 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 Fixed" pitchFamily="49" charset="-79"/>
                <a:cs typeface="Miriam Fixed" pitchFamily="49" charset="-79"/>
              </a:rPr>
              <a:t>S1</a:t>
            </a:r>
            <a:r>
              <a:rPr lang="en-US" sz="1600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, and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application App1 membership 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 Fixed" pitchFamily="49" charset="-79"/>
                <a:cs typeface="Miriam Fixed" pitchFamily="49" charset="-79"/>
              </a:rPr>
              <a:t>in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then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notify S1 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 Fixed" pitchFamily="49" charset="-79"/>
                <a:cs typeface="Miriam Fixed" pitchFamily="49" charset="-79"/>
              </a:rPr>
              <a:t>ignore</a:t>
            </a:r>
            <a:r>
              <a:rPr lang="en-US" sz="1600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 App1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set membership App1 </a:t>
            </a: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riam Fixed" pitchFamily="49" charset="-79"/>
                <a:cs typeface="Miriam Fixed" pitchFamily="49" charset="-79"/>
              </a:rPr>
              <a:t>out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riam Fixed" pitchFamily="49" charset="-79"/>
              <a:cs typeface="Miriam Fixed" pitchFamily="49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2403758"/>
            <a:ext cx="2160240" cy="83099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Miriam Fixed" pitchFamily="49" charset="-79"/>
                <a:cs typeface="Miriam Fixed" pitchFamily="49" charset="-79"/>
              </a:rPr>
              <a:t>Simple recovery action for a dead application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riam Fixed" pitchFamily="49" charset="-79"/>
              <a:cs typeface="Miriam Fixed" pitchFamily="49" charset="-79"/>
            </a:endParaRPr>
          </a:p>
        </p:txBody>
      </p:sp>
      <p:sp>
        <p:nvSpPr>
          <p:cNvPr id="10" name="Striped Right Arrow 9"/>
          <p:cNvSpPr/>
          <p:nvPr/>
        </p:nvSpPr>
        <p:spPr>
          <a:xfrm>
            <a:off x="2843808" y="2603232"/>
            <a:ext cx="648072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Daq</a:t>
            </a:r>
            <a:r>
              <a:rPr lang="en-US" dirty="0" smtClean="0"/>
              <a:t> assistant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3E8DC3-00CB-499E-BCBF-41EFC7DC6AF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TDAQ Assistant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7" name="Diagram 6"/>
          <p:cNvGraphicFramePr/>
          <p:nvPr/>
        </p:nvGraphicFramePr>
        <p:xfrm>
          <a:off x="1115616" y="1844824"/>
          <a:ext cx="6768752" cy="428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Giuseppe\Documents\CloudStation\Work\Conferences\CHEP2012\SA\images\HAL900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1124744"/>
            <a:ext cx="931168" cy="931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Event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7992888" cy="1561059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A set of technologies to process events and discover complex patterns among streams of events</a:t>
            </a:r>
          </a:p>
          <a:p>
            <a:pPr lvl="1"/>
            <a:r>
              <a:rPr lang="en-US" dirty="0" smtClean="0"/>
              <a:t>Used in financial analysis, wireless sensor networks, business process management</a:t>
            </a:r>
          </a:p>
          <a:p>
            <a:r>
              <a:rPr lang="en-US" b="1" dirty="0" smtClean="0"/>
              <a:t>A cross between Data Base Management System and Rule Engines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pic>
        <p:nvPicPr>
          <p:cNvPr id="8" name="Picture 7" descr="continou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537336"/>
            <a:ext cx="3456384" cy="22679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5536" y="3440812"/>
            <a:ext cx="4392488" cy="2652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characteristics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Continuous</a:t>
            </a:r>
            <a:r>
              <a:rPr kumimoji="0" lang="en-US" sz="3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stream processing</a:t>
            </a:r>
            <a:endParaRPr kumimoji="0" lang="en-US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Support for time/size</a:t>
            </a:r>
            <a:r>
              <a:rPr lang="en-US" sz="3300" dirty="0" smtClean="0">
                <a:latin typeface="+mn-lt"/>
              </a:rPr>
              <a:t> </a:t>
            </a: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windows, aggregation and</a:t>
            </a:r>
            <a:r>
              <a:rPr kumimoji="0" lang="en-US" sz="3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grouping events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SQL-like</a:t>
            </a:r>
            <a:r>
              <a:rPr kumimoji="0" lang="en-US" sz="3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pattern languages</a:t>
            </a:r>
            <a:endParaRPr kumimoji="0" lang="en-US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Augmented with constructs to express event relationships (time, cause and aggregation)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Streams replacing tables in a continuous evaluation model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in TDAQ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aphicFrame>
        <p:nvGraphicFramePr>
          <p:cNvPr id="7" name="Diagram 6"/>
          <p:cNvGraphicFramePr/>
          <p:nvPr/>
        </p:nvGraphicFramePr>
        <p:xfrm>
          <a:off x="1115616" y="1628800"/>
          <a:ext cx="68644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1331640" y="5373216"/>
            <a:ext cx="6120680" cy="4320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… and all with thousands of information updates per second!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854224"/>
            <a:ext cx="8712968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Directives and Alerts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0" y="2060848"/>
            <a:ext cx="4320480" cy="4104456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Directives</a:t>
            </a:r>
          </a:p>
          <a:p>
            <a:pPr lvl="1"/>
            <a:r>
              <a:rPr lang="en-US" dirty="0" smtClean="0"/>
              <a:t>Encode the knowledge from experts</a:t>
            </a:r>
          </a:p>
          <a:p>
            <a:pPr lvl="1"/>
            <a:r>
              <a:rPr lang="en-US" dirty="0" smtClean="0"/>
              <a:t>XML structured KB</a:t>
            </a:r>
          </a:p>
          <a:p>
            <a:pPr lvl="1"/>
            <a:r>
              <a:rPr lang="en-US" dirty="0" smtClean="0"/>
              <a:t>Can be modified at run time via a web-based admin interface</a:t>
            </a:r>
          </a:p>
          <a:p>
            <a:r>
              <a:rPr lang="en-US" b="1" dirty="0" smtClean="0"/>
              <a:t>Alerts</a:t>
            </a:r>
          </a:p>
          <a:p>
            <a:pPr lvl="1"/>
            <a:r>
              <a:rPr lang="en-US" dirty="0" smtClean="0"/>
              <a:t>Effective and timeliness notification</a:t>
            </a:r>
          </a:p>
          <a:p>
            <a:pPr lvl="1"/>
            <a:r>
              <a:rPr lang="en-US" dirty="0" smtClean="0"/>
              <a:t>Intelligent processing</a:t>
            </a:r>
          </a:p>
          <a:p>
            <a:pPr lvl="2"/>
            <a:r>
              <a:rPr lang="en-US" dirty="0" smtClean="0"/>
              <a:t>Thanks to CEP the number of false-positive situations is drastically reduced</a:t>
            </a:r>
          </a:p>
          <a:p>
            <a:pPr lvl="1"/>
            <a:r>
              <a:rPr lang="en-US" dirty="0" smtClean="0"/>
              <a:t>Carry all the information needed for debug and fault diagnosis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aphicFrame>
        <p:nvGraphicFramePr>
          <p:cNvPr id="7" name="Diagram 6"/>
          <p:cNvGraphicFramePr/>
          <p:nvPr/>
        </p:nvGraphicFramePr>
        <p:xfrm>
          <a:off x="-383704" y="1700808"/>
          <a:ext cx="459566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Detecting Patterns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9" name="Picture 8" descr="patter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844824"/>
            <a:ext cx="6463059" cy="430870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9949"/>
            <a:ext cx="8229600" cy="4153347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The ATLAS Trigger and Data Acquisition (TDAQ) system</a:t>
            </a:r>
          </a:p>
          <a:p>
            <a:pPr lvl="1"/>
            <a:r>
              <a:rPr lang="en-US" dirty="0" smtClean="0"/>
              <a:t>General schema</a:t>
            </a:r>
          </a:p>
          <a:p>
            <a:pPr lvl="1"/>
            <a:r>
              <a:rPr lang="en-US" dirty="0" smtClean="0"/>
              <a:t>Computing infrastructure</a:t>
            </a:r>
          </a:p>
          <a:p>
            <a:r>
              <a:rPr lang="en-US" b="1" dirty="0" smtClean="0"/>
              <a:t>Intelligent systems and automation</a:t>
            </a:r>
          </a:p>
          <a:p>
            <a:pPr lvl="1"/>
            <a:r>
              <a:rPr lang="en-US" dirty="0" smtClean="0"/>
              <a:t>Why in TDAQ?</a:t>
            </a:r>
          </a:p>
          <a:p>
            <a:r>
              <a:rPr lang="en-US" b="1" dirty="0" smtClean="0"/>
              <a:t>Error management in TDAQ</a:t>
            </a:r>
          </a:p>
          <a:p>
            <a:pPr lvl="1"/>
            <a:r>
              <a:rPr lang="en-US" dirty="0" smtClean="0"/>
              <a:t>Error Management System</a:t>
            </a:r>
          </a:p>
          <a:p>
            <a:pPr lvl="2"/>
            <a:r>
              <a:rPr lang="en-US" dirty="0" smtClean="0"/>
              <a:t>Online Recovery</a:t>
            </a:r>
          </a:p>
          <a:p>
            <a:pPr lvl="2"/>
            <a:r>
              <a:rPr lang="en-US" dirty="0" smtClean="0"/>
              <a:t>Diagnostic and Verification System (DVS)</a:t>
            </a:r>
          </a:p>
          <a:p>
            <a:pPr lvl="1"/>
            <a:r>
              <a:rPr lang="en-US" dirty="0" smtClean="0"/>
              <a:t>Complex Event Processing</a:t>
            </a:r>
          </a:p>
          <a:p>
            <a:pPr lvl="2"/>
            <a:r>
              <a:rPr lang="en-US" dirty="0" smtClean="0"/>
              <a:t>The “DAQ Assistant”</a:t>
            </a:r>
          </a:p>
          <a:p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539552" y="5661248"/>
            <a:ext cx="8208912" cy="1008112"/>
          </a:xfrm>
        </p:spPr>
        <p:txBody>
          <a:bodyPr numCol="2">
            <a:normAutofit fontScale="55000" lnSpcReduction="20000"/>
          </a:bodyPr>
          <a:lstStyle/>
          <a:p>
            <a:r>
              <a:rPr lang="en-US" sz="2900" dirty="0" smtClean="0"/>
              <a:t>Data gathered and feed  into the </a:t>
            </a:r>
            <a:r>
              <a:rPr lang="en-US" sz="2900" b="1" dirty="0" smtClean="0"/>
              <a:t>engine</a:t>
            </a:r>
          </a:p>
          <a:p>
            <a:r>
              <a:rPr lang="en-US" sz="2900" dirty="0" smtClean="0"/>
              <a:t>EPL statements (</a:t>
            </a:r>
            <a:r>
              <a:rPr lang="en-US" sz="2900" b="1" dirty="0" smtClean="0"/>
              <a:t>from</a:t>
            </a:r>
            <a:r>
              <a:rPr lang="en-US" sz="2900" dirty="0" smtClean="0"/>
              <a:t> </a:t>
            </a:r>
            <a:r>
              <a:rPr lang="en-US" sz="2900" b="1" dirty="0" smtClean="0"/>
              <a:t>directives</a:t>
            </a:r>
            <a:r>
              <a:rPr lang="en-US" sz="2900" dirty="0" smtClean="0"/>
              <a:t>) are evaluated against data (</a:t>
            </a:r>
            <a:r>
              <a:rPr lang="en-US" sz="2900" b="1" dirty="0" smtClean="0"/>
              <a:t>continuous query</a:t>
            </a:r>
            <a:r>
              <a:rPr lang="en-US" sz="2900" dirty="0" smtClean="0"/>
              <a:t>)</a:t>
            </a:r>
          </a:p>
          <a:p>
            <a:endParaRPr lang="en-US" dirty="0" smtClean="0"/>
          </a:p>
          <a:p>
            <a:r>
              <a:rPr lang="en-US" sz="2900" dirty="0" smtClean="0"/>
              <a:t>Generating alerts, notifications, statistics as soon as incoming events meet the constraints of the </a:t>
            </a:r>
            <a:r>
              <a:rPr lang="en-US" sz="2900" b="1" dirty="0" smtClean="0"/>
              <a:t>pattern</a:t>
            </a:r>
            <a:endParaRPr lang="en-US" sz="29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21/05/2012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9" name="Content Placeholder 8" descr="architecture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53344" y="1680368"/>
            <a:ext cx="5410944" cy="3773661"/>
          </a:xfr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4224"/>
            <a:ext cx="9144000" cy="990600"/>
          </a:xfrm>
        </p:spPr>
        <p:txBody>
          <a:bodyPr/>
          <a:lstStyle/>
          <a:p>
            <a:r>
              <a:rPr lang="en-US" sz="4200" dirty="0" smtClean="0"/>
              <a:t>Web-Based Visualization</a:t>
            </a:r>
            <a:endParaRPr lang="en-US" sz="42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781872" y="2311162"/>
            <a:ext cx="4038600" cy="3444954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Message driven alert distribution</a:t>
            </a:r>
          </a:p>
          <a:p>
            <a:pPr lvl="1"/>
            <a:r>
              <a:rPr lang="en-US" dirty="0" smtClean="0"/>
              <a:t>Based on Apache </a:t>
            </a:r>
            <a:r>
              <a:rPr lang="en-US" dirty="0" err="1" smtClean="0"/>
              <a:t>ActiveMQ</a:t>
            </a:r>
            <a:endParaRPr lang="en-US" dirty="0" smtClean="0"/>
          </a:p>
          <a:p>
            <a:r>
              <a:rPr lang="en-US" b="1" dirty="0" smtClean="0"/>
              <a:t>Web page for interactive visualization of alerts</a:t>
            </a:r>
          </a:p>
          <a:p>
            <a:pPr lvl="1"/>
            <a:r>
              <a:rPr lang="en-US" dirty="0" smtClean="0"/>
              <a:t>Alerts grouped per categories/user preferences</a:t>
            </a:r>
          </a:p>
          <a:p>
            <a:pPr lvl="1"/>
            <a:r>
              <a:rPr lang="en-US" dirty="0" smtClean="0"/>
              <a:t>User interaction</a:t>
            </a:r>
          </a:p>
          <a:p>
            <a:pPr lvl="2"/>
            <a:r>
              <a:rPr lang="en-US" dirty="0" smtClean="0"/>
              <a:t>Mark alerts as read when the problem is solved</a:t>
            </a:r>
          </a:p>
          <a:p>
            <a:pPr lvl="2"/>
            <a:r>
              <a:rPr lang="en-US" dirty="0" smtClean="0"/>
              <a:t>Mask alerts</a:t>
            </a:r>
          </a:p>
          <a:p>
            <a:pPr lvl="1"/>
            <a:r>
              <a:rPr lang="en-US" dirty="0" smtClean="0"/>
              <a:t>Alert history</a:t>
            </a:r>
          </a:p>
          <a:p>
            <a:r>
              <a:rPr lang="en-US" b="1" dirty="0" err="1" smtClean="0"/>
              <a:t>Django</a:t>
            </a:r>
            <a:r>
              <a:rPr lang="en-US" b="1" dirty="0" smtClean="0"/>
              <a:t> project with some </a:t>
            </a:r>
            <a:r>
              <a:rPr lang="en-US" b="1" dirty="0" err="1" smtClean="0"/>
              <a:t>SQLite</a:t>
            </a:r>
            <a:r>
              <a:rPr lang="en-US" b="1" dirty="0" smtClean="0"/>
              <a:t> and </a:t>
            </a:r>
            <a:r>
              <a:rPr lang="en-US" b="1" dirty="0" err="1" smtClean="0"/>
              <a:t>jQuery</a:t>
            </a:r>
            <a:r>
              <a:rPr lang="en-US" b="1" dirty="0" smtClean="0"/>
              <a:t> goodies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15" name="Content Placeholder 14" descr="webapp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229000"/>
            <a:ext cx="4392488" cy="3504256"/>
          </a:xfr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Effective monitoring, fault diagnosis and automation of recovery procedures have shown to really help improving the ATLAS data taking efficiency</a:t>
            </a:r>
          </a:p>
          <a:p>
            <a:r>
              <a:rPr lang="en-US" b="1" dirty="0" smtClean="0"/>
              <a:t>The DAQ Assistant is in production since June 2011</a:t>
            </a:r>
          </a:p>
          <a:p>
            <a:pPr lvl="1"/>
            <a:r>
              <a:rPr lang="en-US" dirty="0" smtClean="0"/>
              <a:t>A message-driven architecture and CEP techniques allowed to build an intelligent and automated monitoring tool</a:t>
            </a:r>
          </a:p>
          <a:p>
            <a:pPr lvl="1"/>
            <a:r>
              <a:rPr lang="en-US" dirty="0" smtClean="0"/>
              <a:t>Used to assist the data acquisition operators</a:t>
            </a:r>
          </a:p>
          <a:p>
            <a:pPr lvl="2"/>
            <a:r>
              <a:rPr lang="en-US" dirty="0" smtClean="0"/>
              <a:t>From simple reminders to the detection of complex error conditions</a:t>
            </a:r>
          </a:p>
          <a:p>
            <a:pPr lvl="2"/>
            <a:r>
              <a:rPr lang="en-US" dirty="0" smtClean="0"/>
              <a:t>Shift crew reduced by one unit (DAQ shifter)</a:t>
            </a:r>
          </a:p>
          <a:p>
            <a:pPr lvl="1"/>
            <a:r>
              <a:rPr lang="en-US" dirty="0" smtClean="0"/>
              <a:t>Integrated with the EMS system in order to trigger automated recovery actions</a:t>
            </a:r>
          </a:p>
          <a:p>
            <a:r>
              <a:rPr lang="en-US" b="1" dirty="0" smtClean="0"/>
              <a:t>Looking forward to a successful 2012 for ATLAS</a:t>
            </a:r>
          </a:p>
          <a:p>
            <a:pPr lvl="1"/>
            <a:r>
              <a:rPr lang="en-US" dirty="0" smtClean="0"/>
              <a:t>And the goal is to always improve the data taking efficiency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10"/>
          <p:cNvSpPr/>
          <p:nvPr/>
        </p:nvSpPr>
        <p:spPr>
          <a:xfrm>
            <a:off x="7569845" y="2060848"/>
            <a:ext cx="917079" cy="4032448"/>
          </a:xfrm>
          <a:prstGeom prst="down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84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 anchorCtr="1">
            <a:spAutoFit/>
          </a:bodyPr>
          <a:lstStyle/>
          <a:p>
            <a:pPr algn="ctr"/>
            <a:r>
              <a:rPr lang="en-US" b="1" dirty="0" smtClean="0"/>
              <a:t>From detector to data storage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Trigger and Data Acquisition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55365"/>
            <a:ext cx="4330824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Trigger and Data Acquisition </a:t>
            </a:r>
            <a:r>
              <a:rPr lang="en-US" dirty="0" smtClean="0"/>
              <a:t>(TDAQ) system is responsible for filtering and transferring data from the detector to the mass storage</a:t>
            </a:r>
          </a:p>
          <a:p>
            <a:pPr lvl="1"/>
            <a:r>
              <a:rPr lang="en-US" b="1" dirty="0" smtClean="0"/>
              <a:t>40 millions</a:t>
            </a:r>
            <a:r>
              <a:rPr lang="en-US" dirty="0" smtClean="0"/>
              <a:t> particle interactions per second</a:t>
            </a:r>
          </a:p>
          <a:p>
            <a:pPr lvl="1"/>
            <a:r>
              <a:rPr lang="en-US" dirty="0" smtClean="0"/>
              <a:t>More than </a:t>
            </a:r>
            <a:r>
              <a:rPr lang="en-US" b="1" dirty="0" smtClean="0"/>
              <a:t>1.5 MB</a:t>
            </a:r>
            <a:r>
              <a:rPr lang="en-US" dirty="0" smtClean="0"/>
              <a:t> of data for each event</a:t>
            </a:r>
          </a:p>
          <a:p>
            <a:pPr lvl="1"/>
            <a:r>
              <a:rPr lang="en-US" dirty="0" smtClean="0"/>
              <a:t>Most of the generated events are </a:t>
            </a:r>
            <a:r>
              <a:rPr lang="en-US" b="1" dirty="0" smtClean="0"/>
              <a:t>totally uninteresting</a:t>
            </a:r>
          </a:p>
          <a:p>
            <a:pPr lvl="2"/>
            <a:r>
              <a:rPr lang="en-US" dirty="0" smtClean="0"/>
              <a:t>A filter mechanism is needed in order to select and collect the more interesting ones</a:t>
            </a:r>
            <a:endParaRPr lang="en-US" dirty="0"/>
          </a:p>
        </p:txBody>
      </p:sp>
      <p:pic>
        <p:nvPicPr>
          <p:cNvPr id="5" name="Content Placeholder 4" descr="0803012_05.t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64088" y="1916832"/>
            <a:ext cx="2232248" cy="1442155"/>
          </a:xfrm>
        </p:spPr>
      </p:pic>
      <p:pic>
        <p:nvPicPr>
          <p:cNvPr id="6" name="Picture 5" descr="tdaq-racks-01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573016"/>
            <a:ext cx="2232248" cy="167418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6DC61A-4458-4BE4-A110-01546114C45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pic>
        <p:nvPicPr>
          <p:cNvPr id="10" name="Picture 9" descr="Storag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5575976"/>
            <a:ext cx="504056" cy="517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TDAQ Computing Infrastructure</a:t>
            </a:r>
            <a:endParaRPr lang="en-US" dirty="0"/>
          </a:p>
        </p:txBody>
      </p:sp>
      <p:pic>
        <p:nvPicPr>
          <p:cNvPr id="7" name="Content Placeholder 6" descr="atlas_groun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2852936"/>
            <a:ext cx="3238384" cy="23762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pic>
        <p:nvPicPr>
          <p:cNvPr id="8" name="Picture 7" descr="tdaq_switch.jpg"/>
          <p:cNvPicPr>
            <a:picLocks noChangeAspect="1"/>
          </p:cNvPicPr>
          <p:nvPr/>
        </p:nvPicPr>
        <p:blipFill>
          <a:blip r:embed="rId3" cstate="print"/>
          <a:srcRect r="4293" b="16741"/>
          <a:stretch>
            <a:fillRect/>
          </a:stretch>
        </p:blipFill>
        <p:spPr>
          <a:xfrm>
            <a:off x="5940152" y="1916832"/>
            <a:ext cx="2664296" cy="1512168"/>
          </a:xfrm>
          <a:prstGeom prst="rect">
            <a:avLst/>
          </a:prstGeom>
        </p:spPr>
      </p:pic>
      <p:pic>
        <p:nvPicPr>
          <p:cNvPr id="9" name="Picture 8" descr="tdaq-racks-01sm.jpg"/>
          <p:cNvPicPr>
            <a:picLocks noChangeAspect="1"/>
          </p:cNvPicPr>
          <p:nvPr/>
        </p:nvPicPr>
        <p:blipFill>
          <a:blip r:embed="rId4" cstate="print"/>
          <a:srcRect r="5805" b="28718"/>
          <a:stretch>
            <a:fillRect/>
          </a:stretch>
        </p:blipFill>
        <p:spPr>
          <a:xfrm>
            <a:off x="323528" y="1916832"/>
            <a:ext cx="2664296" cy="1512168"/>
          </a:xfrm>
          <a:prstGeom prst="rect">
            <a:avLst/>
          </a:prstGeom>
        </p:spPr>
      </p:pic>
      <p:pic>
        <p:nvPicPr>
          <p:cNvPr id="10" name="Picture 9" descr="L1_USA15.jpg"/>
          <p:cNvPicPr>
            <a:picLocks noChangeAspect="1"/>
          </p:cNvPicPr>
          <p:nvPr/>
        </p:nvPicPr>
        <p:blipFill>
          <a:blip r:embed="rId5" cstate="print"/>
          <a:srcRect r="5128" b="60616"/>
          <a:stretch>
            <a:fillRect/>
          </a:stretch>
        </p:blipFill>
        <p:spPr>
          <a:xfrm>
            <a:off x="5940152" y="4653136"/>
            <a:ext cx="2664296" cy="1512168"/>
          </a:xfrm>
          <a:prstGeom prst="rect">
            <a:avLst/>
          </a:prstGeom>
        </p:spPr>
      </p:pic>
      <p:pic>
        <p:nvPicPr>
          <p:cNvPr id="11" name="Picture 10" descr="usa1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4653136"/>
            <a:ext cx="2655694" cy="15227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77022" y="2072278"/>
            <a:ext cx="1941557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More than 12k cores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and 20k applications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3773070"/>
            <a:ext cx="2381697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</a:rPr>
              <a:t>GbE</a:t>
            </a:r>
            <a:r>
              <a:rPr lang="en-US" sz="1400" b="1" dirty="0" smtClean="0">
                <a:solidFill>
                  <a:schemeClr val="bg1"/>
                </a:solidFill>
              </a:rPr>
              <a:t> network(s) with more than 10k channels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4575" y="3656454"/>
            <a:ext cx="2329233" cy="73866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1600 point-to-point connections from detector to TDAQ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>
            <a:stCxn id="9" idx="3"/>
          </p:cNvCxnSpPr>
          <p:nvPr/>
        </p:nvCxnSpPr>
        <p:spPr>
          <a:xfrm>
            <a:off x="2987824" y="2672916"/>
            <a:ext cx="720080" cy="7560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1"/>
          </p:cNvCxnSpPr>
          <p:nvPr/>
        </p:nvCxnSpPr>
        <p:spPr>
          <a:xfrm flipH="1">
            <a:off x="4067944" y="2672916"/>
            <a:ext cx="1872208" cy="7560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3"/>
          </p:cNvCxnSpPr>
          <p:nvPr/>
        </p:nvCxnSpPr>
        <p:spPr>
          <a:xfrm flipV="1">
            <a:off x="2979222" y="4581128"/>
            <a:ext cx="512658" cy="8333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0" idx="1"/>
          </p:cNvCxnSpPr>
          <p:nvPr/>
        </p:nvCxnSpPr>
        <p:spPr>
          <a:xfrm flipH="1" flipV="1">
            <a:off x="4499992" y="4797152"/>
            <a:ext cx="1440160" cy="61206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Intelligent Systems in TDAQ?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304256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The main goal operating the system is to maximize the data taking efficiency</a:t>
            </a:r>
          </a:p>
          <a:p>
            <a:pPr lvl="1"/>
            <a:r>
              <a:rPr lang="en-US" dirty="0" smtClean="0"/>
              <a:t>Dealing fast and effectively with errors and failures</a:t>
            </a:r>
          </a:p>
          <a:p>
            <a:r>
              <a:rPr lang="en-US" b="1" dirty="0" smtClean="0"/>
              <a:t>The system is operated by a non-expert shift crew assisted by experts providing knowledge for specific components</a:t>
            </a:r>
          </a:p>
          <a:p>
            <a:pPr lvl="1"/>
            <a:r>
              <a:rPr lang="en-US" smtClean="0"/>
              <a:t>Inefficiency may </a:t>
            </a:r>
            <a:r>
              <a:rPr lang="en-US" dirty="0" smtClean="0"/>
              <a:t>come from human interventions</a:t>
            </a:r>
          </a:p>
          <a:p>
            <a:r>
              <a:rPr lang="en-US" b="1" u="sng" dirty="0" smtClean="0"/>
              <a:t>Automating error detection, diagnosis and recovery is a key feature</a:t>
            </a:r>
          </a:p>
          <a:p>
            <a:pPr lvl="1"/>
            <a:r>
              <a:rPr lang="en-US" dirty="0" smtClean="0"/>
              <a:t>Effective analysis and monitoring system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pic>
        <p:nvPicPr>
          <p:cNvPr id="7" name="Picture 6" descr="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6060" y="1844824"/>
            <a:ext cx="5580236" cy="2066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ATLAS Data Taking Efficiency in 2011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594689"/>
            <a:ext cx="4038600" cy="2902110"/>
          </a:xfrm>
          <a:prstGeom prst="rect">
            <a:avLst/>
          </a:prstGeom>
          <a:noFill/>
          <a:ln w="9525">
            <a:solidFill>
              <a:schemeClr val="accent1">
                <a:shade val="95000"/>
                <a:satMod val="105000"/>
              </a:schemeClr>
            </a:solidFill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564904"/>
            <a:ext cx="4038600" cy="29523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2011 ATLAS was able to record </a:t>
            </a:r>
            <a:r>
              <a:rPr lang="en-US" b="1" dirty="0" smtClean="0"/>
              <a:t>93.5%</a:t>
            </a:r>
            <a:r>
              <a:rPr lang="en-US" dirty="0" smtClean="0"/>
              <a:t> of the total luminosity provided by the accelerator</a:t>
            </a:r>
          </a:p>
          <a:p>
            <a:r>
              <a:rPr lang="en-US" dirty="0" smtClean="0"/>
              <a:t>Excellent result!</a:t>
            </a:r>
          </a:p>
          <a:p>
            <a:pPr lvl="1"/>
            <a:r>
              <a:rPr lang="en-US" dirty="0" smtClean="0"/>
              <a:t>But about </a:t>
            </a:r>
            <a:r>
              <a:rPr lang="en-US" b="1" dirty="0" smtClean="0"/>
              <a:t>50%</a:t>
            </a:r>
            <a:r>
              <a:rPr lang="en-US" dirty="0" smtClean="0"/>
              <a:t> of the inefficiency due to situations involving the </a:t>
            </a:r>
            <a:r>
              <a:rPr lang="en-US" b="1" dirty="0" smtClean="0"/>
              <a:t>human intervention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Management in TDAQ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50111-24E0-487D-A93D-2ADA9C1B1F1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6" name="Diagram 5"/>
          <p:cNvGraphicFramePr/>
          <p:nvPr/>
        </p:nvGraphicFramePr>
        <p:xfrm>
          <a:off x="827584" y="2029296"/>
          <a:ext cx="74168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 rot="16200000">
            <a:off x="-627386" y="3834809"/>
            <a:ext cx="4032449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txBody>
          <a:bodyPr vert="horz" wrap="square" rtlCol="0" anchor="ctr" anchorCtr="1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+mn-lt"/>
              </a:rPr>
              <a:t>Online Recovery, DVS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5666928" y="3834810"/>
            <a:ext cx="4032449" cy="4616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txBody>
          <a:bodyPr vert="horz" wrap="square" rtlCol="0" anchor="ctr" anchorCtr="1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+mn-lt"/>
              </a:rPr>
              <a:t>DAQ Assistant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recovery &amp; diagnostic and verification system (DVS)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Giuseppe Avolio - CHEP 2012 - 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3E8DC3-00CB-499E-BCBF-41EFC7DC6AF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Recovery and DVS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211960" y="1867684"/>
            <a:ext cx="4680520" cy="4464496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Online Recovery</a:t>
            </a:r>
          </a:p>
          <a:p>
            <a:pPr lvl="1"/>
            <a:r>
              <a:rPr lang="en-US" dirty="0" smtClean="0"/>
              <a:t>Analyze and recover from errors during the data taking</a:t>
            </a:r>
          </a:p>
          <a:p>
            <a:pPr lvl="2"/>
            <a:r>
              <a:rPr lang="en-US" dirty="0" smtClean="0"/>
              <a:t>One global server dealing with system-wide errors and procedures</a:t>
            </a:r>
          </a:p>
          <a:p>
            <a:pPr lvl="2"/>
            <a:r>
              <a:rPr lang="en-US" dirty="0" smtClean="0"/>
              <a:t>Local units handling errors that can be dealt with at a sub-system level</a:t>
            </a:r>
          </a:p>
          <a:p>
            <a:r>
              <a:rPr lang="en-US" b="1" dirty="0" smtClean="0"/>
              <a:t>Diagnostic and Verification System (DVS)</a:t>
            </a:r>
          </a:p>
          <a:p>
            <a:pPr lvl="1"/>
            <a:r>
              <a:rPr lang="en-US" dirty="0" smtClean="0"/>
              <a:t>Asses the correct functionality of the system</a:t>
            </a:r>
          </a:p>
          <a:p>
            <a:pPr lvl="1"/>
            <a:r>
              <a:rPr lang="en-US" dirty="0" smtClean="0"/>
              <a:t>Detect and diagnose eventual problems</a:t>
            </a:r>
          </a:p>
          <a:p>
            <a:pPr lvl="0">
              <a:defRPr/>
            </a:pPr>
            <a:r>
              <a:rPr lang="en-US" sz="2600" b="1" dirty="0" smtClean="0"/>
              <a:t>Test Manager</a:t>
            </a:r>
          </a:p>
          <a:p>
            <a:pPr lvl="1">
              <a:defRPr/>
            </a:pPr>
            <a:r>
              <a:rPr lang="en-US" sz="2200" dirty="0" smtClean="0"/>
              <a:t>Framework allowing to develop and configure tests for any component in the system</a:t>
            </a:r>
          </a:p>
          <a:p>
            <a:pPr lvl="0">
              <a:defRPr/>
            </a:pPr>
            <a:r>
              <a:rPr lang="en-US" sz="2600" b="1" dirty="0" smtClean="0"/>
              <a:t>Expert System</a:t>
            </a:r>
          </a:p>
          <a:p>
            <a:pPr lvl="1">
              <a:defRPr/>
            </a:pPr>
            <a:r>
              <a:rPr lang="en-US" sz="2200" dirty="0" smtClean="0"/>
              <a:t>Based on the CLIPS toolkit</a:t>
            </a:r>
          </a:p>
          <a:p>
            <a:pPr lvl="1">
              <a:defRPr/>
            </a:pPr>
            <a:r>
              <a:rPr lang="en-US" sz="2200" dirty="0" smtClean="0"/>
              <a:t>“if-then” rules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21/05/2012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Giuseppe </a:t>
            </a:r>
            <a:r>
              <a:rPr lang="it-IT" dirty="0" err="1" smtClean="0"/>
              <a:t>Avolio</a:t>
            </a:r>
            <a:r>
              <a:rPr lang="it-IT" dirty="0" smtClean="0"/>
              <a:t> - CHEP 2012 - NY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A86C6-259A-43E0-A3DD-0DFA14BC01E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395536" y="0"/>
            <a:ext cx="785725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  <a:normAutofit/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Content Placeholder 9" descr="ES-DVS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2873" t="2962" r="2490" b="1578"/>
          <a:stretch>
            <a:fillRect/>
          </a:stretch>
        </p:blipFill>
        <p:spPr>
          <a:xfrm>
            <a:off x="395536" y="1821964"/>
            <a:ext cx="3660407" cy="4392488"/>
          </a:xfr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1983021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BFB53C9-35A9-467F-919A-22BB23375D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TP101983021_template</Template>
  <TotalTime>981</TotalTime>
  <Words>1374</Words>
  <Application>Microsoft Office PowerPoint</Application>
  <PresentationFormat>On-screen Show (4:3)</PresentationFormat>
  <Paragraphs>250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Tahoma</vt:lpstr>
      <vt:lpstr>Calibri</vt:lpstr>
      <vt:lpstr>Miriam Fixed</vt:lpstr>
      <vt:lpstr>TP101983021_template</vt:lpstr>
      <vt:lpstr>Applications of Advanced Data Analysis and Expert System Technologies in the ATLAS Trigger-DAQ Controls Framework</vt:lpstr>
      <vt:lpstr>Outline</vt:lpstr>
      <vt:lpstr>Trigger and Data Acquisition System</vt:lpstr>
      <vt:lpstr>TDAQ Computing Infrastructure</vt:lpstr>
      <vt:lpstr>Why Intelligent Systems in TDAQ?</vt:lpstr>
      <vt:lpstr>ATLAS Data Taking Efficiency in 2011</vt:lpstr>
      <vt:lpstr>Error Management in TDAQ</vt:lpstr>
      <vt:lpstr>Online recovery &amp; diagnostic and verification system (DVS)</vt:lpstr>
      <vt:lpstr>Online Recovery and DVS </vt:lpstr>
      <vt:lpstr>CLIPS</vt:lpstr>
      <vt:lpstr>Online Recovery in Action</vt:lpstr>
      <vt:lpstr>DVS</vt:lpstr>
      <vt:lpstr>Recovery Scenarios</vt:lpstr>
      <vt:lpstr>The Daq assistant</vt:lpstr>
      <vt:lpstr>The TDAQ Assistant</vt:lpstr>
      <vt:lpstr>Complex Event Processing</vt:lpstr>
      <vt:lpstr>Challenges in TDAQ</vt:lpstr>
      <vt:lpstr>Directives and Alerts</vt:lpstr>
      <vt:lpstr>Detecting Patterns</vt:lpstr>
      <vt:lpstr>Architecture</vt:lpstr>
      <vt:lpstr>Web-Based Visualization</vt:lpstr>
      <vt:lpstr>Conclusions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Giuseppe</dc:creator>
  <cp:lastModifiedBy>Giuseppe</cp:lastModifiedBy>
  <cp:revision>151</cp:revision>
  <dcterms:created xsi:type="dcterms:W3CDTF">2012-04-25T09:31:41Z</dcterms:created>
  <dcterms:modified xsi:type="dcterms:W3CDTF">2012-05-15T16:51:10Z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TC019830229991</vt:lpwstr>
  </property>
</Properties>
</file>