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41"/>
  </p:notesMasterIdLst>
  <p:sldIdLst>
    <p:sldId id="256" r:id="rId2"/>
    <p:sldId id="257" r:id="rId3"/>
    <p:sldId id="259" r:id="rId4"/>
    <p:sldId id="268" r:id="rId5"/>
    <p:sldId id="271" r:id="rId6"/>
    <p:sldId id="260" r:id="rId7"/>
    <p:sldId id="272" r:id="rId8"/>
    <p:sldId id="274" r:id="rId9"/>
    <p:sldId id="275" r:id="rId10"/>
    <p:sldId id="276" r:id="rId11"/>
    <p:sldId id="290" r:id="rId12"/>
    <p:sldId id="291" r:id="rId13"/>
    <p:sldId id="296" r:id="rId14"/>
    <p:sldId id="292" r:id="rId15"/>
    <p:sldId id="293" r:id="rId16"/>
    <p:sldId id="294" r:id="rId17"/>
    <p:sldId id="295" r:id="rId18"/>
    <p:sldId id="261" r:id="rId19"/>
    <p:sldId id="278" r:id="rId20"/>
    <p:sldId id="277" r:id="rId21"/>
    <p:sldId id="279" r:id="rId22"/>
    <p:sldId id="280" r:id="rId23"/>
    <p:sldId id="264" r:id="rId24"/>
    <p:sldId id="283" r:id="rId25"/>
    <p:sldId id="298" r:id="rId26"/>
    <p:sldId id="299" r:id="rId27"/>
    <p:sldId id="305" r:id="rId28"/>
    <p:sldId id="300" r:id="rId29"/>
    <p:sldId id="266" r:id="rId30"/>
    <p:sldId id="285" r:id="rId31"/>
    <p:sldId id="267" r:id="rId32"/>
    <p:sldId id="286" r:id="rId33"/>
    <p:sldId id="306" r:id="rId34"/>
    <p:sldId id="307" r:id="rId35"/>
    <p:sldId id="287" r:id="rId36"/>
    <p:sldId id="303" r:id="rId37"/>
    <p:sldId id="269" r:id="rId38"/>
    <p:sldId id="273" r:id="rId39"/>
    <p:sldId id="297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B4ACA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22"/>
    </p:cViewPr>
  </p:sorter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sz="1800" dirty="0" smtClean="0">
                <a:solidFill>
                  <a:schemeClr val="bg1"/>
                </a:solidFill>
              </a:rPr>
              <a:t>LHC</a:t>
            </a:r>
            <a:r>
              <a:rPr lang="en-GB" sz="1800" baseline="0" dirty="0" smtClean="0">
                <a:solidFill>
                  <a:schemeClr val="bg1"/>
                </a:solidFill>
              </a:rPr>
              <a:t> integrated luminosity delivered in ALICE</a:t>
            </a:r>
            <a:endParaRPr lang="en-GB" sz="1800" dirty="0">
              <a:solidFill>
                <a:schemeClr val="bg1"/>
              </a:solidFill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p-p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0.5</c:v>
                </c:pt>
                <c:pt idx="1">
                  <c:v>4.8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dummy1</c:v>
                </c:pt>
              </c:strCache>
            </c:strRef>
          </c:tx>
          <c:spPr>
            <a:noFill/>
          </c:spPr>
          <c:cat>
            <c:numRef>
              <c:f>Sheet1!$A$2:$A$3</c:f>
              <c:numCache>
                <c:formatCode>General</c:formatCode>
                <c:ptCount val="2"/>
                <c:pt idx="0">
                  <c:v>2010</c:v>
                </c:pt>
                <c:pt idx="1">
                  <c:v>2011</c:v>
                </c:pt>
              </c:numCache>
            </c:numRef>
          </c:cat>
          <c:val>
            <c:numRef>
              <c:f>Sheet1!$D$2:$D$3</c:f>
              <c:numCache>
                <c:formatCode>General</c:formatCode>
                <c:ptCount val="2"/>
                <c:pt idx="0">
                  <c:v>0.5</c:v>
                </c:pt>
                <c:pt idx="1">
                  <c:v>4.8</c:v>
                </c:pt>
              </c:numCache>
            </c:numRef>
          </c:val>
        </c:ser>
        <c:axId val="101720064"/>
        <c:axId val="101721600"/>
      </c:barChart>
      <c:barChart>
        <c:barDir val="col"/>
        <c:grouping val="clustered"/>
        <c:ser>
          <c:idx val="1"/>
          <c:order val="1"/>
          <c:tx>
            <c:strRef>
              <c:f>Sheet1!$C$1</c:f>
              <c:strCache>
                <c:ptCount val="1"/>
                <c:pt idx="0">
                  <c:v>HI</c:v>
                </c:pt>
              </c:strCache>
            </c:strRef>
          </c:tx>
          <c:spPr>
            <a:noFill/>
          </c:spPr>
          <c:cat>
            <c:numRef>
              <c:f>Sheet1!$A$2:$A$3</c:f>
              <c:numCache>
                <c:formatCode>General</c:formatCode>
                <c:ptCount val="2"/>
                <c:pt idx="0">
                  <c:v>2010</c:v>
                </c:pt>
                <c:pt idx="1">
                  <c:v>2011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9.3000000000000007</c:v>
                </c:pt>
                <c:pt idx="1">
                  <c:v>143.6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dummy2</c:v>
                </c:pt>
              </c:strCache>
            </c:strRef>
          </c:tx>
          <c:spPr>
            <a:solidFill>
              <a:srgbClr val="92D050"/>
            </a:solidFill>
          </c:spPr>
          <c:cat>
            <c:numRef>
              <c:f>Sheet1!$A$2:$A$3</c:f>
              <c:numCache>
                <c:formatCode>General</c:formatCode>
                <c:ptCount val="2"/>
                <c:pt idx="0">
                  <c:v>2010</c:v>
                </c:pt>
                <c:pt idx="1">
                  <c:v>2011</c:v>
                </c:pt>
              </c:numCache>
            </c:numRef>
          </c:cat>
          <c:val>
            <c:numRef>
              <c:f>Sheet1!$E$2:$E$3</c:f>
              <c:numCache>
                <c:formatCode>General</c:formatCode>
                <c:ptCount val="2"/>
                <c:pt idx="0">
                  <c:v>9.3000000000000007</c:v>
                </c:pt>
                <c:pt idx="1">
                  <c:v>143.6</c:v>
                </c:pt>
              </c:numCache>
            </c:numRef>
          </c:val>
        </c:ser>
        <c:axId val="87186432"/>
        <c:axId val="101723520"/>
      </c:barChart>
      <c:catAx>
        <c:axId val="101720064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en-US"/>
          </a:p>
        </c:txPr>
        <c:crossAx val="101721600"/>
        <c:crosses val="autoZero"/>
        <c:auto val="1"/>
        <c:lblAlgn val="ctr"/>
        <c:lblOffset val="100"/>
      </c:catAx>
      <c:valAx>
        <c:axId val="101721600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 smtClean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pb</a:t>
                </a:r>
                <a:r>
                  <a:rPr lang="en-GB" baseline="30000" dirty="0" smtClean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-1</a:t>
                </a:r>
                <a:endParaRPr lang="en-GB" baseline="30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40000"/>
                <a:lumOff val="60000"/>
              </a:schemeClr>
            </a:solidFill>
          </a:ln>
        </c:spPr>
        <c:txPr>
          <a:bodyPr/>
          <a:lstStyle/>
          <a:p>
            <a: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pPr>
            <a:endParaRPr lang="en-US"/>
          </a:p>
        </c:txPr>
        <c:crossAx val="101720064"/>
        <c:crosses val="autoZero"/>
        <c:crossBetween val="between"/>
      </c:valAx>
      <c:valAx>
        <c:axId val="101723520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="1" i="0" baseline="0" dirty="0" smtClean="0">
                    <a:solidFill>
                      <a:srgbClr val="92D050"/>
                    </a:solidFill>
                    <a:latin typeface="Times New Roman"/>
                    <a:cs typeface="Times New Roman"/>
                  </a:rPr>
                  <a:t>µ</a:t>
                </a:r>
                <a:r>
                  <a:rPr lang="en-GB" sz="1800" b="1" i="0" baseline="0" dirty="0" smtClean="0">
                    <a:solidFill>
                      <a:srgbClr val="92D050"/>
                    </a:solidFill>
                  </a:rPr>
                  <a:t>b</a:t>
                </a:r>
                <a:r>
                  <a:rPr lang="en-GB" sz="1800" b="1" i="0" baseline="30000" dirty="0" smtClean="0">
                    <a:solidFill>
                      <a:srgbClr val="92D050"/>
                    </a:solidFill>
                  </a:rPr>
                  <a:t>-1</a:t>
                </a: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n-GB" dirty="0"/>
              </a:p>
            </c:rich>
          </c:tx>
          <c:layout/>
        </c:title>
        <c:numFmt formatCode="General" sourceLinked="1"/>
        <c:tickLblPos val="nextTo"/>
        <c:spPr>
          <a:ln>
            <a:solidFill>
              <a:srgbClr val="92D050"/>
            </a:solidFill>
          </a:ln>
        </c:spPr>
        <c:txPr>
          <a:bodyPr/>
          <a:lstStyle/>
          <a:p>
            <a:pPr>
              <a:defRPr>
                <a:solidFill>
                  <a:srgbClr val="92D050"/>
                </a:solidFill>
              </a:defRPr>
            </a:pPr>
            <a:endParaRPr lang="en-US"/>
          </a:p>
        </c:txPr>
        <c:crossAx val="87186432"/>
        <c:crosses val="max"/>
        <c:crossBetween val="between"/>
      </c:valAx>
      <c:catAx>
        <c:axId val="87186432"/>
        <c:scaling>
          <c:orientation val="minMax"/>
        </c:scaling>
        <c:delete val="1"/>
        <c:axPos val="b"/>
        <c:numFmt formatCode="General" sourceLinked="1"/>
        <c:tickLblPos val="none"/>
        <c:crossAx val="101723520"/>
        <c:crosses val="autoZero"/>
        <c:auto val="1"/>
        <c:lblAlgn val="ctr"/>
        <c:lblOffset val="100"/>
      </c:catAx>
    </c:plotArea>
    <c:plotVisOnly val="1"/>
  </c:chart>
  <c:spPr>
    <a:solidFill>
      <a:schemeClr val="accent6">
        <a:lumMod val="75000"/>
      </a:schemeClr>
    </a:solidFill>
    <a:ln w="12700"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sz="1800" dirty="0" smtClean="0">
                <a:solidFill>
                  <a:schemeClr val="bg1"/>
                </a:solidFill>
              </a:rPr>
              <a:t>ALICE recorded data (TB)</a:t>
            </a:r>
            <a:endParaRPr lang="en-GB" sz="1800" dirty="0">
              <a:solidFill>
                <a:schemeClr val="bg1"/>
              </a:solidFill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p-p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1054.72</c:v>
                </c:pt>
                <c:pt idx="1">
                  <c:v>1863.6799999999998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</c:v>
                </c:pt>
              </c:strCache>
            </c:strRef>
          </c:tx>
          <c:spPr>
            <a:solidFill>
              <a:srgbClr val="92D050"/>
            </a:solidFill>
          </c:spPr>
          <c:cat>
            <c:numRef>
              <c:f>Sheet1!$A$2:$A$3</c:f>
              <c:numCache>
                <c:formatCode>General</c:formatCode>
                <c:ptCount val="2"/>
                <c:pt idx="0">
                  <c:v>2010</c:v>
                </c:pt>
                <c:pt idx="1">
                  <c:v>2011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819.2</c:v>
                </c:pt>
                <c:pt idx="1">
                  <c:v>860.16</c:v>
                </c:pt>
              </c:numCache>
            </c:numRef>
          </c:val>
        </c:ser>
        <c:axId val="86975232"/>
        <c:axId val="86976768"/>
      </c:barChart>
      <c:catAx>
        <c:axId val="86975232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en-US"/>
          </a:p>
        </c:txPr>
        <c:crossAx val="86976768"/>
        <c:crosses val="autoZero"/>
        <c:auto val="1"/>
        <c:lblAlgn val="ctr"/>
        <c:lblOffset val="100"/>
      </c:catAx>
      <c:valAx>
        <c:axId val="86976768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spPr>
          <a:ln>
            <a:solidFill>
              <a:schemeClr val="accent1">
                <a:lumMod val="40000"/>
                <a:lumOff val="60000"/>
              </a:schemeClr>
            </a:solidFill>
          </a:ln>
        </c:spPr>
        <c:txPr>
          <a:bodyPr/>
          <a:lstStyle/>
          <a:p>
            <a: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pPr>
            <a:endParaRPr lang="en-US"/>
          </a:p>
        </c:txPr>
        <c:crossAx val="86975232"/>
        <c:crosses val="autoZero"/>
        <c:crossBetween val="between"/>
      </c:valAx>
    </c:plotArea>
    <c:plotVisOnly val="1"/>
  </c:chart>
  <c:spPr>
    <a:solidFill>
      <a:schemeClr val="accent6">
        <a:lumMod val="75000"/>
      </a:schemeClr>
    </a:solidFill>
    <a:ln w="12700"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AEFDD7-A6D9-4088-AE9C-E232BC228C88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FEBEAE4B-9883-4FAC-8D4F-1C94D1990308}">
      <dgm:prSet phldrT="[Text]"/>
      <dgm:spPr/>
      <dgm:t>
        <a:bodyPr/>
        <a:lstStyle/>
        <a:p>
          <a:r>
            <a:rPr lang="en-GB" dirty="0" smtClean="0"/>
            <a:t>Detectors</a:t>
          </a:r>
          <a:endParaRPr lang="en-GB" dirty="0"/>
        </a:p>
      </dgm:t>
    </dgm:pt>
    <dgm:pt modelId="{2C97BE31-7A4E-412C-A81D-9C4187892DEC}" type="parTrans" cxnId="{9AC9A491-059D-42F4-A3DF-F9658B7A1031}">
      <dgm:prSet/>
      <dgm:spPr/>
      <dgm:t>
        <a:bodyPr/>
        <a:lstStyle/>
        <a:p>
          <a:endParaRPr lang="en-GB"/>
        </a:p>
      </dgm:t>
    </dgm:pt>
    <dgm:pt modelId="{7270AAB5-4E03-4F79-BE48-BB596469B433}" type="sibTrans" cxnId="{9AC9A491-059D-42F4-A3DF-F9658B7A1031}">
      <dgm:prSet/>
      <dgm:spPr/>
      <dgm:t>
        <a:bodyPr/>
        <a:lstStyle/>
        <a:p>
          <a:endParaRPr lang="en-GB"/>
        </a:p>
      </dgm:t>
    </dgm:pt>
    <dgm:pt modelId="{784A04A9-EBA5-4411-B052-ECFDDA5AD3C3}">
      <dgm:prSet phldrT="[Text]" custT="1"/>
      <dgm:spPr/>
      <dgm:t>
        <a:bodyPr lIns="36000" rIns="36000"/>
        <a:lstStyle/>
        <a:p>
          <a:r>
            <a:rPr lang="en-GB" sz="1400" dirty="0" smtClean="0"/>
            <a:t>485 x 2 </a:t>
          </a:r>
          <a:r>
            <a:rPr lang="en-GB" sz="1400" dirty="0" err="1" smtClean="0"/>
            <a:t>Gbps</a:t>
          </a:r>
          <a:r>
            <a:rPr lang="en-GB" sz="1400" dirty="0" smtClean="0"/>
            <a:t> optical links</a:t>
          </a:r>
          <a:endParaRPr lang="en-GB" sz="1400" dirty="0"/>
        </a:p>
      </dgm:t>
    </dgm:pt>
    <dgm:pt modelId="{2E22401C-A134-407E-8F6D-6BADB6014447}" type="parTrans" cxnId="{FD3CB76D-AC6C-4EDA-8CDF-9FDDBE5AE76C}">
      <dgm:prSet/>
      <dgm:spPr/>
      <dgm:t>
        <a:bodyPr/>
        <a:lstStyle/>
        <a:p>
          <a:endParaRPr lang="en-GB"/>
        </a:p>
      </dgm:t>
    </dgm:pt>
    <dgm:pt modelId="{15C66FC2-5DFD-40E2-A67E-F26042A936C2}" type="sibTrans" cxnId="{FD3CB76D-AC6C-4EDA-8CDF-9FDDBE5AE76C}">
      <dgm:prSet/>
      <dgm:spPr/>
      <dgm:t>
        <a:bodyPr/>
        <a:lstStyle/>
        <a:p>
          <a:endParaRPr lang="en-GB"/>
        </a:p>
      </dgm:t>
    </dgm:pt>
    <dgm:pt modelId="{EA2E34A8-C704-4D11-840F-FB454BF75F93}">
      <dgm:prSet phldrT="[Text]" custT="1"/>
      <dgm:spPr/>
      <dgm:t>
        <a:bodyPr lIns="36000" rIns="36000"/>
        <a:lstStyle/>
        <a:p>
          <a:r>
            <a:rPr lang="en-GB" sz="1400" dirty="0" smtClean="0"/>
            <a:t>Event fragments</a:t>
          </a:r>
          <a:endParaRPr lang="en-GB" sz="1400" dirty="0"/>
        </a:p>
      </dgm:t>
    </dgm:pt>
    <dgm:pt modelId="{0A6CF0FB-7910-4B9D-9291-696F873B0244}" type="parTrans" cxnId="{D6E84AC8-C2BE-4B41-A447-CDE42936F3D2}">
      <dgm:prSet/>
      <dgm:spPr/>
      <dgm:t>
        <a:bodyPr/>
        <a:lstStyle/>
        <a:p>
          <a:endParaRPr lang="en-GB"/>
        </a:p>
      </dgm:t>
    </dgm:pt>
    <dgm:pt modelId="{61905939-349C-49B4-91CF-3C3A8464D6C1}" type="sibTrans" cxnId="{D6E84AC8-C2BE-4B41-A447-CDE42936F3D2}">
      <dgm:prSet/>
      <dgm:spPr/>
      <dgm:t>
        <a:bodyPr/>
        <a:lstStyle/>
        <a:p>
          <a:endParaRPr lang="en-GB"/>
        </a:p>
      </dgm:t>
    </dgm:pt>
    <dgm:pt modelId="{CD8F7C0E-270A-4E49-8721-D1986E4744B0}">
      <dgm:prSet phldrT="[Text]"/>
      <dgm:spPr/>
      <dgm:t>
        <a:bodyPr/>
        <a:lstStyle/>
        <a:p>
          <a:r>
            <a:rPr lang="en-GB" dirty="0" smtClean="0"/>
            <a:t>LDCs</a:t>
          </a:r>
          <a:endParaRPr lang="en-GB" dirty="0"/>
        </a:p>
      </dgm:t>
    </dgm:pt>
    <dgm:pt modelId="{481995F6-C1BC-47A4-B731-ED5586595767}" type="parTrans" cxnId="{B8742639-29D0-4A12-ADCA-DF971B534779}">
      <dgm:prSet/>
      <dgm:spPr/>
      <dgm:t>
        <a:bodyPr/>
        <a:lstStyle/>
        <a:p>
          <a:endParaRPr lang="en-GB"/>
        </a:p>
      </dgm:t>
    </dgm:pt>
    <dgm:pt modelId="{1F7BAF8E-935B-4E6C-9787-EA6570854D84}" type="sibTrans" cxnId="{B8742639-29D0-4A12-ADCA-DF971B534779}">
      <dgm:prSet/>
      <dgm:spPr/>
      <dgm:t>
        <a:bodyPr/>
        <a:lstStyle/>
        <a:p>
          <a:endParaRPr lang="en-GB"/>
        </a:p>
      </dgm:t>
    </dgm:pt>
    <dgm:pt modelId="{818F7038-631A-4956-82E5-6E33B32D91BD}">
      <dgm:prSet phldrT="[Text]" custT="1"/>
      <dgm:spPr/>
      <dgm:t>
        <a:bodyPr lIns="36000" rIns="36000"/>
        <a:lstStyle/>
        <a:p>
          <a:r>
            <a:rPr lang="en-GB" sz="1400" dirty="0" smtClean="0"/>
            <a:t>Readout</a:t>
          </a:r>
          <a:endParaRPr lang="en-GB" sz="1400" dirty="0"/>
        </a:p>
      </dgm:t>
    </dgm:pt>
    <dgm:pt modelId="{7E78E9A4-C726-45C2-AC2F-62760B737C97}" type="parTrans" cxnId="{E9F2C883-F637-40F8-AD21-2518BAD5131F}">
      <dgm:prSet/>
      <dgm:spPr/>
      <dgm:t>
        <a:bodyPr/>
        <a:lstStyle/>
        <a:p>
          <a:endParaRPr lang="en-GB"/>
        </a:p>
      </dgm:t>
    </dgm:pt>
    <dgm:pt modelId="{737C7CAE-8C7C-4A0E-9FF0-BC0535A213FC}" type="sibTrans" cxnId="{E9F2C883-F637-40F8-AD21-2518BAD5131F}">
      <dgm:prSet/>
      <dgm:spPr/>
      <dgm:t>
        <a:bodyPr/>
        <a:lstStyle/>
        <a:p>
          <a:endParaRPr lang="en-GB"/>
        </a:p>
      </dgm:t>
    </dgm:pt>
    <dgm:pt modelId="{48C3A4C7-7419-43B1-80B3-1C8168446C29}">
      <dgm:prSet phldrT="[Text]" custT="1"/>
      <dgm:spPr/>
      <dgm:t>
        <a:bodyPr lIns="36000" rIns="36000"/>
        <a:lstStyle/>
        <a:p>
          <a:r>
            <a:rPr lang="en-GB" sz="1400" dirty="0" smtClean="0"/>
            <a:t>Sub-events</a:t>
          </a:r>
          <a:endParaRPr lang="en-GB" sz="1400" dirty="0"/>
        </a:p>
      </dgm:t>
    </dgm:pt>
    <dgm:pt modelId="{23F02A69-0EDF-4440-AF67-CF7C8810BC79}" type="parTrans" cxnId="{1B53DDB2-286C-4644-986A-0C711FAE5089}">
      <dgm:prSet/>
      <dgm:spPr/>
      <dgm:t>
        <a:bodyPr/>
        <a:lstStyle/>
        <a:p>
          <a:endParaRPr lang="en-GB"/>
        </a:p>
      </dgm:t>
    </dgm:pt>
    <dgm:pt modelId="{EE562E27-228F-4A2C-918E-EE8779A163A6}" type="sibTrans" cxnId="{1B53DDB2-286C-4644-986A-0C711FAE5089}">
      <dgm:prSet/>
      <dgm:spPr/>
      <dgm:t>
        <a:bodyPr/>
        <a:lstStyle/>
        <a:p>
          <a:endParaRPr lang="en-GB"/>
        </a:p>
      </dgm:t>
    </dgm:pt>
    <dgm:pt modelId="{E35A250C-8B7A-4171-82F7-F2BA420FB69D}">
      <dgm:prSet phldrT="[Text]"/>
      <dgm:spPr/>
      <dgm:t>
        <a:bodyPr/>
        <a:lstStyle/>
        <a:p>
          <a:r>
            <a:rPr lang="en-GB" dirty="0" smtClean="0"/>
            <a:t>GDCs</a:t>
          </a:r>
          <a:endParaRPr lang="en-GB" dirty="0"/>
        </a:p>
      </dgm:t>
    </dgm:pt>
    <dgm:pt modelId="{8BEDA604-125D-450E-AD68-53425DB650CF}" type="parTrans" cxnId="{326E2746-A210-4474-9F7B-72E18124EAEE}">
      <dgm:prSet/>
      <dgm:spPr/>
      <dgm:t>
        <a:bodyPr/>
        <a:lstStyle/>
        <a:p>
          <a:endParaRPr lang="en-GB"/>
        </a:p>
      </dgm:t>
    </dgm:pt>
    <dgm:pt modelId="{02858FE8-3F09-49E4-AB06-0CC044C09837}" type="sibTrans" cxnId="{326E2746-A210-4474-9F7B-72E18124EAEE}">
      <dgm:prSet/>
      <dgm:spPr/>
      <dgm:t>
        <a:bodyPr/>
        <a:lstStyle/>
        <a:p>
          <a:endParaRPr lang="en-GB"/>
        </a:p>
      </dgm:t>
    </dgm:pt>
    <dgm:pt modelId="{99C4AE86-F8C4-4833-9FBA-F39BEC9B153E}">
      <dgm:prSet phldrT="[Text]" custT="1"/>
      <dgm:spPr/>
      <dgm:t>
        <a:bodyPr lIns="36000" rIns="36000"/>
        <a:lstStyle/>
        <a:p>
          <a:r>
            <a:rPr lang="en-GB" sz="1400" dirty="0" smtClean="0"/>
            <a:t>Event Building</a:t>
          </a:r>
          <a:endParaRPr lang="en-GB" sz="1400" dirty="0"/>
        </a:p>
      </dgm:t>
    </dgm:pt>
    <dgm:pt modelId="{FA754E10-6842-4050-BD1F-8CED60BC2E24}" type="parTrans" cxnId="{E04640DD-C996-4549-8780-FE84A34BECD4}">
      <dgm:prSet/>
      <dgm:spPr/>
      <dgm:t>
        <a:bodyPr/>
        <a:lstStyle/>
        <a:p>
          <a:endParaRPr lang="en-GB"/>
        </a:p>
      </dgm:t>
    </dgm:pt>
    <dgm:pt modelId="{D33B6ED3-2165-4814-8721-5D9BD338B206}" type="sibTrans" cxnId="{E04640DD-C996-4549-8780-FE84A34BECD4}">
      <dgm:prSet/>
      <dgm:spPr/>
      <dgm:t>
        <a:bodyPr/>
        <a:lstStyle/>
        <a:p>
          <a:endParaRPr lang="en-GB"/>
        </a:p>
      </dgm:t>
    </dgm:pt>
    <dgm:pt modelId="{6F74AA99-1FE9-4F4A-991E-26303D98D906}">
      <dgm:prSet phldrT="[Text]" custT="1"/>
      <dgm:spPr/>
      <dgm:t>
        <a:bodyPr lIns="36000" rIns="36000"/>
        <a:lstStyle/>
        <a:p>
          <a:r>
            <a:rPr lang="en-GB" sz="1400" dirty="0" smtClean="0"/>
            <a:t>Events</a:t>
          </a:r>
          <a:endParaRPr lang="en-GB" sz="1400" dirty="0"/>
        </a:p>
      </dgm:t>
    </dgm:pt>
    <dgm:pt modelId="{83E1DA64-9340-48C2-9D13-4B71317BB300}" type="parTrans" cxnId="{57DD5552-8592-483A-8852-F2AB5FBDE822}">
      <dgm:prSet/>
      <dgm:spPr/>
      <dgm:t>
        <a:bodyPr/>
        <a:lstStyle/>
        <a:p>
          <a:endParaRPr lang="en-GB"/>
        </a:p>
      </dgm:t>
    </dgm:pt>
    <dgm:pt modelId="{F204F4E0-E88E-4950-B993-C0A6D710FA92}" type="sibTrans" cxnId="{57DD5552-8592-483A-8852-F2AB5FBDE822}">
      <dgm:prSet/>
      <dgm:spPr/>
      <dgm:t>
        <a:bodyPr/>
        <a:lstStyle/>
        <a:p>
          <a:endParaRPr lang="en-GB"/>
        </a:p>
      </dgm:t>
    </dgm:pt>
    <dgm:pt modelId="{9A95DFCC-5BBB-48CA-AA7A-A22D835E207E}">
      <dgm:prSet phldrT="[Text]"/>
      <dgm:spPr/>
      <dgm:t>
        <a:bodyPr/>
        <a:lstStyle/>
        <a:p>
          <a:r>
            <a:rPr lang="en-GB" dirty="0" smtClean="0"/>
            <a:t>TDS</a:t>
          </a:r>
          <a:endParaRPr lang="en-GB" dirty="0"/>
        </a:p>
      </dgm:t>
    </dgm:pt>
    <dgm:pt modelId="{E7E0ABF2-D2A9-4A66-87C1-146E4DD081F3}" type="parTrans" cxnId="{025DB9FD-574A-41C2-BE1B-70CFA65DB515}">
      <dgm:prSet/>
      <dgm:spPr/>
      <dgm:t>
        <a:bodyPr/>
        <a:lstStyle/>
        <a:p>
          <a:endParaRPr lang="en-GB"/>
        </a:p>
      </dgm:t>
    </dgm:pt>
    <dgm:pt modelId="{7A12AED9-4ACA-413D-ADDF-D0BDAB9A6148}" type="sibTrans" cxnId="{025DB9FD-574A-41C2-BE1B-70CFA65DB515}">
      <dgm:prSet/>
      <dgm:spPr/>
      <dgm:t>
        <a:bodyPr/>
        <a:lstStyle/>
        <a:p>
          <a:endParaRPr lang="en-GB"/>
        </a:p>
      </dgm:t>
    </dgm:pt>
    <dgm:pt modelId="{44E53C1D-BEBD-42AA-A42D-1BE2503795F2}">
      <dgm:prSet phldrT="[Text]"/>
      <dgm:spPr/>
      <dgm:t>
        <a:bodyPr/>
        <a:lstStyle/>
        <a:p>
          <a:r>
            <a:rPr lang="en-GB" dirty="0" smtClean="0"/>
            <a:t>PDS</a:t>
          </a:r>
          <a:endParaRPr lang="en-GB" dirty="0"/>
        </a:p>
      </dgm:t>
    </dgm:pt>
    <dgm:pt modelId="{29A0A913-F977-46AC-A36B-6F5099A1D3EE}" type="parTrans" cxnId="{4E7EF9F8-20E4-41F3-843E-BBE9A9344210}">
      <dgm:prSet/>
      <dgm:spPr/>
      <dgm:t>
        <a:bodyPr/>
        <a:lstStyle/>
        <a:p>
          <a:endParaRPr lang="en-GB"/>
        </a:p>
      </dgm:t>
    </dgm:pt>
    <dgm:pt modelId="{8367D9D2-4E55-4EE6-A410-D0F9CF8C5282}" type="sibTrans" cxnId="{4E7EF9F8-20E4-41F3-843E-BBE9A9344210}">
      <dgm:prSet/>
      <dgm:spPr/>
      <dgm:t>
        <a:bodyPr/>
        <a:lstStyle/>
        <a:p>
          <a:endParaRPr lang="en-GB"/>
        </a:p>
      </dgm:t>
    </dgm:pt>
    <dgm:pt modelId="{2301BD4B-76E9-4DB0-9E0D-DCD4A403DDFB}">
      <dgm:prSet phldrT="[Text]" custT="1"/>
      <dgm:spPr/>
      <dgm:t>
        <a:bodyPr lIns="36000" rIns="36000"/>
        <a:lstStyle/>
        <a:p>
          <a:r>
            <a:rPr lang="en-GB" sz="1400" dirty="0" smtClean="0"/>
            <a:t>Transient Data Storage</a:t>
          </a:r>
          <a:endParaRPr lang="en-GB" sz="1400" dirty="0"/>
        </a:p>
      </dgm:t>
    </dgm:pt>
    <dgm:pt modelId="{574F0EFE-35D9-4971-9B09-2032AECA50FF}" type="parTrans" cxnId="{589C0007-D19E-4A16-BEF5-DC8C96039038}">
      <dgm:prSet/>
      <dgm:spPr/>
      <dgm:t>
        <a:bodyPr/>
        <a:lstStyle/>
        <a:p>
          <a:endParaRPr lang="en-GB"/>
        </a:p>
      </dgm:t>
    </dgm:pt>
    <dgm:pt modelId="{3AEE8C44-B6AD-4659-BBF4-3E2CDC919E78}" type="sibTrans" cxnId="{589C0007-D19E-4A16-BEF5-DC8C96039038}">
      <dgm:prSet/>
      <dgm:spPr/>
      <dgm:t>
        <a:bodyPr/>
        <a:lstStyle/>
        <a:p>
          <a:endParaRPr lang="en-GB"/>
        </a:p>
      </dgm:t>
    </dgm:pt>
    <dgm:pt modelId="{FEA2BBE2-6DBE-445F-9444-B18B7BE3AA9C}">
      <dgm:prSet phldrT="[Text]" custT="1"/>
      <dgm:spPr/>
      <dgm:t>
        <a:bodyPr lIns="36000" rIns="36000"/>
        <a:lstStyle/>
        <a:p>
          <a:r>
            <a:rPr lang="en-GB" sz="1400" dirty="0" smtClean="0"/>
            <a:t>650 TB</a:t>
          </a:r>
          <a:endParaRPr lang="en-GB" sz="1400" dirty="0"/>
        </a:p>
      </dgm:t>
    </dgm:pt>
    <dgm:pt modelId="{F4727563-3079-4A0D-97B7-E4DA8455DB52}" type="parTrans" cxnId="{60464E97-D619-40B6-A5CE-D1A10B0C9708}">
      <dgm:prSet/>
      <dgm:spPr/>
      <dgm:t>
        <a:bodyPr/>
        <a:lstStyle/>
        <a:p>
          <a:endParaRPr lang="en-GB"/>
        </a:p>
      </dgm:t>
    </dgm:pt>
    <dgm:pt modelId="{DC420605-F133-420D-8BC7-FC6FC04EAD04}" type="sibTrans" cxnId="{60464E97-D619-40B6-A5CE-D1A10B0C9708}">
      <dgm:prSet/>
      <dgm:spPr/>
      <dgm:t>
        <a:bodyPr/>
        <a:lstStyle/>
        <a:p>
          <a:endParaRPr lang="en-GB"/>
        </a:p>
      </dgm:t>
    </dgm:pt>
    <dgm:pt modelId="{FEE08415-409F-4C2A-94F0-05AAB1AE5ED0}">
      <dgm:prSet phldrT="[Text]" custT="1"/>
      <dgm:spPr/>
      <dgm:t>
        <a:bodyPr lIns="36000" rIns="36000"/>
        <a:lstStyle/>
        <a:p>
          <a:r>
            <a:rPr lang="en-GB" sz="1400" dirty="0" smtClean="0"/>
            <a:t>4 x 10 </a:t>
          </a:r>
          <a:r>
            <a:rPr lang="en-GB" sz="1400" dirty="0" err="1" smtClean="0"/>
            <a:t>Gbps</a:t>
          </a:r>
          <a:r>
            <a:rPr lang="en-GB" sz="1400" dirty="0" smtClean="0"/>
            <a:t> links</a:t>
          </a:r>
          <a:endParaRPr lang="en-GB" sz="1400" dirty="0"/>
        </a:p>
      </dgm:t>
    </dgm:pt>
    <dgm:pt modelId="{A23C219E-7865-4FF2-9DD1-901D30DD5591}" type="parTrans" cxnId="{8ABBE3E5-6403-441F-B407-00230E2A1020}">
      <dgm:prSet/>
      <dgm:spPr/>
      <dgm:t>
        <a:bodyPr/>
        <a:lstStyle/>
        <a:p>
          <a:endParaRPr lang="en-GB"/>
        </a:p>
      </dgm:t>
    </dgm:pt>
    <dgm:pt modelId="{A1F2C322-2044-4D6C-8EE8-31B6D1D2CA7E}" type="sibTrans" cxnId="{8ABBE3E5-6403-441F-B407-00230E2A1020}">
      <dgm:prSet/>
      <dgm:spPr/>
      <dgm:t>
        <a:bodyPr/>
        <a:lstStyle/>
        <a:p>
          <a:endParaRPr lang="en-GB"/>
        </a:p>
      </dgm:t>
    </dgm:pt>
    <dgm:pt modelId="{0B520830-9BD0-486F-877D-176C8BFA6AAD}">
      <dgm:prSet phldrT="[Text]" custT="1"/>
      <dgm:spPr/>
      <dgm:t>
        <a:bodyPr lIns="36000" rIns="36000"/>
        <a:lstStyle/>
        <a:p>
          <a:r>
            <a:rPr lang="en-GB" sz="1400" dirty="0" smtClean="0"/>
            <a:t>Local Data Concentrators</a:t>
          </a:r>
          <a:endParaRPr lang="en-GB" sz="1400" dirty="0"/>
        </a:p>
      </dgm:t>
    </dgm:pt>
    <dgm:pt modelId="{D545336A-1003-47F0-8253-4ED6C3F35478}" type="parTrans" cxnId="{EEFDDDB0-4913-4F67-A786-5670034D01BA}">
      <dgm:prSet/>
      <dgm:spPr/>
      <dgm:t>
        <a:bodyPr/>
        <a:lstStyle/>
        <a:p>
          <a:endParaRPr lang="en-GB"/>
        </a:p>
      </dgm:t>
    </dgm:pt>
    <dgm:pt modelId="{6172CD36-842A-438C-8CDB-F2DB0B9369F5}" type="sibTrans" cxnId="{EEFDDDB0-4913-4F67-A786-5670034D01BA}">
      <dgm:prSet/>
      <dgm:spPr/>
      <dgm:t>
        <a:bodyPr/>
        <a:lstStyle/>
        <a:p>
          <a:endParaRPr lang="en-GB"/>
        </a:p>
      </dgm:t>
    </dgm:pt>
    <dgm:pt modelId="{E63EBBB6-57CF-4EC2-A37C-0D2F2F7CFD1D}">
      <dgm:prSet phldrT="[Text]" custT="1"/>
      <dgm:spPr/>
      <dgm:t>
        <a:bodyPr lIns="36000" rIns="36000"/>
        <a:lstStyle/>
        <a:p>
          <a:r>
            <a:rPr lang="en-GB" sz="1400" dirty="0" smtClean="0"/>
            <a:t>Global Data Collectors</a:t>
          </a:r>
          <a:endParaRPr lang="en-GB" sz="1400" dirty="0"/>
        </a:p>
      </dgm:t>
    </dgm:pt>
    <dgm:pt modelId="{9F13DEFF-39AC-4B9E-A84B-08C77570BC6C}" type="parTrans" cxnId="{D50F87CB-67F9-4DE1-8471-612303D4A52E}">
      <dgm:prSet/>
      <dgm:spPr/>
      <dgm:t>
        <a:bodyPr/>
        <a:lstStyle/>
        <a:p>
          <a:endParaRPr lang="en-GB"/>
        </a:p>
      </dgm:t>
    </dgm:pt>
    <dgm:pt modelId="{A35CE4BF-5E79-4554-81EF-CFF55208ABB0}" type="sibTrans" cxnId="{D50F87CB-67F9-4DE1-8471-612303D4A52E}">
      <dgm:prSet/>
      <dgm:spPr/>
      <dgm:t>
        <a:bodyPr/>
        <a:lstStyle/>
        <a:p>
          <a:endParaRPr lang="en-GB"/>
        </a:p>
      </dgm:t>
    </dgm:pt>
    <dgm:pt modelId="{4C555FF2-D003-47A2-A400-5C3F22C2C071}">
      <dgm:prSet phldrT="[Text]" custT="1"/>
      <dgm:spPr/>
      <dgm:t>
        <a:bodyPr lIns="36000" rIns="36000"/>
        <a:lstStyle/>
        <a:p>
          <a:r>
            <a:rPr lang="en-GB" sz="1400" smtClean="0"/>
            <a:t>CERN CC</a:t>
          </a:r>
          <a:endParaRPr lang="en-GB" sz="1400" dirty="0"/>
        </a:p>
      </dgm:t>
    </dgm:pt>
    <dgm:pt modelId="{D8ED2806-D335-42FB-A200-AAE388B6730F}" type="parTrans" cxnId="{FDBD58A5-0A37-4900-AA23-8DD3F79092D2}">
      <dgm:prSet/>
      <dgm:spPr/>
      <dgm:t>
        <a:bodyPr/>
        <a:lstStyle/>
        <a:p>
          <a:endParaRPr lang="en-GB"/>
        </a:p>
      </dgm:t>
    </dgm:pt>
    <dgm:pt modelId="{41577C7E-1B3E-4C97-8491-5C325DE75B06}" type="sibTrans" cxnId="{FDBD58A5-0A37-4900-AA23-8DD3F79092D2}">
      <dgm:prSet/>
      <dgm:spPr/>
      <dgm:t>
        <a:bodyPr/>
        <a:lstStyle/>
        <a:p>
          <a:endParaRPr lang="en-GB"/>
        </a:p>
      </dgm:t>
    </dgm:pt>
    <dgm:pt modelId="{A3FAE6BC-2758-4371-B9A2-82AC38AB4943}">
      <dgm:prSet phldrT="[Text]" custT="1"/>
      <dgm:spPr/>
      <dgm:t>
        <a:bodyPr lIns="36000" rIns="36000"/>
        <a:lstStyle/>
        <a:p>
          <a:r>
            <a:rPr lang="en-GB" sz="1400" dirty="0" smtClean="0"/>
            <a:t>Files</a:t>
          </a:r>
          <a:endParaRPr lang="en-GB" sz="1400" dirty="0"/>
        </a:p>
      </dgm:t>
    </dgm:pt>
    <dgm:pt modelId="{390C678C-6A0B-4212-AD7C-C95C94377974}" type="parTrans" cxnId="{FD09AA1B-6565-4140-92CE-2E84686DB521}">
      <dgm:prSet/>
      <dgm:spPr/>
      <dgm:t>
        <a:bodyPr/>
        <a:lstStyle/>
        <a:p>
          <a:endParaRPr lang="en-GB"/>
        </a:p>
      </dgm:t>
    </dgm:pt>
    <dgm:pt modelId="{7D32AAE8-FD54-42E7-845A-B0EBA8DF4E0A}" type="sibTrans" cxnId="{FD09AA1B-6565-4140-92CE-2E84686DB521}">
      <dgm:prSet/>
      <dgm:spPr/>
      <dgm:t>
        <a:bodyPr/>
        <a:lstStyle/>
        <a:p>
          <a:endParaRPr lang="en-GB"/>
        </a:p>
      </dgm:t>
    </dgm:pt>
    <dgm:pt modelId="{E99C91C9-BE55-44B1-AD86-F2EF3616A91D}" type="pres">
      <dgm:prSet presAssocID="{32AEFDD7-A6D9-4088-AE9C-E232BC228C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F78568F-D05C-4DB3-8FCF-6C778B604842}" type="pres">
      <dgm:prSet presAssocID="{32AEFDD7-A6D9-4088-AE9C-E232BC228C88}" presName="tSp" presStyleCnt="0"/>
      <dgm:spPr/>
    </dgm:pt>
    <dgm:pt modelId="{5B46147C-9CF7-4EB1-88E4-6FF60B163815}" type="pres">
      <dgm:prSet presAssocID="{32AEFDD7-A6D9-4088-AE9C-E232BC228C88}" presName="bSp" presStyleCnt="0"/>
      <dgm:spPr/>
    </dgm:pt>
    <dgm:pt modelId="{FA46395E-38AF-4682-8A3E-4540C0901119}" type="pres">
      <dgm:prSet presAssocID="{32AEFDD7-A6D9-4088-AE9C-E232BC228C88}" presName="process" presStyleCnt="0"/>
      <dgm:spPr/>
    </dgm:pt>
    <dgm:pt modelId="{7D41D0C0-2388-4212-A8B1-EB7F465C881C}" type="pres">
      <dgm:prSet presAssocID="{FEBEAE4B-9883-4FAC-8D4F-1C94D1990308}" presName="composite1" presStyleCnt="0"/>
      <dgm:spPr/>
    </dgm:pt>
    <dgm:pt modelId="{D61EB888-3FB8-4CA9-A004-94E87FD14CC1}" type="pres">
      <dgm:prSet presAssocID="{FEBEAE4B-9883-4FAC-8D4F-1C94D1990308}" presName="dummyNode1" presStyleLbl="node1" presStyleIdx="0" presStyleCnt="5"/>
      <dgm:spPr/>
    </dgm:pt>
    <dgm:pt modelId="{8D3DB0D5-B214-4689-B036-724FEBEE43C2}" type="pres">
      <dgm:prSet presAssocID="{FEBEAE4B-9883-4FAC-8D4F-1C94D1990308}" presName="childNode1" presStyleLbl="bgAcc1" presStyleIdx="0" presStyleCnt="5" custScaleY="1165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8AA909-77BF-4C56-B703-1B6D2B3CBD01}" type="pres">
      <dgm:prSet presAssocID="{FEBEAE4B-9883-4FAC-8D4F-1C94D1990308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754F65-12CD-488A-97DF-8E7307EDD120}" type="pres">
      <dgm:prSet presAssocID="{FEBEAE4B-9883-4FAC-8D4F-1C94D1990308}" presName="parentNode1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CA00E6-D0F9-4C6B-B64E-C6A84AA44783}" type="pres">
      <dgm:prSet presAssocID="{FEBEAE4B-9883-4FAC-8D4F-1C94D1990308}" presName="connSite1" presStyleCnt="0"/>
      <dgm:spPr/>
    </dgm:pt>
    <dgm:pt modelId="{ACF689B7-457C-4BE0-A50E-8A38564EFEFF}" type="pres">
      <dgm:prSet presAssocID="{7270AAB5-4E03-4F79-BE48-BB596469B433}" presName="Name9" presStyleLbl="sibTrans2D1" presStyleIdx="0" presStyleCnt="4"/>
      <dgm:spPr/>
      <dgm:t>
        <a:bodyPr/>
        <a:lstStyle/>
        <a:p>
          <a:endParaRPr lang="en-GB"/>
        </a:p>
      </dgm:t>
    </dgm:pt>
    <dgm:pt modelId="{BAD75E6B-F0B7-4492-B8E1-0F9D2B91F747}" type="pres">
      <dgm:prSet presAssocID="{CD8F7C0E-270A-4E49-8721-D1986E4744B0}" presName="composite2" presStyleCnt="0"/>
      <dgm:spPr/>
    </dgm:pt>
    <dgm:pt modelId="{6EA3C461-2ADF-430D-814E-ABEB82C10701}" type="pres">
      <dgm:prSet presAssocID="{CD8F7C0E-270A-4E49-8721-D1986E4744B0}" presName="dummyNode2" presStyleLbl="node1" presStyleIdx="0" presStyleCnt="5"/>
      <dgm:spPr/>
    </dgm:pt>
    <dgm:pt modelId="{689B7D4D-EEAA-4527-A895-B4663F58E9F1}" type="pres">
      <dgm:prSet presAssocID="{CD8F7C0E-270A-4E49-8721-D1986E4744B0}" presName="childNode2" presStyleLbl="bgAcc1" presStyleIdx="1" presStyleCnt="5" custScaleY="1165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7DBA2B-FDE2-4C64-A584-42F6F70BAC4A}" type="pres">
      <dgm:prSet presAssocID="{CD8F7C0E-270A-4E49-8721-D1986E4744B0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DFBD18-6CF1-4CB4-838F-C4BF65B1EBE0}" type="pres">
      <dgm:prSet presAssocID="{CD8F7C0E-270A-4E49-8721-D1986E4744B0}" presName="parentNode2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89750C-2065-455E-80DE-5CE6F9C51EF1}" type="pres">
      <dgm:prSet presAssocID="{CD8F7C0E-270A-4E49-8721-D1986E4744B0}" presName="connSite2" presStyleCnt="0"/>
      <dgm:spPr/>
    </dgm:pt>
    <dgm:pt modelId="{03944027-6128-49B6-A213-EF90E5C68B24}" type="pres">
      <dgm:prSet presAssocID="{1F7BAF8E-935B-4E6C-9787-EA6570854D84}" presName="Name18" presStyleLbl="sibTrans2D1" presStyleIdx="1" presStyleCnt="4"/>
      <dgm:spPr/>
      <dgm:t>
        <a:bodyPr/>
        <a:lstStyle/>
        <a:p>
          <a:endParaRPr lang="en-GB"/>
        </a:p>
      </dgm:t>
    </dgm:pt>
    <dgm:pt modelId="{CFC2D377-A114-47D1-9A85-A121EE1DBA3E}" type="pres">
      <dgm:prSet presAssocID="{E35A250C-8B7A-4171-82F7-F2BA420FB69D}" presName="composite1" presStyleCnt="0"/>
      <dgm:spPr/>
    </dgm:pt>
    <dgm:pt modelId="{5A70E20B-499E-4493-A5DC-64231466072E}" type="pres">
      <dgm:prSet presAssocID="{E35A250C-8B7A-4171-82F7-F2BA420FB69D}" presName="dummyNode1" presStyleLbl="node1" presStyleIdx="1" presStyleCnt="5"/>
      <dgm:spPr/>
    </dgm:pt>
    <dgm:pt modelId="{F88A102F-41EC-4FDC-ABC7-9EC3CE6E61EF}" type="pres">
      <dgm:prSet presAssocID="{E35A250C-8B7A-4171-82F7-F2BA420FB69D}" presName="childNode1" presStyleLbl="bgAcc1" presStyleIdx="2" presStyleCnt="5" custScaleY="1165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83CAFE-B0B8-4B2D-A811-FC8CE30EEC93}" type="pres">
      <dgm:prSet presAssocID="{E35A250C-8B7A-4171-82F7-F2BA420FB69D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B9F39A-FC87-4734-AC7C-53B8847AAD60}" type="pres">
      <dgm:prSet presAssocID="{E35A250C-8B7A-4171-82F7-F2BA420FB69D}" presName="parentNode1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72F0CA-6C52-4683-B4ED-6A749020F3D2}" type="pres">
      <dgm:prSet presAssocID="{E35A250C-8B7A-4171-82F7-F2BA420FB69D}" presName="connSite1" presStyleCnt="0"/>
      <dgm:spPr/>
    </dgm:pt>
    <dgm:pt modelId="{9223B1DD-2D43-431C-B46B-CA423E4436F6}" type="pres">
      <dgm:prSet presAssocID="{02858FE8-3F09-49E4-AB06-0CC044C09837}" presName="Name9" presStyleLbl="sibTrans2D1" presStyleIdx="2" presStyleCnt="4"/>
      <dgm:spPr/>
      <dgm:t>
        <a:bodyPr/>
        <a:lstStyle/>
        <a:p>
          <a:endParaRPr lang="en-GB"/>
        </a:p>
      </dgm:t>
    </dgm:pt>
    <dgm:pt modelId="{AD02F60E-2D06-45D3-9920-7F077E54B16E}" type="pres">
      <dgm:prSet presAssocID="{9A95DFCC-5BBB-48CA-AA7A-A22D835E207E}" presName="composite2" presStyleCnt="0"/>
      <dgm:spPr/>
    </dgm:pt>
    <dgm:pt modelId="{17193330-BF2B-418B-916B-F28CED590637}" type="pres">
      <dgm:prSet presAssocID="{9A95DFCC-5BBB-48CA-AA7A-A22D835E207E}" presName="dummyNode2" presStyleLbl="node1" presStyleIdx="2" presStyleCnt="5"/>
      <dgm:spPr/>
    </dgm:pt>
    <dgm:pt modelId="{0F46E5E3-85B5-4EEC-A8D6-3B0FE92083D8}" type="pres">
      <dgm:prSet presAssocID="{9A95DFCC-5BBB-48CA-AA7A-A22D835E207E}" presName="childNode2" presStyleLbl="bgAcc1" presStyleIdx="3" presStyleCnt="5" custScaleY="1165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B922CE-8FF4-4041-96D7-65083F52236D}" type="pres">
      <dgm:prSet presAssocID="{9A95DFCC-5BBB-48CA-AA7A-A22D835E207E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673D8B-869D-47F2-9E7E-5BDE46D10270}" type="pres">
      <dgm:prSet presAssocID="{9A95DFCC-5BBB-48CA-AA7A-A22D835E207E}" presName="parentNode2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99E72AC-E27E-4E61-8DAE-AEE564B14A27}" type="pres">
      <dgm:prSet presAssocID="{9A95DFCC-5BBB-48CA-AA7A-A22D835E207E}" presName="connSite2" presStyleCnt="0"/>
      <dgm:spPr/>
    </dgm:pt>
    <dgm:pt modelId="{5C7775B8-FB54-4249-A860-CE6B76A98841}" type="pres">
      <dgm:prSet presAssocID="{7A12AED9-4ACA-413D-ADDF-D0BDAB9A6148}" presName="Name18" presStyleLbl="sibTrans2D1" presStyleIdx="3" presStyleCnt="4"/>
      <dgm:spPr/>
      <dgm:t>
        <a:bodyPr/>
        <a:lstStyle/>
        <a:p>
          <a:endParaRPr lang="en-GB"/>
        </a:p>
      </dgm:t>
    </dgm:pt>
    <dgm:pt modelId="{C32132F0-D877-41F8-A844-252BDA356931}" type="pres">
      <dgm:prSet presAssocID="{44E53C1D-BEBD-42AA-A42D-1BE2503795F2}" presName="composite1" presStyleCnt="0"/>
      <dgm:spPr/>
    </dgm:pt>
    <dgm:pt modelId="{A3797271-2C83-4328-BE39-05EFFC94F5B0}" type="pres">
      <dgm:prSet presAssocID="{44E53C1D-BEBD-42AA-A42D-1BE2503795F2}" presName="dummyNode1" presStyleLbl="node1" presStyleIdx="3" presStyleCnt="5"/>
      <dgm:spPr/>
    </dgm:pt>
    <dgm:pt modelId="{9CE3E01F-4ECB-441F-B62D-E70684E1815E}" type="pres">
      <dgm:prSet presAssocID="{44E53C1D-BEBD-42AA-A42D-1BE2503795F2}" presName="childNode1" presStyleLbl="bgAcc1" presStyleIdx="4" presStyleCnt="5" custScaleY="1165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69A4EF-FE14-43DB-BE19-AEB7EE24813C}" type="pres">
      <dgm:prSet presAssocID="{44E53C1D-BEBD-42AA-A42D-1BE2503795F2}" presName="childNode1tx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F9A1F0-C7D7-47EF-B6E4-95EE5DBA6BEC}" type="pres">
      <dgm:prSet presAssocID="{44E53C1D-BEBD-42AA-A42D-1BE2503795F2}" presName="parentNode1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974E34-7B32-46B7-ADB2-01F710A48DE1}" type="pres">
      <dgm:prSet presAssocID="{44E53C1D-BEBD-42AA-A42D-1BE2503795F2}" presName="connSite1" presStyleCnt="0"/>
      <dgm:spPr/>
    </dgm:pt>
  </dgm:ptLst>
  <dgm:cxnLst>
    <dgm:cxn modelId="{B6692B08-FC2B-40F9-BABB-C05FC718ED0B}" type="presOf" srcId="{7A12AED9-4ACA-413D-ADDF-D0BDAB9A6148}" destId="{5C7775B8-FB54-4249-A860-CE6B76A98841}" srcOrd="0" destOrd="0" presId="urn:microsoft.com/office/officeart/2005/8/layout/hProcess4"/>
    <dgm:cxn modelId="{326E2746-A210-4474-9F7B-72E18124EAEE}" srcId="{32AEFDD7-A6D9-4088-AE9C-E232BC228C88}" destId="{E35A250C-8B7A-4171-82F7-F2BA420FB69D}" srcOrd="2" destOrd="0" parTransId="{8BEDA604-125D-450E-AD68-53425DB650CF}" sibTransId="{02858FE8-3F09-49E4-AB06-0CC044C09837}"/>
    <dgm:cxn modelId="{FDBD58A5-0A37-4900-AA23-8DD3F79092D2}" srcId="{44E53C1D-BEBD-42AA-A42D-1BE2503795F2}" destId="{4C555FF2-D003-47A2-A400-5C3F22C2C071}" srcOrd="0" destOrd="0" parTransId="{D8ED2806-D335-42FB-A200-AAE388B6730F}" sibTransId="{41577C7E-1B3E-4C97-8491-5C325DE75B06}"/>
    <dgm:cxn modelId="{1B31F68E-E1A1-4AFE-B59E-5B1CF9DA4021}" type="presOf" srcId="{784A04A9-EBA5-4411-B052-ECFDDA5AD3C3}" destId="{518AA909-77BF-4C56-B703-1B6D2B3CBD01}" srcOrd="1" destOrd="0" presId="urn:microsoft.com/office/officeart/2005/8/layout/hProcess4"/>
    <dgm:cxn modelId="{8AEF1344-0F77-422C-96B4-7FB0BEE057D1}" type="presOf" srcId="{FEE08415-409F-4C2A-94F0-05AAB1AE5ED0}" destId="{9CE3E01F-4ECB-441F-B62D-E70684E1815E}" srcOrd="0" destOrd="1" presId="urn:microsoft.com/office/officeart/2005/8/layout/hProcess4"/>
    <dgm:cxn modelId="{4BD90DD6-25DF-46BB-AA68-A697D7D801B6}" type="presOf" srcId="{A3FAE6BC-2758-4371-B9A2-82AC38AB4943}" destId="{0F46E5E3-85B5-4EEC-A8D6-3B0FE92083D8}" srcOrd="0" destOrd="2" presId="urn:microsoft.com/office/officeart/2005/8/layout/hProcess4"/>
    <dgm:cxn modelId="{4D27B0B2-B191-48C1-8C2A-0E08ADF38549}" type="presOf" srcId="{CD8F7C0E-270A-4E49-8721-D1986E4744B0}" destId="{B6DFBD18-6CF1-4CB4-838F-C4BF65B1EBE0}" srcOrd="0" destOrd="0" presId="urn:microsoft.com/office/officeart/2005/8/layout/hProcess4"/>
    <dgm:cxn modelId="{5EEB1232-86C3-4E7F-B316-72EBC8EB4653}" type="presOf" srcId="{784A04A9-EBA5-4411-B052-ECFDDA5AD3C3}" destId="{8D3DB0D5-B214-4689-B036-724FEBEE43C2}" srcOrd="0" destOrd="0" presId="urn:microsoft.com/office/officeart/2005/8/layout/hProcess4"/>
    <dgm:cxn modelId="{127483DC-38EC-478E-A414-1FEC68A5B4B9}" type="presOf" srcId="{818F7038-631A-4956-82E5-6E33B32D91BD}" destId="{689B7D4D-EEAA-4527-A895-B4663F58E9F1}" srcOrd="0" destOrd="1" presId="urn:microsoft.com/office/officeart/2005/8/layout/hProcess4"/>
    <dgm:cxn modelId="{512C7255-9255-47C2-B287-BE945A6B6044}" type="presOf" srcId="{FEBEAE4B-9883-4FAC-8D4F-1C94D1990308}" destId="{9C754F65-12CD-488A-97DF-8E7307EDD120}" srcOrd="0" destOrd="0" presId="urn:microsoft.com/office/officeart/2005/8/layout/hProcess4"/>
    <dgm:cxn modelId="{93ED2FF1-5BEC-4922-87EE-B7595CDD9717}" type="presOf" srcId="{FEA2BBE2-6DBE-445F-9444-B18B7BE3AA9C}" destId="{53B922CE-8FF4-4041-96D7-65083F52236D}" srcOrd="1" destOrd="1" presId="urn:microsoft.com/office/officeart/2005/8/layout/hProcess4"/>
    <dgm:cxn modelId="{8F375681-72E2-412F-B64B-F2B773835D46}" type="presOf" srcId="{FEA2BBE2-6DBE-445F-9444-B18B7BE3AA9C}" destId="{0F46E5E3-85B5-4EEC-A8D6-3B0FE92083D8}" srcOrd="0" destOrd="1" presId="urn:microsoft.com/office/officeart/2005/8/layout/hProcess4"/>
    <dgm:cxn modelId="{EEFDDDB0-4913-4F67-A786-5670034D01BA}" srcId="{CD8F7C0E-270A-4E49-8721-D1986E4744B0}" destId="{0B520830-9BD0-486F-877D-176C8BFA6AAD}" srcOrd="0" destOrd="0" parTransId="{D545336A-1003-47F0-8253-4ED6C3F35478}" sibTransId="{6172CD36-842A-438C-8CDB-F2DB0B9369F5}"/>
    <dgm:cxn modelId="{9D85B140-8C87-40D8-9467-862A3692C7FE}" type="presOf" srcId="{4C555FF2-D003-47A2-A400-5C3F22C2C071}" destId="{3C69A4EF-FE14-43DB-BE19-AEB7EE24813C}" srcOrd="1" destOrd="0" presId="urn:microsoft.com/office/officeart/2005/8/layout/hProcess4"/>
    <dgm:cxn modelId="{E9F2C883-F637-40F8-AD21-2518BAD5131F}" srcId="{CD8F7C0E-270A-4E49-8721-D1986E4744B0}" destId="{818F7038-631A-4956-82E5-6E33B32D91BD}" srcOrd="1" destOrd="0" parTransId="{7E78E9A4-C726-45C2-AC2F-62760B737C97}" sibTransId="{737C7CAE-8C7C-4A0E-9FF0-BC0535A213FC}"/>
    <dgm:cxn modelId="{5F1D7BF1-7DE4-48C6-9646-E4A036200633}" type="presOf" srcId="{EA2E34A8-C704-4D11-840F-FB454BF75F93}" destId="{8D3DB0D5-B214-4689-B036-724FEBEE43C2}" srcOrd="0" destOrd="1" presId="urn:microsoft.com/office/officeart/2005/8/layout/hProcess4"/>
    <dgm:cxn modelId="{025DB9FD-574A-41C2-BE1B-70CFA65DB515}" srcId="{32AEFDD7-A6D9-4088-AE9C-E232BC228C88}" destId="{9A95DFCC-5BBB-48CA-AA7A-A22D835E207E}" srcOrd="3" destOrd="0" parTransId="{E7E0ABF2-D2A9-4A66-87C1-146E4DD081F3}" sibTransId="{7A12AED9-4ACA-413D-ADDF-D0BDAB9A6148}"/>
    <dgm:cxn modelId="{B8742639-29D0-4A12-ADCA-DF971B534779}" srcId="{32AEFDD7-A6D9-4088-AE9C-E232BC228C88}" destId="{CD8F7C0E-270A-4E49-8721-D1986E4744B0}" srcOrd="1" destOrd="0" parTransId="{481995F6-C1BC-47A4-B731-ED5586595767}" sibTransId="{1F7BAF8E-935B-4E6C-9787-EA6570854D84}"/>
    <dgm:cxn modelId="{174E3EF4-4028-42E4-947B-96C06F2F8B27}" type="presOf" srcId="{32AEFDD7-A6D9-4088-AE9C-E232BC228C88}" destId="{E99C91C9-BE55-44B1-AD86-F2EF3616A91D}" srcOrd="0" destOrd="0" presId="urn:microsoft.com/office/officeart/2005/8/layout/hProcess4"/>
    <dgm:cxn modelId="{589C0007-D19E-4A16-BEF5-DC8C96039038}" srcId="{9A95DFCC-5BBB-48CA-AA7A-A22D835E207E}" destId="{2301BD4B-76E9-4DB0-9E0D-DCD4A403DDFB}" srcOrd="0" destOrd="0" parTransId="{574F0EFE-35D9-4971-9B09-2032AECA50FF}" sibTransId="{3AEE8C44-B6AD-4659-BBF4-3E2CDC919E78}"/>
    <dgm:cxn modelId="{E04640DD-C996-4549-8780-FE84A34BECD4}" srcId="{E35A250C-8B7A-4171-82F7-F2BA420FB69D}" destId="{99C4AE86-F8C4-4833-9FBA-F39BEC9B153E}" srcOrd="1" destOrd="0" parTransId="{FA754E10-6842-4050-BD1F-8CED60BC2E24}" sibTransId="{D33B6ED3-2165-4814-8721-5D9BD338B206}"/>
    <dgm:cxn modelId="{257287C7-B7EF-4D44-81FB-44CC35BC8D5E}" type="presOf" srcId="{48C3A4C7-7419-43B1-80B3-1C8168446C29}" destId="{689B7D4D-EEAA-4527-A895-B4663F58E9F1}" srcOrd="0" destOrd="2" presId="urn:microsoft.com/office/officeart/2005/8/layout/hProcess4"/>
    <dgm:cxn modelId="{69D020DE-0F60-4FDA-8DD6-E410F7EDE27C}" type="presOf" srcId="{44E53C1D-BEBD-42AA-A42D-1BE2503795F2}" destId="{B6F9A1F0-C7D7-47EF-B6E4-95EE5DBA6BEC}" srcOrd="0" destOrd="0" presId="urn:microsoft.com/office/officeart/2005/8/layout/hProcess4"/>
    <dgm:cxn modelId="{532055BF-94BA-42A7-9150-2B090FC33D6D}" type="presOf" srcId="{02858FE8-3F09-49E4-AB06-0CC044C09837}" destId="{9223B1DD-2D43-431C-B46B-CA423E4436F6}" srcOrd="0" destOrd="0" presId="urn:microsoft.com/office/officeart/2005/8/layout/hProcess4"/>
    <dgm:cxn modelId="{62C7AD40-BA95-4D3D-9DCC-8077AD3A653D}" type="presOf" srcId="{818F7038-631A-4956-82E5-6E33B32D91BD}" destId="{8D7DBA2B-FDE2-4C64-A584-42F6F70BAC4A}" srcOrd="1" destOrd="1" presId="urn:microsoft.com/office/officeart/2005/8/layout/hProcess4"/>
    <dgm:cxn modelId="{27F6EEEA-7F89-46F3-B890-6B066E72B4A1}" type="presOf" srcId="{E35A250C-8B7A-4171-82F7-F2BA420FB69D}" destId="{2DB9F39A-FC87-4734-AC7C-53B8847AAD60}" srcOrd="0" destOrd="0" presId="urn:microsoft.com/office/officeart/2005/8/layout/hProcess4"/>
    <dgm:cxn modelId="{26CE88A7-4C83-46EF-BB10-CD585BBC465B}" type="presOf" srcId="{0B520830-9BD0-486F-877D-176C8BFA6AAD}" destId="{8D7DBA2B-FDE2-4C64-A584-42F6F70BAC4A}" srcOrd="1" destOrd="0" presId="urn:microsoft.com/office/officeart/2005/8/layout/hProcess4"/>
    <dgm:cxn modelId="{07862D2A-BAA9-4F13-8F16-A10A9933A0B8}" type="presOf" srcId="{E63EBBB6-57CF-4EC2-A37C-0D2F2F7CFD1D}" destId="{F88A102F-41EC-4FDC-ABC7-9EC3CE6E61EF}" srcOrd="0" destOrd="0" presId="urn:microsoft.com/office/officeart/2005/8/layout/hProcess4"/>
    <dgm:cxn modelId="{AF56ACA6-43B7-47E2-916C-D0F44DA7392E}" type="presOf" srcId="{1F7BAF8E-935B-4E6C-9787-EA6570854D84}" destId="{03944027-6128-49B6-A213-EF90E5C68B24}" srcOrd="0" destOrd="0" presId="urn:microsoft.com/office/officeart/2005/8/layout/hProcess4"/>
    <dgm:cxn modelId="{591EFD66-50B3-4AD6-B8F9-7703ED39E64E}" type="presOf" srcId="{E63EBBB6-57CF-4EC2-A37C-0D2F2F7CFD1D}" destId="{EC83CAFE-B0B8-4B2D-A811-FC8CE30EEC93}" srcOrd="1" destOrd="0" presId="urn:microsoft.com/office/officeart/2005/8/layout/hProcess4"/>
    <dgm:cxn modelId="{9AC9A491-059D-42F4-A3DF-F9658B7A1031}" srcId="{32AEFDD7-A6D9-4088-AE9C-E232BC228C88}" destId="{FEBEAE4B-9883-4FAC-8D4F-1C94D1990308}" srcOrd="0" destOrd="0" parTransId="{2C97BE31-7A4E-412C-A81D-9C4187892DEC}" sibTransId="{7270AAB5-4E03-4F79-BE48-BB596469B433}"/>
    <dgm:cxn modelId="{FD09AA1B-6565-4140-92CE-2E84686DB521}" srcId="{9A95DFCC-5BBB-48CA-AA7A-A22D835E207E}" destId="{A3FAE6BC-2758-4371-B9A2-82AC38AB4943}" srcOrd="2" destOrd="0" parTransId="{390C678C-6A0B-4212-AD7C-C95C94377974}" sibTransId="{7D32AAE8-FD54-42E7-845A-B0EBA8DF4E0A}"/>
    <dgm:cxn modelId="{60464E97-D619-40B6-A5CE-D1A10B0C9708}" srcId="{9A95DFCC-5BBB-48CA-AA7A-A22D835E207E}" destId="{FEA2BBE2-6DBE-445F-9444-B18B7BE3AA9C}" srcOrd="1" destOrd="0" parTransId="{F4727563-3079-4A0D-97B7-E4DA8455DB52}" sibTransId="{DC420605-F133-420D-8BC7-FC6FC04EAD04}"/>
    <dgm:cxn modelId="{D6E84AC8-C2BE-4B41-A447-CDE42936F3D2}" srcId="{FEBEAE4B-9883-4FAC-8D4F-1C94D1990308}" destId="{EA2E34A8-C704-4D11-840F-FB454BF75F93}" srcOrd="1" destOrd="0" parTransId="{0A6CF0FB-7910-4B9D-9291-696F873B0244}" sibTransId="{61905939-349C-49B4-91CF-3C3A8464D6C1}"/>
    <dgm:cxn modelId="{8ABBE3E5-6403-441F-B407-00230E2A1020}" srcId="{44E53C1D-BEBD-42AA-A42D-1BE2503795F2}" destId="{FEE08415-409F-4C2A-94F0-05AAB1AE5ED0}" srcOrd="1" destOrd="0" parTransId="{A23C219E-7865-4FF2-9DD1-901D30DD5591}" sibTransId="{A1F2C322-2044-4D6C-8EE8-31B6D1D2CA7E}"/>
    <dgm:cxn modelId="{0143590F-B210-404F-A251-A50FCC17DB34}" type="presOf" srcId="{99C4AE86-F8C4-4833-9FBA-F39BEC9B153E}" destId="{F88A102F-41EC-4FDC-ABC7-9EC3CE6E61EF}" srcOrd="0" destOrd="1" presId="urn:microsoft.com/office/officeart/2005/8/layout/hProcess4"/>
    <dgm:cxn modelId="{442DF157-FF9C-4F06-BF56-9E663754426D}" type="presOf" srcId="{6F74AA99-1FE9-4F4A-991E-26303D98D906}" destId="{F88A102F-41EC-4FDC-ABC7-9EC3CE6E61EF}" srcOrd="0" destOrd="2" presId="urn:microsoft.com/office/officeart/2005/8/layout/hProcess4"/>
    <dgm:cxn modelId="{83AD7875-34C9-432F-A1A0-0410F0918755}" type="presOf" srcId="{9A95DFCC-5BBB-48CA-AA7A-A22D835E207E}" destId="{8E673D8B-869D-47F2-9E7E-5BDE46D10270}" srcOrd="0" destOrd="0" presId="urn:microsoft.com/office/officeart/2005/8/layout/hProcess4"/>
    <dgm:cxn modelId="{70BBFA95-2354-4526-9B1A-2749758CD3E8}" type="presOf" srcId="{4C555FF2-D003-47A2-A400-5C3F22C2C071}" destId="{9CE3E01F-4ECB-441F-B62D-E70684E1815E}" srcOrd="0" destOrd="0" presId="urn:microsoft.com/office/officeart/2005/8/layout/hProcess4"/>
    <dgm:cxn modelId="{CF606B4C-40A8-47EF-9524-C2CAC6F9779F}" type="presOf" srcId="{2301BD4B-76E9-4DB0-9E0D-DCD4A403DDFB}" destId="{0F46E5E3-85B5-4EEC-A8D6-3B0FE92083D8}" srcOrd="0" destOrd="0" presId="urn:microsoft.com/office/officeart/2005/8/layout/hProcess4"/>
    <dgm:cxn modelId="{DC02C824-4A37-4C72-862A-884A98D3CF92}" type="presOf" srcId="{7270AAB5-4E03-4F79-BE48-BB596469B433}" destId="{ACF689B7-457C-4BE0-A50E-8A38564EFEFF}" srcOrd="0" destOrd="0" presId="urn:microsoft.com/office/officeart/2005/8/layout/hProcess4"/>
    <dgm:cxn modelId="{FD3CB76D-AC6C-4EDA-8CDF-9FDDBE5AE76C}" srcId="{FEBEAE4B-9883-4FAC-8D4F-1C94D1990308}" destId="{784A04A9-EBA5-4411-B052-ECFDDA5AD3C3}" srcOrd="0" destOrd="0" parTransId="{2E22401C-A134-407E-8F6D-6BADB6014447}" sibTransId="{15C66FC2-5DFD-40E2-A67E-F26042A936C2}"/>
    <dgm:cxn modelId="{444E7BDE-0CD5-4A72-B784-53DD0EBC854E}" type="presOf" srcId="{48C3A4C7-7419-43B1-80B3-1C8168446C29}" destId="{8D7DBA2B-FDE2-4C64-A584-42F6F70BAC4A}" srcOrd="1" destOrd="2" presId="urn:microsoft.com/office/officeart/2005/8/layout/hProcess4"/>
    <dgm:cxn modelId="{595C768B-2324-4C28-A939-1717F3216A91}" type="presOf" srcId="{99C4AE86-F8C4-4833-9FBA-F39BEC9B153E}" destId="{EC83CAFE-B0B8-4B2D-A811-FC8CE30EEC93}" srcOrd="1" destOrd="1" presId="urn:microsoft.com/office/officeart/2005/8/layout/hProcess4"/>
    <dgm:cxn modelId="{096A31AF-C581-47F0-80E1-93C934F9B948}" type="presOf" srcId="{6F74AA99-1FE9-4F4A-991E-26303D98D906}" destId="{EC83CAFE-B0B8-4B2D-A811-FC8CE30EEC93}" srcOrd="1" destOrd="2" presId="urn:microsoft.com/office/officeart/2005/8/layout/hProcess4"/>
    <dgm:cxn modelId="{3DED7A15-B712-4DC9-B94C-DE3A9C2F2534}" type="presOf" srcId="{0B520830-9BD0-486F-877D-176C8BFA6AAD}" destId="{689B7D4D-EEAA-4527-A895-B4663F58E9F1}" srcOrd="0" destOrd="0" presId="urn:microsoft.com/office/officeart/2005/8/layout/hProcess4"/>
    <dgm:cxn modelId="{D50F87CB-67F9-4DE1-8471-612303D4A52E}" srcId="{E35A250C-8B7A-4171-82F7-F2BA420FB69D}" destId="{E63EBBB6-57CF-4EC2-A37C-0D2F2F7CFD1D}" srcOrd="0" destOrd="0" parTransId="{9F13DEFF-39AC-4B9E-A84B-08C77570BC6C}" sibTransId="{A35CE4BF-5E79-4554-81EF-CFF55208ABB0}"/>
    <dgm:cxn modelId="{0269B0A3-18CC-4D8F-8BC2-95E76D357D35}" type="presOf" srcId="{2301BD4B-76E9-4DB0-9E0D-DCD4A403DDFB}" destId="{53B922CE-8FF4-4041-96D7-65083F52236D}" srcOrd="1" destOrd="0" presId="urn:microsoft.com/office/officeart/2005/8/layout/hProcess4"/>
    <dgm:cxn modelId="{1662B436-79D5-4449-B8C5-85995C8B49FE}" type="presOf" srcId="{EA2E34A8-C704-4D11-840F-FB454BF75F93}" destId="{518AA909-77BF-4C56-B703-1B6D2B3CBD01}" srcOrd="1" destOrd="1" presId="urn:microsoft.com/office/officeart/2005/8/layout/hProcess4"/>
    <dgm:cxn modelId="{1B53DDB2-286C-4644-986A-0C711FAE5089}" srcId="{CD8F7C0E-270A-4E49-8721-D1986E4744B0}" destId="{48C3A4C7-7419-43B1-80B3-1C8168446C29}" srcOrd="2" destOrd="0" parTransId="{23F02A69-0EDF-4440-AF67-CF7C8810BC79}" sibTransId="{EE562E27-228F-4A2C-918E-EE8779A163A6}"/>
    <dgm:cxn modelId="{57DD5552-8592-483A-8852-F2AB5FBDE822}" srcId="{E35A250C-8B7A-4171-82F7-F2BA420FB69D}" destId="{6F74AA99-1FE9-4F4A-991E-26303D98D906}" srcOrd="2" destOrd="0" parTransId="{83E1DA64-9340-48C2-9D13-4B71317BB300}" sibTransId="{F204F4E0-E88E-4950-B993-C0A6D710FA92}"/>
    <dgm:cxn modelId="{4E7EF9F8-20E4-41F3-843E-BBE9A9344210}" srcId="{32AEFDD7-A6D9-4088-AE9C-E232BC228C88}" destId="{44E53C1D-BEBD-42AA-A42D-1BE2503795F2}" srcOrd="4" destOrd="0" parTransId="{29A0A913-F977-46AC-A36B-6F5099A1D3EE}" sibTransId="{8367D9D2-4E55-4EE6-A410-D0F9CF8C5282}"/>
    <dgm:cxn modelId="{8D866831-16C0-4817-A736-DB12B334F343}" type="presOf" srcId="{A3FAE6BC-2758-4371-B9A2-82AC38AB4943}" destId="{53B922CE-8FF4-4041-96D7-65083F52236D}" srcOrd="1" destOrd="2" presId="urn:microsoft.com/office/officeart/2005/8/layout/hProcess4"/>
    <dgm:cxn modelId="{1F37DDED-F9C0-4E13-BB95-7AFBA3CA0822}" type="presOf" srcId="{FEE08415-409F-4C2A-94F0-05AAB1AE5ED0}" destId="{3C69A4EF-FE14-43DB-BE19-AEB7EE24813C}" srcOrd="1" destOrd="1" presId="urn:microsoft.com/office/officeart/2005/8/layout/hProcess4"/>
    <dgm:cxn modelId="{946A31AA-47B9-4534-AFF0-6FA8241BA855}" type="presParOf" srcId="{E99C91C9-BE55-44B1-AD86-F2EF3616A91D}" destId="{9F78568F-D05C-4DB3-8FCF-6C778B604842}" srcOrd="0" destOrd="0" presId="urn:microsoft.com/office/officeart/2005/8/layout/hProcess4"/>
    <dgm:cxn modelId="{801E016F-96E8-49CD-8ECA-46933CAD269A}" type="presParOf" srcId="{E99C91C9-BE55-44B1-AD86-F2EF3616A91D}" destId="{5B46147C-9CF7-4EB1-88E4-6FF60B163815}" srcOrd="1" destOrd="0" presId="urn:microsoft.com/office/officeart/2005/8/layout/hProcess4"/>
    <dgm:cxn modelId="{0DBF1E3E-25DA-420D-9445-041E3EF7F7B3}" type="presParOf" srcId="{E99C91C9-BE55-44B1-AD86-F2EF3616A91D}" destId="{FA46395E-38AF-4682-8A3E-4540C0901119}" srcOrd="2" destOrd="0" presId="urn:microsoft.com/office/officeart/2005/8/layout/hProcess4"/>
    <dgm:cxn modelId="{10F66F08-20E5-4E79-9100-B2532D26F7F7}" type="presParOf" srcId="{FA46395E-38AF-4682-8A3E-4540C0901119}" destId="{7D41D0C0-2388-4212-A8B1-EB7F465C881C}" srcOrd="0" destOrd="0" presId="urn:microsoft.com/office/officeart/2005/8/layout/hProcess4"/>
    <dgm:cxn modelId="{94415F41-5460-4CC0-9911-C4EF4B682847}" type="presParOf" srcId="{7D41D0C0-2388-4212-A8B1-EB7F465C881C}" destId="{D61EB888-3FB8-4CA9-A004-94E87FD14CC1}" srcOrd="0" destOrd="0" presId="urn:microsoft.com/office/officeart/2005/8/layout/hProcess4"/>
    <dgm:cxn modelId="{3861C532-6C74-44B2-BFBA-AA05BB364333}" type="presParOf" srcId="{7D41D0C0-2388-4212-A8B1-EB7F465C881C}" destId="{8D3DB0D5-B214-4689-B036-724FEBEE43C2}" srcOrd="1" destOrd="0" presId="urn:microsoft.com/office/officeart/2005/8/layout/hProcess4"/>
    <dgm:cxn modelId="{9D34FEF9-6783-44E7-834B-263170E3B179}" type="presParOf" srcId="{7D41D0C0-2388-4212-A8B1-EB7F465C881C}" destId="{518AA909-77BF-4C56-B703-1B6D2B3CBD01}" srcOrd="2" destOrd="0" presId="urn:microsoft.com/office/officeart/2005/8/layout/hProcess4"/>
    <dgm:cxn modelId="{EFEC91B5-D75C-494D-B6DD-8F2088FCBC44}" type="presParOf" srcId="{7D41D0C0-2388-4212-A8B1-EB7F465C881C}" destId="{9C754F65-12CD-488A-97DF-8E7307EDD120}" srcOrd="3" destOrd="0" presId="urn:microsoft.com/office/officeart/2005/8/layout/hProcess4"/>
    <dgm:cxn modelId="{F91C242C-1B12-46A5-994E-236581AD335E}" type="presParOf" srcId="{7D41D0C0-2388-4212-A8B1-EB7F465C881C}" destId="{EBCA00E6-D0F9-4C6B-B64E-C6A84AA44783}" srcOrd="4" destOrd="0" presId="urn:microsoft.com/office/officeart/2005/8/layout/hProcess4"/>
    <dgm:cxn modelId="{BFE15CA6-1629-411C-BE03-19149F893AC7}" type="presParOf" srcId="{FA46395E-38AF-4682-8A3E-4540C0901119}" destId="{ACF689B7-457C-4BE0-A50E-8A38564EFEFF}" srcOrd="1" destOrd="0" presId="urn:microsoft.com/office/officeart/2005/8/layout/hProcess4"/>
    <dgm:cxn modelId="{43E79EBF-6CFB-4CE7-88BE-96807FE40F55}" type="presParOf" srcId="{FA46395E-38AF-4682-8A3E-4540C0901119}" destId="{BAD75E6B-F0B7-4492-B8E1-0F9D2B91F747}" srcOrd="2" destOrd="0" presId="urn:microsoft.com/office/officeart/2005/8/layout/hProcess4"/>
    <dgm:cxn modelId="{B746B791-7A67-4E6C-93C4-0E271D39F308}" type="presParOf" srcId="{BAD75E6B-F0B7-4492-B8E1-0F9D2B91F747}" destId="{6EA3C461-2ADF-430D-814E-ABEB82C10701}" srcOrd="0" destOrd="0" presId="urn:microsoft.com/office/officeart/2005/8/layout/hProcess4"/>
    <dgm:cxn modelId="{72910E06-CDD0-410E-BC22-FA9C87159E56}" type="presParOf" srcId="{BAD75E6B-F0B7-4492-B8E1-0F9D2B91F747}" destId="{689B7D4D-EEAA-4527-A895-B4663F58E9F1}" srcOrd="1" destOrd="0" presId="urn:microsoft.com/office/officeart/2005/8/layout/hProcess4"/>
    <dgm:cxn modelId="{FC147BF7-4B4D-40C2-9B33-D5E822E59B0B}" type="presParOf" srcId="{BAD75E6B-F0B7-4492-B8E1-0F9D2B91F747}" destId="{8D7DBA2B-FDE2-4C64-A584-42F6F70BAC4A}" srcOrd="2" destOrd="0" presId="urn:microsoft.com/office/officeart/2005/8/layout/hProcess4"/>
    <dgm:cxn modelId="{D0D7D1A1-C51D-4DC6-8159-4547221E49DD}" type="presParOf" srcId="{BAD75E6B-F0B7-4492-B8E1-0F9D2B91F747}" destId="{B6DFBD18-6CF1-4CB4-838F-C4BF65B1EBE0}" srcOrd="3" destOrd="0" presId="urn:microsoft.com/office/officeart/2005/8/layout/hProcess4"/>
    <dgm:cxn modelId="{FF0C56E2-0FBE-44A0-9D48-675618F54A06}" type="presParOf" srcId="{BAD75E6B-F0B7-4492-B8E1-0F9D2B91F747}" destId="{7489750C-2065-455E-80DE-5CE6F9C51EF1}" srcOrd="4" destOrd="0" presId="urn:microsoft.com/office/officeart/2005/8/layout/hProcess4"/>
    <dgm:cxn modelId="{B66C1274-BD2F-4F2C-B3CB-0933A6EC5F89}" type="presParOf" srcId="{FA46395E-38AF-4682-8A3E-4540C0901119}" destId="{03944027-6128-49B6-A213-EF90E5C68B24}" srcOrd="3" destOrd="0" presId="urn:microsoft.com/office/officeart/2005/8/layout/hProcess4"/>
    <dgm:cxn modelId="{EBA80FC7-B0FD-4485-A887-58CC442D2E0A}" type="presParOf" srcId="{FA46395E-38AF-4682-8A3E-4540C0901119}" destId="{CFC2D377-A114-47D1-9A85-A121EE1DBA3E}" srcOrd="4" destOrd="0" presId="urn:microsoft.com/office/officeart/2005/8/layout/hProcess4"/>
    <dgm:cxn modelId="{620F3427-929F-4D80-9269-BA6A18E51BAA}" type="presParOf" srcId="{CFC2D377-A114-47D1-9A85-A121EE1DBA3E}" destId="{5A70E20B-499E-4493-A5DC-64231466072E}" srcOrd="0" destOrd="0" presId="urn:microsoft.com/office/officeart/2005/8/layout/hProcess4"/>
    <dgm:cxn modelId="{8F46B77E-54C6-458E-87F4-CE1454F3FC23}" type="presParOf" srcId="{CFC2D377-A114-47D1-9A85-A121EE1DBA3E}" destId="{F88A102F-41EC-4FDC-ABC7-9EC3CE6E61EF}" srcOrd="1" destOrd="0" presId="urn:microsoft.com/office/officeart/2005/8/layout/hProcess4"/>
    <dgm:cxn modelId="{14584B0A-1661-4D55-85CC-06499ED82563}" type="presParOf" srcId="{CFC2D377-A114-47D1-9A85-A121EE1DBA3E}" destId="{EC83CAFE-B0B8-4B2D-A811-FC8CE30EEC93}" srcOrd="2" destOrd="0" presId="urn:microsoft.com/office/officeart/2005/8/layout/hProcess4"/>
    <dgm:cxn modelId="{B8E8BE3B-3D92-496B-ACBF-93C84C403BD8}" type="presParOf" srcId="{CFC2D377-A114-47D1-9A85-A121EE1DBA3E}" destId="{2DB9F39A-FC87-4734-AC7C-53B8847AAD60}" srcOrd="3" destOrd="0" presId="urn:microsoft.com/office/officeart/2005/8/layout/hProcess4"/>
    <dgm:cxn modelId="{5B954434-CA7A-4E43-851B-26E7A4644C9B}" type="presParOf" srcId="{CFC2D377-A114-47D1-9A85-A121EE1DBA3E}" destId="{D172F0CA-6C52-4683-B4ED-6A749020F3D2}" srcOrd="4" destOrd="0" presId="urn:microsoft.com/office/officeart/2005/8/layout/hProcess4"/>
    <dgm:cxn modelId="{46257CB4-BDCE-403A-8C8F-4E0EEC61970A}" type="presParOf" srcId="{FA46395E-38AF-4682-8A3E-4540C0901119}" destId="{9223B1DD-2D43-431C-B46B-CA423E4436F6}" srcOrd="5" destOrd="0" presId="urn:microsoft.com/office/officeart/2005/8/layout/hProcess4"/>
    <dgm:cxn modelId="{E742A638-D4A9-431A-9D7A-C787F8B3B7E9}" type="presParOf" srcId="{FA46395E-38AF-4682-8A3E-4540C0901119}" destId="{AD02F60E-2D06-45D3-9920-7F077E54B16E}" srcOrd="6" destOrd="0" presId="urn:microsoft.com/office/officeart/2005/8/layout/hProcess4"/>
    <dgm:cxn modelId="{251CC023-EEC1-4F5C-969F-E3780E91855D}" type="presParOf" srcId="{AD02F60E-2D06-45D3-9920-7F077E54B16E}" destId="{17193330-BF2B-418B-916B-F28CED590637}" srcOrd="0" destOrd="0" presId="urn:microsoft.com/office/officeart/2005/8/layout/hProcess4"/>
    <dgm:cxn modelId="{E0908F0D-A61D-4D16-9CA7-83D5DF1F37B6}" type="presParOf" srcId="{AD02F60E-2D06-45D3-9920-7F077E54B16E}" destId="{0F46E5E3-85B5-4EEC-A8D6-3B0FE92083D8}" srcOrd="1" destOrd="0" presId="urn:microsoft.com/office/officeart/2005/8/layout/hProcess4"/>
    <dgm:cxn modelId="{305C6CB0-C8C4-4875-87FE-4890597376CC}" type="presParOf" srcId="{AD02F60E-2D06-45D3-9920-7F077E54B16E}" destId="{53B922CE-8FF4-4041-96D7-65083F52236D}" srcOrd="2" destOrd="0" presId="urn:microsoft.com/office/officeart/2005/8/layout/hProcess4"/>
    <dgm:cxn modelId="{7FABEC61-8BEA-4D3A-A140-FF2E2F12E892}" type="presParOf" srcId="{AD02F60E-2D06-45D3-9920-7F077E54B16E}" destId="{8E673D8B-869D-47F2-9E7E-5BDE46D10270}" srcOrd="3" destOrd="0" presId="urn:microsoft.com/office/officeart/2005/8/layout/hProcess4"/>
    <dgm:cxn modelId="{63430BB5-777D-4230-8AD3-060CB9F9A31D}" type="presParOf" srcId="{AD02F60E-2D06-45D3-9920-7F077E54B16E}" destId="{C99E72AC-E27E-4E61-8DAE-AEE564B14A27}" srcOrd="4" destOrd="0" presId="urn:microsoft.com/office/officeart/2005/8/layout/hProcess4"/>
    <dgm:cxn modelId="{3162486D-B5D4-4E06-94B6-3BED9E505289}" type="presParOf" srcId="{FA46395E-38AF-4682-8A3E-4540C0901119}" destId="{5C7775B8-FB54-4249-A860-CE6B76A98841}" srcOrd="7" destOrd="0" presId="urn:microsoft.com/office/officeart/2005/8/layout/hProcess4"/>
    <dgm:cxn modelId="{2A12BAAC-A276-4C85-B9AF-0F8D69C9A90E}" type="presParOf" srcId="{FA46395E-38AF-4682-8A3E-4540C0901119}" destId="{C32132F0-D877-41F8-A844-252BDA356931}" srcOrd="8" destOrd="0" presId="urn:microsoft.com/office/officeart/2005/8/layout/hProcess4"/>
    <dgm:cxn modelId="{81F9B49A-F70C-4AFC-9362-D26D0C4317F8}" type="presParOf" srcId="{C32132F0-D877-41F8-A844-252BDA356931}" destId="{A3797271-2C83-4328-BE39-05EFFC94F5B0}" srcOrd="0" destOrd="0" presId="urn:microsoft.com/office/officeart/2005/8/layout/hProcess4"/>
    <dgm:cxn modelId="{7824E51B-B273-4C11-BEBB-1D4918F0C614}" type="presParOf" srcId="{C32132F0-D877-41F8-A844-252BDA356931}" destId="{9CE3E01F-4ECB-441F-B62D-E70684E1815E}" srcOrd="1" destOrd="0" presId="urn:microsoft.com/office/officeart/2005/8/layout/hProcess4"/>
    <dgm:cxn modelId="{67AB4246-E696-4086-804D-DA6A92EB64ED}" type="presParOf" srcId="{C32132F0-D877-41F8-A844-252BDA356931}" destId="{3C69A4EF-FE14-43DB-BE19-AEB7EE24813C}" srcOrd="2" destOrd="0" presId="urn:microsoft.com/office/officeart/2005/8/layout/hProcess4"/>
    <dgm:cxn modelId="{12309DFC-1C01-4F2F-B0E6-05C157201CB5}" type="presParOf" srcId="{C32132F0-D877-41F8-A844-252BDA356931}" destId="{B6F9A1F0-C7D7-47EF-B6E4-95EE5DBA6BEC}" srcOrd="3" destOrd="0" presId="urn:microsoft.com/office/officeart/2005/8/layout/hProcess4"/>
    <dgm:cxn modelId="{B022FFB9-3F31-4584-A927-EDA8956413DB}" type="presParOf" srcId="{C32132F0-D877-41F8-A844-252BDA356931}" destId="{91974E34-7B32-46B7-ADB2-01F710A48DE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3C8C3A-28D3-4C3A-BD6B-A6C10E805CCE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1B422C4-FB5F-40F3-91DB-9A61E5C5524E}">
      <dgm:prSet phldrT="[Text]"/>
      <dgm:spPr/>
      <dgm:t>
        <a:bodyPr/>
        <a:lstStyle/>
        <a:p>
          <a:r>
            <a:rPr lang="en-GB" dirty="0" smtClean="0"/>
            <a:t>HLT</a:t>
          </a:r>
          <a:endParaRPr lang="en-GB" dirty="0"/>
        </a:p>
      </dgm:t>
    </dgm:pt>
    <dgm:pt modelId="{0A134DB0-7B45-4B64-8DD6-221C4B084D46}" type="parTrans" cxnId="{021B7A05-BA46-4F01-9834-74F9D10B91B1}">
      <dgm:prSet/>
      <dgm:spPr/>
      <dgm:t>
        <a:bodyPr/>
        <a:lstStyle/>
        <a:p>
          <a:endParaRPr lang="en-GB"/>
        </a:p>
      </dgm:t>
    </dgm:pt>
    <dgm:pt modelId="{692A9BBF-C19D-4BCE-9A2D-41B2BE709F07}" type="sibTrans" cxnId="{021B7A05-BA46-4F01-9834-74F9D10B91B1}">
      <dgm:prSet/>
      <dgm:spPr/>
      <dgm:t>
        <a:bodyPr/>
        <a:lstStyle/>
        <a:p>
          <a:endParaRPr lang="en-GB"/>
        </a:p>
      </dgm:t>
    </dgm:pt>
    <dgm:pt modelId="{EA728FB9-D613-4D06-A4EA-D94E531CE15C}">
      <dgm:prSet phldrT="[Text]" custT="1"/>
      <dgm:spPr/>
      <dgm:t>
        <a:bodyPr lIns="36000" rIns="36000"/>
        <a:lstStyle/>
        <a:p>
          <a:r>
            <a:rPr lang="en-GB" sz="1400" dirty="0" smtClean="0"/>
            <a:t>High Level Trigger</a:t>
          </a:r>
          <a:endParaRPr lang="en-GB" sz="1400" dirty="0"/>
        </a:p>
      </dgm:t>
    </dgm:pt>
    <dgm:pt modelId="{BFCA0D49-194D-4933-BC58-13E8D0BD096C}" type="parTrans" cxnId="{2B4A26CF-C6BE-493C-8F11-9840C43FF5B0}">
      <dgm:prSet/>
      <dgm:spPr/>
      <dgm:t>
        <a:bodyPr/>
        <a:lstStyle/>
        <a:p>
          <a:endParaRPr lang="en-GB"/>
        </a:p>
      </dgm:t>
    </dgm:pt>
    <dgm:pt modelId="{51AFBADD-66C1-40A7-9A50-7B0F1924DF5F}" type="sibTrans" cxnId="{2B4A26CF-C6BE-493C-8F11-9840C43FF5B0}">
      <dgm:prSet/>
      <dgm:spPr/>
      <dgm:t>
        <a:bodyPr/>
        <a:lstStyle/>
        <a:p>
          <a:endParaRPr lang="en-GB"/>
        </a:p>
      </dgm:t>
    </dgm:pt>
    <dgm:pt modelId="{DFCBD37F-B06D-4058-9BA5-32BF7D518F3C}">
      <dgm:prSet phldrT="[Text]" custT="1"/>
      <dgm:spPr/>
      <dgm:t>
        <a:bodyPr lIns="36000" rIns="36000"/>
        <a:lstStyle/>
        <a:p>
          <a:r>
            <a:rPr lang="en-GB" sz="1400" dirty="0" smtClean="0"/>
            <a:t>Data selection, compression</a:t>
          </a:r>
          <a:endParaRPr lang="en-GB" sz="1400" dirty="0"/>
        </a:p>
      </dgm:t>
    </dgm:pt>
    <dgm:pt modelId="{CB3B452F-4E5E-4383-A3B1-75B3AEB34238}" type="parTrans" cxnId="{D6FBB61E-86A4-4824-B6E6-ADC87FC35D94}">
      <dgm:prSet/>
      <dgm:spPr/>
      <dgm:t>
        <a:bodyPr/>
        <a:lstStyle/>
        <a:p>
          <a:endParaRPr lang="en-GB"/>
        </a:p>
      </dgm:t>
    </dgm:pt>
    <dgm:pt modelId="{D7EE1156-7FC3-4086-85B9-AD449BCD57FD}" type="sibTrans" cxnId="{D6FBB61E-86A4-4824-B6E6-ADC87FC35D94}">
      <dgm:prSet/>
      <dgm:spPr/>
      <dgm:t>
        <a:bodyPr/>
        <a:lstStyle/>
        <a:p>
          <a:endParaRPr lang="en-GB"/>
        </a:p>
      </dgm:t>
    </dgm:pt>
    <dgm:pt modelId="{74299A9D-D2E4-4FEA-BF1A-E7A665BE2CD6}" type="pres">
      <dgm:prSet presAssocID="{633C8C3A-28D3-4C3A-BD6B-A6C10E805C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960C85C-1DA0-4702-8632-0F0141C3B092}" type="pres">
      <dgm:prSet presAssocID="{633C8C3A-28D3-4C3A-BD6B-A6C10E805CCE}" presName="tSp" presStyleCnt="0"/>
      <dgm:spPr/>
    </dgm:pt>
    <dgm:pt modelId="{4037810F-4303-4B53-9924-D1128002B31C}" type="pres">
      <dgm:prSet presAssocID="{633C8C3A-28D3-4C3A-BD6B-A6C10E805CCE}" presName="bSp" presStyleCnt="0"/>
      <dgm:spPr/>
    </dgm:pt>
    <dgm:pt modelId="{915F9E9F-13ED-46C0-A2BB-7A51C24E8DC6}" type="pres">
      <dgm:prSet presAssocID="{633C8C3A-28D3-4C3A-BD6B-A6C10E805CCE}" presName="process" presStyleCnt="0"/>
      <dgm:spPr/>
    </dgm:pt>
    <dgm:pt modelId="{E0E81516-4D4D-42EA-8527-06A2E30CDEBB}" type="pres">
      <dgm:prSet presAssocID="{11B422C4-FB5F-40F3-91DB-9A61E5C5524E}" presName="composite1" presStyleCnt="0"/>
      <dgm:spPr/>
    </dgm:pt>
    <dgm:pt modelId="{48C7719C-A79F-4047-B976-F69839BBFF88}" type="pres">
      <dgm:prSet presAssocID="{11B422C4-FB5F-40F3-91DB-9A61E5C5524E}" presName="dummyNode1" presStyleLbl="node1" presStyleIdx="0" presStyleCnt="1"/>
      <dgm:spPr/>
    </dgm:pt>
    <dgm:pt modelId="{08446AFE-D1ED-47EE-AE73-B204A25CFDB8}" type="pres">
      <dgm:prSet presAssocID="{11B422C4-FB5F-40F3-91DB-9A61E5C5524E}" presName="childNode1" presStyleLbl="bgAcc1" presStyleIdx="0" presStyleCnt="1" custScaleX="128697" custScaleY="138835" custLinFactNeighborX="-21373" custLinFactNeighborY="-770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80B7D2-3F86-4223-B8DB-30F9EA410052}" type="pres">
      <dgm:prSet presAssocID="{11B422C4-FB5F-40F3-91DB-9A61E5C5524E}" presName="childNode1tx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FC24EA-D8E0-45FA-A734-6AF8F58EE2F5}" type="pres">
      <dgm:prSet presAssocID="{11B422C4-FB5F-40F3-91DB-9A61E5C5524E}" presName="parentNode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1E406FD-21A3-4C8A-A75E-B3E90A16644F}" type="pres">
      <dgm:prSet presAssocID="{11B422C4-FB5F-40F3-91DB-9A61E5C5524E}" presName="connSite1" presStyleCnt="0"/>
      <dgm:spPr/>
    </dgm:pt>
  </dgm:ptLst>
  <dgm:cxnLst>
    <dgm:cxn modelId="{55D6E0A8-96D2-47CF-A244-9492D48F8212}" type="presOf" srcId="{EA728FB9-D613-4D06-A4EA-D94E531CE15C}" destId="{0280B7D2-3F86-4223-B8DB-30F9EA410052}" srcOrd="1" destOrd="0" presId="urn:microsoft.com/office/officeart/2005/8/layout/hProcess4"/>
    <dgm:cxn modelId="{021B7A05-BA46-4F01-9834-74F9D10B91B1}" srcId="{633C8C3A-28D3-4C3A-BD6B-A6C10E805CCE}" destId="{11B422C4-FB5F-40F3-91DB-9A61E5C5524E}" srcOrd="0" destOrd="0" parTransId="{0A134DB0-7B45-4B64-8DD6-221C4B084D46}" sibTransId="{692A9BBF-C19D-4BCE-9A2D-41B2BE709F07}"/>
    <dgm:cxn modelId="{46FB4330-8C23-4416-BFF5-8AF823E81F56}" type="presOf" srcId="{11B422C4-FB5F-40F3-91DB-9A61E5C5524E}" destId="{49FC24EA-D8E0-45FA-A734-6AF8F58EE2F5}" srcOrd="0" destOrd="0" presId="urn:microsoft.com/office/officeart/2005/8/layout/hProcess4"/>
    <dgm:cxn modelId="{498565EE-A0CF-4B4C-A1D3-B3C4ED6C6EC5}" type="presOf" srcId="{633C8C3A-28D3-4C3A-BD6B-A6C10E805CCE}" destId="{74299A9D-D2E4-4FEA-BF1A-E7A665BE2CD6}" srcOrd="0" destOrd="0" presId="urn:microsoft.com/office/officeart/2005/8/layout/hProcess4"/>
    <dgm:cxn modelId="{04B98514-81D1-4BCC-A89E-FABCCC4B7527}" type="presOf" srcId="{EA728FB9-D613-4D06-A4EA-D94E531CE15C}" destId="{08446AFE-D1ED-47EE-AE73-B204A25CFDB8}" srcOrd="0" destOrd="0" presId="urn:microsoft.com/office/officeart/2005/8/layout/hProcess4"/>
    <dgm:cxn modelId="{2B4A26CF-C6BE-493C-8F11-9840C43FF5B0}" srcId="{11B422C4-FB5F-40F3-91DB-9A61E5C5524E}" destId="{EA728FB9-D613-4D06-A4EA-D94E531CE15C}" srcOrd="0" destOrd="0" parTransId="{BFCA0D49-194D-4933-BC58-13E8D0BD096C}" sibTransId="{51AFBADD-66C1-40A7-9A50-7B0F1924DF5F}"/>
    <dgm:cxn modelId="{C6FB55DF-B311-4F7A-91D0-10BF633201B9}" type="presOf" srcId="{DFCBD37F-B06D-4058-9BA5-32BF7D518F3C}" destId="{08446AFE-D1ED-47EE-AE73-B204A25CFDB8}" srcOrd="0" destOrd="1" presId="urn:microsoft.com/office/officeart/2005/8/layout/hProcess4"/>
    <dgm:cxn modelId="{D6FBB61E-86A4-4824-B6E6-ADC87FC35D94}" srcId="{11B422C4-FB5F-40F3-91DB-9A61E5C5524E}" destId="{DFCBD37F-B06D-4058-9BA5-32BF7D518F3C}" srcOrd="1" destOrd="0" parTransId="{CB3B452F-4E5E-4383-A3B1-75B3AEB34238}" sibTransId="{D7EE1156-7FC3-4086-85B9-AD449BCD57FD}"/>
    <dgm:cxn modelId="{E18061F6-2410-41D2-BDA9-20CC5680F378}" type="presOf" srcId="{DFCBD37F-B06D-4058-9BA5-32BF7D518F3C}" destId="{0280B7D2-3F86-4223-B8DB-30F9EA410052}" srcOrd="1" destOrd="1" presId="urn:microsoft.com/office/officeart/2005/8/layout/hProcess4"/>
    <dgm:cxn modelId="{F2930269-7955-4BAC-B5CC-8E44C15DFBC6}" type="presParOf" srcId="{74299A9D-D2E4-4FEA-BF1A-E7A665BE2CD6}" destId="{3960C85C-1DA0-4702-8632-0F0141C3B092}" srcOrd="0" destOrd="0" presId="urn:microsoft.com/office/officeart/2005/8/layout/hProcess4"/>
    <dgm:cxn modelId="{545B7448-66BB-4691-97E3-91DA37521B72}" type="presParOf" srcId="{74299A9D-D2E4-4FEA-BF1A-E7A665BE2CD6}" destId="{4037810F-4303-4B53-9924-D1128002B31C}" srcOrd="1" destOrd="0" presId="urn:microsoft.com/office/officeart/2005/8/layout/hProcess4"/>
    <dgm:cxn modelId="{EBAEE05C-880B-41B5-8663-B29C7E082CD9}" type="presParOf" srcId="{74299A9D-D2E4-4FEA-BF1A-E7A665BE2CD6}" destId="{915F9E9F-13ED-46C0-A2BB-7A51C24E8DC6}" srcOrd="2" destOrd="0" presId="urn:microsoft.com/office/officeart/2005/8/layout/hProcess4"/>
    <dgm:cxn modelId="{A190080A-6A57-4DB1-B160-BA8CA5D861C5}" type="presParOf" srcId="{915F9E9F-13ED-46C0-A2BB-7A51C24E8DC6}" destId="{E0E81516-4D4D-42EA-8527-06A2E30CDEBB}" srcOrd="0" destOrd="0" presId="urn:microsoft.com/office/officeart/2005/8/layout/hProcess4"/>
    <dgm:cxn modelId="{198AA33A-4BEF-4A90-8FD4-4DB69F8CE662}" type="presParOf" srcId="{E0E81516-4D4D-42EA-8527-06A2E30CDEBB}" destId="{48C7719C-A79F-4047-B976-F69839BBFF88}" srcOrd="0" destOrd="0" presId="urn:microsoft.com/office/officeart/2005/8/layout/hProcess4"/>
    <dgm:cxn modelId="{9EC3EB68-ABDB-49E2-859C-B5CAE3B04D70}" type="presParOf" srcId="{E0E81516-4D4D-42EA-8527-06A2E30CDEBB}" destId="{08446AFE-D1ED-47EE-AE73-B204A25CFDB8}" srcOrd="1" destOrd="0" presId="urn:microsoft.com/office/officeart/2005/8/layout/hProcess4"/>
    <dgm:cxn modelId="{8FAAAEB6-4891-45A0-B5C6-7BC034066324}" type="presParOf" srcId="{E0E81516-4D4D-42EA-8527-06A2E30CDEBB}" destId="{0280B7D2-3F86-4223-B8DB-30F9EA410052}" srcOrd="2" destOrd="0" presId="urn:microsoft.com/office/officeart/2005/8/layout/hProcess4"/>
    <dgm:cxn modelId="{4A924B92-DCD4-4C21-A356-3F03F24050AA}" type="presParOf" srcId="{E0E81516-4D4D-42EA-8527-06A2E30CDEBB}" destId="{49FC24EA-D8E0-45FA-A734-6AF8F58EE2F5}" srcOrd="3" destOrd="0" presId="urn:microsoft.com/office/officeart/2005/8/layout/hProcess4"/>
    <dgm:cxn modelId="{7EF5C599-99AB-43C6-A199-8E9D62568571}" type="presParOf" srcId="{E0E81516-4D4D-42EA-8527-06A2E30CDEBB}" destId="{E1E406FD-21A3-4C8A-A75E-B3E90A16644F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3C8C3A-28D3-4C3A-BD6B-A6C10E805CCE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1B422C4-FB5F-40F3-91DB-9A61E5C5524E}">
      <dgm:prSet phldrT="[Text]"/>
      <dgm:spPr/>
      <dgm:t>
        <a:bodyPr/>
        <a:lstStyle/>
        <a:p>
          <a:r>
            <a:rPr lang="en-GB" dirty="0" smtClean="0"/>
            <a:t>TRG</a:t>
          </a:r>
          <a:endParaRPr lang="en-GB" dirty="0"/>
        </a:p>
      </dgm:t>
    </dgm:pt>
    <dgm:pt modelId="{0A134DB0-7B45-4B64-8DD6-221C4B084D46}" type="parTrans" cxnId="{021B7A05-BA46-4F01-9834-74F9D10B91B1}">
      <dgm:prSet/>
      <dgm:spPr/>
      <dgm:t>
        <a:bodyPr/>
        <a:lstStyle/>
        <a:p>
          <a:endParaRPr lang="en-GB"/>
        </a:p>
      </dgm:t>
    </dgm:pt>
    <dgm:pt modelId="{692A9BBF-C19D-4BCE-9A2D-41B2BE709F07}" type="sibTrans" cxnId="{021B7A05-BA46-4F01-9834-74F9D10B91B1}">
      <dgm:prSet/>
      <dgm:spPr/>
      <dgm:t>
        <a:bodyPr/>
        <a:lstStyle/>
        <a:p>
          <a:endParaRPr lang="en-GB"/>
        </a:p>
      </dgm:t>
    </dgm:pt>
    <dgm:pt modelId="{EA728FB9-D613-4D06-A4EA-D94E531CE15C}">
      <dgm:prSet phldrT="[Text]" custT="1"/>
      <dgm:spPr/>
      <dgm:t>
        <a:bodyPr lIns="36000" rIns="36000"/>
        <a:lstStyle/>
        <a:p>
          <a:r>
            <a:rPr lang="en-GB" sz="1400" dirty="0" smtClean="0"/>
            <a:t>Trigger system</a:t>
          </a:r>
          <a:endParaRPr lang="en-GB" sz="1400" dirty="0"/>
        </a:p>
      </dgm:t>
    </dgm:pt>
    <dgm:pt modelId="{BFCA0D49-194D-4933-BC58-13E8D0BD096C}" type="parTrans" cxnId="{2B4A26CF-C6BE-493C-8F11-9840C43FF5B0}">
      <dgm:prSet/>
      <dgm:spPr/>
      <dgm:t>
        <a:bodyPr/>
        <a:lstStyle/>
        <a:p>
          <a:endParaRPr lang="en-GB"/>
        </a:p>
      </dgm:t>
    </dgm:pt>
    <dgm:pt modelId="{51AFBADD-66C1-40A7-9A50-7B0F1924DF5F}" type="sibTrans" cxnId="{2B4A26CF-C6BE-493C-8F11-9840C43FF5B0}">
      <dgm:prSet/>
      <dgm:spPr/>
      <dgm:t>
        <a:bodyPr/>
        <a:lstStyle/>
        <a:p>
          <a:endParaRPr lang="en-GB"/>
        </a:p>
      </dgm:t>
    </dgm:pt>
    <dgm:pt modelId="{DFCBD37F-B06D-4058-9BA5-32BF7D518F3C}">
      <dgm:prSet phldrT="[Text]" custT="1"/>
      <dgm:spPr/>
      <dgm:t>
        <a:bodyPr lIns="36000" rIns="36000"/>
        <a:lstStyle/>
        <a:p>
          <a:r>
            <a:rPr lang="en-GB" sz="1400" dirty="0" smtClean="0"/>
            <a:t>3 levels</a:t>
          </a:r>
          <a:endParaRPr lang="en-GB" sz="1400" dirty="0"/>
        </a:p>
      </dgm:t>
    </dgm:pt>
    <dgm:pt modelId="{CB3B452F-4E5E-4383-A3B1-75B3AEB34238}" type="parTrans" cxnId="{D6FBB61E-86A4-4824-B6E6-ADC87FC35D94}">
      <dgm:prSet/>
      <dgm:spPr/>
      <dgm:t>
        <a:bodyPr/>
        <a:lstStyle/>
        <a:p>
          <a:endParaRPr lang="en-GB"/>
        </a:p>
      </dgm:t>
    </dgm:pt>
    <dgm:pt modelId="{D7EE1156-7FC3-4086-85B9-AD449BCD57FD}" type="sibTrans" cxnId="{D6FBB61E-86A4-4824-B6E6-ADC87FC35D94}">
      <dgm:prSet/>
      <dgm:spPr/>
      <dgm:t>
        <a:bodyPr/>
        <a:lstStyle/>
        <a:p>
          <a:endParaRPr lang="en-GB"/>
        </a:p>
      </dgm:t>
    </dgm:pt>
    <dgm:pt modelId="{74299A9D-D2E4-4FEA-BF1A-E7A665BE2CD6}" type="pres">
      <dgm:prSet presAssocID="{633C8C3A-28D3-4C3A-BD6B-A6C10E805C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960C85C-1DA0-4702-8632-0F0141C3B092}" type="pres">
      <dgm:prSet presAssocID="{633C8C3A-28D3-4C3A-BD6B-A6C10E805CCE}" presName="tSp" presStyleCnt="0"/>
      <dgm:spPr/>
    </dgm:pt>
    <dgm:pt modelId="{4037810F-4303-4B53-9924-D1128002B31C}" type="pres">
      <dgm:prSet presAssocID="{633C8C3A-28D3-4C3A-BD6B-A6C10E805CCE}" presName="bSp" presStyleCnt="0"/>
      <dgm:spPr/>
    </dgm:pt>
    <dgm:pt modelId="{915F9E9F-13ED-46C0-A2BB-7A51C24E8DC6}" type="pres">
      <dgm:prSet presAssocID="{633C8C3A-28D3-4C3A-BD6B-A6C10E805CCE}" presName="process" presStyleCnt="0"/>
      <dgm:spPr/>
    </dgm:pt>
    <dgm:pt modelId="{E0E81516-4D4D-42EA-8527-06A2E30CDEBB}" type="pres">
      <dgm:prSet presAssocID="{11B422C4-FB5F-40F3-91DB-9A61E5C5524E}" presName="composite1" presStyleCnt="0"/>
      <dgm:spPr/>
    </dgm:pt>
    <dgm:pt modelId="{48C7719C-A79F-4047-B976-F69839BBFF88}" type="pres">
      <dgm:prSet presAssocID="{11B422C4-FB5F-40F3-91DB-9A61E5C5524E}" presName="dummyNode1" presStyleLbl="node1" presStyleIdx="0" presStyleCnt="1"/>
      <dgm:spPr/>
    </dgm:pt>
    <dgm:pt modelId="{08446AFE-D1ED-47EE-AE73-B204A25CFDB8}" type="pres">
      <dgm:prSet presAssocID="{11B422C4-FB5F-40F3-91DB-9A61E5C5524E}" presName="childNode1" presStyleLbl="bgAcc1" presStyleIdx="0" presStyleCnt="1" custScaleX="128697" custScaleY="138835" custLinFactNeighborX="-21373" custLinFactNeighborY="-770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80B7D2-3F86-4223-B8DB-30F9EA410052}" type="pres">
      <dgm:prSet presAssocID="{11B422C4-FB5F-40F3-91DB-9A61E5C5524E}" presName="childNode1tx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FC24EA-D8E0-45FA-A734-6AF8F58EE2F5}" type="pres">
      <dgm:prSet presAssocID="{11B422C4-FB5F-40F3-91DB-9A61E5C5524E}" presName="parentNode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1E406FD-21A3-4C8A-A75E-B3E90A16644F}" type="pres">
      <dgm:prSet presAssocID="{11B422C4-FB5F-40F3-91DB-9A61E5C5524E}" presName="connSite1" presStyleCnt="0"/>
      <dgm:spPr/>
    </dgm:pt>
  </dgm:ptLst>
  <dgm:cxnLst>
    <dgm:cxn modelId="{4B9253E6-9C20-421E-AA28-7D74AAFBAD83}" type="presOf" srcId="{EA728FB9-D613-4D06-A4EA-D94E531CE15C}" destId="{0280B7D2-3F86-4223-B8DB-30F9EA410052}" srcOrd="1" destOrd="0" presId="urn:microsoft.com/office/officeart/2005/8/layout/hProcess4"/>
    <dgm:cxn modelId="{021B7A05-BA46-4F01-9834-74F9D10B91B1}" srcId="{633C8C3A-28D3-4C3A-BD6B-A6C10E805CCE}" destId="{11B422C4-FB5F-40F3-91DB-9A61E5C5524E}" srcOrd="0" destOrd="0" parTransId="{0A134DB0-7B45-4B64-8DD6-221C4B084D46}" sibTransId="{692A9BBF-C19D-4BCE-9A2D-41B2BE709F07}"/>
    <dgm:cxn modelId="{2B4A26CF-C6BE-493C-8F11-9840C43FF5B0}" srcId="{11B422C4-FB5F-40F3-91DB-9A61E5C5524E}" destId="{EA728FB9-D613-4D06-A4EA-D94E531CE15C}" srcOrd="0" destOrd="0" parTransId="{BFCA0D49-194D-4933-BC58-13E8D0BD096C}" sibTransId="{51AFBADD-66C1-40A7-9A50-7B0F1924DF5F}"/>
    <dgm:cxn modelId="{B79BBED3-C2E4-4C50-956A-8CA5D5AB439B}" type="presOf" srcId="{11B422C4-FB5F-40F3-91DB-9A61E5C5524E}" destId="{49FC24EA-D8E0-45FA-A734-6AF8F58EE2F5}" srcOrd="0" destOrd="0" presId="urn:microsoft.com/office/officeart/2005/8/layout/hProcess4"/>
    <dgm:cxn modelId="{D6FBB61E-86A4-4824-B6E6-ADC87FC35D94}" srcId="{11B422C4-FB5F-40F3-91DB-9A61E5C5524E}" destId="{DFCBD37F-B06D-4058-9BA5-32BF7D518F3C}" srcOrd="1" destOrd="0" parTransId="{CB3B452F-4E5E-4383-A3B1-75B3AEB34238}" sibTransId="{D7EE1156-7FC3-4086-85B9-AD449BCD57FD}"/>
    <dgm:cxn modelId="{1DA440CE-E2DA-47DC-993C-82B80233CB9A}" type="presOf" srcId="{633C8C3A-28D3-4C3A-BD6B-A6C10E805CCE}" destId="{74299A9D-D2E4-4FEA-BF1A-E7A665BE2CD6}" srcOrd="0" destOrd="0" presId="urn:microsoft.com/office/officeart/2005/8/layout/hProcess4"/>
    <dgm:cxn modelId="{46835E8B-C83E-40F3-8D91-0B22C5077187}" type="presOf" srcId="{DFCBD37F-B06D-4058-9BA5-32BF7D518F3C}" destId="{0280B7D2-3F86-4223-B8DB-30F9EA410052}" srcOrd="1" destOrd="1" presId="urn:microsoft.com/office/officeart/2005/8/layout/hProcess4"/>
    <dgm:cxn modelId="{98A54C41-FD4F-47A2-8188-0B94EAAC25D7}" type="presOf" srcId="{EA728FB9-D613-4D06-A4EA-D94E531CE15C}" destId="{08446AFE-D1ED-47EE-AE73-B204A25CFDB8}" srcOrd="0" destOrd="0" presId="urn:microsoft.com/office/officeart/2005/8/layout/hProcess4"/>
    <dgm:cxn modelId="{B1ACB06D-9306-4B39-A0C8-0E31CCCD6003}" type="presOf" srcId="{DFCBD37F-B06D-4058-9BA5-32BF7D518F3C}" destId="{08446AFE-D1ED-47EE-AE73-B204A25CFDB8}" srcOrd="0" destOrd="1" presId="urn:microsoft.com/office/officeart/2005/8/layout/hProcess4"/>
    <dgm:cxn modelId="{1E6DE06A-F7C4-48BB-AEB3-2BA2522D4CF6}" type="presParOf" srcId="{74299A9D-D2E4-4FEA-BF1A-E7A665BE2CD6}" destId="{3960C85C-1DA0-4702-8632-0F0141C3B092}" srcOrd="0" destOrd="0" presId="urn:microsoft.com/office/officeart/2005/8/layout/hProcess4"/>
    <dgm:cxn modelId="{908B67CA-849F-46E6-9446-A5504DFDC444}" type="presParOf" srcId="{74299A9D-D2E4-4FEA-BF1A-E7A665BE2CD6}" destId="{4037810F-4303-4B53-9924-D1128002B31C}" srcOrd="1" destOrd="0" presId="urn:microsoft.com/office/officeart/2005/8/layout/hProcess4"/>
    <dgm:cxn modelId="{D2CA479A-CE61-478F-AC94-1FDF703C3B12}" type="presParOf" srcId="{74299A9D-D2E4-4FEA-BF1A-E7A665BE2CD6}" destId="{915F9E9F-13ED-46C0-A2BB-7A51C24E8DC6}" srcOrd="2" destOrd="0" presId="urn:microsoft.com/office/officeart/2005/8/layout/hProcess4"/>
    <dgm:cxn modelId="{CFFA3149-C2C7-4579-9EA7-920D1D23A721}" type="presParOf" srcId="{915F9E9F-13ED-46C0-A2BB-7A51C24E8DC6}" destId="{E0E81516-4D4D-42EA-8527-06A2E30CDEBB}" srcOrd="0" destOrd="0" presId="urn:microsoft.com/office/officeart/2005/8/layout/hProcess4"/>
    <dgm:cxn modelId="{1B9E81EE-88AF-40B2-AD1E-C05B8BE06C21}" type="presParOf" srcId="{E0E81516-4D4D-42EA-8527-06A2E30CDEBB}" destId="{48C7719C-A79F-4047-B976-F69839BBFF88}" srcOrd="0" destOrd="0" presId="urn:microsoft.com/office/officeart/2005/8/layout/hProcess4"/>
    <dgm:cxn modelId="{6CCAB676-8F3F-41B8-ABE6-C561662043AD}" type="presParOf" srcId="{E0E81516-4D4D-42EA-8527-06A2E30CDEBB}" destId="{08446AFE-D1ED-47EE-AE73-B204A25CFDB8}" srcOrd="1" destOrd="0" presId="urn:microsoft.com/office/officeart/2005/8/layout/hProcess4"/>
    <dgm:cxn modelId="{3883F19E-7182-4624-9C4C-A4CE2099A4EC}" type="presParOf" srcId="{E0E81516-4D4D-42EA-8527-06A2E30CDEBB}" destId="{0280B7D2-3F86-4223-B8DB-30F9EA410052}" srcOrd="2" destOrd="0" presId="urn:microsoft.com/office/officeart/2005/8/layout/hProcess4"/>
    <dgm:cxn modelId="{824C5C59-55C0-447F-91ED-71B509E3A80A}" type="presParOf" srcId="{E0E81516-4D4D-42EA-8527-06A2E30CDEBB}" destId="{49FC24EA-D8E0-45FA-A734-6AF8F58EE2F5}" srcOrd="3" destOrd="0" presId="urn:microsoft.com/office/officeart/2005/8/layout/hProcess4"/>
    <dgm:cxn modelId="{D98C7EEE-38F4-4062-ADAE-58884795681F}" type="presParOf" srcId="{E0E81516-4D4D-42EA-8527-06A2E30CDEBB}" destId="{E1E406FD-21A3-4C8A-A75E-B3E90A16644F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26ADDF-FBAB-4E90-99B5-598D6D8335AA}" type="doc">
      <dgm:prSet loTypeId="urn:microsoft.com/office/officeart/2005/8/layout/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62BD7779-9DB1-40FC-9201-303714100E44}">
      <dgm:prSet phldrT="[Text]"/>
      <dgm:spPr/>
      <dgm:t>
        <a:bodyPr/>
        <a:lstStyle/>
        <a:p>
          <a:r>
            <a:rPr lang="en-GB" dirty="0" smtClean="0"/>
            <a:t>Start-of-Run</a:t>
          </a:r>
          <a:endParaRPr lang="en-GB" dirty="0"/>
        </a:p>
      </dgm:t>
    </dgm:pt>
    <dgm:pt modelId="{37E63D5A-358A-4834-BFFD-02B1DB17E0E7}" type="parTrans" cxnId="{478C90FE-DD5B-4EB9-BBE3-3A895F453C15}">
      <dgm:prSet/>
      <dgm:spPr/>
      <dgm:t>
        <a:bodyPr/>
        <a:lstStyle/>
        <a:p>
          <a:endParaRPr lang="en-GB"/>
        </a:p>
      </dgm:t>
    </dgm:pt>
    <dgm:pt modelId="{94DDD08C-D45C-414E-B93D-5E8678C22A93}" type="sibTrans" cxnId="{478C90FE-DD5B-4EB9-BBE3-3A895F453C15}">
      <dgm:prSet/>
      <dgm:spPr/>
      <dgm:t>
        <a:bodyPr/>
        <a:lstStyle/>
        <a:p>
          <a:endParaRPr lang="en-GB"/>
        </a:p>
      </dgm:t>
    </dgm:pt>
    <dgm:pt modelId="{91029B25-AEE3-45EE-8C03-BD7D2378A322}">
      <dgm:prSet phldrT="[Text]" custT="1"/>
      <dgm:spPr/>
      <dgm:t>
        <a:bodyPr/>
        <a:lstStyle/>
        <a:p>
          <a:r>
            <a:rPr lang="en-GB" sz="1600" dirty="0" err="1" smtClean="0"/>
            <a:t>Config</a:t>
          </a:r>
          <a:r>
            <a:rPr lang="en-GB" sz="1600" dirty="0" smtClean="0"/>
            <a:t> detectors electronics</a:t>
          </a:r>
          <a:endParaRPr lang="en-GB" sz="1600" dirty="0"/>
        </a:p>
      </dgm:t>
    </dgm:pt>
    <dgm:pt modelId="{6C3CC0F9-4901-4ADC-8403-3482BDC9D020}" type="parTrans" cxnId="{AEFCF2F3-DE03-4441-AE72-5A4CFBE1B036}">
      <dgm:prSet/>
      <dgm:spPr/>
      <dgm:t>
        <a:bodyPr/>
        <a:lstStyle/>
        <a:p>
          <a:endParaRPr lang="en-GB"/>
        </a:p>
      </dgm:t>
    </dgm:pt>
    <dgm:pt modelId="{250FFB78-A7F9-4525-AF3E-0063FA1F2E15}" type="sibTrans" cxnId="{AEFCF2F3-DE03-4441-AE72-5A4CFBE1B036}">
      <dgm:prSet/>
      <dgm:spPr/>
      <dgm:t>
        <a:bodyPr/>
        <a:lstStyle/>
        <a:p>
          <a:endParaRPr lang="en-GB"/>
        </a:p>
      </dgm:t>
    </dgm:pt>
    <dgm:pt modelId="{A4B18A8C-61BE-40AE-870D-10D4A8D57735}">
      <dgm:prSet phldrT="[Text]"/>
      <dgm:spPr/>
      <dgm:t>
        <a:bodyPr/>
        <a:lstStyle/>
        <a:p>
          <a:r>
            <a:rPr lang="en-GB" dirty="0" smtClean="0"/>
            <a:t>Data taking</a:t>
          </a:r>
          <a:endParaRPr lang="en-GB" dirty="0"/>
        </a:p>
      </dgm:t>
    </dgm:pt>
    <dgm:pt modelId="{2666C910-7F8D-416A-B3FE-2EB85E49318F}" type="parTrans" cxnId="{0667C87D-F6DF-486D-8A2E-2737A570FEB9}">
      <dgm:prSet/>
      <dgm:spPr/>
      <dgm:t>
        <a:bodyPr/>
        <a:lstStyle/>
        <a:p>
          <a:endParaRPr lang="en-GB"/>
        </a:p>
      </dgm:t>
    </dgm:pt>
    <dgm:pt modelId="{0052CC71-9E7F-41E3-8618-A94A529512E0}" type="sibTrans" cxnId="{0667C87D-F6DF-486D-8A2E-2737A570FEB9}">
      <dgm:prSet/>
      <dgm:spPr/>
      <dgm:t>
        <a:bodyPr/>
        <a:lstStyle/>
        <a:p>
          <a:endParaRPr lang="en-GB"/>
        </a:p>
      </dgm:t>
    </dgm:pt>
    <dgm:pt modelId="{D5652462-7423-4F3D-AD69-BA6CA8A40571}">
      <dgm:prSet phldrT="[Text]" custT="1"/>
      <dgm:spPr/>
      <dgm:t>
        <a:bodyPr/>
        <a:lstStyle/>
        <a:p>
          <a:r>
            <a:rPr lang="en-GB" sz="1600" dirty="0" smtClean="0"/>
            <a:t>Readout</a:t>
          </a:r>
          <a:endParaRPr lang="en-GB" sz="1600" dirty="0"/>
        </a:p>
      </dgm:t>
    </dgm:pt>
    <dgm:pt modelId="{9B06851C-521F-497E-896A-E921EC2F639A}" type="parTrans" cxnId="{5A12337F-6C77-434B-A61D-EB55F0747240}">
      <dgm:prSet/>
      <dgm:spPr/>
      <dgm:t>
        <a:bodyPr/>
        <a:lstStyle/>
        <a:p>
          <a:endParaRPr lang="en-GB"/>
        </a:p>
      </dgm:t>
    </dgm:pt>
    <dgm:pt modelId="{677744BB-91FA-4E60-9FAF-5ACFB28C950E}" type="sibTrans" cxnId="{5A12337F-6C77-434B-A61D-EB55F0747240}">
      <dgm:prSet/>
      <dgm:spPr/>
      <dgm:t>
        <a:bodyPr/>
        <a:lstStyle/>
        <a:p>
          <a:endParaRPr lang="en-GB"/>
        </a:p>
      </dgm:t>
    </dgm:pt>
    <dgm:pt modelId="{CFA64590-5080-40A3-B2DE-F70474D5E7B6}">
      <dgm:prSet phldrT="[Text]"/>
      <dgm:spPr/>
      <dgm:t>
        <a:bodyPr/>
        <a:lstStyle/>
        <a:p>
          <a:r>
            <a:rPr lang="en-GB" dirty="0" smtClean="0"/>
            <a:t>End-of-Run</a:t>
          </a:r>
          <a:endParaRPr lang="en-GB" dirty="0"/>
        </a:p>
      </dgm:t>
    </dgm:pt>
    <dgm:pt modelId="{F0CEDC34-CE53-4237-917C-6D4A5CB0A429}" type="parTrans" cxnId="{545093E2-4E87-43F2-A7DD-FEF3F801CDDE}">
      <dgm:prSet/>
      <dgm:spPr/>
      <dgm:t>
        <a:bodyPr/>
        <a:lstStyle/>
        <a:p>
          <a:endParaRPr lang="en-GB"/>
        </a:p>
      </dgm:t>
    </dgm:pt>
    <dgm:pt modelId="{C2036A22-B1BC-4527-92C3-D93641879ABB}" type="sibTrans" cxnId="{545093E2-4E87-43F2-A7DD-FEF3F801CDDE}">
      <dgm:prSet/>
      <dgm:spPr/>
      <dgm:t>
        <a:bodyPr/>
        <a:lstStyle/>
        <a:p>
          <a:endParaRPr lang="en-GB"/>
        </a:p>
      </dgm:t>
    </dgm:pt>
    <dgm:pt modelId="{F5BB5267-566B-41DD-9C12-074B3489D38C}">
      <dgm:prSet phldrT="[Text]" custT="1"/>
      <dgm:spPr/>
      <dgm:t>
        <a:bodyPr/>
        <a:lstStyle/>
        <a:p>
          <a:r>
            <a:rPr lang="en-GB" sz="1600" dirty="0" smtClean="0"/>
            <a:t>Start online systems</a:t>
          </a:r>
          <a:endParaRPr lang="en-GB" sz="1600" dirty="0"/>
        </a:p>
      </dgm:t>
    </dgm:pt>
    <dgm:pt modelId="{101AD12C-7A4E-4BAC-93ED-19047CB21030}" type="parTrans" cxnId="{45EE77FA-EBA3-4799-BE62-F6E1C8797F40}">
      <dgm:prSet/>
      <dgm:spPr/>
      <dgm:t>
        <a:bodyPr/>
        <a:lstStyle/>
        <a:p>
          <a:endParaRPr lang="en-GB"/>
        </a:p>
      </dgm:t>
    </dgm:pt>
    <dgm:pt modelId="{0334C2DA-171D-45B9-AB0B-C9801E54D54C}" type="sibTrans" cxnId="{45EE77FA-EBA3-4799-BE62-F6E1C8797F40}">
      <dgm:prSet/>
      <dgm:spPr/>
      <dgm:t>
        <a:bodyPr/>
        <a:lstStyle/>
        <a:p>
          <a:endParaRPr lang="en-GB"/>
        </a:p>
      </dgm:t>
    </dgm:pt>
    <dgm:pt modelId="{CCEB0783-A0E5-487C-BD79-3037CE8B96CA}">
      <dgm:prSet phldrT="[Text]" custT="1"/>
      <dgm:spPr/>
      <dgm:t>
        <a:bodyPr/>
        <a:lstStyle/>
        <a:p>
          <a:r>
            <a:rPr lang="en-GB" sz="1600" dirty="0" smtClean="0"/>
            <a:t>Export data taking conditions and calibration data to Offline</a:t>
          </a:r>
          <a:endParaRPr lang="en-GB" sz="1600" dirty="0"/>
        </a:p>
      </dgm:t>
    </dgm:pt>
    <dgm:pt modelId="{7315F9D3-1917-4BA9-B85E-C37C4B5E021D}" type="parTrans" cxnId="{567D98A8-DBBB-4806-8534-A69C6DF480AF}">
      <dgm:prSet/>
      <dgm:spPr/>
      <dgm:t>
        <a:bodyPr/>
        <a:lstStyle/>
        <a:p>
          <a:endParaRPr lang="en-GB"/>
        </a:p>
      </dgm:t>
    </dgm:pt>
    <dgm:pt modelId="{4B93A6D8-5193-4CFB-B5D0-1BAD0866D718}" type="sibTrans" cxnId="{567D98A8-DBBB-4806-8534-A69C6DF480AF}">
      <dgm:prSet/>
      <dgm:spPr/>
      <dgm:t>
        <a:bodyPr/>
        <a:lstStyle/>
        <a:p>
          <a:endParaRPr lang="en-GB"/>
        </a:p>
      </dgm:t>
    </dgm:pt>
    <dgm:pt modelId="{54622D0D-23C2-41CD-AA01-B259A3BEFE30}">
      <dgm:prSet phldrT="[Text]" custT="1"/>
      <dgm:spPr/>
      <dgm:t>
        <a:bodyPr/>
        <a:lstStyle/>
        <a:p>
          <a:r>
            <a:rPr lang="en-GB" sz="1600" dirty="0" smtClean="0"/>
            <a:t>Stop online systems</a:t>
          </a:r>
          <a:endParaRPr lang="en-GB" sz="1600" dirty="0"/>
        </a:p>
      </dgm:t>
    </dgm:pt>
    <dgm:pt modelId="{CCA50C81-5041-4F3A-8783-A3600E30CE9F}" type="parTrans" cxnId="{09744D2B-124D-4CA2-AC5D-FBC212ECC8B3}">
      <dgm:prSet/>
      <dgm:spPr/>
      <dgm:t>
        <a:bodyPr/>
        <a:lstStyle/>
        <a:p>
          <a:endParaRPr lang="en-GB"/>
        </a:p>
      </dgm:t>
    </dgm:pt>
    <dgm:pt modelId="{B8F2753E-64CF-45B8-AD7D-1A7204562482}" type="sibTrans" cxnId="{09744D2B-124D-4CA2-AC5D-FBC212ECC8B3}">
      <dgm:prSet/>
      <dgm:spPr/>
      <dgm:t>
        <a:bodyPr/>
        <a:lstStyle/>
        <a:p>
          <a:endParaRPr lang="en-GB"/>
        </a:p>
      </dgm:t>
    </dgm:pt>
    <dgm:pt modelId="{F7B63681-5615-49F6-B696-7944EF490B58}">
      <dgm:prSet phldrT="[Text]" custT="1"/>
      <dgm:spPr/>
      <dgm:t>
        <a:bodyPr/>
        <a:lstStyle/>
        <a:p>
          <a:r>
            <a:rPr lang="en-GB" sz="1600" dirty="0" smtClean="0"/>
            <a:t>Event building</a:t>
          </a:r>
          <a:endParaRPr lang="en-GB" sz="1600" dirty="0"/>
        </a:p>
      </dgm:t>
    </dgm:pt>
    <dgm:pt modelId="{AE7BC7F9-2C47-4DE9-9170-20491085B042}" type="parTrans" cxnId="{D5D94348-3685-43C5-B282-1F95ADAC9DB3}">
      <dgm:prSet/>
      <dgm:spPr/>
      <dgm:t>
        <a:bodyPr/>
        <a:lstStyle/>
        <a:p>
          <a:endParaRPr lang="en-GB"/>
        </a:p>
      </dgm:t>
    </dgm:pt>
    <dgm:pt modelId="{58E8DACA-487A-4649-9AA3-7F40DCD45C53}" type="sibTrans" cxnId="{D5D94348-3685-43C5-B282-1F95ADAC9DB3}">
      <dgm:prSet/>
      <dgm:spPr/>
      <dgm:t>
        <a:bodyPr/>
        <a:lstStyle/>
        <a:p>
          <a:endParaRPr lang="en-GB"/>
        </a:p>
      </dgm:t>
    </dgm:pt>
    <dgm:pt modelId="{B896027D-FAFC-4C2D-B5F9-082DCE2F8A13}">
      <dgm:prSet phldrT="[Text]" custT="1"/>
      <dgm:spPr/>
      <dgm:t>
        <a:bodyPr/>
        <a:lstStyle/>
        <a:p>
          <a:r>
            <a:rPr lang="en-GB" sz="1600" dirty="0" smtClean="0"/>
            <a:t>Online data monitoring</a:t>
          </a:r>
          <a:endParaRPr lang="en-GB" sz="1600" dirty="0"/>
        </a:p>
      </dgm:t>
    </dgm:pt>
    <dgm:pt modelId="{B36BBDF2-BFB7-46D4-88F3-797DB65D39D6}" type="parTrans" cxnId="{9D8BEFA4-9052-4E9E-8AE1-E06D3EF9537B}">
      <dgm:prSet/>
      <dgm:spPr/>
      <dgm:t>
        <a:bodyPr/>
        <a:lstStyle/>
        <a:p>
          <a:endParaRPr lang="en-GB"/>
        </a:p>
      </dgm:t>
    </dgm:pt>
    <dgm:pt modelId="{8CB4D1CA-71C0-4520-8A7C-0FEB569092A8}" type="sibTrans" cxnId="{9D8BEFA4-9052-4E9E-8AE1-E06D3EF9537B}">
      <dgm:prSet/>
      <dgm:spPr/>
      <dgm:t>
        <a:bodyPr/>
        <a:lstStyle/>
        <a:p>
          <a:endParaRPr lang="en-GB"/>
        </a:p>
      </dgm:t>
    </dgm:pt>
    <dgm:pt modelId="{273F1F64-3BA3-480E-B3A3-41ECE0D32E40}">
      <dgm:prSet phldrT="[Text]" custT="1"/>
      <dgm:spPr/>
      <dgm:t>
        <a:bodyPr/>
        <a:lstStyle/>
        <a:p>
          <a:r>
            <a:rPr lang="en-GB" sz="1600" dirty="0" smtClean="0"/>
            <a:t>Online calibration data</a:t>
          </a:r>
          <a:endParaRPr lang="en-GB" sz="1600" dirty="0"/>
        </a:p>
      </dgm:t>
    </dgm:pt>
    <dgm:pt modelId="{4699493A-6D40-4CED-B1AC-019DAE5B6DD4}" type="parTrans" cxnId="{8A942CAA-F594-43B3-913D-2D68C7D26C59}">
      <dgm:prSet/>
      <dgm:spPr/>
      <dgm:t>
        <a:bodyPr/>
        <a:lstStyle/>
        <a:p>
          <a:endParaRPr lang="en-GB"/>
        </a:p>
      </dgm:t>
    </dgm:pt>
    <dgm:pt modelId="{931BBA2B-6590-49F5-8C6D-8B91F865AEF3}" type="sibTrans" cxnId="{8A942CAA-F594-43B3-913D-2D68C7D26C59}">
      <dgm:prSet/>
      <dgm:spPr/>
      <dgm:t>
        <a:bodyPr/>
        <a:lstStyle/>
        <a:p>
          <a:endParaRPr lang="en-GB"/>
        </a:p>
      </dgm:t>
    </dgm:pt>
    <dgm:pt modelId="{9F0F1476-D4D7-4A7F-A788-F0379F468621}">
      <dgm:prSet phldrT="[Text]" custT="1"/>
      <dgm:spPr/>
      <dgm:t>
        <a:bodyPr/>
        <a:lstStyle/>
        <a:p>
          <a:r>
            <a:rPr lang="en-GB" sz="1600" dirty="0" smtClean="0"/>
            <a:t>Store data taking conditions</a:t>
          </a:r>
          <a:endParaRPr lang="en-GB" sz="1600" dirty="0"/>
        </a:p>
      </dgm:t>
    </dgm:pt>
    <dgm:pt modelId="{6F8460A5-7D30-4A8D-A97D-C8D2DF602142}" type="parTrans" cxnId="{B2505948-0C24-49A2-8E5E-5A0B7F422CF7}">
      <dgm:prSet/>
      <dgm:spPr/>
      <dgm:t>
        <a:bodyPr/>
        <a:lstStyle/>
        <a:p>
          <a:endParaRPr lang="en-GB"/>
        </a:p>
      </dgm:t>
    </dgm:pt>
    <dgm:pt modelId="{9C99EBD9-926F-4504-AAD3-50A9900D92F6}" type="sibTrans" cxnId="{B2505948-0C24-49A2-8E5E-5A0B7F422CF7}">
      <dgm:prSet/>
      <dgm:spPr/>
      <dgm:t>
        <a:bodyPr/>
        <a:lstStyle/>
        <a:p>
          <a:endParaRPr lang="en-GB"/>
        </a:p>
      </dgm:t>
    </dgm:pt>
    <dgm:pt modelId="{AF08FD95-3CF1-43DA-88B2-13244FDDE3B0}" type="pres">
      <dgm:prSet presAssocID="{1126ADDF-FBAB-4E90-99B5-598D6D8335A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219B820-B92B-48AB-8D8F-348F12725779}" type="pres">
      <dgm:prSet presAssocID="{62BD7779-9DB1-40FC-9201-303714100E44}" presName="composite" presStyleCnt="0"/>
      <dgm:spPr/>
    </dgm:pt>
    <dgm:pt modelId="{89971ED7-2999-4749-878B-E2E53E007850}" type="pres">
      <dgm:prSet presAssocID="{62BD7779-9DB1-40FC-9201-303714100E4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DC180C-0774-4AFD-9CD1-91A18463DF8E}" type="pres">
      <dgm:prSet presAssocID="{62BD7779-9DB1-40FC-9201-303714100E44}" presName="parSh" presStyleLbl="node1" presStyleIdx="0" presStyleCnt="3"/>
      <dgm:spPr/>
      <dgm:t>
        <a:bodyPr/>
        <a:lstStyle/>
        <a:p>
          <a:endParaRPr lang="en-GB"/>
        </a:p>
      </dgm:t>
    </dgm:pt>
    <dgm:pt modelId="{D1AB2C63-DEFE-44E1-82F0-79508E521C00}" type="pres">
      <dgm:prSet presAssocID="{62BD7779-9DB1-40FC-9201-303714100E44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30EBCE-5A0E-4217-8F40-068A62AB7EEF}" type="pres">
      <dgm:prSet presAssocID="{94DDD08C-D45C-414E-B93D-5E8678C22A93}" presName="sibTrans" presStyleLbl="sibTrans2D1" presStyleIdx="0" presStyleCnt="2"/>
      <dgm:spPr/>
      <dgm:t>
        <a:bodyPr/>
        <a:lstStyle/>
        <a:p>
          <a:endParaRPr lang="en-GB"/>
        </a:p>
      </dgm:t>
    </dgm:pt>
    <dgm:pt modelId="{2C0D82FC-6942-47B0-BD83-382907DC3EC2}" type="pres">
      <dgm:prSet presAssocID="{94DDD08C-D45C-414E-B93D-5E8678C22A93}" presName="connTx" presStyleLbl="sibTrans2D1" presStyleIdx="0" presStyleCnt="2"/>
      <dgm:spPr/>
      <dgm:t>
        <a:bodyPr/>
        <a:lstStyle/>
        <a:p>
          <a:endParaRPr lang="en-GB"/>
        </a:p>
      </dgm:t>
    </dgm:pt>
    <dgm:pt modelId="{1B51AF83-D7BE-460A-8FF9-CBA52CD484FB}" type="pres">
      <dgm:prSet presAssocID="{A4B18A8C-61BE-40AE-870D-10D4A8D57735}" presName="composite" presStyleCnt="0"/>
      <dgm:spPr/>
    </dgm:pt>
    <dgm:pt modelId="{EB113D0D-4D5D-4CA6-822E-125DFEF73535}" type="pres">
      <dgm:prSet presAssocID="{A4B18A8C-61BE-40AE-870D-10D4A8D57735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7E5AC5-44DE-4442-8362-5A90767F4750}" type="pres">
      <dgm:prSet presAssocID="{A4B18A8C-61BE-40AE-870D-10D4A8D57735}" presName="parSh" presStyleLbl="node1" presStyleIdx="1" presStyleCnt="3"/>
      <dgm:spPr/>
      <dgm:t>
        <a:bodyPr/>
        <a:lstStyle/>
        <a:p>
          <a:endParaRPr lang="en-GB"/>
        </a:p>
      </dgm:t>
    </dgm:pt>
    <dgm:pt modelId="{A74E1280-BAF4-4A74-B333-A939A0A93251}" type="pres">
      <dgm:prSet presAssocID="{A4B18A8C-61BE-40AE-870D-10D4A8D57735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C56FD2-72A0-4F3A-A7A5-185ACFD97235}" type="pres">
      <dgm:prSet presAssocID="{0052CC71-9E7F-41E3-8618-A94A529512E0}" presName="sibTrans" presStyleLbl="sibTrans2D1" presStyleIdx="1" presStyleCnt="2"/>
      <dgm:spPr/>
      <dgm:t>
        <a:bodyPr/>
        <a:lstStyle/>
        <a:p>
          <a:endParaRPr lang="en-GB"/>
        </a:p>
      </dgm:t>
    </dgm:pt>
    <dgm:pt modelId="{537D4C3F-22C9-4617-8B83-4B8DA4744EFE}" type="pres">
      <dgm:prSet presAssocID="{0052CC71-9E7F-41E3-8618-A94A529512E0}" presName="connTx" presStyleLbl="sibTrans2D1" presStyleIdx="1" presStyleCnt="2"/>
      <dgm:spPr/>
      <dgm:t>
        <a:bodyPr/>
        <a:lstStyle/>
        <a:p>
          <a:endParaRPr lang="en-GB"/>
        </a:p>
      </dgm:t>
    </dgm:pt>
    <dgm:pt modelId="{9177E016-F111-4FA1-B690-EE23F4621BAF}" type="pres">
      <dgm:prSet presAssocID="{CFA64590-5080-40A3-B2DE-F70474D5E7B6}" presName="composite" presStyleCnt="0"/>
      <dgm:spPr/>
    </dgm:pt>
    <dgm:pt modelId="{A2A89E53-13D7-4316-9DBB-5665A1D0D8CD}" type="pres">
      <dgm:prSet presAssocID="{CFA64590-5080-40A3-B2DE-F70474D5E7B6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867E6A0-A852-4A74-AFAC-CB5B1E65E91F}" type="pres">
      <dgm:prSet presAssocID="{CFA64590-5080-40A3-B2DE-F70474D5E7B6}" presName="parSh" presStyleLbl="node1" presStyleIdx="2" presStyleCnt="3"/>
      <dgm:spPr/>
      <dgm:t>
        <a:bodyPr/>
        <a:lstStyle/>
        <a:p>
          <a:endParaRPr lang="en-GB"/>
        </a:p>
      </dgm:t>
    </dgm:pt>
    <dgm:pt modelId="{46B6F737-8B70-4CAE-8EF4-D184F8126527}" type="pres">
      <dgm:prSet presAssocID="{CFA64590-5080-40A3-B2DE-F70474D5E7B6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A942CAA-F594-43B3-913D-2D68C7D26C59}" srcId="{A4B18A8C-61BE-40AE-870D-10D4A8D57735}" destId="{273F1F64-3BA3-480E-B3A3-41ECE0D32E40}" srcOrd="3" destOrd="0" parTransId="{4699493A-6D40-4CED-B1AC-019DAE5B6DD4}" sibTransId="{931BBA2B-6590-49F5-8C6D-8B91F865AEF3}"/>
    <dgm:cxn modelId="{5851C65E-FBE6-498A-AC94-F0E344B6EFD2}" type="presOf" srcId="{0052CC71-9E7F-41E3-8618-A94A529512E0}" destId="{537D4C3F-22C9-4617-8B83-4B8DA4744EFE}" srcOrd="1" destOrd="0" presId="urn:microsoft.com/office/officeart/2005/8/layout/process3"/>
    <dgm:cxn modelId="{45EE77FA-EBA3-4799-BE62-F6E1C8797F40}" srcId="{62BD7779-9DB1-40FC-9201-303714100E44}" destId="{F5BB5267-566B-41DD-9C12-074B3489D38C}" srcOrd="1" destOrd="0" parTransId="{101AD12C-7A4E-4BAC-93ED-19047CB21030}" sibTransId="{0334C2DA-171D-45B9-AB0B-C9801E54D54C}"/>
    <dgm:cxn modelId="{73B3DE42-FE73-4729-955E-4C35716522EA}" type="presOf" srcId="{CFA64590-5080-40A3-B2DE-F70474D5E7B6}" destId="{A2A89E53-13D7-4316-9DBB-5665A1D0D8CD}" srcOrd="0" destOrd="0" presId="urn:microsoft.com/office/officeart/2005/8/layout/process3"/>
    <dgm:cxn modelId="{FC71D28F-0CC7-4B9B-8A63-37F718DF3D65}" type="presOf" srcId="{0052CC71-9E7F-41E3-8618-A94A529512E0}" destId="{57C56FD2-72A0-4F3A-A7A5-185ACFD97235}" srcOrd="0" destOrd="0" presId="urn:microsoft.com/office/officeart/2005/8/layout/process3"/>
    <dgm:cxn modelId="{C2188D9C-64C8-4A40-AC35-6A7CBF91F4C3}" type="presOf" srcId="{F5BB5267-566B-41DD-9C12-074B3489D38C}" destId="{D1AB2C63-DEFE-44E1-82F0-79508E521C00}" srcOrd="0" destOrd="1" presId="urn:microsoft.com/office/officeart/2005/8/layout/process3"/>
    <dgm:cxn modelId="{044BB416-D4FF-40C6-876E-FD0194E39704}" type="presOf" srcId="{CCEB0783-A0E5-487C-BD79-3037CE8B96CA}" destId="{46B6F737-8B70-4CAE-8EF4-D184F8126527}" srcOrd="0" destOrd="0" presId="urn:microsoft.com/office/officeart/2005/8/layout/process3"/>
    <dgm:cxn modelId="{E85D9D35-064D-4808-B755-366F25BDFB04}" type="presOf" srcId="{91029B25-AEE3-45EE-8C03-BD7D2378A322}" destId="{D1AB2C63-DEFE-44E1-82F0-79508E521C00}" srcOrd="0" destOrd="0" presId="urn:microsoft.com/office/officeart/2005/8/layout/process3"/>
    <dgm:cxn modelId="{76B7D041-DB39-4819-AD29-FB65EF9DBDD0}" type="presOf" srcId="{B896027D-FAFC-4C2D-B5F9-082DCE2F8A13}" destId="{A74E1280-BAF4-4A74-B333-A939A0A93251}" srcOrd="0" destOrd="2" presId="urn:microsoft.com/office/officeart/2005/8/layout/process3"/>
    <dgm:cxn modelId="{9D8BEFA4-9052-4E9E-8AE1-E06D3EF9537B}" srcId="{A4B18A8C-61BE-40AE-870D-10D4A8D57735}" destId="{B896027D-FAFC-4C2D-B5F9-082DCE2F8A13}" srcOrd="2" destOrd="0" parTransId="{B36BBDF2-BFB7-46D4-88F3-797DB65D39D6}" sibTransId="{8CB4D1CA-71C0-4520-8A7C-0FEB569092A8}"/>
    <dgm:cxn modelId="{8C36ECF6-0DC7-4BF7-BC11-FFA37516A1EF}" type="presOf" srcId="{D5652462-7423-4F3D-AD69-BA6CA8A40571}" destId="{A74E1280-BAF4-4A74-B333-A939A0A93251}" srcOrd="0" destOrd="0" presId="urn:microsoft.com/office/officeart/2005/8/layout/process3"/>
    <dgm:cxn modelId="{2639A72B-217D-47D2-9944-BDC76BE7CF78}" type="presOf" srcId="{94DDD08C-D45C-414E-B93D-5E8678C22A93}" destId="{AB30EBCE-5A0E-4217-8F40-068A62AB7EEF}" srcOrd="0" destOrd="0" presId="urn:microsoft.com/office/officeart/2005/8/layout/process3"/>
    <dgm:cxn modelId="{B2505948-0C24-49A2-8E5E-5A0B7F422CF7}" srcId="{62BD7779-9DB1-40FC-9201-303714100E44}" destId="{9F0F1476-D4D7-4A7F-A788-F0379F468621}" srcOrd="2" destOrd="0" parTransId="{6F8460A5-7D30-4A8D-A97D-C8D2DF602142}" sibTransId="{9C99EBD9-926F-4504-AAD3-50A9900D92F6}"/>
    <dgm:cxn modelId="{478C90FE-DD5B-4EB9-BBE3-3A895F453C15}" srcId="{1126ADDF-FBAB-4E90-99B5-598D6D8335AA}" destId="{62BD7779-9DB1-40FC-9201-303714100E44}" srcOrd="0" destOrd="0" parTransId="{37E63D5A-358A-4834-BFFD-02B1DB17E0E7}" sibTransId="{94DDD08C-D45C-414E-B93D-5E8678C22A93}"/>
    <dgm:cxn modelId="{7856533D-BDBF-42D0-A3DE-151A5890B1AA}" type="presOf" srcId="{F7B63681-5615-49F6-B696-7944EF490B58}" destId="{A74E1280-BAF4-4A74-B333-A939A0A93251}" srcOrd="0" destOrd="1" presId="urn:microsoft.com/office/officeart/2005/8/layout/process3"/>
    <dgm:cxn modelId="{9CFBE4AA-203F-400B-B822-C923B30777CF}" type="presOf" srcId="{62BD7779-9DB1-40FC-9201-303714100E44}" destId="{2BDC180C-0774-4AFD-9CD1-91A18463DF8E}" srcOrd="1" destOrd="0" presId="urn:microsoft.com/office/officeart/2005/8/layout/process3"/>
    <dgm:cxn modelId="{9F40EE5A-66A6-4BD0-8287-EC483429963F}" type="presOf" srcId="{A4B18A8C-61BE-40AE-870D-10D4A8D57735}" destId="{487E5AC5-44DE-4442-8362-5A90767F4750}" srcOrd="1" destOrd="0" presId="urn:microsoft.com/office/officeart/2005/8/layout/process3"/>
    <dgm:cxn modelId="{CE1D81AA-B0F3-41E1-8259-A0FAF6D0D81F}" type="presOf" srcId="{1126ADDF-FBAB-4E90-99B5-598D6D8335AA}" destId="{AF08FD95-3CF1-43DA-88B2-13244FDDE3B0}" srcOrd="0" destOrd="0" presId="urn:microsoft.com/office/officeart/2005/8/layout/process3"/>
    <dgm:cxn modelId="{A5E45C9B-1523-4073-8B54-2704A9213B31}" type="presOf" srcId="{CFA64590-5080-40A3-B2DE-F70474D5E7B6}" destId="{6867E6A0-A852-4A74-AFAC-CB5B1E65E91F}" srcOrd="1" destOrd="0" presId="urn:microsoft.com/office/officeart/2005/8/layout/process3"/>
    <dgm:cxn modelId="{BC4C1F45-33AE-41E7-B038-0F748FE41AF9}" type="presOf" srcId="{A4B18A8C-61BE-40AE-870D-10D4A8D57735}" destId="{EB113D0D-4D5D-4CA6-822E-125DFEF73535}" srcOrd="0" destOrd="0" presId="urn:microsoft.com/office/officeart/2005/8/layout/process3"/>
    <dgm:cxn modelId="{4090B021-A9E1-4750-8FFA-786D2647696F}" type="presOf" srcId="{94DDD08C-D45C-414E-B93D-5E8678C22A93}" destId="{2C0D82FC-6942-47B0-BD83-382907DC3EC2}" srcOrd="1" destOrd="0" presId="urn:microsoft.com/office/officeart/2005/8/layout/process3"/>
    <dgm:cxn modelId="{D5D94348-3685-43C5-B282-1F95ADAC9DB3}" srcId="{A4B18A8C-61BE-40AE-870D-10D4A8D57735}" destId="{F7B63681-5615-49F6-B696-7944EF490B58}" srcOrd="1" destOrd="0" parTransId="{AE7BC7F9-2C47-4DE9-9170-20491085B042}" sibTransId="{58E8DACA-487A-4649-9AA3-7F40DCD45C53}"/>
    <dgm:cxn modelId="{09744D2B-124D-4CA2-AC5D-FBC212ECC8B3}" srcId="{CFA64590-5080-40A3-B2DE-F70474D5E7B6}" destId="{54622D0D-23C2-41CD-AA01-B259A3BEFE30}" srcOrd="1" destOrd="0" parTransId="{CCA50C81-5041-4F3A-8783-A3600E30CE9F}" sibTransId="{B8F2753E-64CF-45B8-AD7D-1A7204562482}"/>
    <dgm:cxn modelId="{7E23FDE4-E6B8-4E36-BB20-335BE718691C}" type="presOf" srcId="{9F0F1476-D4D7-4A7F-A788-F0379F468621}" destId="{D1AB2C63-DEFE-44E1-82F0-79508E521C00}" srcOrd="0" destOrd="2" presId="urn:microsoft.com/office/officeart/2005/8/layout/process3"/>
    <dgm:cxn modelId="{589CBB1D-42B1-41E9-977F-8903D9E59B9E}" type="presOf" srcId="{54622D0D-23C2-41CD-AA01-B259A3BEFE30}" destId="{46B6F737-8B70-4CAE-8EF4-D184F8126527}" srcOrd="0" destOrd="1" presId="urn:microsoft.com/office/officeart/2005/8/layout/process3"/>
    <dgm:cxn modelId="{0667C87D-F6DF-486D-8A2E-2737A570FEB9}" srcId="{1126ADDF-FBAB-4E90-99B5-598D6D8335AA}" destId="{A4B18A8C-61BE-40AE-870D-10D4A8D57735}" srcOrd="1" destOrd="0" parTransId="{2666C910-7F8D-416A-B3FE-2EB85E49318F}" sibTransId="{0052CC71-9E7F-41E3-8618-A94A529512E0}"/>
    <dgm:cxn modelId="{0B84BF23-0B23-46CA-BF85-46D8DF1913EF}" type="presOf" srcId="{62BD7779-9DB1-40FC-9201-303714100E44}" destId="{89971ED7-2999-4749-878B-E2E53E007850}" srcOrd="0" destOrd="0" presId="urn:microsoft.com/office/officeart/2005/8/layout/process3"/>
    <dgm:cxn modelId="{8EC900E6-3F44-4829-993F-E048EEF11ACC}" type="presOf" srcId="{273F1F64-3BA3-480E-B3A3-41ECE0D32E40}" destId="{A74E1280-BAF4-4A74-B333-A939A0A93251}" srcOrd="0" destOrd="3" presId="urn:microsoft.com/office/officeart/2005/8/layout/process3"/>
    <dgm:cxn modelId="{567D98A8-DBBB-4806-8534-A69C6DF480AF}" srcId="{CFA64590-5080-40A3-B2DE-F70474D5E7B6}" destId="{CCEB0783-A0E5-487C-BD79-3037CE8B96CA}" srcOrd="0" destOrd="0" parTransId="{7315F9D3-1917-4BA9-B85E-C37C4B5E021D}" sibTransId="{4B93A6D8-5193-4CFB-B5D0-1BAD0866D718}"/>
    <dgm:cxn modelId="{AEFCF2F3-DE03-4441-AE72-5A4CFBE1B036}" srcId="{62BD7779-9DB1-40FC-9201-303714100E44}" destId="{91029B25-AEE3-45EE-8C03-BD7D2378A322}" srcOrd="0" destOrd="0" parTransId="{6C3CC0F9-4901-4ADC-8403-3482BDC9D020}" sibTransId="{250FFB78-A7F9-4525-AF3E-0063FA1F2E15}"/>
    <dgm:cxn modelId="{545093E2-4E87-43F2-A7DD-FEF3F801CDDE}" srcId="{1126ADDF-FBAB-4E90-99B5-598D6D8335AA}" destId="{CFA64590-5080-40A3-B2DE-F70474D5E7B6}" srcOrd="2" destOrd="0" parTransId="{F0CEDC34-CE53-4237-917C-6D4A5CB0A429}" sibTransId="{C2036A22-B1BC-4527-92C3-D93641879ABB}"/>
    <dgm:cxn modelId="{5A12337F-6C77-434B-A61D-EB55F0747240}" srcId="{A4B18A8C-61BE-40AE-870D-10D4A8D57735}" destId="{D5652462-7423-4F3D-AD69-BA6CA8A40571}" srcOrd="0" destOrd="0" parTransId="{9B06851C-521F-497E-896A-E921EC2F639A}" sibTransId="{677744BB-91FA-4E60-9FAF-5ACFB28C950E}"/>
    <dgm:cxn modelId="{F95B8CCD-1BFE-4C44-BD22-E336B74E39C4}" type="presParOf" srcId="{AF08FD95-3CF1-43DA-88B2-13244FDDE3B0}" destId="{B219B820-B92B-48AB-8D8F-348F12725779}" srcOrd="0" destOrd="0" presId="urn:microsoft.com/office/officeart/2005/8/layout/process3"/>
    <dgm:cxn modelId="{90251577-5C4A-45FB-BD76-90236B5FE81B}" type="presParOf" srcId="{B219B820-B92B-48AB-8D8F-348F12725779}" destId="{89971ED7-2999-4749-878B-E2E53E007850}" srcOrd="0" destOrd="0" presId="urn:microsoft.com/office/officeart/2005/8/layout/process3"/>
    <dgm:cxn modelId="{62D90891-C1B8-4A2C-BEE8-6B60ACFC9E9E}" type="presParOf" srcId="{B219B820-B92B-48AB-8D8F-348F12725779}" destId="{2BDC180C-0774-4AFD-9CD1-91A18463DF8E}" srcOrd="1" destOrd="0" presId="urn:microsoft.com/office/officeart/2005/8/layout/process3"/>
    <dgm:cxn modelId="{2464E9BD-9542-408E-ABD4-FA562081EF90}" type="presParOf" srcId="{B219B820-B92B-48AB-8D8F-348F12725779}" destId="{D1AB2C63-DEFE-44E1-82F0-79508E521C00}" srcOrd="2" destOrd="0" presId="urn:microsoft.com/office/officeart/2005/8/layout/process3"/>
    <dgm:cxn modelId="{23BD21EB-3DFA-4DB1-8A72-FAB25646E49D}" type="presParOf" srcId="{AF08FD95-3CF1-43DA-88B2-13244FDDE3B0}" destId="{AB30EBCE-5A0E-4217-8F40-068A62AB7EEF}" srcOrd="1" destOrd="0" presId="urn:microsoft.com/office/officeart/2005/8/layout/process3"/>
    <dgm:cxn modelId="{6EBF2B22-B18C-4F18-87E5-7293641C5A02}" type="presParOf" srcId="{AB30EBCE-5A0E-4217-8F40-068A62AB7EEF}" destId="{2C0D82FC-6942-47B0-BD83-382907DC3EC2}" srcOrd="0" destOrd="0" presId="urn:microsoft.com/office/officeart/2005/8/layout/process3"/>
    <dgm:cxn modelId="{C31C68AB-F2FC-48CB-9815-C02007739677}" type="presParOf" srcId="{AF08FD95-3CF1-43DA-88B2-13244FDDE3B0}" destId="{1B51AF83-D7BE-460A-8FF9-CBA52CD484FB}" srcOrd="2" destOrd="0" presId="urn:microsoft.com/office/officeart/2005/8/layout/process3"/>
    <dgm:cxn modelId="{88175BF4-995E-4C5F-B3B6-62011C237315}" type="presParOf" srcId="{1B51AF83-D7BE-460A-8FF9-CBA52CD484FB}" destId="{EB113D0D-4D5D-4CA6-822E-125DFEF73535}" srcOrd="0" destOrd="0" presId="urn:microsoft.com/office/officeart/2005/8/layout/process3"/>
    <dgm:cxn modelId="{62A00050-9401-490A-A4DB-122C2F811BD8}" type="presParOf" srcId="{1B51AF83-D7BE-460A-8FF9-CBA52CD484FB}" destId="{487E5AC5-44DE-4442-8362-5A90767F4750}" srcOrd="1" destOrd="0" presId="urn:microsoft.com/office/officeart/2005/8/layout/process3"/>
    <dgm:cxn modelId="{7E05C696-0FEB-4DCA-8902-9FD0DF7F4620}" type="presParOf" srcId="{1B51AF83-D7BE-460A-8FF9-CBA52CD484FB}" destId="{A74E1280-BAF4-4A74-B333-A939A0A93251}" srcOrd="2" destOrd="0" presId="urn:microsoft.com/office/officeart/2005/8/layout/process3"/>
    <dgm:cxn modelId="{FD5EB844-702F-42A2-B1E3-E0A8057F7271}" type="presParOf" srcId="{AF08FD95-3CF1-43DA-88B2-13244FDDE3B0}" destId="{57C56FD2-72A0-4F3A-A7A5-185ACFD97235}" srcOrd="3" destOrd="0" presId="urn:microsoft.com/office/officeart/2005/8/layout/process3"/>
    <dgm:cxn modelId="{E420A4E0-1FFC-4566-9BAB-7D6D8B47E1EF}" type="presParOf" srcId="{57C56FD2-72A0-4F3A-A7A5-185ACFD97235}" destId="{537D4C3F-22C9-4617-8B83-4B8DA4744EFE}" srcOrd="0" destOrd="0" presId="urn:microsoft.com/office/officeart/2005/8/layout/process3"/>
    <dgm:cxn modelId="{E80545A4-30F2-4054-92EB-4DD1BB3E9323}" type="presParOf" srcId="{AF08FD95-3CF1-43DA-88B2-13244FDDE3B0}" destId="{9177E016-F111-4FA1-B690-EE23F4621BAF}" srcOrd="4" destOrd="0" presId="urn:microsoft.com/office/officeart/2005/8/layout/process3"/>
    <dgm:cxn modelId="{A354C5C7-FCC4-4D8B-A818-649329029E7B}" type="presParOf" srcId="{9177E016-F111-4FA1-B690-EE23F4621BAF}" destId="{A2A89E53-13D7-4316-9DBB-5665A1D0D8CD}" srcOrd="0" destOrd="0" presId="urn:microsoft.com/office/officeart/2005/8/layout/process3"/>
    <dgm:cxn modelId="{6ECB29BF-0A41-424A-B458-175A7B586FB5}" type="presParOf" srcId="{9177E016-F111-4FA1-B690-EE23F4621BAF}" destId="{6867E6A0-A852-4A74-AFAC-CB5B1E65E91F}" srcOrd="1" destOrd="0" presId="urn:microsoft.com/office/officeart/2005/8/layout/process3"/>
    <dgm:cxn modelId="{0989C6DA-BE82-44F0-A705-9745EF837F94}" type="presParOf" srcId="{9177E016-F111-4FA1-B690-EE23F4621BAF}" destId="{46B6F737-8B70-4CAE-8EF4-D184F812652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3C8C3A-28D3-4C3A-BD6B-A6C10E805CCE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1B422C4-FB5F-40F3-91DB-9A61E5C5524E}">
      <dgm:prSet phldrT="[Text]"/>
      <dgm:spPr/>
      <dgm:t>
        <a:bodyPr/>
        <a:lstStyle/>
        <a:p>
          <a:r>
            <a:rPr lang="en-GB" dirty="0" smtClean="0"/>
            <a:t>Logbook</a:t>
          </a:r>
          <a:endParaRPr lang="en-GB" dirty="0"/>
        </a:p>
      </dgm:t>
    </dgm:pt>
    <dgm:pt modelId="{0A134DB0-7B45-4B64-8DD6-221C4B084D46}" type="parTrans" cxnId="{021B7A05-BA46-4F01-9834-74F9D10B91B1}">
      <dgm:prSet/>
      <dgm:spPr/>
      <dgm:t>
        <a:bodyPr/>
        <a:lstStyle/>
        <a:p>
          <a:endParaRPr lang="en-GB"/>
        </a:p>
      </dgm:t>
    </dgm:pt>
    <dgm:pt modelId="{692A9BBF-C19D-4BCE-9A2D-41B2BE709F07}" type="sibTrans" cxnId="{021B7A05-BA46-4F01-9834-74F9D10B91B1}">
      <dgm:prSet/>
      <dgm:spPr/>
      <dgm:t>
        <a:bodyPr/>
        <a:lstStyle/>
        <a:p>
          <a:endParaRPr lang="en-GB"/>
        </a:p>
      </dgm:t>
    </dgm:pt>
    <dgm:pt modelId="{EA728FB9-D613-4D06-A4EA-D94E531CE15C}">
      <dgm:prSet phldrT="[Text]" custT="1"/>
      <dgm:spPr/>
      <dgm:t>
        <a:bodyPr lIns="36000" rIns="36000"/>
        <a:lstStyle/>
        <a:p>
          <a:r>
            <a:rPr lang="en-GB" sz="1400" dirty="0" smtClean="0"/>
            <a:t>Bookkeeping</a:t>
          </a:r>
          <a:endParaRPr lang="en-GB" sz="1400" dirty="0"/>
        </a:p>
      </dgm:t>
    </dgm:pt>
    <dgm:pt modelId="{BFCA0D49-194D-4933-BC58-13E8D0BD096C}" type="parTrans" cxnId="{2B4A26CF-C6BE-493C-8F11-9840C43FF5B0}">
      <dgm:prSet/>
      <dgm:spPr/>
      <dgm:t>
        <a:bodyPr/>
        <a:lstStyle/>
        <a:p>
          <a:endParaRPr lang="en-GB"/>
        </a:p>
      </dgm:t>
    </dgm:pt>
    <dgm:pt modelId="{51AFBADD-66C1-40A7-9A50-7B0F1924DF5F}" type="sibTrans" cxnId="{2B4A26CF-C6BE-493C-8F11-9840C43FF5B0}">
      <dgm:prSet/>
      <dgm:spPr/>
      <dgm:t>
        <a:bodyPr/>
        <a:lstStyle/>
        <a:p>
          <a:endParaRPr lang="en-GB"/>
        </a:p>
      </dgm:t>
    </dgm:pt>
    <dgm:pt modelId="{DFCBD37F-B06D-4058-9BA5-32BF7D518F3C}">
      <dgm:prSet phldrT="[Text]" custT="1"/>
      <dgm:spPr/>
      <dgm:t>
        <a:bodyPr lIns="36000" rIns="36000"/>
        <a:lstStyle/>
        <a:p>
          <a:r>
            <a:rPr lang="en-GB" sz="1400" dirty="0" smtClean="0"/>
            <a:t>Data taking metadata</a:t>
          </a:r>
          <a:endParaRPr lang="en-GB" sz="1400" dirty="0"/>
        </a:p>
      </dgm:t>
    </dgm:pt>
    <dgm:pt modelId="{CB3B452F-4E5E-4383-A3B1-75B3AEB34238}" type="parTrans" cxnId="{D6FBB61E-86A4-4824-B6E6-ADC87FC35D94}">
      <dgm:prSet/>
      <dgm:spPr/>
      <dgm:t>
        <a:bodyPr/>
        <a:lstStyle/>
        <a:p>
          <a:endParaRPr lang="en-GB"/>
        </a:p>
      </dgm:t>
    </dgm:pt>
    <dgm:pt modelId="{D7EE1156-7FC3-4086-85B9-AD449BCD57FD}" type="sibTrans" cxnId="{D6FBB61E-86A4-4824-B6E6-ADC87FC35D94}">
      <dgm:prSet/>
      <dgm:spPr/>
      <dgm:t>
        <a:bodyPr/>
        <a:lstStyle/>
        <a:p>
          <a:endParaRPr lang="en-GB"/>
        </a:p>
      </dgm:t>
    </dgm:pt>
    <dgm:pt modelId="{74299A9D-D2E4-4FEA-BF1A-E7A665BE2CD6}" type="pres">
      <dgm:prSet presAssocID="{633C8C3A-28D3-4C3A-BD6B-A6C10E805C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960C85C-1DA0-4702-8632-0F0141C3B092}" type="pres">
      <dgm:prSet presAssocID="{633C8C3A-28D3-4C3A-BD6B-A6C10E805CCE}" presName="tSp" presStyleCnt="0"/>
      <dgm:spPr/>
    </dgm:pt>
    <dgm:pt modelId="{4037810F-4303-4B53-9924-D1128002B31C}" type="pres">
      <dgm:prSet presAssocID="{633C8C3A-28D3-4C3A-BD6B-A6C10E805CCE}" presName="bSp" presStyleCnt="0"/>
      <dgm:spPr/>
    </dgm:pt>
    <dgm:pt modelId="{915F9E9F-13ED-46C0-A2BB-7A51C24E8DC6}" type="pres">
      <dgm:prSet presAssocID="{633C8C3A-28D3-4C3A-BD6B-A6C10E805CCE}" presName="process" presStyleCnt="0"/>
      <dgm:spPr/>
    </dgm:pt>
    <dgm:pt modelId="{E0E81516-4D4D-42EA-8527-06A2E30CDEBB}" type="pres">
      <dgm:prSet presAssocID="{11B422C4-FB5F-40F3-91DB-9A61E5C5524E}" presName="composite1" presStyleCnt="0"/>
      <dgm:spPr/>
    </dgm:pt>
    <dgm:pt modelId="{48C7719C-A79F-4047-B976-F69839BBFF88}" type="pres">
      <dgm:prSet presAssocID="{11B422C4-FB5F-40F3-91DB-9A61E5C5524E}" presName="dummyNode1" presStyleLbl="node1" presStyleIdx="0" presStyleCnt="1"/>
      <dgm:spPr/>
    </dgm:pt>
    <dgm:pt modelId="{08446AFE-D1ED-47EE-AE73-B204A25CFDB8}" type="pres">
      <dgm:prSet presAssocID="{11B422C4-FB5F-40F3-91DB-9A61E5C5524E}" presName="childNode1" presStyleLbl="bgAcc1" presStyleIdx="0" presStyleCnt="1" custScaleX="128697" custScaleY="138835" custLinFactNeighborX="-21373" custLinFactNeighborY="-1146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80B7D2-3F86-4223-B8DB-30F9EA410052}" type="pres">
      <dgm:prSet presAssocID="{11B422C4-FB5F-40F3-91DB-9A61E5C5524E}" presName="childNode1tx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FC24EA-D8E0-45FA-A734-6AF8F58EE2F5}" type="pres">
      <dgm:prSet presAssocID="{11B422C4-FB5F-40F3-91DB-9A61E5C5524E}" presName="parentNode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1E406FD-21A3-4C8A-A75E-B3E90A16644F}" type="pres">
      <dgm:prSet presAssocID="{11B422C4-FB5F-40F3-91DB-9A61E5C5524E}" presName="connSite1" presStyleCnt="0"/>
      <dgm:spPr/>
    </dgm:pt>
  </dgm:ptLst>
  <dgm:cxnLst>
    <dgm:cxn modelId="{021B7A05-BA46-4F01-9834-74F9D10B91B1}" srcId="{633C8C3A-28D3-4C3A-BD6B-A6C10E805CCE}" destId="{11B422C4-FB5F-40F3-91DB-9A61E5C5524E}" srcOrd="0" destOrd="0" parTransId="{0A134DB0-7B45-4B64-8DD6-221C4B084D46}" sibTransId="{692A9BBF-C19D-4BCE-9A2D-41B2BE709F07}"/>
    <dgm:cxn modelId="{25ABA0BA-DC0A-47CC-901F-273E766EFF32}" type="presOf" srcId="{633C8C3A-28D3-4C3A-BD6B-A6C10E805CCE}" destId="{74299A9D-D2E4-4FEA-BF1A-E7A665BE2CD6}" srcOrd="0" destOrd="0" presId="urn:microsoft.com/office/officeart/2005/8/layout/hProcess4"/>
    <dgm:cxn modelId="{2B4A26CF-C6BE-493C-8F11-9840C43FF5B0}" srcId="{11B422C4-FB5F-40F3-91DB-9A61E5C5524E}" destId="{EA728FB9-D613-4D06-A4EA-D94E531CE15C}" srcOrd="0" destOrd="0" parTransId="{BFCA0D49-194D-4933-BC58-13E8D0BD096C}" sibTransId="{51AFBADD-66C1-40A7-9A50-7B0F1924DF5F}"/>
    <dgm:cxn modelId="{09DCFFDC-2A7F-4B90-A099-7B637D20AEBA}" type="presOf" srcId="{DFCBD37F-B06D-4058-9BA5-32BF7D518F3C}" destId="{08446AFE-D1ED-47EE-AE73-B204A25CFDB8}" srcOrd="0" destOrd="1" presId="urn:microsoft.com/office/officeart/2005/8/layout/hProcess4"/>
    <dgm:cxn modelId="{D6FBB61E-86A4-4824-B6E6-ADC87FC35D94}" srcId="{11B422C4-FB5F-40F3-91DB-9A61E5C5524E}" destId="{DFCBD37F-B06D-4058-9BA5-32BF7D518F3C}" srcOrd="1" destOrd="0" parTransId="{CB3B452F-4E5E-4383-A3B1-75B3AEB34238}" sibTransId="{D7EE1156-7FC3-4086-85B9-AD449BCD57FD}"/>
    <dgm:cxn modelId="{224FBCD4-D867-48F0-B6C8-6CB02CE3EC5F}" type="presOf" srcId="{EA728FB9-D613-4D06-A4EA-D94E531CE15C}" destId="{08446AFE-D1ED-47EE-AE73-B204A25CFDB8}" srcOrd="0" destOrd="0" presId="urn:microsoft.com/office/officeart/2005/8/layout/hProcess4"/>
    <dgm:cxn modelId="{4E387E9B-19F9-43F6-8985-216ABB517BAF}" type="presOf" srcId="{DFCBD37F-B06D-4058-9BA5-32BF7D518F3C}" destId="{0280B7D2-3F86-4223-B8DB-30F9EA410052}" srcOrd="1" destOrd="1" presId="urn:microsoft.com/office/officeart/2005/8/layout/hProcess4"/>
    <dgm:cxn modelId="{55689EB3-1595-49BA-BCC7-7E5980B83846}" type="presOf" srcId="{EA728FB9-D613-4D06-A4EA-D94E531CE15C}" destId="{0280B7D2-3F86-4223-B8DB-30F9EA410052}" srcOrd="1" destOrd="0" presId="urn:microsoft.com/office/officeart/2005/8/layout/hProcess4"/>
    <dgm:cxn modelId="{0E7CBCD9-BFF1-41C0-ABEA-AC43C1274E09}" type="presOf" srcId="{11B422C4-FB5F-40F3-91DB-9A61E5C5524E}" destId="{49FC24EA-D8E0-45FA-A734-6AF8F58EE2F5}" srcOrd="0" destOrd="0" presId="urn:microsoft.com/office/officeart/2005/8/layout/hProcess4"/>
    <dgm:cxn modelId="{3BB776DA-D0BD-4BF3-9AF6-731ADE953FA7}" type="presParOf" srcId="{74299A9D-D2E4-4FEA-BF1A-E7A665BE2CD6}" destId="{3960C85C-1DA0-4702-8632-0F0141C3B092}" srcOrd="0" destOrd="0" presId="urn:microsoft.com/office/officeart/2005/8/layout/hProcess4"/>
    <dgm:cxn modelId="{EF8A1FD8-7DE4-41FC-B086-D493D720DB5B}" type="presParOf" srcId="{74299A9D-D2E4-4FEA-BF1A-E7A665BE2CD6}" destId="{4037810F-4303-4B53-9924-D1128002B31C}" srcOrd="1" destOrd="0" presId="urn:microsoft.com/office/officeart/2005/8/layout/hProcess4"/>
    <dgm:cxn modelId="{654DE37F-C02B-4488-A02B-F4610640ADBB}" type="presParOf" srcId="{74299A9D-D2E4-4FEA-BF1A-E7A665BE2CD6}" destId="{915F9E9F-13ED-46C0-A2BB-7A51C24E8DC6}" srcOrd="2" destOrd="0" presId="urn:microsoft.com/office/officeart/2005/8/layout/hProcess4"/>
    <dgm:cxn modelId="{39EEA77C-ECE8-4F01-9190-58F0D3CE26EE}" type="presParOf" srcId="{915F9E9F-13ED-46C0-A2BB-7A51C24E8DC6}" destId="{E0E81516-4D4D-42EA-8527-06A2E30CDEBB}" srcOrd="0" destOrd="0" presId="urn:microsoft.com/office/officeart/2005/8/layout/hProcess4"/>
    <dgm:cxn modelId="{64AC77A3-08F2-4010-95C7-375899F526FE}" type="presParOf" srcId="{E0E81516-4D4D-42EA-8527-06A2E30CDEBB}" destId="{48C7719C-A79F-4047-B976-F69839BBFF88}" srcOrd="0" destOrd="0" presId="urn:microsoft.com/office/officeart/2005/8/layout/hProcess4"/>
    <dgm:cxn modelId="{61F8E162-44D6-47B1-AB97-A3A560267F9B}" type="presParOf" srcId="{E0E81516-4D4D-42EA-8527-06A2E30CDEBB}" destId="{08446AFE-D1ED-47EE-AE73-B204A25CFDB8}" srcOrd="1" destOrd="0" presId="urn:microsoft.com/office/officeart/2005/8/layout/hProcess4"/>
    <dgm:cxn modelId="{E6665D33-767A-4470-813B-0B8A7E4BEEC4}" type="presParOf" srcId="{E0E81516-4D4D-42EA-8527-06A2E30CDEBB}" destId="{0280B7D2-3F86-4223-B8DB-30F9EA410052}" srcOrd="2" destOrd="0" presId="urn:microsoft.com/office/officeart/2005/8/layout/hProcess4"/>
    <dgm:cxn modelId="{39C134E1-7D16-448B-8256-BB0998123A6C}" type="presParOf" srcId="{E0E81516-4D4D-42EA-8527-06A2E30CDEBB}" destId="{49FC24EA-D8E0-45FA-A734-6AF8F58EE2F5}" srcOrd="3" destOrd="0" presId="urn:microsoft.com/office/officeart/2005/8/layout/hProcess4"/>
    <dgm:cxn modelId="{56BE6232-C08D-4B2B-8482-319952F2201F}" type="presParOf" srcId="{E0E81516-4D4D-42EA-8527-06A2E30CDEBB}" destId="{E1E406FD-21A3-4C8A-A75E-B3E90A16644F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528610-C7BD-48DC-8D34-4DDB20DB474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EEE8E9E-DA52-4540-A164-CFDEF9FADDD0}">
      <dgm:prSet phldrT="[Text]" custT="1"/>
      <dgm:spPr/>
      <dgm:t>
        <a:bodyPr/>
        <a:lstStyle/>
        <a:p>
          <a:r>
            <a:rPr lang="en-GB" sz="1600" b="1" dirty="0" smtClean="0">
              <a:solidFill>
                <a:schemeClr val="bg1"/>
              </a:solidFill>
            </a:rPr>
            <a:t>Detector in ERROR_RECOVER</a:t>
          </a:r>
          <a:endParaRPr lang="en-GB" sz="1600" b="1" dirty="0">
            <a:solidFill>
              <a:schemeClr val="bg1"/>
            </a:solidFill>
          </a:endParaRPr>
        </a:p>
      </dgm:t>
    </dgm:pt>
    <dgm:pt modelId="{081CA6DE-8BEE-4F67-8371-82A69C230689}" type="parTrans" cxnId="{C9D3FCD7-6788-4D65-AD18-6A1548795994}">
      <dgm:prSet/>
      <dgm:spPr/>
      <dgm:t>
        <a:bodyPr/>
        <a:lstStyle/>
        <a:p>
          <a:endParaRPr lang="en-GB"/>
        </a:p>
      </dgm:t>
    </dgm:pt>
    <dgm:pt modelId="{E577DFB1-E949-4E45-BF08-27DB997A1503}" type="sibTrans" cxnId="{C9D3FCD7-6788-4D65-AD18-6A1548795994}">
      <dgm:prSet/>
      <dgm:spPr/>
      <dgm:t>
        <a:bodyPr/>
        <a:lstStyle/>
        <a:p>
          <a:endParaRPr lang="en-GB"/>
        </a:p>
      </dgm:t>
    </dgm:pt>
    <dgm:pt modelId="{65A0FC1F-1FA2-4B3E-988D-BC6CBDFF4C4D}">
      <dgm:prSet phldrT="[Text]" custT="1"/>
      <dgm:spPr/>
      <dgm:t>
        <a:bodyPr/>
        <a:lstStyle/>
        <a:p>
          <a:r>
            <a:rPr lang="en-GB" sz="1600" b="1" dirty="0" smtClean="0">
              <a:solidFill>
                <a:schemeClr val="bg1"/>
              </a:solidFill>
            </a:rPr>
            <a:t>ECS stops the trigger and waits</a:t>
          </a:r>
          <a:endParaRPr lang="en-GB" sz="1600" b="1" dirty="0">
            <a:solidFill>
              <a:schemeClr val="bg1"/>
            </a:solidFill>
          </a:endParaRPr>
        </a:p>
      </dgm:t>
    </dgm:pt>
    <dgm:pt modelId="{DDC628E2-D8E5-4A75-B8C4-EDC097EB0B20}" type="parTrans" cxnId="{88ED0714-6234-4A74-B136-30DC28767F0F}">
      <dgm:prSet/>
      <dgm:spPr/>
      <dgm:t>
        <a:bodyPr/>
        <a:lstStyle/>
        <a:p>
          <a:endParaRPr lang="en-GB"/>
        </a:p>
      </dgm:t>
    </dgm:pt>
    <dgm:pt modelId="{2E4AF6D6-3090-4747-92DB-AA84CE5622F2}" type="sibTrans" cxnId="{88ED0714-6234-4A74-B136-30DC28767F0F}">
      <dgm:prSet/>
      <dgm:spPr/>
      <dgm:t>
        <a:bodyPr/>
        <a:lstStyle/>
        <a:p>
          <a:endParaRPr lang="en-GB"/>
        </a:p>
      </dgm:t>
    </dgm:pt>
    <dgm:pt modelId="{B9BAA9DA-172B-4E23-B8A3-81AA997B5C37}">
      <dgm:prSet phldrT="[Text]" custT="1"/>
      <dgm:spPr/>
      <dgm:t>
        <a:bodyPr/>
        <a:lstStyle/>
        <a:p>
          <a:r>
            <a:rPr lang="en-GB" sz="1600" b="1" dirty="0" smtClean="0">
              <a:solidFill>
                <a:schemeClr val="bg1"/>
              </a:solidFill>
            </a:rPr>
            <a:t>Detector is READY, restart trigger</a:t>
          </a:r>
          <a:endParaRPr lang="en-GB" sz="1600" b="1" dirty="0">
            <a:solidFill>
              <a:schemeClr val="bg1"/>
            </a:solidFill>
          </a:endParaRPr>
        </a:p>
      </dgm:t>
    </dgm:pt>
    <dgm:pt modelId="{E23E5466-BF6C-4F66-AB68-7660AF60C8BA}" type="parTrans" cxnId="{967B49A1-E2C7-4867-AD11-AEAD7D0A1E9F}">
      <dgm:prSet/>
      <dgm:spPr/>
      <dgm:t>
        <a:bodyPr/>
        <a:lstStyle/>
        <a:p>
          <a:endParaRPr lang="en-GB"/>
        </a:p>
      </dgm:t>
    </dgm:pt>
    <dgm:pt modelId="{2914F3DF-E12D-412D-A558-704B4215DD2E}" type="sibTrans" cxnId="{967B49A1-E2C7-4867-AD11-AEAD7D0A1E9F}">
      <dgm:prSet/>
      <dgm:spPr/>
      <dgm:t>
        <a:bodyPr/>
        <a:lstStyle/>
        <a:p>
          <a:endParaRPr lang="en-GB"/>
        </a:p>
      </dgm:t>
    </dgm:pt>
    <dgm:pt modelId="{CFD57755-1292-422D-B511-4707BA7FD963}" type="pres">
      <dgm:prSet presAssocID="{DF528610-C7BD-48DC-8D34-4DDB20DB474A}" presName="Name0" presStyleCnt="0">
        <dgm:presLayoutVars>
          <dgm:dir/>
          <dgm:resizeHandles val="exact"/>
        </dgm:presLayoutVars>
      </dgm:prSet>
      <dgm:spPr/>
    </dgm:pt>
    <dgm:pt modelId="{33C25A2D-7FDB-4A9A-A591-A38B755531A3}" type="pres">
      <dgm:prSet presAssocID="{EEEE8E9E-DA52-4540-A164-CFDEF9FADDD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D1B65A-B587-48D9-AD74-F2D2FF68F189}" type="pres">
      <dgm:prSet presAssocID="{E577DFB1-E949-4E45-BF08-27DB997A1503}" presName="sibTrans" presStyleLbl="sibTrans2D1" presStyleIdx="0" presStyleCnt="2"/>
      <dgm:spPr/>
      <dgm:t>
        <a:bodyPr/>
        <a:lstStyle/>
        <a:p>
          <a:endParaRPr lang="en-GB"/>
        </a:p>
      </dgm:t>
    </dgm:pt>
    <dgm:pt modelId="{8282CDC2-6546-478C-9DEF-1C619B6CA111}" type="pres">
      <dgm:prSet presAssocID="{E577DFB1-E949-4E45-BF08-27DB997A1503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86B9CFDF-3FF3-426D-8320-80759C1DFA79}" type="pres">
      <dgm:prSet presAssocID="{65A0FC1F-1FA2-4B3E-988D-BC6CBDFF4C4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26EB1F-9E92-42C3-9898-6D7D1A56AE30}" type="pres">
      <dgm:prSet presAssocID="{2E4AF6D6-3090-4747-92DB-AA84CE5622F2}" presName="sibTrans" presStyleLbl="sibTrans2D1" presStyleIdx="1" presStyleCnt="2"/>
      <dgm:spPr/>
      <dgm:t>
        <a:bodyPr/>
        <a:lstStyle/>
        <a:p>
          <a:endParaRPr lang="en-GB"/>
        </a:p>
      </dgm:t>
    </dgm:pt>
    <dgm:pt modelId="{0EE1BEBF-B9CA-44A1-AD03-00A6ED387B8F}" type="pres">
      <dgm:prSet presAssocID="{2E4AF6D6-3090-4747-92DB-AA84CE5622F2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28811D6A-168E-4531-B49E-2B7A78CCD452}" type="pres">
      <dgm:prSet presAssocID="{B9BAA9DA-172B-4E23-B8A3-81AA997B5C3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F181DA0-C6A7-4B75-8A1A-18FB16E71EA5}" type="presOf" srcId="{B9BAA9DA-172B-4E23-B8A3-81AA997B5C37}" destId="{28811D6A-168E-4531-B49E-2B7A78CCD452}" srcOrd="0" destOrd="0" presId="urn:microsoft.com/office/officeart/2005/8/layout/process1"/>
    <dgm:cxn modelId="{88ED0714-6234-4A74-B136-30DC28767F0F}" srcId="{DF528610-C7BD-48DC-8D34-4DDB20DB474A}" destId="{65A0FC1F-1FA2-4B3E-988D-BC6CBDFF4C4D}" srcOrd="1" destOrd="0" parTransId="{DDC628E2-D8E5-4A75-B8C4-EDC097EB0B20}" sibTransId="{2E4AF6D6-3090-4747-92DB-AA84CE5622F2}"/>
    <dgm:cxn modelId="{82F081E3-71BE-4B43-896F-27DC4516BC02}" type="presOf" srcId="{2E4AF6D6-3090-4747-92DB-AA84CE5622F2}" destId="{0EE1BEBF-B9CA-44A1-AD03-00A6ED387B8F}" srcOrd="1" destOrd="0" presId="urn:microsoft.com/office/officeart/2005/8/layout/process1"/>
    <dgm:cxn modelId="{6488764F-F565-4FC2-A2CF-B6149BCDCF0C}" type="presOf" srcId="{2E4AF6D6-3090-4747-92DB-AA84CE5622F2}" destId="{0426EB1F-9E92-42C3-9898-6D7D1A56AE30}" srcOrd="0" destOrd="0" presId="urn:microsoft.com/office/officeart/2005/8/layout/process1"/>
    <dgm:cxn modelId="{C01838D8-DFB7-4E9F-BE1E-610707426A54}" type="presOf" srcId="{DF528610-C7BD-48DC-8D34-4DDB20DB474A}" destId="{CFD57755-1292-422D-B511-4707BA7FD963}" srcOrd="0" destOrd="0" presId="urn:microsoft.com/office/officeart/2005/8/layout/process1"/>
    <dgm:cxn modelId="{6A577C13-E1BB-411D-B02C-DED68B90753B}" type="presOf" srcId="{E577DFB1-E949-4E45-BF08-27DB997A1503}" destId="{8282CDC2-6546-478C-9DEF-1C619B6CA111}" srcOrd="1" destOrd="0" presId="urn:microsoft.com/office/officeart/2005/8/layout/process1"/>
    <dgm:cxn modelId="{14FD02B7-4BB2-4E39-A935-140B6CE74C85}" type="presOf" srcId="{EEEE8E9E-DA52-4540-A164-CFDEF9FADDD0}" destId="{33C25A2D-7FDB-4A9A-A591-A38B755531A3}" srcOrd="0" destOrd="0" presId="urn:microsoft.com/office/officeart/2005/8/layout/process1"/>
    <dgm:cxn modelId="{967B49A1-E2C7-4867-AD11-AEAD7D0A1E9F}" srcId="{DF528610-C7BD-48DC-8D34-4DDB20DB474A}" destId="{B9BAA9DA-172B-4E23-B8A3-81AA997B5C37}" srcOrd="2" destOrd="0" parTransId="{E23E5466-BF6C-4F66-AB68-7660AF60C8BA}" sibTransId="{2914F3DF-E12D-412D-A558-704B4215DD2E}"/>
    <dgm:cxn modelId="{C9D3FCD7-6788-4D65-AD18-6A1548795994}" srcId="{DF528610-C7BD-48DC-8D34-4DDB20DB474A}" destId="{EEEE8E9E-DA52-4540-A164-CFDEF9FADDD0}" srcOrd="0" destOrd="0" parTransId="{081CA6DE-8BEE-4F67-8371-82A69C230689}" sibTransId="{E577DFB1-E949-4E45-BF08-27DB997A1503}"/>
    <dgm:cxn modelId="{ACF1D685-EB58-4C64-82F2-C9BC4B3A85C8}" type="presOf" srcId="{E577DFB1-E949-4E45-BF08-27DB997A1503}" destId="{69D1B65A-B587-48D9-AD74-F2D2FF68F189}" srcOrd="0" destOrd="0" presId="urn:microsoft.com/office/officeart/2005/8/layout/process1"/>
    <dgm:cxn modelId="{53C0FB0E-674E-49BD-9E9E-52F6DB95E0A7}" type="presOf" srcId="{65A0FC1F-1FA2-4B3E-988D-BC6CBDFF4C4D}" destId="{86B9CFDF-3FF3-426D-8320-80759C1DFA79}" srcOrd="0" destOrd="0" presId="urn:microsoft.com/office/officeart/2005/8/layout/process1"/>
    <dgm:cxn modelId="{67FC8535-9E75-4619-BC94-3205C2AE1BF4}" type="presParOf" srcId="{CFD57755-1292-422D-B511-4707BA7FD963}" destId="{33C25A2D-7FDB-4A9A-A591-A38B755531A3}" srcOrd="0" destOrd="0" presId="urn:microsoft.com/office/officeart/2005/8/layout/process1"/>
    <dgm:cxn modelId="{54A92B69-EFA5-4DC4-B6FF-53A876DCBB68}" type="presParOf" srcId="{CFD57755-1292-422D-B511-4707BA7FD963}" destId="{69D1B65A-B587-48D9-AD74-F2D2FF68F189}" srcOrd="1" destOrd="0" presId="urn:microsoft.com/office/officeart/2005/8/layout/process1"/>
    <dgm:cxn modelId="{7D22EBE8-045C-4AA7-8AE5-405E254BCF89}" type="presParOf" srcId="{69D1B65A-B587-48D9-AD74-F2D2FF68F189}" destId="{8282CDC2-6546-478C-9DEF-1C619B6CA111}" srcOrd="0" destOrd="0" presId="urn:microsoft.com/office/officeart/2005/8/layout/process1"/>
    <dgm:cxn modelId="{B9E0A6C6-FEA8-4AFB-84B1-AC659DB3D2AD}" type="presParOf" srcId="{CFD57755-1292-422D-B511-4707BA7FD963}" destId="{86B9CFDF-3FF3-426D-8320-80759C1DFA79}" srcOrd="2" destOrd="0" presId="urn:microsoft.com/office/officeart/2005/8/layout/process1"/>
    <dgm:cxn modelId="{DBD4F6F8-00B4-4B96-A8B0-67D463D50574}" type="presParOf" srcId="{CFD57755-1292-422D-B511-4707BA7FD963}" destId="{0426EB1F-9E92-42C3-9898-6D7D1A56AE30}" srcOrd="3" destOrd="0" presId="urn:microsoft.com/office/officeart/2005/8/layout/process1"/>
    <dgm:cxn modelId="{BCD2422E-996D-4200-A485-9D5EDDF6C646}" type="presParOf" srcId="{0426EB1F-9E92-42C3-9898-6D7D1A56AE30}" destId="{0EE1BEBF-B9CA-44A1-AD03-00A6ED387B8F}" srcOrd="0" destOrd="0" presId="urn:microsoft.com/office/officeart/2005/8/layout/process1"/>
    <dgm:cxn modelId="{9C3B7472-491E-4BF5-913F-B909468EB239}" type="presParOf" srcId="{CFD57755-1292-422D-B511-4707BA7FD963}" destId="{28811D6A-168E-4531-B49E-2B7A78CCD45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F528610-C7BD-48DC-8D34-4DDB20DB474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EEE8E9E-DA52-4540-A164-CFDEF9FADDD0}">
      <dgm:prSet phldrT="[Text]"/>
      <dgm:spPr/>
      <dgm:t>
        <a:bodyPr/>
        <a:lstStyle/>
        <a:p>
          <a:r>
            <a:rPr lang="en-GB" b="1" dirty="0" smtClean="0"/>
            <a:t>Shifter executes PAC</a:t>
          </a:r>
          <a:endParaRPr lang="en-GB" b="1" dirty="0"/>
        </a:p>
      </dgm:t>
    </dgm:pt>
    <dgm:pt modelId="{081CA6DE-8BEE-4F67-8371-82A69C230689}" type="parTrans" cxnId="{C9D3FCD7-6788-4D65-AD18-6A1548795994}">
      <dgm:prSet/>
      <dgm:spPr/>
      <dgm:t>
        <a:bodyPr/>
        <a:lstStyle/>
        <a:p>
          <a:endParaRPr lang="en-GB"/>
        </a:p>
      </dgm:t>
    </dgm:pt>
    <dgm:pt modelId="{E577DFB1-E949-4E45-BF08-27DB997A1503}" type="sibTrans" cxnId="{C9D3FCD7-6788-4D65-AD18-6A1548795994}">
      <dgm:prSet/>
      <dgm:spPr/>
      <dgm:t>
        <a:bodyPr/>
        <a:lstStyle/>
        <a:p>
          <a:endParaRPr lang="en-GB"/>
        </a:p>
      </dgm:t>
    </dgm:pt>
    <dgm:pt modelId="{65A0FC1F-1FA2-4B3E-988D-BC6CBDFF4C4D}">
      <dgm:prSet phldrT="[Text]"/>
      <dgm:spPr/>
      <dgm:t>
        <a:bodyPr/>
        <a:lstStyle/>
        <a:p>
          <a:r>
            <a:rPr lang="en-GB" b="1" dirty="0" smtClean="0"/>
            <a:t>ECS stops the trigger</a:t>
          </a:r>
          <a:endParaRPr lang="en-GB" b="1" dirty="0"/>
        </a:p>
      </dgm:t>
    </dgm:pt>
    <dgm:pt modelId="{DDC628E2-D8E5-4A75-B8C4-EDC097EB0B20}" type="parTrans" cxnId="{88ED0714-6234-4A74-B136-30DC28767F0F}">
      <dgm:prSet/>
      <dgm:spPr/>
      <dgm:t>
        <a:bodyPr/>
        <a:lstStyle/>
        <a:p>
          <a:endParaRPr lang="en-GB"/>
        </a:p>
      </dgm:t>
    </dgm:pt>
    <dgm:pt modelId="{2E4AF6D6-3090-4747-92DB-AA84CE5622F2}" type="sibTrans" cxnId="{88ED0714-6234-4A74-B136-30DC28767F0F}">
      <dgm:prSet/>
      <dgm:spPr/>
      <dgm:t>
        <a:bodyPr/>
        <a:lstStyle/>
        <a:p>
          <a:endParaRPr lang="en-GB"/>
        </a:p>
      </dgm:t>
    </dgm:pt>
    <dgm:pt modelId="{B9BAA9DA-172B-4E23-B8A3-81AA997B5C37}">
      <dgm:prSet phldrT="[Text]" custT="1"/>
      <dgm:spPr/>
      <dgm:t>
        <a:bodyPr/>
        <a:lstStyle/>
        <a:p>
          <a:r>
            <a:rPr lang="en-GB" sz="1600" b="1" dirty="0" smtClean="0"/>
            <a:t>DAQ executes </a:t>
          </a:r>
          <a:r>
            <a:rPr lang="en-GB" sz="1600" b="1" dirty="0" err="1" smtClean="0"/>
            <a:t>config</a:t>
          </a:r>
          <a:r>
            <a:rPr lang="en-GB" sz="1600" b="1" dirty="0" smtClean="0"/>
            <a:t> commands using DDL</a:t>
          </a:r>
          <a:endParaRPr lang="en-GB" sz="1600" b="1" dirty="0"/>
        </a:p>
      </dgm:t>
    </dgm:pt>
    <dgm:pt modelId="{E23E5466-BF6C-4F66-AB68-7660AF60C8BA}" type="parTrans" cxnId="{967B49A1-E2C7-4867-AD11-AEAD7D0A1E9F}">
      <dgm:prSet/>
      <dgm:spPr/>
      <dgm:t>
        <a:bodyPr/>
        <a:lstStyle/>
        <a:p>
          <a:endParaRPr lang="en-GB"/>
        </a:p>
      </dgm:t>
    </dgm:pt>
    <dgm:pt modelId="{2914F3DF-E12D-412D-A558-704B4215DD2E}" type="sibTrans" cxnId="{967B49A1-E2C7-4867-AD11-AEAD7D0A1E9F}">
      <dgm:prSet/>
      <dgm:spPr/>
      <dgm:t>
        <a:bodyPr/>
        <a:lstStyle/>
        <a:p>
          <a:endParaRPr lang="en-GB"/>
        </a:p>
      </dgm:t>
    </dgm:pt>
    <dgm:pt modelId="{3F40B965-85CE-4318-8F1A-FD2B33265D32}">
      <dgm:prSet phldrT="[Text]"/>
      <dgm:spPr/>
      <dgm:t>
        <a:bodyPr/>
        <a:lstStyle/>
        <a:p>
          <a:r>
            <a:rPr lang="en-GB" b="1" dirty="0" smtClean="0"/>
            <a:t>DAQ releases DDL</a:t>
          </a:r>
          <a:endParaRPr lang="en-GB" b="1" dirty="0"/>
        </a:p>
      </dgm:t>
    </dgm:pt>
    <dgm:pt modelId="{1395EBA3-A534-425D-B082-416E1A99A957}" type="parTrans" cxnId="{FA20DE41-7CEE-468F-B6A7-7EB39C03AA27}">
      <dgm:prSet/>
      <dgm:spPr/>
      <dgm:t>
        <a:bodyPr/>
        <a:lstStyle/>
        <a:p>
          <a:endParaRPr lang="en-GB"/>
        </a:p>
      </dgm:t>
    </dgm:pt>
    <dgm:pt modelId="{C93B8F77-D312-48C5-95E4-CD0C9AB79DAB}" type="sibTrans" cxnId="{FA20DE41-7CEE-468F-B6A7-7EB39C03AA27}">
      <dgm:prSet/>
      <dgm:spPr/>
      <dgm:t>
        <a:bodyPr/>
        <a:lstStyle/>
        <a:p>
          <a:endParaRPr lang="en-GB"/>
        </a:p>
      </dgm:t>
    </dgm:pt>
    <dgm:pt modelId="{CC7E2B5B-597C-4820-9F89-A6354036E411}">
      <dgm:prSet phldrT="[Text]"/>
      <dgm:spPr/>
      <dgm:t>
        <a:bodyPr/>
        <a:lstStyle/>
        <a:p>
          <a:r>
            <a:rPr lang="en-GB" b="1" dirty="0" smtClean="0"/>
            <a:t>DAQ re-enables DDL for data taking</a:t>
          </a:r>
          <a:endParaRPr lang="en-GB" b="1" dirty="0"/>
        </a:p>
      </dgm:t>
    </dgm:pt>
    <dgm:pt modelId="{A48FA9F8-5BE3-4426-9F87-C0C7C7C4D80C}" type="parTrans" cxnId="{D67BD4B8-BE1F-45BA-94A1-7C257C6327AF}">
      <dgm:prSet/>
      <dgm:spPr/>
    </dgm:pt>
    <dgm:pt modelId="{880CEC95-BE0F-487C-A83A-EBB93F99D91D}" type="sibTrans" cxnId="{D67BD4B8-BE1F-45BA-94A1-7C257C6327AF}">
      <dgm:prSet/>
      <dgm:spPr/>
      <dgm:t>
        <a:bodyPr/>
        <a:lstStyle/>
        <a:p>
          <a:endParaRPr lang="en-GB"/>
        </a:p>
      </dgm:t>
    </dgm:pt>
    <dgm:pt modelId="{6FBCD871-28A3-498A-B4C8-D10BAEAC2F61}">
      <dgm:prSet phldrT="[Text]"/>
      <dgm:spPr/>
      <dgm:t>
        <a:bodyPr/>
        <a:lstStyle/>
        <a:p>
          <a:r>
            <a:rPr lang="en-GB" b="1" dirty="0" smtClean="0"/>
            <a:t>ECS starts the trigger</a:t>
          </a:r>
          <a:endParaRPr lang="en-GB" b="1" dirty="0"/>
        </a:p>
      </dgm:t>
    </dgm:pt>
    <dgm:pt modelId="{A0080F45-C111-4E29-9BD1-AE4032E1716C}" type="parTrans" cxnId="{04FC4DE3-163F-42B0-A485-172154E8E9F4}">
      <dgm:prSet/>
      <dgm:spPr/>
    </dgm:pt>
    <dgm:pt modelId="{E0BC7E92-0F04-48DC-A457-30112A227FAB}" type="sibTrans" cxnId="{04FC4DE3-163F-42B0-A485-172154E8E9F4}">
      <dgm:prSet/>
      <dgm:spPr/>
    </dgm:pt>
    <dgm:pt modelId="{CFD57755-1292-422D-B511-4707BA7FD963}" type="pres">
      <dgm:prSet presAssocID="{DF528610-C7BD-48DC-8D34-4DDB20DB474A}" presName="Name0" presStyleCnt="0">
        <dgm:presLayoutVars>
          <dgm:dir/>
          <dgm:resizeHandles val="exact"/>
        </dgm:presLayoutVars>
      </dgm:prSet>
      <dgm:spPr/>
    </dgm:pt>
    <dgm:pt modelId="{33C25A2D-7FDB-4A9A-A591-A38B755531A3}" type="pres">
      <dgm:prSet presAssocID="{EEEE8E9E-DA52-4540-A164-CFDEF9FADDD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D1B65A-B587-48D9-AD74-F2D2FF68F189}" type="pres">
      <dgm:prSet presAssocID="{E577DFB1-E949-4E45-BF08-27DB997A1503}" presName="sibTrans" presStyleLbl="sibTrans2D1" presStyleIdx="0" presStyleCnt="5"/>
      <dgm:spPr/>
      <dgm:t>
        <a:bodyPr/>
        <a:lstStyle/>
        <a:p>
          <a:endParaRPr lang="en-GB"/>
        </a:p>
      </dgm:t>
    </dgm:pt>
    <dgm:pt modelId="{8282CDC2-6546-478C-9DEF-1C619B6CA111}" type="pres">
      <dgm:prSet presAssocID="{E577DFB1-E949-4E45-BF08-27DB997A1503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86B9CFDF-3FF3-426D-8320-80759C1DFA79}" type="pres">
      <dgm:prSet presAssocID="{65A0FC1F-1FA2-4B3E-988D-BC6CBDFF4C4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26EB1F-9E92-42C3-9898-6D7D1A56AE30}" type="pres">
      <dgm:prSet presAssocID="{2E4AF6D6-3090-4747-92DB-AA84CE5622F2}" presName="sibTrans" presStyleLbl="sibTrans2D1" presStyleIdx="1" presStyleCnt="5"/>
      <dgm:spPr/>
      <dgm:t>
        <a:bodyPr/>
        <a:lstStyle/>
        <a:p>
          <a:endParaRPr lang="en-GB"/>
        </a:p>
      </dgm:t>
    </dgm:pt>
    <dgm:pt modelId="{0EE1BEBF-B9CA-44A1-AD03-00A6ED387B8F}" type="pres">
      <dgm:prSet presAssocID="{2E4AF6D6-3090-4747-92DB-AA84CE5622F2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BDB13210-4914-4FE8-A306-4B60C53FF268}" type="pres">
      <dgm:prSet presAssocID="{3F40B965-85CE-4318-8F1A-FD2B33265D3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CFE876-CB2C-4795-881A-13D39E4201CF}" type="pres">
      <dgm:prSet presAssocID="{C93B8F77-D312-48C5-95E4-CD0C9AB79DAB}" presName="sibTrans" presStyleLbl="sibTrans2D1" presStyleIdx="2" presStyleCnt="5"/>
      <dgm:spPr/>
      <dgm:t>
        <a:bodyPr/>
        <a:lstStyle/>
        <a:p>
          <a:endParaRPr lang="en-GB"/>
        </a:p>
      </dgm:t>
    </dgm:pt>
    <dgm:pt modelId="{2589E451-D00C-44BB-93F7-320AF9F68CF7}" type="pres">
      <dgm:prSet presAssocID="{C93B8F77-D312-48C5-95E4-CD0C9AB79DAB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28811D6A-168E-4531-B49E-2B7A78CCD452}" type="pres">
      <dgm:prSet presAssocID="{B9BAA9DA-172B-4E23-B8A3-81AA997B5C37}" presName="node" presStyleLbl="node1" presStyleIdx="3" presStyleCnt="6" custScaleX="11589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C2223D-C290-4748-BF1F-BA00FC035B0D}" type="pres">
      <dgm:prSet presAssocID="{2914F3DF-E12D-412D-A558-704B4215DD2E}" presName="sibTrans" presStyleLbl="sibTrans2D1" presStyleIdx="3" presStyleCnt="5"/>
      <dgm:spPr/>
      <dgm:t>
        <a:bodyPr/>
        <a:lstStyle/>
        <a:p>
          <a:endParaRPr lang="en-GB"/>
        </a:p>
      </dgm:t>
    </dgm:pt>
    <dgm:pt modelId="{DCBF3C50-6AE4-4EC7-A058-49792A35E439}" type="pres">
      <dgm:prSet presAssocID="{2914F3DF-E12D-412D-A558-704B4215DD2E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82C0BBD7-27E2-4C5F-BDB6-7FB8261D6608}" type="pres">
      <dgm:prSet presAssocID="{CC7E2B5B-597C-4820-9F89-A6354036E41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611679A-0464-43E2-B1A1-4C4D9FFECBA0}" type="pres">
      <dgm:prSet presAssocID="{880CEC95-BE0F-487C-A83A-EBB93F99D91D}" presName="sibTrans" presStyleLbl="sibTrans2D1" presStyleIdx="4" presStyleCnt="5"/>
      <dgm:spPr/>
      <dgm:t>
        <a:bodyPr/>
        <a:lstStyle/>
        <a:p>
          <a:endParaRPr lang="en-GB"/>
        </a:p>
      </dgm:t>
    </dgm:pt>
    <dgm:pt modelId="{257A7F06-00D2-4826-8295-D87B7D527C71}" type="pres">
      <dgm:prSet presAssocID="{880CEC95-BE0F-487C-A83A-EBB93F99D91D}" presName="connectorText" presStyleLbl="sibTrans2D1" presStyleIdx="4" presStyleCnt="5"/>
      <dgm:spPr/>
      <dgm:t>
        <a:bodyPr/>
        <a:lstStyle/>
        <a:p>
          <a:endParaRPr lang="en-GB"/>
        </a:p>
      </dgm:t>
    </dgm:pt>
    <dgm:pt modelId="{B5BAC322-1B37-4A23-90B3-8E1AE7FF5117}" type="pres">
      <dgm:prSet presAssocID="{6FBCD871-28A3-498A-B4C8-D10BAEAC2F6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49E86A0-6492-4367-8BB1-0FD27808BA3B}" type="presOf" srcId="{6FBCD871-28A3-498A-B4C8-D10BAEAC2F61}" destId="{B5BAC322-1B37-4A23-90B3-8E1AE7FF5117}" srcOrd="0" destOrd="0" presId="urn:microsoft.com/office/officeart/2005/8/layout/process1"/>
    <dgm:cxn modelId="{D7FC0B74-4485-495F-B990-A63F0483CE1E}" type="presOf" srcId="{2914F3DF-E12D-412D-A558-704B4215DD2E}" destId="{DCBF3C50-6AE4-4EC7-A058-49792A35E439}" srcOrd="1" destOrd="0" presId="urn:microsoft.com/office/officeart/2005/8/layout/process1"/>
    <dgm:cxn modelId="{7292A3F2-26AD-438F-8E3B-3EEE6A1D8DBB}" type="presOf" srcId="{2914F3DF-E12D-412D-A558-704B4215DD2E}" destId="{8AC2223D-C290-4748-BF1F-BA00FC035B0D}" srcOrd="0" destOrd="0" presId="urn:microsoft.com/office/officeart/2005/8/layout/process1"/>
    <dgm:cxn modelId="{967B49A1-E2C7-4867-AD11-AEAD7D0A1E9F}" srcId="{DF528610-C7BD-48DC-8D34-4DDB20DB474A}" destId="{B9BAA9DA-172B-4E23-B8A3-81AA997B5C37}" srcOrd="3" destOrd="0" parTransId="{E23E5466-BF6C-4F66-AB68-7660AF60C8BA}" sibTransId="{2914F3DF-E12D-412D-A558-704B4215DD2E}"/>
    <dgm:cxn modelId="{90501C2F-890C-4802-AA41-88919CF5E356}" type="presOf" srcId="{2E4AF6D6-3090-4747-92DB-AA84CE5622F2}" destId="{0426EB1F-9E92-42C3-9898-6D7D1A56AE30}" srcOrd="0" destOrd="0" presId="urn:microsoft.com/office/officeart/2005/8/layout/process1"/>
    <dgm:cxn modelId="{88ED0714-6234-4A74-B136-30DC28767F0F}" srcId="{DF528610-C7BD-48DC-8D34-4DDB20DB474A}" destId="{65A0FC1F-1FA2-4B3E-988D-BC6CBDFF4C4D}" srcOrd="1" destOrd="0" parTransId="{DDC628E2-D8E5-4A75-B8C4-EDC097EB0B20}" sibTransId="{2E4AF6D6-3090-4747-92DB-AA84CE5622F2}"/>
    <dgm:cxn modelId="{FA20DE41-7CEE-468F-B6A7-7EB39C03AA27}" srcId="{DF528610-C7BD-48DC-8D34-4DDB20DB474A}" destId="{3F40B965-85CE-4318-8F1A-FD2B33265D32}" srcOrd="2" destOrd="0" parTransId="{1395EBA3-A534-425D-B082-416E1A99A957}" sibTransId="{C93B8F77-D312-48C5-95E4-CD0C9AB79DAB}"/>
    <dgm:cxn modelId="{58179AB3-7E78-497C-BBFE-1D13A5B8FDFD}" type="presOf" srcId="{2E4AF6D6-3090-4747-92DB-AA84CE5622F2}" destId="{0EE1BEBF-B9CA-44A1-AD03-00A6ED387B8F}" srcOrd="1" destOrd="0" presId="urn:microsoft.com/office/officeart/2005/8/layout/process1"/>
    <dgm:cxn modelId="{698A676F-157F-49B9-BB68-4E43F5EFE354}" type="presOf" srcId="{C93B8F77-D312-48C5-95E4-CD0C9AB79DAB}" destId="{85CFE876-CB2C-4795-881A-13D39E4201CF}" srcOrd="0" destOrd="0" presId="urn:microsoft.com/office/officeart/2005/8/layout/process1"/>
    <dgm:cxn modelId="{FA7DBD77-CA62-4CC6-B369-728E4826855C}" type="presOf" srcId="{880CEC95-BE0F-487C-A83A-EBB93F99D91D}" destId="{257A7F06-00D2-4826-8295-D87B7D527C71}" srcOrd="1" destOrd="0" presId="urn:microsoft.com/office/officeart/2005/8/layout/process1"/>
    <dgm:cxn modelId="{3EE690D3-B48A-490C-AC80-CCC99C745FA6}" type="presOf" srcId="{E577DFB1-E949-4E45-BF08-27DB997A1503}" destId="{8282CDC2-6546-478C-9DEF-1C619B6CA111}" srcOrd="1" destOrd="0" presId="urn:microsoft.com/office/officeart/2005/8/layout/process1"/>
    <dgm:cxn modelId="{D6F2A727-5F5F-4CB2-8858-39F41AC502A6}" type="presOf" srcId="{3F40B965-85CE-4318-8F1A-FD2B33265D32}" destId="{BDB13210-4914-4FE8-A306-4B60C53FF268}" srcOrd="0" destOrd="0" presId="urn:microsoft.com/office/officeart/2005/8/layout/process1"/>
    <dgm:cxn modelId="{04FC4DE3-163F-42B0-A485-172154E8E9F4}" srcId="{DF528610-C7BD-48DC-8D34-4DDB20DB474A}" destId="{6FBCD871-28A3-498A-B4C8-D10BAEAC2F61}" srcOrd="5" destOrd="0" parTransId="{A0080F45-C111-4E29-9BD1-AE4032E1716C}" sibTransId="{E0BC7E92-0F04-48DC-A457-30112A227FAB}"/>
    <dgm:cxn modelId="{3C3414B5-D705-4D8E-B0EA-2DBA182D2F5C}" type="presOf" srcId="{65A0FC1F-1FA2-4B3E-988D-BC6CBDFF4C4D}" destId="{86B9CFDF-3FF3-426D-8320-80759C1DFA79}" srcOrd="0" destOrd="0" presId="urn:microsoft.com/office/officeart/2005/8/layout/process1"/>
    <dgm:cxn modelId="{A92B22E2-01E6-4591-9ECB-2BC5FA18B8AA}" type="presOf" srcId="{E577DFB1-E949-4E45-BF08-27DB997A1503}" destId="{69D1B65A-B587-48D9-AD74-F2D2FF68F189}" srcOrd="0" destOrd="0" presId="urn:microsoft.com/office/officeart/2005/8/layout/process1"/>
    <dgm:cxn modelId="{D67BD4B8-BE1F-45BA-94A1-7C257C6327AF}" srcId="{DF528610-C7BD-48DC-8D34-4DDB20DB474A}" destId="{CC7E2B5B-597C-4820-9F89-A6354036E411}" srcOrd="4" destOrd="0" parTransId="{A48FA9F8-5BE3-4426-9F87-C0C7C7C4D80C}" sibTransId="{880CEC95-BE0F-487C-A83A-EBB93F99D91D}"/>
    <dgm:cxn modelId="{987D7DA5-541A-4980-B182-FDF5606D924C}" type="presOf" srcId="{C93B8F77-D312-48C5-95E4-CD0C9AB79DAB}" destId="{2589E451-D00C-44BB-93F7-320AF9F68CF7}" srcOrd="1" destOrd="0" presId="urn:microsoft.com/office/officeart/2005/8/layout/process1"/>
    <dgm:cxn modelId="{5EC47D8F-AB3F-4E12-AF2E-AFCF57DBA977}" type="presOf" srcId="{880CEC95-BE0F-487C-A83A-EBB93F99D91D}" destId="{4611679A-0464-43E2-B1A1-4C4D9FFECBA0}" srcOrd="0" destOrd="0" presId="urn:microsoft.com/office/officeart/2005/8/layout/process1"/>
    <dgm:cxn modelId="{8B2732D6-1D26-4944-A0F7-1CAE57F069C0}" type="presOf" srcId="{B9BAA9DA-172B-4E23-B8A3-81AA997B5C37}" destId="{28811D6A-168E-4531-B49E-2B7A78CCD452}" srcOrd="0" destOrd="0" presId="urn:microsoft.com/office/officeart/2005/8/layout/process1"/>
    <dgm:cxn modelId="{C9D3FCD7-6788-4D65-AD18-6A1548795994}" srcId="{DF528610-C7BD-48DC-8D34-4DDB20DB474A}" destId="{EEEE8E9E-DA52-4540-A164-CFDEF9FADDD0}" srcOrd="0" destOrd="0" parTransId="{081CA6DE-8BEE-4F67-8371-82A69C230689}" sibTransId="{E577DFB1-E949-4E45-BF08-27DB997A1503}"/>
    <dgm:cxn modelId="{67B8A1E8-1942-46CA-99F0-9AA938680091}" type="presOf" srcId="{EEEE8E9E-DA52-4540-A164-CFDEF9FADDD0}" destId="{33C25A2D-7FDB-4A9A-A591-A38B755531A3}" srcOrd="0" destOrd="0" presId="urn:microsoft.com/office/officeart/2005/8/layout/process1"/>
    <dgm:cxn modelId="{C7DE512B-FF78-4F9E-924C-D040697F62AF}" type="presOf" srcId="{CC7E2B5B-597C-4820-9F89-A6354036E411}" destId="{82C0BBD7-27E2-4C5F-BDB6-7FB8261D6608}" srcOrd="0" destOrd="0" presId="urn:microsoft.com/office/officeart/2005/8/layout/process1"/>
    <dgm:cxn modelId="{7B267452-B4E8-4C93-B5AD-580B13C5BF4B}" type="presOf" srcId="{DF528610-C7BD-48DC-8D34-4DDB20DB474A}" destId="{CFD57755-1292-422D-B511-4707BA7FD963}" srcOrd="0" destOrd="0" presId="urn:microsoft.com/office/officeart/2005/8/layout/process1"/>
    <dgm:cxn modelId="{EB86A18B-3FCD-4AEA-B57A-3B4BD45BA18F}" type="presParOf" srcId="{CFD57755-1292-422D-B511-4707BA7FD963}" destId="{33C25A2D-7FDB-4A9A-A591-A38B755531A3}" srcOrd="0" destOrd="0" presId="urn:microsoft.com/office/officeart/2005/8/layout/process1"/>
    <dgm:cxn modelId="{AD42ED20-3B80-4C39-BA7A-042DB10C9D15}" type="presParOf" srcId="{CFD57755-1292-422D-B511-4707BA7FD963}" destId="{69D1B65A-B587-48D9-AD74-F2D2FF68F189}" srcOrd="1" destOrd="0" presId="urn:microsoft.com/office/officeart/2005/8/layout/process1"/>
    <dgm:cxn modelId="{88E6D21A-D38F-4DB4-8BA8-87E121E8E5FF}" type="presParOf" srcId="{69D1B65A-B587-48D9-AD74-F2D2FF68F189}" destId="{8282CDC2-6546-478C-9DEF-1C619B6CA111}" srcOrd="0" destOrd="0" presId="urn:microsoft.com/office/officeart/2005/8/layout/process1"/>
    <dgm:cxn modelId="{D903E695-37FE-45C0-8AFA-0FF62E07FCE7}" type="presParOf" srcId="{CFD57755-1292-422D-B511-4707BA7FD963}" destId="{86B9CFDF-3FF3-426D-8320-80759C1DFA79}" srcOrd="2" destOrd="0" presId="urn:microsoft.com/office/officeart/2005/8/layout/process1"/>
    <dgm:cxn modelId="{C9843078-49EA-4164-9B12-C71DD8AFC06D}" type="presParOf" srcId="{CFD57755-1292-422D-B511-4707BA7FD963}" destId="{0426EB1F-9E92-42C3-9898-6D7D1A56AE30}" srcOrd="3" destOrd="0" presId="urn:microsoft.com/office/officeart/2005/8/layout/process1"/>
    <dgm:cxn modelId="{393D8397-D8FB-43C6-8990-651C106399CC}" type="presParOf" srcId="{0426EB1F-9E92-42C3-9898-6D7D1A56AE30}" destId="{0EE1BEBF-B9CA-44A1-AD03-00A6ED387B8F}" srcOrd="0" destOrd="0" presId="urn:microsoft.com/office/officeart/2005/8/layout/process1"/>
    <dgm:cxn modelId="{CB345F46-5EE4-4595-9E08-23A1E563143F}" type="presParOf" srcId="{CFD57755-1292-422D-B511-4707BA7FD963}" destId="{BDB13210-4914-4FE8-A306-4B60C53FF268}" srcOrd="4" destOrd="0" presId="urn:microsoft.com/office/officeart/2005/8/layout/process1"/>
    <dgm:cxn modelId="{38F11738-457E-470A-ABC4-950221B8FFAA}" type="presParOf" srcId="{CFD57755-1292-422D-B511-4707BA7FD963}" destId="{85CFE876-CB2C-4795-881A-13D39E4201CF}" srcOrd="5" destOrd="0" presId="urn:microsoft.com/office/officeart/2005/8/layout/process1"/>
    <dgm:cxn modelId="{DC91780E-5DEB-4D04-B68C-9ABC570BC87F}" type="presParOf" srcId="{85CFE876-CB2C-4795-881A-13D39E4201CF}" destId="{2589E451-D00C-44BB-93F7-320AF9F68CF7}" srcOrd="0" destOrd="0" presId="urn:microsoft.com/office/officeart/2005/8/layout/process1"/>
    <dgm:cxn modelId="{E3D896B9-EBE7-46FE-98AF-56CBAC1E0DAC}" type="presParOf" srcId="{CFD57755-1292-422D-B511-4707BA7FD963}" destId="{28811D6A-168E-4531-B49E-2B7A78CCD452}" srcOrd="6" destOrd="0" presId="urn:microsoft.com/office/officeart/2005/8/layout/process1"/>
    <dgm:cxn modelId="{E8E58BF5-91E2-4412-8290-77D5CF0905BE}" type="presParOf" srcId="{CFD57755-1292-422D-B511-4707BA7FD963}" destId="{8AC2223D-C290-4748-BF1F-BA00FC035B0D}" srcOrd="7" destOrd="0" presId="urn:microsoft.com/office/officeart/2005/8/layout/process1"/>
    <dgm:cxn modelId="{73208F85-A883-4F13-BB1E-6B88BB32979F}" type="presParOf" srcId="{8AC2223D-C290-4748-BF1F-BA00FC035B0D}" destId="{DCBF3C50-6AE4-4EC7-A058-49792A35E439}" srcOrd="0" destOrd="0" presId="urn:microsoft.com/office/officeart/2005/8/layout/process1"/>
    <dgm:cxn modelId="{1969050A-C623-4235-854C-F987512ADE39}" type="presParOf" srcId="{CFD57755-1292-422D-B511-4707BA7FD963}" destId="{82C0BBD7-27E2-4C5F-BDB6-7FB8261D6608}" srcOrd="8" destOrd="0" presId="urn:microsoft.com/office/officeart/2005/8/layout/process1"/>
    <dgm:cxn modelId="{27BB5DF5-38D7-47C7-BA7F-24A65F7630F0}" type="presParOf" srcId="{CFD57755-1292-422D-B511-4707BA7FD963}" destId="{4611679A-0464-43E2-B1A1-4C4D9FFECBA0}" srcOrd="9" destOrd="0" presId="urn:microsoft.com/office/officeart/2005/8/layout/process1"/>
    <dgm:cxn modelId="{761FE662-6AA5-4143-8517-39BBD6A2F1AD}" type="presParOf" srcId="{4611679A-0464-43E2-B1A1-4C4D9FFECBA0}" destId="{257A7F06-00D2-4826-8295-D87B7D527C71}" srcOrd="0" destOrd="0" presId="urn:microsoft.com/office/officeart/2005/8/layout/process1"/>
    <dgm:cxn modelId="{63831B9B-2D7F-4AC0-A035-EED66A5EDC3D}" type="presParOf" srcId="{CFD57755-1292-422D-B511-4707BA7FD963}" destId="{B5BAC322-1B37-4A23-90B3-8E1AE7FF5117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EA23BE8-F231-446D-BE02-BDF9374ADDD2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08ECE692-41E4-49E6-BC75-907087512EA1}">
      <dgm:prSet phldrT="[Text]"/>
      <dgm:spPr/>
      <dgm:t>
        <a:bodyPr/>
        <a:lstStyle/>
        <a:p>
          <a:r>
            <a:rPr lang="en-GB" dirty="0" smtClean="0"/>
            <a:t>First ideas HI@LHC</a:t>
          </a:r>
        </a:p>
        <a:p>
          <a:r>
            <a:rPr lang="en-GB" dirty="0" smtClean="0"/>
            <a:t>1990</a:t>
          </a:r>
          <a:endParaRPr lang="en-GB" dirty="0"/>
        </a:p>
      </dgm:t>
    </dgm:pt>
    <dgm:pt modelId="{D0F2E8E9-4E90-4463-A4A9-9531CAF59F72}" type="parTrans" cxnId="{05D4E7B0-7A4C-4370-8E78-A0C9922DCC72}">
      <dgm:prSet/>
      <dgm:spPr/>
      <dgm:t>
        <a:bodyPr/>
        <a:lstStyle/>
        <a:p>
          <a:endParaRPr lang="en-GB"/>
        </a:p>
      </dgm:t>
    </dgm:pt>
    <dgm:pt modelId="{EE65EFB0-FB82-40EE-8BE1-F3C484211FCC}" type="sibTrans" cxnId="{05D4E7B0-7A4C-4370-8E78-A0C9922DCC72}">
      <dgm:prSet/>
      <dgm:spPr/>
      <dgm:t>
        <a:bodyPr/>
        <a:lstStyle/>
        <a:p>
          <a:endParaRPr lang="en-GB"/>
        </a:p>
      </dgm:t>
    </dgm:pt>
    <dgm:pt modelId="{782F1199-2466-42E3-859A-3AF5C2EC7846}">
      <dgm:prSet phldrT="[Text]"/>
      <dgm:spPr/>
      <dgm:t>
        <a:bodyPr/>
        <a:lstStyle/>
        <a:p>
          <a:r>
            <a:rPr lang="en-GB" dirty="0" smtClean="0"/>
            <a:t>1993</a:t>
          </a:r>
        </a:p>
        <a:p>
          <a:r>
            <a:rPr lang="en-GB" dirty="0" smtClean="0"/>
            <a:t>ALICE </a:t>
          </a:r>
          <a:r>
            <a:rPr lang="en-GB" dirty="0" err="1" smtClean="0"/>
            <a:t>LoI</a:t>
          </a:r>
          <a:endParaRPr lang="en-GB" dirty="0"/>
        </a:p>
      </dgm:t>
    </dgm:pt>
    <dgm:pt modelId="{3BF57A75-449C-48F6-9FB6-AB638EF19C15}" type="parTrans" cxnId="{46D50C9E-B7D3-4F38-9314-AC064B358E07}">
      <dgm:prSet/>
      <dgm:spPr/>
      <dgm:t>
        <a:bodyPr/>
        <a:lstStyle/>
        <a:p>
          <a:endParaRPr lang="en-GB"/>
        </a:p>
      </dgm:t>
    </dgm:pt>
    <dgm:pt modelId="{D96B0930-9129-42DB-9014-5B9D08D917D6}" type="sibTrans" cxnId="{46D50C9E-B7D3-4F38-9314-AC064B358E07}">
      <dgm:prSet/>
      <dgm:spPr/>
      <dgm:t>
        <a:bodyPr/>
        <a:lstStyle/>
        <a:p>
          <a:endParaRPr lang="en-GB"/>
        </a:p>
      </dgm:t>
    </dgm:pt>
    <dgm:pt modelId="{DAA3BCAA-DDF5-4A98-8E79-3ED4898F11EA}">
      <dgm:prSet phldrT="[Text]"/>
      <dgm:spPr/>
      <dgm:t>
        <a:bodyPr/>
        <a:lstStyle/>
        <a:p>
          <a:r>
            <a:rPr lang="en-GB" dirty="0" smtClean="0"/>
            <a:t>1997</a:t>
          </a:r>
        </a:p>
        <a:p>
          <a:r>
            <a:rPr lang="en-GB" dirty="0" smtClean="0"/>
            <a:t>ALICE is approved</a:t>
          </a:r>
          <a:endParaRPr lang="en-GB" dirty="0"/>
        </a:p>
      </dgm:t>
    </dgm:pt>
    <dgm:pt modelId="{8C114FF1-3B32-4FF1-8EA3-F56B2CCF373A}" type="parTrans" cxnId="{4844F801-99AB-4938-8ADB-9B1EA55691AC}">
      <dgm:prSet/>
      <dgm:spPr/>
      <dgm:t>
        <a:bodyPr/>
        <a:lstStyle/>
        <a:p>
          <a:endParaRPr lang="en-GB"/>
        </a:p>
      </dgm:t>
    </dgm:pt>
    <dgm:pt modelId="{11B61057-4B25-42D4-A69F-0340F8AC4455}" type="sibTrans" cxnId="{4844F801-99AB-4938-8ADB-9B1EA55691AC}">
      <dgm:prSet/>
      <dgm:spPr/>
      <dgm:t>
        <a:bodyPr/>
        <a:lstStyle/>
        <a:p>
          <a:endParaRPr lang="en-GB"/>
        </a:p>
      </dgm:t>
    </dgm:pt>
    <dgm:pt modelId="{98C80D69-2039-41EB-BC1D-3DEEA6B37BA1}">
      <dgm:prSet phldrT="[Text]"/>
      <dgm:spPr/>
      <dgm:t>
        <a:bodyPr/>
        <a:lstStyle/>
        <a:p>
          <a:r>
            <a:rPr lang="en-GB" dirty="0" smtClean="0"/>
            <a:t>Technical Proposal</a:t>
          </a:r>
        </a:p>
        <a:p>
          <a:r>
            <a:rPr lang="en-GB" dirty="0" smtClean="0"/>
            <a:t>1995</a:t>
          </a:r>
          <a:endParaRPr lang="en-GB" dirty="0"/>
        </a:p>
      </dgm:t>
    </dgm:pt>
    <dgm:pt modelId="{F342BB66-97C7-4A12-A855-E7BD8F10C3D1}" type="parTrans" cxnId="{B3A393F0-0F28-4BC8-8266-28F65DF4A80F}">
      <dgm:prSet/>
      <dgm:spPr/>
      <dgm:t>
        <a:bodyPr/>
        <a:lstStyle/>
        <a:p>
          <a:endParaRPr lang="en-GB"/>
        </a:p>
      </dgm:t>
    </dgm:pt>
    <dgm:pt modelId="{E9B3A350-C548-475F-942D-7C6A633E573D}" type="sibTrans" cxnId="{B3A393F0-0F28-4BC8-8266-28F65DF4A80F}">
      <dgm:prSet/>
      <dgm:spPr/>
      <dgm:t>
        <a:bodyPr/>
        <a:lstStyle/>
        <a:p>
          <a:endParaRPr lang="en-GB"/>
        </a:p>
      </dgm:t>
    </dgm:pt>
    <dgm:pt modelId="{26621915-3208-4D01-8FF5-B884EEE394FA}">
      <dgm:prSet phldrT="[Text]"/>
      <dgm:spPr/>
      <dgm:t>
        <a:bodyPr/>
        <a:lstStyle/>
        <a:p>
          <a:r>
            <a:rPr lang="en-GB" dirty="0" smtClean="0"/>
            <a:t>2000</a:t>
          </a:r>
        </a:p>
        <a:p>
          <a:r>
            <a:rPr lang="en-GB" dirty="0" smtClean="0"/>
            <a:t>Construction begins</a:t>
          </a:r>
          <a:endParaRPr lang="en-GB" dirty="0"/>
        </a:p>
      </dgm:t>
    </dgm:pt>
    <dgm:pt modelId="{82CC3F1D-C45E-4C48-BAA2-425E99ACC87C}" type="parTrans" cxnId="{F084CD13-7426-47CE-B6A6-D3E62A9DFF47}">
      <dgm:prSet/>
      <dgm:spPr/>
      <dgm:t>
        <a:bodyPr/>
        <a:lstStyle/>
        <a:p>
          <a:endParaRPr lang="en-GB"/>
        </a:p>
      </dgm:t>
    </dgm:pt>
    <dgm:pt modelId="{6E5DDFA3-F35B-415C-A114-7543F4DCCBF8}" type="sibTrans" cxnId="{F084CD13-7426-47CE-B6A6-D3E62A9DFF47}">
      <dgm:prSet/>
      <dgm:spPr/>
      <dgm:t>
        <a:bodyPr/>
        <a:lstStyle/>
        <a:p>
          <a:endParaRPr lang="en-GB"/>
        </a:p>
      </dgm:t>
    </dgm:pt>
    <dgm:pt modelId="{3A277E99-B41B-48A3-ABBA-BC664938EC9F}">
      <dgm:prSet phldrT="[Text]"/>
      <dgm:spPr/>
      <dgm:t>
        <a:bodyPr/>
        <a:lstStyle/>
        <a:p>
          <a:r>
            <a:rPr lang="en-GB" dirty="0" smtClean="0"/>
            <a:t>First TDR</a:t>
          </a:r>
        </a:p>
        <a:p>
          <a:r>
            <a:rPr lang="en-GB" dirty="0" smtClean="0"/>
            <a:t>1998</a:t>
          </a:r>
          <a:endParaRPr lang="en-GB" dirty="0"/>
        </a:p>
      </dgm:t>
    </dgm:pt>
    <dgm:pt modelId="{DB857F19-7B9D-4971-8EB0-130CB1BDBDEF}" type="parTrans" cxnId="{8A1E6217-7E12-4095-A9BA-0EE588F71276}">
      <dgm:prSet/>
      <dgm:spPr/>
      <dgm:t>
        <a:bodyPr/>
        <a:lstStyle/>
        <a:p>
          <a:endParaRPr lang="en-GB"/>
        </a:p>
      </dgm:t>
    </dgm:pt>
    <dgm:pt modelId="{A3540F27-123C-424D-8B29-6DAB9FD2E8DD}" type="sibTrans" cxnId="{8A1E6217-7E12-4095-A9BA-0EE588F71276}">
      <dgm:prSet/>
      <dgm:spPr/>
      <dgm:t>
        <a:bodyPr/>
        <a:lstStyle/>
        <a:p>
          <a:endParaRPr lang="en-GB"/>
        </a:p>
      </dgm:t>
    </dgm:pt>
    <dgm:pt modelId="{F1E3DC12-95FC-4800-A0E7-9C0F0D7E1DCC}" type="pres">
      <dgm:prSet presAssocID="{AEA23BE8-F231-446D-BE02-BDF9374ADDD2}" presName="Name0" presStyleCnt="0">
        <dgm:presLayoutVars>
          <dgm:dir/>
          <dgm:resizeHandles val="exact"/>
        </dgm:presLayoutVars>
      </dgm:prSet>
      <dgm:spPr/>
    </dgm:pt>
    <dgm:pt modelId="{F73F3B13-08C6-45F8-A416-0573D02FA22E}" type="pres">
      <dgm:prSet presAssocID="{AEA23BE8-F231-446D-BE02-BDF9374ADDD2}" presName="arrow" presStyleLbl="bgShp" presStyleIdx="0" presStyleCnt="1" custLinFactNeighborY="2774"/>
      <dgm:spPr/>
    </dgm:pt>
    <dgm:pt modelId="{B5E0E7F3-57D0-4837-8749-1D39D9DC3444}" type="pres">
      <dgm:prSet presAssocID="{AEA23BE8-F231-446D-BE02-BDF9374ADDD2}" presName="points" presStyleCnt="0"/>
      <dgm:spPr/>
    </dgm:pt>
    <dgm:pt modelId="{D6A20B98-B6D6-4DED-B25B-60DBEEB4DC13}" type="pres">
      <dgm:prSet presAssocID="{08ECE692-41E4-49E6-BC75-907087512EA1}" presName="compositeA" presStyleCnt="0"/>
      <dgm:spPr/>
    </dgm:pt>
    <dgm:pt modelId="{ACC69D5F-C4AB-4BAE-9428-1D986BC6742F}" type="pres">
      <dgm:prSet presAssocID="{08ECE692-41E4-49E6-BC75-907087512EA1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033189-FF01-4153-B928-B77807E63B00}" type="pres">
      <dgm:prSet presAssocID="{08ECE692-41E4-49E6-BC75-907087512EA1}" presName="circleA" presStyleLbl="node1" presStyleIdx="0" presStyleCnt="6"/>
      <dgm:spPr/>
    </dgm:pt>
    <dgm:pt modelId="{50CABAD7-206A-4E45-A6BB-7EBE1818F20D}" type="pres">
      <dgm:prSet presAssocID="{08ECE692-41E4-49E6-BC75-907087512EA1}" presName="spaceA" presStyleCnt="0"/>
      <dgm:spPr/>
    </dgm:pt>
    <dgm:pt modelId="{1CE32523-F153-4DB2-B51F-963A0D66400D}" type="pres">
      <dgm:prSet presAssocID="{EE65EFB0-FB82-40EE-8BE1-F3C484211FCC}" presName="space" presStyleCnt="0"/>
      <dgm:spPr/>
    </dgm:pt>
    <dgm:pt modelId="{0AADB5D4-682A-48E2-B1B0-EB389DA64A48}" type="pres">
      <dgm:prSet presAssocID="{782F1199-2466-42E3-859A-3AF5C2EC7846}" presName="compositeB" presStyleCnt="0"/>
      <dgm:spPr/>
    </dgm:pt>
    <dgm:pt modelId="{316C13DF-63FA-4BC7-8808-380D94EDB9CA}" type="pres">
      <dgm:prSet presAssocID="{782F1199-2466-42E3-859A-3AF5C2EC7846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B30F27-AEED-4808-9AFE-E24FF7DEE574}" type="pres">
      <dgm:prSet presAssocID="{782F1199-2466-42E3-859A-3AF5C2EC7846}" presName="circleB" presStyleLbl="node1" presStyleIdx="1" presStyleCnt="6"/>
      <dgm:spPr/>
    </dgm:pt>
    <dgm:pt modelId="{C2EC831E-A624-4638-9138-9D0CF28E36B9}" type="pres">
      <dgm:prSet presAssocID="{782F1199-2466-42E3-859A-3AF5C2EC7846}" presName="spaceB" presStyleCnt="0"/>
      <dgm:spPr/>
    </dgm:pt>
    <dgm:pt modelId="{E423C2B7-2812-4BB1-A6F1-9BA6DFBE5AA9}" type="pres">
      <dgm:prSet presAssocID="{D96B0930-9129-42DB-9014-5B9D08D917D6}" presName="space" presStyleCnt="0"/>
      <dgm:spPr/>
    </dgm:pt>
    <dgm:pt modelId="{83330DEC-E0C6-4466-B7AB-69B744E8D426}" type="pres">
      <dgm:prSet presAssocID="{98C80D69-2039-41EB-BC1D-3DEEA6B37BA1}" presName="compositeA" presStyleCnt="0"/>
      <dgm:spPr/>
    </dgm:pt>
    <dgm:pt modelId="{09C4FBDE-DE99-40EB-8C6A-63D4D315A1C2}" type="pres">
      <dgm:prSet presAssocID="{98C80D69-2039-41EB-BC1D-3DEEA6B37BA1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50B157-1278-4B82-B07F-EBA4524DBF7A}" type="pres">
      <dgm:prSet presAssocID="{98C80D69-2039-41EB-BC1D-3DEEA6B37BA1}" presName="circleA" presStyleLbl="node1" presStyleIdx="2" presStyleCnt="6"/>
      <dgm:spPr/>
    </dgm:pt>
    <dgm:pt modelId="{FA004785-6B74-4D52-8BEB-6BCF30608D72}" type="pres">
      <dgm:prSet presAssocID="{98C80D69-2039-41EB-BC1D-3DEEA6B37BA1}" presName="spaceA" presStyleCnt="0"/>
      <dgm:spPr/>
    </dgm:pt>
    <dgm:pt modelId="{F472E99B-B7A9-4798-AB28-AAD3C3D355FD}" type="pres">
      <dgm:prSet presAssocID="{E9B3A350-C548-475F-942D-7C6A633E573D}" presName="space" presStyleCnt="0"/>
      <dgm:spPr/>
    </dgm:pt>
    <dgm:pt modelId="{4067F5DC-C50C-4D0B-9ED4-67C69011E985}" type="pres">
      <dgm:prSet presAssocID="{DAA3BCAA-DDF5-4A98-8E79-3ED4898F11EA}" presName="compositeB" presStyleCnt="0"/>
      <dgm:spPr/>
    </dgm:pt>
    <dgm:pt modelId="{B1C0DCF4-B335-4175-B177-E045AC00A944}" type="pres">
      <dgm:prSet presAssocID="{DAA3BCAA-DDF5-4A98-8E79-3ED4898F11EA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E4E319-D51C-4779-8753-0629345D7B89}" type="pres">
      <dgm:prSet presAssocID="{DAA3BCAA-DDF5-4A98-8E79-3ED4898F11EA}" presName="circleB" presStyleLbl="node1" presStyleIdx="3" presStyleCnt="6"/>
      <dgm:spPr/>
    </dgm:pt>
    <dgm:pt modelId="{FF35D379-4FBA-4148-9837-FC01637D4FD4}" type="pres">
      <dgm:prSet presAssocID="{DAA3BCAA-DDF5-4A98-8E79-3ED4898F11EA}" presName="spaceB" presStyleCnt="0"/>
      <dgm:spPr/>
    </dgm:pt>
    <dgm:pt modelId="{8EDDB0C5-2BD7-451B-BA33-5F8F5F9CB855}" type="pres">
      <dgm:prSet presAssocID="{11B61057-4B25-42D4-A69F-0340F8AC4455}" presName="space" presStyleCnt="0"/>
      <dgm:spPr/>
    </dgm:pt>
    <dgm:pt modelId="{C830EB21-E7F8-488B-A003-7C70F8D39BA8}" type="pres">
      <dgm:prSet presAssocID="{3A277E99-B41B-48A3-ABBA-BC664938EC9F}" presName="compositeA" presStyleCnt="0"/>
      <dgm:spPr/>
    </dgm:pt>
    <dgm:pt modelId="{7F4E3CEE-1A1F-4C30-9D07-E4F6AC591FA3}" type="pres">
      <dgm:prSet presAssocID="{3A277E99-B41B-48A3-ABBA-BC664938EC9F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A8344E-A6F9-4E95-A1A0-95AB90932752}" type="pres">
      <dgm:prSet presAssocID="{3A277E99-B41B-48A3-ABBA-BC664938EC9F}" presName="circleA" presStyleLbl="node1" presStyleIdx="4" presStyleCnt="6"/>
      <dgm:spPr/>
    </dgm:pt>
    <dgm:pt modelId="{2EE736C9-BC38-402D-9676-6C18D0AAC3E7}" type="pres">
      <dgm:prSet presAssocID="{3A277E99-B41B-48A3-ABBA-BC664938EC9F}" presName="spaceA" presStyleCnt="0"/>
      <dgm:spPr/>
    </dgm:pt>
    <dgm:pt modelId="{E77A7403-78AB-41ED-A6D3-C5DD41A67754}" type="pres">
      <dgm:prSet presAssocID="{A3540F27-123C-424D-8B29-6DAB9FD2E8DD}" presName="space" presStyleCnt="0"/>
      <dgm:spPr/>
    </dgm:pt>
    <dgm:pt modelId="{FB555FB3-DF86-4971-92C0-FEBD3CB7579C}" type="pres">
      <dgm:prSet presAssocID="{26621915-3208-4D01-8FF5-B884EEE394FA}" presName="compositeB" presStyleCnt="0"/>
      <dgm:spPr/>
    </dgm:pt>
    <dgm:pt modelId="{32D032F3-C4AC-40C6-BCFF-AF3D6A3E35D5}" type="pres">
      <dgm:prSet presAssocID="{26621915-3208-4D01-8FF5-B884EEE394FA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BAE54C-CEAC-447C-8D67-56F8A0417091}" type="pres">
      <dgm:prSet presAssocID="{26621915-3208-4D01-8FF5-B884EEE394FA}" presName="circleB" presStyleLbl="node1" presStyleIdx="5" presStyleCnt="6"/>
      <dgm:spPr/>
    </dgm:pt>
    <dgm:pt modelId="{84552319-E684-4528-B6AC-88EC493E7992}" type="pres">
      <dgm:prSet presAssocID="{26621915-3208-4D01-8FF5-B884EEE394FA}" presName="spaceB" presStyleCnt="0"/>
      <dgm:spPr/>
    </dgm:pt>
  </dgm:ptLst>
  <dgm:cxnLst>
    <dgm:cxn modelId="{F084CD13-7426-47CE-B6A6-D3E62A9DFF47}" srcId="{AEA23BE8-F231-446D-BE02-BDF9374ADDD2}" destId="{26621915-3208-4D01-8FF5-B884EEE394FA}" srcOrd="5" destOrd="0" parTransId="{82CC3F1D-C45E-4C48-BAA2-425E99ACC87C}" sibTransId="{6E5DDFA3-F35B-415C-A114-7543F4DCCBF8}"/>
    <dgm:cxn modelId="{1B10A529-46E6-4B9C-9ED2-07CA30B3EA93}" type="presOf" srcId="{3A277E99-B41B-48A3-ABBA-BC664938EC9F}" destId="{7F4E3CEE-1A1F-4C30-9D07-E4F6AC591FA3}" srcOrd="0" destOrd="0" presId="urn:microsoft.com/office/officeart/2005/8/layout/hProcess11"/>
    <dgm:cxn modelId="{B3A393F0-0F28-4BC8-8266-28F65DF4A80F}" srcId="{AEA23BE8-F231-446D-BE02-BDF9374ADDD2}" destId="{98C80D69-2039-41EB-BC1D-3DEEA6B37BA1}" srcOrd="2" destOrd="0" parTransId="{F342BB66-97C7-4A12-A855-E7BD8F10C3D1}" sibTransId="{E9B3A350-C548-475F-942D-7C6A633E573D}"/>
    <dgm:cxn modelId="{C74C6357-1334-42F5-A530-B03151683533}" type="presOf" srcId="{AEA23BE8-F231-446D-BE02-BDF9374ADDD2}" destId="{F1E3DC12-95FC-4800-A0E7-9C0F0D7E1DCC}" srcOrd="0" destOrd="0" presId="urn:microsoft.com/office/officeart/2005/8/layout/hProcess11"/>
    <dgm:cxn modelId="{46D50C9E-B7D3-4F38-9314-AC064B358E07}" srcId="{AEA23BE8-F231-446D-BE02-BDF9374ADDD2}" destId="{782F1199-2466-42E3-859A-3AF5C2EC7846}" srcOrd="1" destOrd="0" parTransId="{3BF57A75-449C-48F6-9FB6-AB638EF19C15}" sibTransId="{D96B0930-9129-42DB-9014-5B9D08D917D6}"/>
    <dgm:cxn modelId="{07F16752-2043-4926-BD31-B21BCB1AA259}" type="presOf" srcId="{98C80D69-2039-41EB-BC1D-3DEEA6B37BA1}" destId="{09C4FBDE-DE99-40EB-8C6A-63D4D315A1C2}" srcOrd="0" destOrd="0" presId="urn:microsoft.com/office/officeart/2005/8/layout/hProcess11"/>
    <dgm:cxn modelId="{5E4590BB-FE51-4DC5-BE63-0EF74889C897}" type="presOf" srcId="{26621915-3208-4D01-8FF5-B884EEE394FA}" destId="{32D032F3-C4AC-40C6-BCFF-AF3D6A3E35D5}" srcOrd="0" destOrd="0" presId="urn:microsoft.com/office/officeart/2005/8/layout/hProcess11"/>
    <dgm:cxn modelId="{05D4E7B0-7A4C-4370-8E78-A0C9922DCC72}" srcId="{AEA23BE8-F231-446D-BE02-BDF9374ADDD2}" destId="{08ECE692-41E4-49E6-BC75-907087512EA1}" srcOrd="0" destOrd="0" parTransId="{D0F2E8E9-4E90-4463-A4A9-9531CAF59F72}" sibTransId="{EE65EFB0-FB82-40EE-8BE1-F3C484211FCC}"/>
    <dgm:cxn modelId="{1127579D-942B-4476-8C57-0229C14B4622}" type="presOf" srcId="{782F1199-2466-42E3-859A-3AF5C2EC7846}" destId="{316C13DF-63FA-4BC7-8808-380D94EDB9CA}" srcOrd="0" destOrd="0" presId="urn:microsoft.com/office/officeart/2005/8/layout/hProcess11"/>
    <dgm:cxn modelId="{BD607415-1078-48EE-936A-D38EEC0B9C92}" type="presOf" srcId="{08ECE692-41E4-49E6-BC75-907087512EA1}" destId="{ACC69D5F-C4AB-4BAE-9428-1D986BC6742F}" srcOrd="0" destOrd="0" presId="urn:microsoft.com/office/officeart/2005/8/layout/hProcess11"/>
    <dgm:cxn modelId="{4844F801-99AB-4938-8ADB-9B1EA55691AC}" srcId="{AEA23BE8-F231-446D-BE02-BDF9374ADDD2}" destId="{DAA3BCAA-DDF5-4A98-8E79-3ED4898F11EA}" srcOrd="3" destOrd="0" parTransId="{8C114FF1-3B32-4FF1-8EA3-F56B2CCF373A}" sibTransId="{11B61057-4B25-42D4-A69F-0340F8AC4455}"/>
    <dgm:cxn modelId="{8A1E6217-7E12-4095-A9BA-0EE588F71276}" srcId="{AEA23BE8-F231-446D-BE02-BDF9374ADDD2}" destId="{3A277E99-B41B-48A3-ABBA-BC664938EC9F}" srcOrd="4" destOrd="0" parTransId="{DB857F19-7B9D-4971-8EB0-130CB1BDBDEF}" sibTransId="{A3540F27-123C-424D-8B29-6DAB9FD2E8DD}"/>
    <dgm:cxn modelId="{E573E61A-F11A-475A-8F14-8FF5D41613D4}" type="presOf" srcId="{DAA3BCAA-DDF5-4A98-8E79-3ED4898F11EA}" destId="{B1C0DCF4-B335-4175-B177-E045AC00A944}" srcOrd="0" destOrd="0" presId="urn:microsoft.com/office/officeart/2005/8/layout/hProcess11"/>
    <dgm:cxn modelId="{8889337B-B379-453C-95D4-4277699336BB}" type="presParOf" srcId="{F1E3DC12-95FC-4800-A0E7-9C0F0D7E1DCC}" destId="{F73F3B13-08C6-45F8-A416-0573D02FA22E}" srcOrd="0" destOrd="0" presId="urn:microsoft.com/office/officeart/2005/8/layout/hProcess11"/>
    <dgm:cxn modelId="{6CB66D30-932B-4D08-9CE9-F4F860B08DD9}" type="presParOf" srcId="{F1E3DC12-95FC-4800-A0E7-9C0F0D7E1DCC}" destId="{B5E0E7F3-57D0-4837-8749-1D39D9DC3444}" srcOrd="1" destOrd="0" presId="urn:microsoft.com/office/officeart/2005/8/layout/hProcess11"/>
    <dgm:cxn modelId="{80B1DE4B-FF70-4B44-B0D4-E65E80BC6C67}" type="presParOf" srcId="{B5E0E7F3-57D0-4837-8749-1D39D9DC3444}" destId="{D6A20B98-B6D6-4DED-B25B-60DBEEB4DC13}" srcOrd="0" destOrd="0" presId="urn:microsoft.com/office/officeart/2005/8/layout/hProcess11"/>
    <dgm:cxn modelId="{5141DFC5-E734-4FA0-8F96-C12609AF0928}" type="presParOf" srcId="{D6A20B98-B6D6-4DED-B25B-60DBEEB4DC13}" destId="{ACC69D5F-C4AB-4BAE-9428-1D986BC6742F}" srcOrd="0" destOrd="0" presId="urn:microsoft.com/office/officeart/2005/8/layout/hProcess11"/>
    <dgm:cxn modelId="{3E4D867D-9C24-46A4-B553-80FA0AEEC4BD}" type="presParOf" srcId="{D6A20B98-B6D6-4DED-B25B-60DBEEB4DC13}" destId="{CE033189-FF01-4153-B928-B77807E63B00}" srcOrd="1" destOrd="0" presId="urn:microsoft.com/office/officeart/2005/8/layout/hProcess11"/>
    <dgm:cxn modelId="{4EBE6731-4554-48B5-A413-0E4427D48E29}" type="presParOf" srcId="{D6A20B98-B6D6-4DED-B25B-60DBEEB4DC13}" destId="{50CABAD7-206A-4E45-A6BB-7EBE1818F20D}" srcOrd="2" destOrd="0" presId="urn:microsoft.com/office/officeart/2005/8/layout/hProcess11"/>
    <dgm:cxn modelId="{9E90EFF2-16D5-4CD9-84B9-4EADAAA9FE07}" type="presParOf" srcId="{B5E0E7F3-57D0-4837-8749-1D39D9DC3444}" destId="{1CE32523-F153-4DB2-B51F-963A0D66400D}" srcOrd="1" destOrd="0" presId="urn:microsoft.com/office/officeart/2005/8/layout/hProcess11"/>
    <dgm:cxn modelId="{3668B922-A150-4E9F-8C11-E7F08B30253B}" type="presParOf" srcId="{B5E0E7F3-57D0-4837-8749-1D39D9DC3444}" destId="{0AADB5D4-682A-48E2-B1B0-EB389DA64A48}" srcOrd="2" destOrd="0" presId="urn:microsoft.com/office/officeart/2005/8/layout/hProcess11"/>
    <dgm:cxn modelId="{FAC2A2FA-26DB-4521-ACB3-4E40DC21CE27}" type="presParOf" srcId="{0AADB5D4-682A-48E2-B1B0-EB389DA64A48}" destId="{316C13DF-63FA-4BC7-8808-380D94EDB9CA}" srcOrd="0" destOrd="0" presId="urn:microsoft.com/office/officeart/2005/8/layout/hProcess11"/>
    <dgm:cxn modelId="{4AFCECEE-C6BF-429C-8762-D40DC9600A7C}" type="presParOf" srcId="{0AADB5D4-682A-48E2-B1B0-EB389DA64A48}" destId="{B9B30F27-AEED-4808-9AFE-E24FF7DEE574}" srcOrd="1" destOrd="0" presId="urn:microsoft.com/office/officeart/2005/8/layout/hProcess11"/>
    <dgm:cxn modelId="{C954CA54-EA2D-44D9-B13D-D6952CAB4E7A}" type="presParOf" srcId="{0AADB5D4-682A-48E2-B1B0-EB389DA64A48}" destId="{C2EC831E-A624-4638-9138-9D0CF28E36B9}" srcOrd="2" destOrd="0" presId="urn:microsoft.com/office/officeart/2005/8/layout/hProcess11"/>
    <dgm:cxn modelId="{88A99823-545F-4C77-9D4A-31850E412B62}" type="presParOf" srcId="{B5E0E7F3-57D0-4837-8749-1D39D9DC3444}" destId="{E423C2B7-2812-4BB1-A6F1-9BA6DFBE5AA9}" srcOrd="3" destOrd="0" presId="urn:microsoft.com/office/officeart/2005/8/layout/hProcess11"/>
    <dgm:cxn modelId="{E2C0F394-28FB-4663-9DE9-611C17DACD55}" type="presParOf" srcId="{B5E0E7F3-57D0-4837-8749-1D39D9DC3444}" destId="{83330DEC-E0C6-4466-B7AB-69B744E8D426}" srcOrd="4" destOrd="0" presId="urn:microsoft.com/office/officeart/2005/8/layout/hProcess11"/>
    <dgm:cxn modelId="{B9336B56-C11A-4E55-9D56-F16B08E05D38}" type="presParOf" srcId="{83330DEC-E0C6-4466-B7AB-69B744E8D426}" destId="{09C4FBDE-DE99-40EB-8C6A-63D4D315A1C2}" srcOrd="0" destOrd="0" presId="urn:microsoft.com/office/officeart/2005/8/layout/hProcess11"/>
    <dgm:cxn modelId="{75D7BBD4-16E6-498D-90AE-228D34F8503C}" type="presParOf" srcId="{83330DEC-E0C6-4466-B7AB-69B744E8D426}" destId="{3850B157-1278-4B82-B07F-EBA4524DBF7A}" srcOrd="1" destOrd="0" presId="urn:microsoft.com/office/officeart/2005/8/layout/hProcess11"/>
    <dgm:cxn modelId="{624B05C1-7265-4563-98F9-FB75C20B76F6}" type="presParOf" srcId="{83330DEC-E0C6-4466-B7AB-69B744E8D426}" destId="{FA004785-6B74-4D52-8BEB-6BCF30608D72}" srcOrd="2" destOrd="0" presId="urn:microsoft.com/office/officeart/2005/8/layout/hProcess11"/>
    <dgm:cxn modelId="{66A61382-E168-41A4-B18E-C8A353A51B17}" type="presParOf" srcId="{B5E0E7F3-57D0-4837-8749-1D39D9DC3444}" destId="{F472E99B-B7A9-4798-AB28-AAD3C3D355FD}" srcOrd="5" destOrd="0" presId="urn:microsoft.com/office/officeart/2005/8/layout/hProcess11"/>
    <dgm:cxn modelId="{31B4C81E-44A9-43F2-954F-2BD952017B9D}" type="presParOf" srcId="{B5E0E7F3-57D0-4837-8749-1D39D9DC3444}" destId="{4067F5DC-C50C-4D0B-9ED4-67C69011E985}" srcOrd="6" destOrd="0" presId="urn:microsoft.com/office/officeart/2005/8/layout/hProcess11"/>
    <dgm:cxn modelId="{E8B1257C-94EE-4CCA-9DDA-5EBA0CD12944}" type="presParOf" srcId="{4067F5DC-C50C-4D0B-9ED4-67C69011E985}" destId="{B1C0DCF4-B335-4175-B177-E045AC00A944}" srcOrd="0" destOrd="0" presId="urn:microsoft.com/office/officeart/2005/8/layout/hProcess11"/>
    <dgm:cxn modelId="{E0BA7C8B-33DB-4192-B13A-87B028AA0E9D}" type="presParOf" srcId="{4067F5DC-C50C-4D0B-9ED4-67C69011E985}" destId="{3FE4E319-D51C-4779-8753-0629345D7B89}" srcOrd="1" destOrd="0" presId="urn:microsoft.com/office/officeart/2005/8/layout/hProcess11"/>
    <dgm:cxn modelId="{778848F0-9B95-4BC5-B83D-D72E9374628F}" type="presParOf" srcId="{4067F5DC-C50C-4D0B-9ED4-67C69011E985}" destId="{FF35D379-4FBA-4148-9837-FC01637D4FD4}" srcOrd="2" destOrd="0" presId="urn:microsoft.com/office/officeart/2005/8/layout/hProcess11"/>
    <dgm:cxn modelId="{2131B6E3-A703-4E8A-B36C-8A6C38986948}" type="presParOf" srcId="{B5E0E7F3-57D0-4837-8749-1D39D9DC3444}" destId="{8EDDB0C5-2BD7-451B-BA33-5F8F5F9CB855}" srcOrd="7" destOrd="0" presId="urn:microsoft.com/office/officeart/2005/8/layout/hProcess11"/>
    <dgm:cxn modelId="{56BF518C-BE1E-47E0-95FB-89301E3BB7B6}" type="presParOf" srcId="{B5E0E7F3-57D0-4837-8749-1D39D9DC3444}" destId="{C830EB21-E7F8-488B-A003-7C70F8D39BA8}" srcOrd="8" destOrd="0" presId="urn:microsoft.com/office/officeart/2005/8/layout/hProcess11"/>
    <dgm:cxn modelId="{120B456F-AFA6-41AA-85D5-972CDEBD0478}" type="presParOf" srcId="{C830EB21-E7F8-488B-A003-7C70F8D39BA8}" destId="{7F4E3CEE-1A1F-4C30-9D07-E4F6AC591FA3}" srcOrd="0" destOrd="0" presId="urn:microsoft.com/office/officeart/2005/8/layout/hProcess11"/>
    <dgm:cxn modelId="{8AA40460-B4EE-461D-BB73-F0249D54B026}" type="presParOf" srcId="{C830EB21-E7F8-488B-A003-7C70F8D39BA8}" destId="{27A8344E-A6F9-4E95-A1A0-95AB90932752}" srcOrd="1" destOrd="0" presId="urn:microsoft.com/office/officeart/2005/8/layout/hProcess11"/>
    <dgm:cxn modelId="{0FD76B2D-361D-4EAF-A569-5D29BF5B98EC}" type="presParOf" srcId="{C830EB21-E7F8-488B-A003-7C70F8D39BA8}" destId="{2EE736C9-BC38-402D-9676-6C18D0AAC3E7}" srcOrd="2" destOrd="0" presId="urn:microsoft.com/office/officeart/2005/8/layout/hProcess11"/>
    <dgm:cxn modelId="{69608E05-3764-441D-B24F-60A2E23C6D52}" type="presParOf" srcId="{B5E0E7F3-57D0-4837-8749-1D39D9DC3444}" destId="{E77A7403-78AB-41ED-A6D3-C5DD41A67754}" srcOrd="9" destOrd="0" presId="urn:microsoft.com/office/officeart/2005/8/layout/hProcess11"/>
    <dgm:cxn modelId="{BCC3D2B9-6486-4BEB-821D-5E83578635DF}" type="presParOf" srcId="{B5E0E7F3-57D0-4837-8749-1D39D9DC3444}" destId="{FB555FB3-DF86-4971-92C0-FEBD3CB7579C}" srcOrd="10" destOrd="0" presId="urn:microsoft.com/office/officeart/2005/8/layout/hProcess11"/>
    <dgm:cxn modelId="{3FB3965A-3BFA-4A04-81C4-05068EC60BE5}" type="presParOf" srcId="{FB555FB3-DF86-4971-92C0-FEBD3CB7579C}" destId="{32D032F3-C4AC-40C6-BCFF-AF3D6A3E35D5}" srcOrd="0" destOrd="0" presId="urn:microsoft.com/office/officeart/2005/8/layout/hProcess11"/>
    <dgm:cxn modelId="{7EC29A62-5907-40B3-A3BF-A98D61E929E7}" type="presParOf" srcId="{FB555FB3-DF86-4971-92C0-FEBD3CB7579C}" destId="{97BAE54C-CEAC-447C-8D67-56F8A0417091}" srcOrd="1" destOrd="0" presId="urn:microsoft.com/office/officeart/2005/8/layout/hProcess11"/>
    <dgm:cxn modelId="{8CA9A3D0-A606-4217-8D8F-3781B4C0F4A8}" type="presParOf" srcId="{FB555FB3-DF86-4971-92C0-FEBD3CB7579C}" destId="{84552319-E684-4528-B6AC-88EC493E799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EA23BE8-F231-446D-BE02-BDF9374ADDD2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08ECE692-41E4-49E6-BC75-907087512EA1}">
      <dgm:prSet phldrT="[Text]" custT="1"/>
      <dgm:spPr/>
      <dgm:t>
        <a:bodyPr/>
        <a:lstStyle/>
        <a:p>
          <a:r>
            <a:rPr lang="en-GB" sz="1500" dirty="0" smtClean="0"/>
            <a:t>Last TDR</a:t>
          </a:r>
        </a:p>
        <a:p>
          <a:r>
            <a:rPr lang="en-GB" sz="1500" dirty="0" smtClean="0"/>
            <a:t>2005</a:t>
          </a:r>
          <a:endParaRPr lang="en-GB" sz="1500" dirty="0"/>
        </a:p>
      </dgm:t>
    </dgm:pt>
    <dgm:pt modelId="{D0F2E8E9-4E90-4463-A4A9-9531CAF59F72}" type="parTrans" cxnId="{05D4E7B0-7A4C-4370-8E78-A0C9922DCC72}">
      <dgm:prSet/>
      <dgm:spPr/>
      <dgm:t>
        <a:bodyPr/>
        <a:lstStyle/>
        <a:p>
          <a:endParaRPr lang="en-GB"/>
        </a:p>
      </dgm:t>
    </dgm:pt>
    <dgm:pt modelId="{EE65EFB0-FB82-40EE-8BE1-F3C484211FCC}" type="sibTrans" cxnId="{05D4E7B0-7A4C-4370-8E78-A0C9922DCC72}">
      <dgm:prSet/>
      <dgm:spPr/>
      <dgm:t>
        <a:bodyPr/>
        <a:lstStyle/>
        <a:p>
          <a:endParaRPr lang="en-GB"/>
        </a:p>
      </dgm:t>
    </dgm:pt>
    <dgm:pt modelId="{782F1199-2466-42E3-859A-3AF5C2EC7846}">
      <dgm:prSet phldrT="[Text]" custT="1"/>
      <dgm:spPr/>
      <dgm:t>
        <a:bodyPr/>
        <a:lstStyle/>
        <a:p>
          <a:r>
            <a:rPr lang="en-GB" sz="1500" dirty="0" smtClean="0"/>
            <a:t>2006</a:t>
          </a:r>
        </a:p>
        <a:p>
          <a:r>
            <a:rPr lang="en-GB" sz="1500" dirty="0" smtClean="0"/>
            <a:t>Installation of services</a:t>
          </a:r>
          <a:endParaRPr lang="en-GB" sz="1500" dirty="0"/>
        </a:p>
      </dgm:t>
    </dgm:pt>
    <dgm:pt modelId="{3BF57A75-449C-48F6-9FB6-AB638EF19C15}" type="parTrans" cxnId="{46D50C9E-B7D3-4F38-9314-AC064B358E07}">
      <dgm:prSet/>
      <dgm:spPr/>
      <dgm:t>
        <a:bodyPr/>
        <a:lstStyle/>
        <a:p>
          <a:endParaRPr lang="en-GB"/>
        </a:p>
      </dgm:t>
    </dgm:pt>
    <dgm:pt modelId="{D96B0930-9129-42DB-9014-5B9D08D917D6}" type="sibTrans" cxnId="{46D50C9E-B7D3-4F38-9314-AC064B358E07}">
      <dgm:prSet/>
      <dgm:spPr/>
      <dgm:t>
        <a:bodyPr/>
        <a:lstStyle/>
        <a:p>
          <a:endParaRPr lang="en-GB"/>
        </a:p>
      </dgm:t>
    </dgm:pt>
    <dgm:pt modelId="{DAA3BCAA-DDF5-4A98-8E79-3ED4898F11EA}">
      <dgm:prSet phldrT="[Text]" custT="1"/>
      <dgm:spPr/>
      <dgm:t>
        <a:bodyPr/>
        <a:lstStyle/>
        <a:p>
          <a:r>
            <a:rPr lang="en-GB" sz="1500" dirty="0" smtClean="0"/>
            <a:t>2008</a:t>
          </a:r>
        </a:p>
        <a:p>
          <a:r>
            <a:rPr lang="en-GB" sz="1500" dirty="0" smtClean="0"/>
            <a:t>LHC first beam</a:t>
          </a:r>
          <a:endParaRPr lang="en-GB" sz="1500" dirty="0"/>
        </a:p>
      </dgm:t>
    </dgm:pt>
    <dgm:pt modelId="{8C114FF1-3B32-4FF1-8EA3-F56B2CCF373A}" type="parTrans" cxnId="{4844F801-99AB-4938-8ADB-9B1EA55691AC}">
      <dgm:prSet/>
      <dgm:spPr/>
      <dgm:t>
        <a:bodyPr/>
        <a:lstStyle/>
        <a:p>
          <a:endParaRPr lang="en-GB"/>
        </a:p>
      </dgm:t>
    </dgm:pt>
    <dgm:pt modelId="{11B61057-4B25-42D4-A69F-0340F8AC4455}" type="sibTrans" cxnId="{4844F801-99AB-4938-8ADB-9B1EA55691AC}">
      <dgm:prSet/>
      <dgm:spPr/>
      <dgm:t>
        <a:bodyPr/>
        <a:lstStyle/>
        <a:p>
          <a:endParaRPr lang="en-GB"/>
        </a:p>
      </dgm:t>
    </dgm:pt>
    <dgm:pt modelId="{98C80D69-2039-41EB-BC1D-3DEEA6B37BA1}">
      <dgm:prSet phldrT="[Text]" custT="1"/>
      <dgm:spPr/>
      <dgm:t>
        <a:bodyPr/>
        <a:lstStyle/>
        <a:p>
          <a:r>
            <a:rPr lang="en-GB" sz="1500" dirty="0" smtClean="0"/>
            <a:t>Commissioning begins</a:t>
          </a:r>
        </a:p>
        <a:p>
          <a:r>
            <a:rPr lang="en-GB" sz="1500" dirty="0" smtClean="0"/>
            <a:t>2007</a:t>
          </a:r>
          <a:endParaRPr lang="en-GB" sz="1500" dirty="0"/>
        </a:p>
      </dgm:t>
    </dgm:pt>
    <dgm:pt modelId="{F342BB66-97C7-4A12-A855-E7BD8F10C3D1}" type="parTrans" cxnId="{B3A393F0-0F28-4BC8-8266-28F65DF4A80F}">
      <dgm:prSet/>
      <dgm:spPr/>
      <dgm:t>
        <a:bodyPr/>
        <a:lstStyle/>
        <a:p>
          <a:endParaRPr lang="en-GB"/>
        </a:p>
      </dgm:t>
    </dgm:pt>
    <dgm:pt modelId="{E9B3A350-C548-475F-942D-7C6A633E573D}" type="sibTrans" cxnId="{B3A393F0-0F28-4BC8-8266-28F65DF4A80F}">
      <dgm:prSet/>
      <dgm:spPr/>
      <dgm:t>
        <a:bodyPr/>
        <a:lstStyle/>
        <a:p>
          <a:endParaRPr lang="en-GB"/>
        </a:p>
      </dgm:t>
    </dgm:pt>
    <dgm:pt modelId="{3A277E99-B41B-48A3-ABBA-BC664938EC9F}">
      <dgm:prSet phldrT="[Text]" custT="1"/>
      <dgm:spPr/>
      <dgm:t>
        <a:bodyPr/>
        <a:lstStyle/>
        <a:p>
          <a:r>
            <a:rPr lang="en-GB" sz="1500" dirty="0" smtClean="0"/>
            <a:t>LHC first HI run</a:t>
          </a:r>
        </a:p>
        <a:p>
          <a:r>
            <a:rPr lang="en-GB" sz="1500" dirty="0" smtClean="0"/>
            <a:t>2010</a:t>
          </a:r>
          <a:endParaRPr lang="en-GB" sz="1500" dirty="0"/>
        </a:p>
      </dgm:t>
    </dgm:pt>
    <dgm:pt modelId="{DB857F19-7B9D-4971-8EB0-130CB1BDBDEF}" type="parTrans" cxnId="{8A1E6217-7E12-4095-A9BA-0EE588F71276}">
      <dgm:prSet/>
      <dgm:spPr/>
      <dgm:t>
        <a:bodyPr/>
        <a:lstStyle/>
        <a:p>
          <a:endParaRPr lang="en-GB"/>
        </a:p>
      </dgm:t>
    </dgm:pt>
    <dgm:pt modelId="{A3540F27-123C-424D-8B29-6DAB9FD2E8DD}" type="sibTrans" cxnId="{8A1E6217-7E12-4095-A9BA-0EE588F71276}">
      <dgm:prSet/>
      <dgm:spPr/>
      <dgm:t>
        <a:bodyPr/>
        <a:lstStyle/>
        <a:p>
          <a:endParaRPr lang="en-GB"/>
        </a:p>
      </dgm:t>
    </dgm:pt>
    <dgm:pt modelId="{F1E3DC12-95FC-4800-A0E7-9C0F0D7E1DCC}" type="pres">
      <dgm:prSet presAssocID="{AEA23BE8-F231-446D-BE02-BDF9374ADDD2}" presName="Name0" presStyleCnt="0">
        <dgm:presLayoutVars>
          <dgm:dir/>
          <dgm:resizeHandles val="exact"/>
        </dgm:presLayoutVars>
      </dgm:prSet>
      <dgm:spPr/>
    </dgm:pt>
    <dgm:pt modelId="{F73F3B13-08C6-45F8-A416-0573D02FA22E}" type="pres">
      <dgm:prSet presAssocID="{AEA23BE8-F231-446D-BE02-BDF9374ADDD2}" presName="arrow" presStyleLbl="bgShp" presStyleIdx="0" presStyleCnt="1" custLinFactNeighborY="2774"/>
      <dgm:spPr/>
    </dgm:pt>
    <dgm:pt modelId="{B5E0E7F3-57D0-4837-8749-1D39D9DC3444}" type="pres">
      <dgm:prSet presAssocID="{AEA23BE8-F231-446D-BE02-BDF9374ADDD2}" presName="points" presStyleCnt="0"/>
      <dgm:spPr/>
    </dgm:pt>
    <dgm:pt modelId="{D6A20B98-B6D6-4DED-B25B-60DBEEB4DC13}" type="pres">
      <dgm:prSet presAssocID="{08ECE692-41E4-49E6-BC75-907087512EA1}" presName="compositeA" presStyleCnt="0"/>
      <dgm:spPr/>
    </dgm:pt>
    <dgm:pt modelId="{ACC69D5F-C4AB-4BAE-9428-1D986BC6742F}" type="pres">
      <dgm:prSet presAssocID="{08ECE692-41E4-49E6-BC75-907087512EA1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033189-FF01-4153-B928-B77807E63B00}" type="pres">
      <dgm:prSet presAssocID="{08ECE692-41E4-49E6-BC75-907087512EA1}" presName="circleA" presStyleLbl="node1" presStyleIdx="0" presStyleCnt="5"/>
      <dgm:spPr/>
    </dgm:pt>
    <dgm:pt modelId="{50CABAD7-206A-4E45-A6BB-7EBE1818F20D}" type="pres">
      <dgm:prSet presAssocID="{08ECE692-41E4-49E6-BC75-907087512EA1}" presName="spaceA" presStyleCnt="0"/>
      <dgm:spPr/>
    </dgm:pt>
    <dgm:pt modelId="{1CE32523-F153-4DB2-B51F-963A0D66400D}" type="pres">
      <dgm:prSet presAssocID="{EE65EFB0-FB82-40EE-8BE1-F3C484211FCC}" presName="space" presStyleCnt="0"/>
      <dgm:spPr/>
    </dgm:pt>
    <dgm:pt modelId="{0AADB5D4-682A-48E2-B1B0-EB389DA64A48}" type="pres">
      <dgm:prSet presAssocID="{782F1199-2466-42E3-859A-3AF5C2EC7846}" presName="compositeB" presStyleCnt="0"/>
      <dgm:spPr/>
    </dgm:pt>
    <dgm:pt modelId="{316C13DF-63FA-4BC7-8808-380D94EDB9CA}" type="pres">
      <dgm:prSet presAssocID="{782F1199-2466-42E3-859A-3AF5C2EC7846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B30F27-AEED-4808-9AFE-E24FF7DEE574}" type="pres">
      <dgm:prSet presAssocID="{782F1199-2466-42E3-859A-3AF5C2EC7846}" presName="circleB" presStyleLbl="node1" presStyleIdx="1" presStyleCnt="5"/>
      <dgm:spPr/>
    </dgm:pt>
    <dgm:pt modelId="{C2EC831E-A624-4638-9138-9D0CF28E36B9}" type="pres">
      <dgm:prSet presAssocID="{782F1199-2466-42E3-859A-3AF5C2EC7846}" presName="spaceB" presStyleCnt="0"/>
      <dgm:spPr/>
    </dgm:pt>
    <dgm:pt modelId="{E423C2B7-2812-4BB1-A6F1-9BA6DFBE5AA9}" type="pres">
      <dgm:prSet presAssocID="{D96B0930-9129-42DB-9014-5B9D08D917D6}" presName="space" presStyleCnt="0"/>
      <dgm:spPr/>
    </dgm:pt>
    <dgm:pt modelId="{83330DEC-E0C6-4466-B7AB-69B744E8D426}" type="pres">
      <dgm:prSet presAssocID="{98C80D69-2039-41EB-BC1D-3DEEA6B37BA1}" presName="compositeA" presStyleCnt="0"/>
      <dgm:spPr/>
    </dgm:pt>
    <dgm:pt modelId="{09C4FBDE-DE99-40EB-8C6A-63D4D315A1C2}" type="pres">
      <dgm:prSet presAssocID="{98C80D69-2039-41EB-BC1D-3DEEA6B37BA1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50B157-1278-4B82-B07F-EBA4524DBF7A}" type="pres">
      <dgm:prSet presAssocID="{98C80D69-2039-41EB-BC1D-3DEEA6B37BA1}" presName="circleA" presStyleLbl="node1" presStyleIdx="2" presStyleCnt="5"/>
      <dgm:spPr/>
    </dgm:pt>
    <dgm:pt modelId="{FA004785-6B74-4D52-8BEB-6BCF30608D72}" type="pres">
      <dgm:prSet presAssocID="{98C80D69-2039-41EB-BC1D-3DEEA6B37BA1}" presName="spaceA" presStyleCnt="0"/>
      <dgm:spPr/>
    </dgm:pt>
    <dgm:pt modelId="{F472E99B-B7A9-4798-AB28-AAD3C3D355FD}" type="pres">
      <dgm:prSet presAssocID="{E9B3A350-C548-475F-942D-7C6A633E573D}" presName="space" presStyleCnt="0"/>
      <dgm:spPr/>
    </dgm:pt>
    <dgm:pt modelId="{4067F5DC-C50C-4D0B-9ED4-67C69011E985}" type="pres">
      <dgm:prSet presAssocID="{DAA3BCAA-DDF5-4A98-8E79-3ED4898F11EA}" presName="compositeB" presStyleCnt="0"/>
      <dgm:spPr/>
    </dgm:pt>
    <dgm:pt modelId="{B1C0DCF4-B335-4175-B177-E045AC00A944}" type="pres">
      <dgm:prSet presAssocID="{DAA3BCAA-DDF5-4A98-8E79-3ED4898F11EA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E4E319-D51C-4779-8753-0629345D7B89}" type="pres">
      <dgm:prSet presAssocID="{DAA3BCAA-DDF5-4A98-8E79-3ED4898F11EA}" presName="circleB" presStyleLbl="node1" presStyleIdx="3" presStyleCnt="5"/>
      <dgm:spPr/>
    </dgm:pt>
    <dgm:pt modelId="{FF35D379-4FBA-4148-9837-FC01637D4FD4}" type="pres">
      <dgm:prSet presAssocID="{DAA3BCAA-DDF5-4A98-8E79-3ED4898F11EA}" presName="spaceB" presStyleCnt="0"/>
      <dgm:spPr/>
    </dgm:pt>
    <dgm:pt modelId="{8EDDB0C5-2BD7-451B-BA33-5F8F5F9CB855}" type="pres">
      <dgm:prSet presAssocID="{11B61057-4B25-42D4-A69F-0340F8AC4455}" presName="space" presStyleCnt="0"/>
      <dgm:spPr/>
    </dgm:pt>
    <dgm:pt modelId="{C830EB21-E7F8-488B-A003-7C70F8D39BA8}" type="pres">
      <dgm:prSet presAssocID="{3A277E99-B41B-48A3-ABBA-BC664938EC9F}" presName="compositeA" presStyleCnt="0"/>
      <dgm:spPr/>
    </dgm:pt>
    <dgm:pt modelId="{7F4E3CEE-1A1F-4C30-9D07-E4F6AC591FA3}" type="pres">
      <dgm:prSet presAssocID="{3A277E99-B41B-48A3-ABBA-BC664938EC9F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A8344E-A6F9-4E95-A1A0-95AB90932752}" type="pres">
      <dgm:prSet presAssocID="{3A277E99-B41B-48A3-ABBA-BC664938EC9F}" presName="circleA" presStyleLbl="node1" presStyleIdx="4" presStyleCnt="5"/>
      <dgm:spPr/>
    </dgm:pt>
    <dgm:pt modelId="{2EE736C9-BC38-402D-9676-6C18D0AAC3E7}" type="pres">
      <dgm:prSet presAssocID="{3A277E99-B41B-48A3-ABBA-BC664938EC9F}" presName="spaceA" presStyleCnt="0"/>
      <dgm:spPr/>
    </dgm:pt>
  </dgm:ptLst>
  <dgm:cxnLst>
    <dgm:cxn modelId="{BEBA3DDB-0B19-40CA-8D67-153C94B71761}" type="presOf" srcId="{08ECE692-41E4-49E6-BC75-907087512EA1}" destId="{ACC69D5F-C4AB-4BAE-9428-1D986BC6742F}" srcOrd="0" destOrd="0" presId="urn:microsoft.com/office/officeart/2005/8/layout/hProcess11"/>
    <dgm:cxn modelId="{45D89483-DFF5-4861-B0E8-BC01A0C0168D}" type="presOf" srcId="{AEA23BE8-F231-446D-BE02-BDF9374ADDD2}" destId="{F1E3DC12-95FC-4800-A0E7-9C0F0D7E1DCC}" srcOrd="0" destOrd="0" presId="urn:microsoft.com/office/officeart/2005/8/layout/hProcess11"/>
    <dgm:cxn modelId="{B3A393F0-0F28-4BC8-8266-28F65DF4A80F}" srcId="{AEA23BE8-F231-446D-BE02-BDF9374ADDD2}" destId="{98C80D69-2039-41EB-BC1D-3DEEA6B37BA1}" srcOrd="2" destOrd="0" parTransId="{F342BB66-97C7-4A12-A855-E7BD8F10C3D1}" sibTransId="{E9B3A350-C548-475F-942D-7C6A633E573D}"/>
    <dgm:cxn modelId="{42BC51FD-0BD2-4D49-AAF2-09C43E67647B}" type="presOf" srcId="{782F1199-2466-42E3-859A-3AF5C2EC7846}" destId="{316C13DF-63FA-4BC7-8808-380D94EDB9CA}" srcOrd="0" destOrd="0" presId="urn:microsoft.com/office/officeart/2005/8/layout/hProcess11"/>
    <dgm:cxn modelId="{BFC11C0E-B451-47FE-BB75-CB4F4911F0F3}" type="presOf" srcId="{DAA3BCAA-DDF5-4A98-8E79-3ED4898F11EA}" destId="{B1C0DCF4-B335-4175-B177-E045AC00A944}" srcOrd="0" destOrd="0" presId="urn:microsoft.com/office/officeart/2005/8/layout/hProcess11"/>
    <dgm:cxn modelId="{4844F801-99AB-4938-8ADB-9B1EA55691AC}" srcId="{AEA23BE8-F231-446D-BE02-BDF9374ADDD2}" destId="{DAA3BCAA-DDF5-4A98-8E79-3ED4898F11EA}" srcOrd="3" destOrd="0" parTransId="{8C114FF1-3B32-4FF1-8EA3-F56B2CCF373A}" sibTransId="{11B61057-4B25-42D4-A69F-0340F8AC4455}"/>
    <dgm:cxn modelId="{8A1E6217-7E12-4095-A9BA-0EE588F71276}" srcId="{AEA23BE8-F231-446D-BE02-BDF9374ADDD2}" destId="{3A277E99-B41B-48A3-ABBA-BC664938EC9F}" srcOrd="4" destOrd="0" parTransId="{DB857F19-7B9D-4971-8EB0-130CB1BDBDEF}" sibTransId="{A3540F27-123C-424D-8B29-6DAB9FD2E8DD}"/>
    <dgm:cxn modelId="{0E015D2A-EB20-443E-ADC8-878DA13A3D23}" type="presOf" srcId="{3A277E99-B41B-48A3-ABBA-BC664938EC9F}" destId="{7F4E3CEE-1A1F-4C30-9D07-E4F6AC591FA3}" srcOrd="0" destOrd="0" presId="urn:microsoft.com/office/officeart/2005/8/layout/hProcess11"/>
    <dgm:cxn modelId="{46D50C9E-B7D3-4F38-9314-AC064B358E07}" srcId="{AEA23BE8-F231-446D-BE02-BDF9374ADDD2}" destId="{782F1199-2466-42E3-859A-3AF5C2EC7846}" srcOrd="1" destOrd="0" parTransId="{3BF57A75-449C-48F6-9FB6-AB638EF19C15}" sibTransId="{D96B0930-9129-42DB-9014-5B9D08D917D6}"/>
    <dgm:cxn modelId="{05D4E7B0-7A4C-4370-8E78-A0C9922DCC72}" srcId="{AEA23BE8-F231-446D-BE02-BDF9374ADDD2}" destId="{08ECE692-41E4-49E6-BC75-907087512EA1}" srcOrd="0" destOrd="0" parTransId="{D0F2E8E9-4E90-4463-A4A9-9531CAF59F72}" sibTransId="{EE65EFB0-FB82-40EE-8BE1-F3C484211FCC}"/>
    <dgm:cxn modelId="{3E9194C6-4075-4CDE-8278-DFB55FA67989}" type="presOf" srcId="{98C80D69-2039-41EB-BC1D-3DEEA6B37BA1}" destId="{09C4FBDE-DE99-40EB-8C6A-63D4D315A1C2}" srcOrd="0" destOrd="0" presId="urn:microsoft.com/office/officeart/2005/8/layout/hProcess11"/>
    <dgm:cxn modelId="{B67481D8-367C-4C63-AAC0-B0AB79FD9D4A}" type="presParOf" srcId="{F1E3DC12-95FC-4800-A0E7-9C0F0D7E1DCC}" destId="{F73F3B13-08C6-45F8-A416-0573D02FA22E}" srcOrd="0" destOrd="0" presId="urn:microsoft.com/office/officeart/2005/8/layout/hProcess11"/>
    <dgm:cxn modelId="{219F51CC-7257-4A5C-BC21-295EFBB7C88E}" type="presParOf" srcId="{F1E3DC12-95FC-4800-A0E7-9C0F0D7E1DCC}" destId="{B5E0E7F3-57D0-4837-8749-1D39D9DC3444}" srcOrd="1" destOrd="0" presId="urn:microsoft.com/office/officeart/2005/8/layout/hProcess11"/>
    <dgm:cxn modelId="{F034C8C6-0D4F-47A5-98B5-53A53028F2A4}" type="presParOf" srcId="{B5E0E7F3-57D0-4837-8749-1D39D9DC3444}" destId="{D6A20B98-B6D6-4DED-B25B-60DBEEB4DC13}" srcOrd="0" destOrd="0" presId="urn:microsoft.com/office/officeart/2005/8/layout/hProcess11"/>
    <dgm:cxn modelId="{50E8A3B3-518D-46B0-8E22-C64C8FDD53C3}" type="presParOf" srcId="{D6A20B98-B6D6-4DED-B25B-60DBEEB4DC13}" destId="{ACC69D5F-C4AB-4BAE-9428-1D986BC6742F}" srcOrd="0" destOrd="0" presId="urn:microsoft.com/office/officeart/2005/8/layout/hProcess11"/>
    <dgm:cxn modelId="{F965B27B-ADB7-429D-85FA-A1DB3622F721}" type="presParOf" srcId="{D6A20B98-B6D6-4DED-B25B-60DBEEB4DC13}" destId="{CE033189-FF01-4153-B928-B77807E63B00}" srcOrd="1" destOrd="0" presId="urn:microsoft.com/office/officeart/2005/8/layout/hProcess11"/>
    <dgm:cxn modelId="{B7E187A7-8151-4F4F-8DCC-3E38511E3164}" type="presParOf" srcId="{D6A20B98-B6D6-4DED-B25B-60DBEEB4DC13}" destId="{50CABAD7-206A-4E45-A6BB-7EBE1818F20D}" srcOrd="2" destOrd="0" presId="urn:microsoft.com/office/officeart/2005/8/layout/hProcess11"/>
    <dgm:cxn modelId="{798DF16A-355E-462E-B743-30B433941974}" type="presParOf" srcId="{B5E0E7F3-57D0-4837-8749-1D39D9DC3444}" destId="{1CE32523-F153-4DB2-B51F-963A0D66400D}" srcOrd="1" destOrd="0" presId="urn:microsoft.com/office/officeart/2005/8/layout/hProcess11"/>
    <dgm:cxn modelId="{BEC71B28-7297-429B-8AAF-3755717C6A4B}" type="presParOf" srcId="{B5E0E7F3-57D0-4837-8749-1D39D9DC3444}" destId="{0AADB5D4-682A-48E2-B1B0-EB389DA64A48}" srcOrd="2" destOrd="0" presId="urn:microsoft.com/office/officeart/2005/8/layout/hProcess11"/>
    <dgm:cxn modelId="{7AD2B614-6F9C-4907-B58A-A24086203663}" type="presParOf" srcId="{0AADB5D4-682A-48E2-B1B0-EB389DA64A48}" destId="{316C13DF-63FA-4BC7-8808-380D94EDB9CA}" srcOrd="0" destOrd="0" presId="urn:microsoft.com/office/officeart/2005/8/layout/hProcess11"/>
    <dgm:cxn modelId="{C2F73065-9F9D-4F27-9705-FB9A3501361D}" type="presParOf" srcId="{0AADB5D4-682A-48E2-B1B0-EB389DA64A48}" destId="{B9B30F27-AEED-4808-9AFE-E24FF7DEE574}" srcOrd="1" destOrd="0" presId="urn:microsoft.com/office/officeart/2005/8/layout/hProcess11"/>
    <dgm:cxn modelId="{0F96BEAE-32FD-48E5-A510-8C02A7032423}" type="presParOf" srcId="{0AADB5D4-682A-48E2-B1B0-EB389DA64A48}" destId="{C2EC831E-A624-4638-9138-9D0CF28E36B9}" srcOrd="2" destOrd="0" presId="urn:microsoft.com/office/officeart/2005/8/layout/hProcess11"/>
    <dgm:cxn modelId="{460DCA10-B388-480A-9B7F-A63CA3D98C2C}" type="presParOf" srcId="{B5E0E7F3-57D0-4837-8749-1D39D9DC3444}" destId="{E423C2B7-2812-4BB1-A6F1-9BA6DFBE5AA9}" srcOrd="3" destOrd="0" presId="urn:microsoft.com/office/officeart/2005/8/layout/hProcess11"/>
    <dgm:cxn modelId="{11019E37-9EB5-400C-9DA8-2AEDD39E4D61}" type="presParOf" srcId="{B5E0E7F3-57D0-4837-8749-1D39D9DC3444}" destId="{83330DEC-E0C6-4466-B7AB-69B744E8D426}" srcOrd="4" destOrd="0" presId="urn:microsoft.com/office/officeart/2005/8/layout/hProcess11"/>
    <dgm:cxn modelId="{FA799B0D-BE72-47D5-B623-CF37F69925FD}" type="presParOf" srcId="{83330DEC-E0C6-4466-B7AB-69B744E8D426}" destId="{09C4FBDE-DE99-40EB-8C6A-63D4D315A1C2}" srcOrd="0" destOrd="0" presId="urn:microsoft.com/office/officeart/2005/8/layout/hProcess11"/>
    <dgm:cxn modelId="{F80147F7-D3FC-4133-8107-D3A8687E6E00}" type="presParOf" srcId="{83330DEC-E0C6-4466-B7AB-69B744E8D426}" destId="{3850B157-1278-4B82-B07F-EBA4524DBF7A}" srcOrd="1" destOrd="0" presId="urn:microsoft.com/office/officeart/2005/8/layout/hProcess11"/>
    <dgm:cxn modelId="{82F18C73-E45B-4697-AED4-8F62E043A14D}" type="presParOf" srcId="{83330DEC-E0C6-4466-B7AB-69B744E8D426}" destId="{FA004785-6B74-4D52-8BEB-6BCF30608D72}" srcOrd="2" destOrd="0" presId="urn:microsoft.com/office/officeart/2005/8/layout/hProcess11"/>
    <dgm:cxn modelId="{7BCB4955-534F-4354-95DC-35038516E919}" type="presParOf" srcId="{B5E0E7F3-57D0-4837-8749-1D39D9DC3444}" destId="{F472E99B-B7A9-4798-AB28-AAD3C3D355FD}" srcOrd="5" destOrd="0" presId="urn:microsoft.com/office/officeart/2005/8/layout/hProcess11"/>
    <dgm:cxn modelId="{25820496-2CA1-4571-8682-F4EAEB335CBD}" type="presParOf" srcId="{B5E0E7F3-57D0-4837-8749-1D39D9DC3444}" destId="{4067F5DC-C50C-4D0B-9ED4-67C69011E985}" srcOrd="6" destOrd="0" presId="urn:microsoft.com/office/officeart/2005/8/layout/hProcess11"/>
    <dgm:cxn modelId="{7B20521F-7663-479B-8B56-19436B1036F4}" type="presParOf" srcId="{4067F5DC-C50C-4D0B-9ED4-67C69011E985}" destId="{B1C0DCF4-B335-4175-B177-E045AC00A944}" srcOrd="0" destOrd="0" presId="urn:microsoft.com/office/officeart/2005/8/layout/hProcess11"/>
    <dgm:cxn modelId="{95BF9FA6-8130-4B35-B477-0336A57F265F}" type="presParOf" srcId="{4067F5DC-C50C-4D0B-9ED4-67C69011E985}" destId="{3FE4E319-D51C-4779-8753-0629345D7B89}" srcOrd="1" destOrd="0" presId="urn:microsoft.com/office/officeart/2005/8/layout/hProcess11"/>
    <dgm:cxn modelId="{CD144B0C-5DC4-48CE-974F-C6AD5FFC3CBA}" type="presParOf" srcId="{4067F5DC-C50C-4D0B-9ED4-67C69011E985}" destId="{FF35D379-4FBA-4148-9837-FC01637D4FD4}" srcOrd="2" destOrd="0" presId="urn:microsoft.com/office/officeart/2005/8/layout/hProcess11"/>
    <dgm:cxn modelId="{60269A7F-D0DD-4936-BEF9-5CCF082E50F7}" type="presParOf" srcId="{B5E0E7F3-57D0-4837-8749-1D39D9DC3444}" destId="{8EDDB0C5-2BD7-451B-BA33-5F8F5F9CB855}" srcOrd="7" destOrd="0" presId="urn:microsoft.com/office/officeart/2005/8/layout/hProcess11"/>
    <dgm:cxn modelId="{09B34119-31D0-4AC9-83B6-72F0B7E5071A}" type="presParOf" srcId="{B5E0E7F3-57D0-4837-8749-1D39D9DC3444}" destId="{C830EB21-E7F8-488B-A003-7C70F8D39BA8}" srcOrd="8" destOrd="0" presId="urn:microsoft.com/office/officeart/2005/8/layout/hProcess11"/>
    <dgm:cxn modelId="{47957A93-25BA-4C71-8C3D-534FC6569681}" type="presParOf" srcId="{C830EB21-E7F8-488B-A003-7C70F8D39BA8}" destId="{7F4E3CEE-1A1F-4C30-9D07-E4F6AC591FA3}" srcOrd="0" destOrd="0" presId="urn:microsoft.com/office/officeart/2005/8/layout/hProcess11"/>
    <dgm:cxn modelId="{61C3D4D6-B5B7-482D-8627-6D89489C6402}" type="presParOf" srcId="{C830EB21-E7F8-488B-A003-7C70F8D39BA8}" destId="{27A8344E-A6F9-4E95-A1A0-95AB90932752}" srcOrd="1" destOrd="0" presId="urn:microsoft.com/office/officeart/2005/8/layout/hProcess11"/>
    <dgm:cxn modelId="{8AD8CF17-C9E7-4C32-BDD5-1F80C8780C4A}" type="presParOf" srcId="{C830EB21-E7F8-488B-A003-7C70F8D39BA8}" destId="{2EE736C9-BC38-402D-9676-6C18D0AAC3E7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3DB0D5-B214-4689-B036-724FEBEE43C2}">
      <dsp:nvSpPr>
        <dsp:cNvPr id="0" name=""/>
        <dsp:cNvSpPr/>
      </dsp:nvSpPr>
      <dsp:spPr>
        <a:xfrm>
          <a:off x="1134" y="975874"/>
          <a:ext cx="1269419" cy="12205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23825" rIns="36000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485 x 2 </a:t>
          </a:r>
          <a:r>
            <a:rPr lang="en-GB" sz="1400" kern="1200" dirty="0" err="1" smtClean="0"/>
            <a:t>Gbps</a:t>
          </a:r>
          <a:r>
            <a:rPr lang="en-GB" sz="1400" kern="1200" dirty="0" smtClean="0"/>
            <a:t> optical links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Event fragments</a:t>
          </a:r>
          <a:endParaRPr lang="en-GB" sz="1400" kern="1200" dirty="0"/>
        </a:p>
      </dsp:txBody>
      <dsp:txXfrm>
        <a:off x="1134" y="975874"/>
        <a:ext cx="1269419" cy="959001"/>
      </dsp:txXfrm>
    </dsp:sp>
    <dsp:sp modelId="{ACF689B7-457C-4BE0-A50E-8A38564EFEFF}">
      <dsp:nvSpPr>
        <dsp:cNvPr id="0" name=""/>
        <dsp:cNvSpPr/>
      </dsp:nvSpPr>
      <dsp:spPr>
        <a:xfrm>
          <a:off x="695028" y="1242021"/>
          <a:ext cx="1503326" cy="1503326"/>
        </a:xfrm>
        <a:prstGeom prst="leftCircularArrow">
          <a:avLst>
            <a:gd name="adj1" fmla="val 3837"/>
            <a:gd name="adj2" fmla="val 479984"/>
            <a:gd name="adj3" fmla="val 2255495"/>
            <a:gd name="adj4" fmla="val 9024489"/>
            <a:gd name="adj5" fmla="val 447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754F65-12CD-488A-97DF-8E7307EDD120}">
      <dsp:nvSpPr>
        <dsp:cNvPr id="0" name=""/>
        <dsp:cNvSpPr/>
      </dsp:nvSpPr>
      <dsp:spPr>
        <a:xfrm>
          <a:off x="283228" y="1885292"/>
          <a:ext cx="1128373" cy="4487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Detectors</a:t>
          </a:r>
          <a:endParaRPr lang="en-GB" sz="2100" kern="1200" dirty="0"/>
        </a:p>
      </dsp:txBody>
      <dsp:txXfrm>
        <a:off x="283228" y="1885292"/>
        <a:ext cx="1128373" cy="448716"/>
      </dsp:txXfrm>
    </dsp:sp>
    <dsp:sp modelId="{689B7D4D-EEAA-4527-A895-B4663F58E9F1}">
      <dsp:nvSpPr>
        <dsp:cNvPr id="0" name=""/>
        <dsp:cNvSpPr/>
      </dsp:nvSpPr>
      <dsp:spPr>
        <a:xfrm>
          <a:off x="1686300" y="974634"/>
          <a:ext cx="1269419" cy="12205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23825" rIns="36000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Local Data Concentrators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Readout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Sub-events</a:t>
          </a:r>
          <a:endParaRPr lang="en-GB" sz="1400" kern="1200" dirty="0"/>
        </a:p>
      </dsp:txBody>
      <dsp:txXfrm>
        <a:off x="1686300" y="1236180"/>
        <a:ext cx="1269419" cy="959001"/>
      </dsp:txXfrm>
    </dsp:sp>
    <dsp:sp modelId="{03944027-6128-49B6-A213-EF90E5C68B24}">
      <dsp:nvSpPr>
        <dsp:cNvPr id="0" name=""/>
        <dsp:cNvSpPr/>
      </dsp:nvSpPr>
      <dsp:spPr>
        <a:xfrm>
          <a:off x="2369616" y="384655"/>
          <a:ext cx="1665530" cy="1665530"/>
        </a:xfrm>
        <a:prstGeom prst="circularArrow">
          <a:avLst>
            <a:gd name="adj1" fmla="val 3464"/>
            <a:gd name="adj2" fmla="val 429377"/>
            <a:gd name="adj3" fmla="val 19395112"/>
            <a:gd name="adj4" fmla="val 12575511"/>
            <a:gd name="adj5" fmla="val 4041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FBD18-6CF1-4CB4-838F-C4BF65B1EBE0}">
      <dsp:nvSpPr>
        <dsp:cNvPr id="0" name=""/>
        <dsp:cNvSpPr/>
      </dsp:nvSpPr>
      <dsp:spPr>
        <a:xfrm>
          <a:off x="1968394" y="837046"/>
          <a:ext cx="1128373" cy="4487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LDCs</a:t>
          </a:r>
          <a:endParaRPr lang="en-GB" sz="2100" kern="1200" dirty="0"/>
        </a:p>
      </dsp:txBody>
      <dsp:txXfrm>
        <a:off x="1968394" y="837046"/>
        <a:ext cx="1128373" cy="448716"/>
      </dsp:txXfrm>
    </dsp:sp>
    <dsp:sp modelId="{F88A102F-41EC-4FDC-ABC7-9EC3CE6E61EF}">
      <dsp:nvSpPr>
        <dsp:cNvPr id="0" name=""/>
        <dsp:cNvSpPr/>
      </dsp:nvSpPr>
      <dsp:spPr>
        <a:xfrm>
          <a:off x="3371466" y="975874"/>
          <a:ext cx="1269419" cy="12205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23825" rIns="36000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Global Data Collectors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Event Building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Events</a:t>
          </a:r>
          <a:endParaRPr lang="en-GB" sz="1400" kern="1200" dirty="0"/>
        </a:p>
      </dsp:txBody>
      <dsp:txXfrm>
        <a:off x="3371466" y="975874"/>
        <a:ext cx="1269419" cy="959001"/>
      </dsp:txXfrm>
    </dsp:sp>
    <dsp:sp modelId="{9223B1DD-2D43-431C-B46B-CA423E4436F6}">
      <dsp:nvSpPr>
        <dsp:cNvPr id="0" name=""/>
        <dsp:cNvSpPr/>
      </dsp:nvSpPr>
      <dsp:spPr>
        <a:xfrm>
          <a:off x="4065360" y="1242021"/>
          <a:ext cx="1503326" cy="1503326"/>
        </a:xfrm>
        <a:prstGeom prst="leftCircularArrow">
          <a:avLst>
            <a:gd name="adj1" fmla="val 3837"/>
            <a:gd name="adj2" fmla="val 479984"/>
            <a:gd name="adj3" fmla="val 2255495"/>
            <a:gd name="adj4" fmla="val 9024489"/>
            <a:gd name="adj5" fmla="val 447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B9F39A-FC87-4734-AC7C-53B8847AAD60}">
      <dsp:nvSpPr>
        <dsp:cNvPr id="0" name=""/>
        <dsp:cNvSpPr/>
      </dsp:nvSpPr>
      <dsp:spPr>
        <a:xfrm>
          <a:off x="3653560" y="1885292"/>
          <a:ext cx="1128373" cy="4487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GDCs</a:t>
          </a:r>
          <a:endParaRPr lang="en-GB" sz="2100" kern="1200" dirty="0"/>
        </a:p>
      </dsp:txBody>
      <dsp:txXfrm>
        <a:off x="3653560" y="1885292"/>
        <a:ext cx="1128373" cy="448716"/>
      </dsp:txXfrm>
    </dsp:sp>
    <dsp:sp modelId="{0F46E5E3-85B5-4EEC-A8D6-3B0FE92083D8}">
      <dsp:nvSpPr>
        <dsp:cNvPr id="0" name=""/>
        <dsp:cNvSpPr/>
      </dsp:nvSpPr>
      <dsp:spPr>
        <a:xfrm>
          <a:off x="5056632" y="974634"/>
          <a:ext cx="1269419" cy="12205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23825" rIns="36000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Transient Data Storage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650 TB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Files</a:t>
          </a:r>
          <a:endParaRPr lang="en-GB" sz="1400" kern="1200" dirty="0"/>
        </a:p>
      </dsp:txBody>
      <dsp:txXfrm>
        <a:off x="5056632" y="1236180"/>
        <a:ext cx="1269419" cy="959001"/>
      </dsp:txXfrm>
    </dsp:sp>
    <dsp:sp modelId="{5C7775B8-FB54-4249-A860-CE6B76A98841}">
      <dsp:nvSpPr>
        <dsp:cNvPr id="0" name=""/>
        <dsp:cNvSpPr/>
      </dsp:nvSpPr>
      <dsp:spPr>
        <a:xfrm>
          <a:off x="5739948" y="384655"/>
          <a:ext cx="1665530" cy="1665530"/>
        </a:xfrm>
        <a:prstGeom prst="circularArrow">
          <a:avLst>
            <a:gd name="adj1" fmla="val 3464"/>
            <a:gd name="adj2" fmla="val 429377"/>
            <a:gd name="adj3" fmla="val 19395112"/>
            <a:gd name="adj4" fmla="val 12575511"/>
            <a:gd name="adj5" fmla="val 4041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673D8B-869D-47F2-9E7E-5BDE46D10270}">
      <dsp:nvSpPr>
        <dsp:cNvPr id="0" name=""/>
        <dsp:cNvSpPr/>
      </dsp:nvSpPr>
      <dsp:spPr>
        <a:xfrm>
          <a:off x="5338726" y="837046"/>
          <a:ext cx="1128373" cy="44871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TDS</a:t>
          </a:r>
          <a:endParaRPr lang="en-GB" sz="2100" kern="1200" dirty="0"/>
        </a:p>
      </dsp:txBody>
      <dsp:txXfrm>
        <a:off x="5338726" y="837046"/>
        <a:ext cx="1128373" cy="448716"/>
      </dsp:txXfrm>
    </dsp:sp>
    <dsp:sp modelId="{9CE3E01F-4ECB-441F-B62D-E70684E1815E}">
      <dsp:nvSpPr>
        <dsp:cNvPr id="0" name=""/>
        <dsp:cNvSpPr/>
      </dsp:nvSpPr>
      <dsp:spPr>
        <a:xfrm>
          <a:off x="6741798" y="975874"/>
          <a:ext cx="1269419" cy="12205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23825" rIns="36000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smtClean="0"/>
            <a:t>CERN CC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4 x 10 </a:t>
          </a:r>
          <a:r>
            <a:rPr lang="en-GB" sz="1400" kern="1200" dirty="0" err="1" smtClean="0"/>
            <a:t>Gbps</a:t>
          </a:r>
          <a:r>
            <a:rPr lang="en-GB" sz="1400" kern="1200" dirty="0" smtClean="0"/>
            <a:t> links</a:t>
          </a:r>
          <a:endParaRPr lang="en-GB" sz="1400" kern="1200" dirty="0"/>
        </a:p>
      </dsp:txBody>
      <dsp:txXfrm>
        <a:off x="6741798" y="975874"/>
        <a:ext cx="1269419" cy="959001"/>
      </dsp:txXfrm>
    </dsp:sp>
    <dsp:sp modelId="{B6F9A1F0-C7D7-47EF-B6E4-95EE5DBA6BEC}">
      <dsp:nvSpPr>
        <dsp:cNvPr id="0" name=""/>
        <dsp:cNvSpPr/>
      </dsp:nvSpPr>
      <dsp:spPr>
        <a:xfrm>
          <a:off x="7023892" y="1885292"/>
          <a:ext cx="1128373" cy="44871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PDS</a:t>
          </a:r>
          <a:endParaRPr lang="en-GB" sz="2100" kern="1200" dirty="0"/>
        </a:p>
      </dsp:txBody>
      <dsp:txXfrm>
        <a:off x="7023892" y="1885292"/>
        <a:ext cx="1128373" cy="44871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446AFE-D1ED-47EE-AE73-B204A25CFDB8}">
      <dsp:nvSpPr>
        <dsp:cNvPr id="0" name=""/>
        <dsp:cNvSpPr/>
      </dsp:nvSpPr>
      <dsp:spPr>
        <a:xfrm>
          <a:off x="528516" y="205273"/>
          <a:ext cx="1278340" cy="1137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23825" rIns="36000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High Level Trigger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Data selection, compression</a:t>
          </a:r>
          <a:endParaRPr lang="en-GB" sz="1400" kern="1200" dirty="0"/>
        </a:p>
      </dsp:txBody>
      <dsp:txXfrm>
        <a:off x="528516" y="205273"/>
        <a:ext cx="1278340" cy="893687"/>
      </dsp:txXfrm>
    </dsp:sp>
    <dsp:sp modelId="{49FC24EA-D8E0-45FA-A734-6AF8F58EE2F5}">
      <dsp:nvSpPr>
        <dsp:cNvPr id="0" name=""/>
        <dsp:cNvSpPr/>
      </dsp:nvSpPr>
      <dsp:spPr>
        <a:xfrm>
          <a:off x="1104068" y="1071190"/>
          <a:ext cx="882928" cy="3511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HLT</a:t>
          </a:r>
          <a:endParaRPr lang="en-GB" sz="2200" kern="1200" dirty="0"/>
        </a:p>
      </dsp:txBody>
      <dsp:txXfrm>
        <a:off x="1104068" y="1071190"/>
        <a:ext cx="882928" cy="35111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446AFE-D1ED-47EE-AE73-B204A25CFDB8}">
      <dsp:nvSpPr>
        <dsp:cNvPr id="0" name=""/>
        <dsp:cNvSpPr/>
      </dsp:nvSpPr>
      <dsp:spPr>
        <a:xfrm>
          <a:off x="528516" y="205273"/>
          <a:ext cx="1278340" cy="1137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23825" rIns="36000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Trigger system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3 levels</a:t>
          </a:r>
          <a:endParaRPr lang="en-GB" sz="1400" kern="1200" dirty="0"/>
        </a:p>
      </dsp:txBody>
      <dsp:txXfrm>
        <a:off x="528516" y="205273"/>
        <a:ext cx="1278340" cy="893687"/>
      </dsp:txXfrm>
    </dsp:sp>
    <dsp:sp modelId="{49FC24EA-D8E0-45FA-A734-6AF8F58EE2F5}">
      <dsp:nvSpPr>
        <dsp:cNvPr id="0" name=""/>
        <dsp:cNvSpPr/>
      </dsp:nvSpPr>
      <dsp:spPr>
        <a:xfrm>
          <a:off x="1104068" y="1071190"/>
          <a:ext cx="882928" cy="3511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TRG</a:t>
          </a:r>
          <a:endParaRPr lang="en-GB" sz="2200" kern="1200" dirty="0"/>
        </a:p>
      </dsp:txBody>
      <dsp:txXfrm>
        <a:off x="1104068" y="1071190"/>
        <a:ext cx="882928" cy="35111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DC180C-0774-4AFD-9CD1-91A18463DF8E}">
      <dsp:nvSpPr>
        <dsp:cNvPr id="0" name=""/>
        <dsp:cNvSpPr/>
      </dsp:nvSpPr>
      <dsp:spPr>
        <a:xfrm>
          <a:off x="4118" y="862224"/>
          <a:ext cx="1872668" cy="10367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Start-of-Run</a:t>
          </a:r>
          <a:endParaRPr lang="en-GB" sz="2400" kern="1200" dirty="0"/>
        </a:p>
      </dsp:txBody>
      <dsp:txXfrm>
        <a:off x="4118" y="862224"/>
        <a:ext cx="1872668" cy="691200"/>
      </dsp:txXfrm>
    </dsp:sp>
    <dsp:sp modelId="{D1AB2C63-DEFE-44E1-82F0-79508E521C00}">
      <dsp:nvSpPr>
        <dsp:cNvPr id="0" name=""/>
        <dsp:cNvSpPr/>
      </dsp:nvSpPr>
      <dsp:spPr>
        <a:xfrm>
          <a:off x="387677" y="1553425"/>
          <a:ext cx="1872668" cy="16483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err="1" smtClean="0"/>
            <a:t>Config</a:t>
          </a:r>
          <a:r>
            <a:rPr lang="en-GB" sz="1600" kern="1200" dirty="0" smtClean="0"/>
            <a:t> detectors electronics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Start online systems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Store data taking conditions</a:t>
          </a:r>
          <a:endParaRPr lang="en-GB" sz="1600" kern="1200" dirty="0"/>
        </a:p>
      </dsp:txBody>
      <dsp:txXfrm>
        <a:off x="387677" y="1553425"/>
        <a:ext cx="1872668" cy="1648349"/>
      </dsp:txXfrm>
    </dsp:sp>
    <dsp:sp modelId="{AB30EBCE-5A0E-4217-8F40-068A62AB7EEF}">
      <dsp:nvSpPr>
        <dsp:cNvPr id="0" name=""/>
        <dsp:cNvSpPr/>
      </dsp:nvSpPr>
      <dsp:spPr>
        <a:xfrm>
          <a:off x="2160677" y="974704"/>
          <a:ext cx="601846" cy="466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/>
        </a:p>
      </dsp:txBody>
      <dsp:txXfrm>
        <a:off x="2160677" y="974704"/>
        <a:ext cx="601846" cy="466240"/>
      </dsp:txXfrm>
    </dsp:sp>
    <dsp:sp modelId="{487E5AC5-44DE-4442-8362-5A90767F4750}">
      <dsp:nvSpPr>
        <dsp:cNvPr id="0" name=""/>
        <dsp:cNvSpPr/>
      </dsp:nvSpPr>
      <dsp:spPr>
        <a:xfrm>
          <a:off x="3012346" y="862224"/>
          <a:ext cx="1872668" cy="10367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Data taking</a:t>
          </a:r>
          <a:endParaRPr lang="en-GB" sz="2400" kern="1200" dirty="0"/>
        </a:p>
      </dsp:txBody>
      <dsp:txXfrm>
        <a:off x="3012346" y="862224"/>
        <a:ext cx="1872668" cy="691200"/>
      </dsp:txXfrm>
    </dsp:sp>
    <dsp:sp modelId="{A74E1280-BAF4-4A74-B333-A939A0A93251}">
      <dsp:nvSpPr>
        <dsp:cNvPr id="0" name=""/>
        <dsp:cNvSpPr/>
      </dsp:nvSpPr>
      <dsp:spPr>
        <a:xfrm>
          <a:off x="3395905" y="1553425"/>
          <a:ext cx="1872668" cy="16483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Readout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Event building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Online data monitoring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Online calibration data</a:t>
          </a:r>
          <a:endParaRPr lang="en-GB" sz="1600" kern="1200" dirty="0"/>
        </a:p>
      </dsp:txBody>
      <dsp:txXfrm>
        <a:off x="3395905" y="1553425"/>
        <a:ext cx="1872668" cy="1648349"/>
      </dsp:txXfrm>
    </dsp:sp>
    <dsp:sp modelId="{57C56FD2-72A0-4F3A-A7A5-185ACFD97235}">
      <dsp:nvSpPr>
        <dsp:cNvPr id="0" name=""/>
        <dsp:cNvSpPr/>
      </dsp:nvSpPr>
      <dsp:spPr>
        <a:xfrm>
          <a:off x="5168904" y="974704"/>
          <a:ext cx="601846" cy="466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/>
        </a:p>
      </dsp:txBody>
      <dsp:txXfrm>
        <a:off x="5168904" y="974704"/>
        <a:ext cx="601846" cy="466240"/>
      </dsp:txXfrm>
    </dsp:sp>
    <dsp:sp modelId="{6867E6A0-A852-4A74-AFAC-CB5B1E65E91F}">
      <dsp:nvSpPr>
        <dsp:cNvPr id="0" name=""/>
        <dsp:cNvSpPr/>
      </dsp:nvSpPr>
      <dsp:spPr>
        <a:xfrm>
          <a:off x="6020574" y="862224"/>
          <a:ext cx="1872668" cy="10367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End-of-Run</a:t>
          </a:r>
          <a:endParaRPr lang="en-GB" sz="2400" kern="1200" dirty="0"/>
        </a:p>
      </dsp:txBody>
      <dsp:txXfrm>
        <a:off x="6020574" y="862224"/>
        <a:ext cx="1872668" cy="691200"/>
      </dsp:txXfrm>
    </dsp:sp>
    <dsp:sp modelId="{46B6F737-8B70-4CAE-8EF4-D184F8126527}">
      <dsp:nvSpPr>
        <dsp:cNvPr id="0" name=""/>
        <dsp:cNvSpPr/>
      </dsp:nvSpPr>
      <dsp:spPr>
        <a:xfrm>
          <a:off x="6404132" y="1553425"/>
          <a:ext cx="1872668" cy="16483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Export data taking conditions and calibration data to Offline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Stop online systems</a:t>
          </a:r>
          <a:endParaRPr lang="en-GB" sz="1600" kern="1200" dirty="0"/>
        </a:p>
      </dsp:txBody>
      <dsp:txXfrm>
        <a:off x="6404132" y="1553425"/>
        <a:ext cx="1872668" cy="164834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446AFE-D1ED-47EE-AE73-B204A25CFDB8}">
      <dsp:nvSpPr>
        <dsp:cNvPr id="0" name=""/>
        <dsp:cNvSpPr/>
      </dsp:nvSpPr>
      <dsp:spPr>
        <a:xfrm>
          <a:off x="473360" y="156291"/>
          <a:ext cx="1144931" cy="10187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23825" rIns="36000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Bookkeeping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Data taking metadata</a:t>
          </a:r>
          <a:endParaRPr lang="en-GB" sz="1400" kern="1200" dirty="0"/>
        </a:p>
      </dsp:txBody>
      <dsp:txXfrm>
        <a:off x="473360" y="156291"/>
        <a:ext cx="1144931" cy="800421"/>
      </dsp:txXfrm>
    </dsp:sp>
    <dsp:sp modelId="{49FC24EA-D8E0-45FA-A734-6AF8F58EE2F5}">
      <dsp:nvSpPr>
        <dsp:cNvPr id="0" name=""/>
        <dsp:cNvSpPr/>
      </dsp:nvSpPr>
      <dsp:spPr>
        <a:xfrm>
          <a:off x="988847" y="959400"/>
          <a:ext cx="790785" cy="3144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Logbook</a:t>
          </a:r>
          <a:endParaRPr lang="en-GB" sz="1600" kern="1200" dirty="0"/>
        </a:p>
      </dsp:txBody>
      <dsp:txXfrm>
        <a:off x="988847" y="959400"/>
        <a:ext cx="790785" cy="31446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C25A2D-7FDB-4A9A-A591-A38B755531A3}">
      <dsp:nvSpPr>
        <dsp:cNvPr id="0" name=""/>
        <dsp:cNvSpPr/>
      </dsp:nvSpPr>
      <dsp:spPr>
        <a:xfrm>
          <a:off x="5868" y="656817"/>
          <a:ext cx="1753903" cy="1052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Detector in ERROR_RECOVER</a:t>
          </a:r>
          <a:endParaRPr lang="en-GB" sz="1600" b="1" kern="1200" dirty="0">
            <a:solidFill>
              <a:schemeClr val="bg1"/>
            </a:solidFill>
          </a:endParaRPr>
        </a:p>
      </dsp:txBody>
      <dsp:txXfrm>
        <a:off x="5868" y="656817"/>
        <a:ext cx="1753903" cy="1052342"/>
      </dsp:txXfrm>
    </dsp:sp>
    <dsp:sp modelId="{69D1B65A-B587-48D9-AD74-F2D2FF68F189}">
      <dsp:nvSpPr>
        <dsp:cNvPr id="0" name=""/>
        <dsp:cNvSpPr/>
      </dsp:nvSpPr>
      <dsp:spPr>
        <a:xfrm>
          <a:off x="1935162" y="965504"/>
          <a:ext cx="371827" cy="4349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>
        <a:off x="1935162" y="965504"/>
        <a:ext cx="371827" cy="434968"/>
      </dsp:txXfrm>
    </dsp:sp>
    <dsp:sp modelId="{86B9CFDF-3FF3-426D-8320-80759C1DFA79}">
      <dsp:nvSpPr>
        <dsp:cNvPr id="0" name=""/>
        <dsp:cNvSpPr/>
      </dsp:nvSpPr>
      <dsp:spPr>
        <a:xfrm>
          <a:off x="2461333" y="656817"/>
          <a:ext cx="1753903" cy="1052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ECS stops the trigger and waits</a:t>
          </a:r>
          <a:endParaRPr lang="en-GB" sz="1600" b="1" kern="1200" dirty="0">
            <a:solidFill>
              <a:schemeClr val="bg1"/>
            </a:solidFill>
          </a:endParaRPr>
        </a:p>
      </dsp:txBody>
      <dsp:txXfrm>
        <a:off x="2461333" y="656817"/>
        <a:ext cx="1753903" cy="1052342"/>
      </dsp:txXfrm>
    </dsp:sp>
    <dsp:sp modelId="{0426EB1F-9E92-42C3-9898-6D7D1A56AE30}">
      <dsp:nvSpPr>
        <dsp:cNvPr id="0" name=""/>
        <dsp:cNvSpPr/>
      </dsp:nvSpPr>
      <dsp:spPr>
        <a:xfrm>
          <a:off x="4390627" y="965504"/>
          <a:ext cx="371827" cy="4349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>
        <a:off x="4390627" y="965504"/>
        <a:ext cx="371827" cy="434968"/>
      </dsp:txXfrm>
    </dsp:sp>
    <dsp:sp modelId="{28811D6A-168E-4531-B49E-2B7A78CCD452}">
      <dsp:nvSpPr>
        <dsp:cNvPr id="0" name=""/>
        <dsp:cNvSpPr/>
      </dsp:nvSpPr>
      <dsp:spPr>
        <a:xfrm>
          <a:off x="4916799" y="656817"/>
          <a:ext cx="1753903" cy="1052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Detector is READY, restart trigger</a:t>
          </a:r>
          <a:endParaRPr lang="en-GB" sz="1600" b="1" kern="1200" dirty="0">
            <a:solidFill>
              <a:schemeClr val="bg1"/>
            </a:solidFill>
          </a:endParaRPr>
        </a:p>
      </dsp:txBody>
      <dsp:txXfrm>
        <a:off x="4916799" y="656817"/>
        <a:ext cx="1753903" cy="105234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C25A2D-7FDB-4A9A-A591-A38B755531A3}">
      <dsp:nvSpPr>
        <dsp:cNvPr id="0" name=""/>
        <dsp:cNvSpPr/>
      </dsp:nvSpPr>
      <dsp:spPr>
        <a:xfrm>
          <a:off x="4500" y="685897"/>
          <a:ext cx="1075622" cy="1220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Shifter executes PAC</a:t>
          </a:r>
          <a:endParaRPr lang="en-GB" sz="1600" b="1" kern="1200" dirty="0"/>
        </a:p>
      </dsp:txBody>
      <dsp:txXfrm>
        <a:off x="4500" y="685897"/>
        <a:ext cx="1075622" cy="1220493"/>
      </dsp:txXfrm>
    </dsp:sp>
    <dsp:sp modelId="{69D1B65A-B587-48D9-AD74-F2D2FF68F189}">
      <dsp:nvSpPr>
        <dsp:cNvPr id="0" name=""/>
        <dsp:cNvSpPr/>
      </dsp:nvSpPr>
      <dsp:spPr>
        <a:xfrm>
          <a:off x="1187685" y="1162766"/>
          <a:ext cx="228032" cy="266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1187685" y="1162766"/>
        <a:ext cx="228032" cy="266754"/>
      </dsp:txXfrm>
    </dsp:sp>
    <dsp:sp modelId="{86B9CFDF-3FF3-426D-8320-80759C1DFA79}">
      <dsp:nvSpPr>
        <dsp:cNvPr id="0" name=""/>
        <dsp:cNvSpPr/>
      </dsp:nvSpPr>
      <dsp:spPr>
        <a:xfrm>
          <a:off x="1510372" y="685897"/>
          <a:ext cx="1075622" cy="1220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ECS stops the trigger</a:t>
          </a:r>
          <a:endParaRPr lang="en-GB" sz="1600" b="1" kern="1200" dirty="0"/>
        </a:p>
      </dsp:txBody>
      <dsp:txXfrm>
        <a:off x="1510372" y="685897"/>
        <a:ext cx="1075622" cy="1220493"/>
      </dsp:txXfrm>
    </dsp:sp>
    <dsp:sp modelId="{0426EB1F-9E92-42C3-9898-6D7D1A56AE30}">
      <dsp:nvSpPr>
        <dsp:cNvPr id="0" name=""/>
        <dsp:cNvSpPr/>
      </dsp:nvSpPr>
      <dsp:spPr>
        <a:xfrm>
          <a:off x="2693557" y="1162766"/>
          <a:ext cx="228032" cy="266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2693557" y="1162766"/>
        <a:ext cx="228032" cy="266754"/>
      </dsp:txXfrm>
    </dsp:sp>
    <dsp:sp modelId="{BDB13210-4914-4FE8-A306-4B60C53FF268}">
      <dsp:nvSpPr>
        <dsp:cNvPr id="0" name=""/>
        <dsp:cNvSpPr/>
      </dsp:nvSpPr>
      <dsp:spPr>
        <a:xfrm>
          <a:off x="3016244" y="685897"/>
          <a:ext cx="1075622" cy="1220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DAQ releases DDL</a:t>
          </a:r>
          <a:endParaRPr lang="en-GB" sz="1600" b="1" kern="1200" dirty="0"/>
        </a:p>
      </dsp:txBody>
      <dsp:txXfrm>
        <a:off x="3016244" y="685897"/>
        <a:ext cx="1075622" cy="1220493"/>
      </dsp:txXfrm>
    </dsp:sp>
    <dsp:sp modelId="{85CFE876-CB2C-4795-881A-13D39E4201CF}">
      <dsp:nvSpPr>
        <dsp:cNvPr id="0" name=""/>
        <dsp:cNvSpPr/>
      </dsp:nvSpPr>
      <dsp:spPr>
        <a:xfrm>
          <a:off x="4199429" y="1162766"/>
          <a:ext cx="228032" cy="266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4199429" y="1162766"/>
        <a:ext cx="228032" cy="266754"/>
      </dsp:txXfrm>
    </dsp:sp>
    <dsp:sp modelId="{28811D6A-168E-4531-B49E-2B7A78CCD452}">
      <dsp:nvSpPr>
        <dsp:cNvPr id="0" name=""/>
        <dsp:cNvSpPr/>
      </dsp:nvSpPr>
      <dsp:spPr>
        <a:xfrm>
          <a:off x="4522116" y="685897"/>
          <a:ext cx="1246614" cy="1220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DAQ executes </a:t>
          </a:r>
          <a:r>
            <a:rPr lang="en-GB" sz="1600" b="1" kern="1200" dirty="0" err="1" smtClean="0"/>
            <a:t>config</a:t>
          </a:r>
          <a:r>
            <a:rPr lang="en-GB" sz="1600" b="1" kern="1200" dirty="0" smtClean="0"/>
            <a:t> commands using DDL</a:t>
          </a:r>
          <a:endParaRPr lang="en-GB" sz="1600" b="1" kern="1200" dirty="0"/>
        </a:p>
      </dsp:txBody>
      <dsp:txXfrm>
        <a:off x="4522116" y="685897"/>
        <a:ext cx="1246614" cy="1220493"/>
      </dsp:txXfrm>
    </dsp:sp>
    <dsp:sp modelId="{8AC2223D-C290-4748-BF1F-BA00FC035B0D}">
      <dsp:nvSpPr>
        <dsp:cNvPr id="0" name=""/>
        <dsp:cNvSpPr/>
      </dsp:nvSpPr>
      <dsp:spPr>
        <a:xfrm>
          <a:off x="5876293" y="1162766"/>
          <a:ext cx="228032" cy="266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5876293" y="1162766"/>
        <a:ext cx="228032" cy="266754"/>
      </dsp:txXfrm>
    </dsp:sp>
    <dsp:sp modelId="{82C0BBD7-27E2-4C5F-BDB6-7FB8261D6608}">
      <dsp:nvSpPr>
        <dsp:cNvPr id="0" name=""/>
        <dsp:cNvSpPr/>
      </dsp:nvSpPr>
      <dsp:spPr>
        <a:xfrm>
          <a:off x="6198980" y="685897"/>
          <a:ext cx="1075622" cy="1220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DAQ re-enables DDL for data taking</a:t>
          </a:r>
          <a:endParaRPr lang="en-GB" sz="1600" b="1" kern="1200" dirty="0"/>
        </a:p>
      </dsp:txBody>
      <dsp:txXfrm>
        <a:off x="6198980" y="685897"/>
        <a:ext cx="1075622" cy="1220493"/>
      </dsp:txXfrm>
    </dsp:sp>
    <dsp:sp modelId="{4611679A-0464-43E2-B1A1-4C4D9FFECBA0}">
      <dsp:nvSpPr>
        <dsp:cNvPr id="0" name=""/>
        <dsp:cNvSpPr/>
      </dsp:nvSpPr>
      <dsp:spPr>
        <a:xfrm>
          <a:off x="7382165" y="1162766"/>
          <a:ext cx="228032" cy="266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7382165" y="1162766"/>
        <a:ext cx="228032" cy="266754"/>
      </dsp:txXfrm>
    </dsp:sp>
    <dsp:sp modelId="{B5BAC322-1B37-4A23-90B3-8E1AE7FF5117}">
      <dsp:nvSpPr>
        <dsp:cNvPr id="0" name=""/>
        <dsp:cNvSpPr/>
      </dsp:nvSpPr>
      <dsp:spPr>
        <a:xfrm>
          <a:off x="7704852" y="685897"/>
          <a:ext cx="1075622" cy="1220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ECS starts the trigger</a:t>
          </a:r>
          <a:endParaRPr lang="en-GB" sz="1600" b="1" kern="1200" dirty="0"/>
        </a:p>
      </dsp:txBody>
      <dsp:txXfrm>
        <a:off x="7704852" y="685897"/>
        <a:ext cx="1075622" cy="1220493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3F3B13-08C6-45F8-A416-0573D02FA22E}">
      <dsp:nvSpPr>
        <dsp:cNvPr id="0" name=""/>
        <dsp:cNvSpPr/>
      </dsp:nvSpPr>
      <dsp:spPr>
        <a:xfrm>
          <a:off x="0" y="860150"/>
          <a:ext cx="8153399" cy="1105961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C69D5F-C4AB-4BAE-9428-1D986BC6742F}">
      <dsp:nvSpPr>
        <dsp:cNvPr id="0" name=""/>
        <dsp:cNvSpPr/>
      </dsp:nvSpPr>
      <dsp:spPr>
        <a:xfrm>
          <a:off x="2015" y="0"/>
          <a:ext cx="1173444" cy="110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First ideas HI@LHC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1990</a:t>
          </a:r>
          <a:endParaRPr lang="en-GB" sz="1500" kern="1200" dirty="0"/>
        </a:p>
      </dsp:txBody>
      <dsp:txXfrm>
        <a:off x="2015" y="0"/>
        <a:ext cx="1173444" cy="1105961"/>
      </dsp:txXfrm>
    </dsp:sp>
    <dsp:sp modelId="{CE033189-FF01-4153-B928-B77807E63B00}">
      <dsp:nvSpPr>
        <dsp:cNvPr id="0" name=""/>
        <dsp:cNvSpPr/>
      </dsp:nvSpPr>
      <dsp:spPr>
        <a:xfrm>
          <a:off x="450492" y="1244206"/>
          <a:ext cx="276490" cy="276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6C13DF-63FA-4BC7-8808-380D94EDB9CA}">
      <dsp:nvSpPr>
        <dsp:cNvPr id="0" name=""/>
        <dsp:cNvSpPr/>
      </dsp:nvSpPr>
      <dsp:spPr>
        <a:xfrm>
          <a:off x="1234132" y="1658942"/>
          <a:ext cx="1173444" cy="110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1993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ALICE </a:t>
          </a:r>
          <a:r>
            <a:rPr lang="en-GB" sz="1500" kern="1200" dirty="0" err="1" smtClean="0"/>
            <a:t>LoI</a:t>
          </a:r>
          <a:endParaRPr lang="en-GB" sz="1500" kern="1200" dirty="0"/>
        </a:p>
      </dsp:txBody>
      <dsp:txXfrm>
        <a:off x="1234132" y="1658942"/>
        <a:ext cx="1173444" cy="1105961"/>
      </dsp:txXfrm>
    </dsp:sp>
    <dsp:sp modelId="{B9B30F27-AEED-4808-9AFE-E24FF7DEE574}">
      <dsp:nvSpPr>
        <dsp:cNvPr id="0" name=""/>
        <dsp:cNvSpPr/>
      </dsp:nvSpPr>
      <dsp:spPr>
        <a:xfrm>
          <a:off x="1682609" y="1244206"/>
          <a:ext cx="276490" cy="276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C4FBDE-DE99-40EB-8C6A-63D4D315A1C2}">
      <dsp:nvSpPr>
        <dsp:cNvPr id="0" name=""/>
        <dsp:cNvSpPr/>
      </dsp:nvSpPr>
      <dsp:spPr>
        <a:xfrm>
          <a:off x="2466249" y="0"/>
          <a:ext cx="1173444" cy="110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Technical Proposal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1995</a:t>
          </a:r>
          <a:endParaRPr lang="en-GB" sz="1500" kern="1200" dirty="0"/>
        </a:p>
      </dsp:txBody>
      <dsp:txXfrm>
        <a:off x="2466249" y="0"/>
        <a:ext cx="1173444" cy="1105961"/>
      </dsp:txXfrm>
    </dsp:sp>
    <dsp:sp modelId="{3850B157-1278-4B82-B07F-EBA4524DBF7A}">
      <dsp:nvSpPr>
        <dsp:cNvPr id="0" name=""/>
        <dsp:cNvSpPr/>
      </dsp:nvSpPr>
      <dsp:spPr>
        <a:xfrm>
          <a:off x="2914726" y="1244206"/>
          <a:ext cx="276490" cy="276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C0DCF4-B335-4175-B177-E045AC00A944}">
      <dsp:nvSpPr>
        <dsp:cNvPr id="0" name=""/>
        <dsp:cNvSpPr/>
      </dsp:nvSpPr>
      <dsp:spPr>
        <a:xfrm>
          <a:off x="3698366" y="1658942"/>
          <a:ext cx="1173444" cy="110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1997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ALICE is approved</a:t>
          </a:r>
          <a:endParaRPr lang="en-GB" sz="1500" kern="1200" dirty="0"/>
        </a:p>
      </dsp:txBody>
      <dsp:txXfrm>
        <a:off x="3698366" y="1658942"/>
        <a:ext cx="1173444" cy="1105961"/>
      </dsp:txXfrm>
    </dsp:sp>
    <dsp:sp modelId="{3FE4E319-D51C-4779-8753-0629345D7B89}">
      <dsp:nvSpPr>
        <dsp:cNvPr id="0" name=""/>
        <dsp:cNvSpPr/>
      </dsp:nvSpPr>
      <dsp:spPr>
        <a:xfrm>
          <a:off x="4146843" y="1244206"/>
          <a:ext cx="276490" cy="276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4E3CEE-1A1F-4C30-9D07-E4F6AC591FA3}">
      <dsp:nvSpPr>
        <dsp:cNvPr id="0" name=""/>
        <dsp:cNvSpPr/>
      </dsp:nvSpPr>
      <dsp:spPr>
        <a:xfrm>
          <a:off x="4930483" y="0"/>
          <a:ext cx="1173444" cy="110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First TDR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1998</a:t>
          </a:r>
          <a:endParaRPr lang="en-GB" sz="1500" kern="1200" dirty="0"/>
        </a:p>
      </dsp:txBody>
      <dsp:txXfrm>
        <a:off x="4930483" y="0"/>
        <a:ext cx="1173444" cy="1105961"/>
      </dsp:txXfrm>
    </dsp:sp>
    <dsp:sp modelId="{27A8344E-A6F9-4E95-A1A0-95AB90932752}">
      <dsp:nvSpPr>
        <dsp:cNvPr id="0" name=""/>
        <dsp:cNvSpPr/>
      </dsp:nvSpPr>
      <dsp:spPr>
        <a:xfrm>
          <a:off x="5378960" y="1244206"/>
          <a:ext cx="276490" cy="276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D032F3-C4AC-40C6-BCFF-AF3D6A3E35D5}">
      <dsp:nvSpPr>
        <dsp:cNvPr id="0" name=""/>
        <dsp:cNvSpPr/>
      </dsp:nvSpPr>
      <dsp:spPr>
        <a:xfrm>
          <a:off x="6162599" y="1658942"/>
          <a:ext cx="1173444" cy="110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2000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Construction begins</a:t>
          </a:r>
          <a:endParaRPr lang="en-GB" sz="1500" kern="1200" dirty="0"/>
        </a:p>
      </dsp:txBody>
      <dsp:txXfrm>
        <a:off x="6162599" y="1658942"/>
        <a:ext cx="1173444" cy="1105961"/>
      </dsp:txXfrm>
    </dsp:sp>
    <dsp:sp modelId="{97BAE54C-CEAC-447C-8D67-56F8A0417091}">
      <dsp:nvSpPr>
        <dsp:cNvPr id="0" name=""/>
        <dsp:cNvSpPr/>
      </dsp:nvSpPr>
      <dsp:spPr>
        <a:xfrm>
          <a:off x="6611077" y="1244206"/>
          <a:ext cx="276490" cy="276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3F3B13-08C6-45F8-A416-0573D02FA22E}">
      <dsp:nvSpPr>
        <dsp:cNvPr id="0" name=""/>
        <dsp:cNvSpPr/>
      </dsp:nvSpPr>
      <dsp:spPr>
        <a:xfrm>
          <a:off x="0" y="860150"/>
          <a:ext cx="8153399" cy="1105961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C69D5F-C4AB-4BAE-9428-1D986BC6742F}">
      <dsp:nvSpPr>
        <dsp:cNvPr id="0" name=""/>
        <dsp:cNvSpPr/>
      </dsp:nvSpPr>
      <dsp:spPr>
        <a:xfrm>
          <a:off x="3224" y="0"/>
          <a:ext cx="1409925" cy="110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Last TDR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2005</a:t>
          </a:r>
          <a:endParaRPr lang="en-GB" sz="1500" kern="1200" dirty="0"/>
        </a:p>
      </dsp:txBody>
      <dsp:txXfrm>
        <a:off x="3224" y="0"/>
        <a:ext cx="1409925" cy="1105961"/>
      </dsp:txXfrm>
    </dsp:sp>
    <dsp:sp modelId="{CE033189-FF01-4153-B928-B77807E63B00}">
      <dsp:nvSpPr>
        <dsp:cNvPr id="0" name=""/>
        <dsp:cNvSpPr/>
      </dsp:nvSpPr>
      <dsp:spPr>
        <a:xfrm>
          <a:off x="569942" y="1244206"/>
          <a:ext cx="276490" cy="276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6C13DF-63FA-4BC7-8808-380D94EDB9CA}">
      <dsp:nvSpPr>
        <dsp:cNvPr id="0" name=""/>
        <dsp:cNvSpPr/>
      </dsp:nvSpPr>
      <dsp:spPr>
        <a:xfrm>
          <a:off x="1483646" y="1658942"/>
          <a:ext cx="1409925" cy="110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2006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Installation of services</a:t>
          </a:r>
          <a:endParaRPr lang="en-GB" sz="1500" kern="1200" dirty="0"/>
        </a:p>
      </dsp:txBody>
      <dsp:txXfrm>
        <a:off x="1483646" y="1658942"/>
        <a:ext cx="1409925" cy="1105961"/>
      </dsp:txXfrm>
    </dsp:sp>
    <dsp:sp modelId="{B9B30F27-AEED-4808-9AFE-E24FF7DEE574}">
      <dsp:nvSpPr>
        <dsp:cNvPr id="0" name=""/>
        <dsp:cNvSpPr/>
      </dsp:nvSpPr>
      <dsp:spPr>
        <a:xfrm>
          <a:off x="2050363" y="1244206"/>
          <a:ext cx="276490" cy="276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C4FBDE-DE99-40EB-8C6A-63D4D315A1C2}">
      <dsp:nvSpPr>
        <dsp:cNvPr id="0" name=""/>
        <dsp:cNvSpPr/>
      </dsp:nvSpPr>
      <dsp:spPr>
        <a:xfrm>
          <a:off x="2964067" y="0"/>
          <a:ext cx="1409925" cy="110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Commissioning begins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2007</a:t>
          </a:r>
          <a:endParaRPr lang="en-GB" sz="1500" kern="1200" dirty="0"/>
        </a:p>
      </dsp:txBody>
      <dsp:txXfrm>
        <a:off x="2964067" y="0"/>
        <a:ext cx="1409925" cy="1105961"/>
      </dsp:txXfrm>
    </dsp:sp>
    <dsp:sp modelId="{3850B157-1278-4B82-B07F-EBA4524DBF7A}">
      <dsp:nvSpPr>
        <dsp:cNvPr id="0" name=""/>
        <dsp:cNvSpPr/>
      </dsp:nvSpPr>
      <dsp:spPr>
        <a:xfrm>
          <a:off x="3530784" y="1244206"/>
          <a:ext cx="276490" cy="276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C0DCF4-B335-4175-B177-E045AC00A944}">
      <dsp:nvSpPr>
        <dsp:cNvPr id="0" name=""/>
        <dsp:cNvSpPr/>
      </dsp:nvSpPr>
      <dsp:spPr>
        <a:xfrm>
          <a:off x="4444488" y="1658942"/>
          <a:ext cx="1409925" cy="110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2008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LHC first beam</a:t>
          </a:r>
          <a:endParaRPr lang="en-GB" sz="1500" kern="1200" dirty="0"/>
        </a:p>
      </dsp:txBody>
      <dsp:txXfrm>
        <a:off x="4444488" y="1658942"/>
        <a:ext cx="1409925" cy="1105961"/>
      </dsp:txXfrm>
    </dsp:sp>
    <dsp:sp modelId="{3FE4E319-D51C-4779-8753-0629345D7B89}">
      <dsp:nvSpPr>
        <dsp:cNvPr id="0" name=""/>
        <dsp:cNvSpPr/>
      </dsp:nvSpPr>
      <dsp:spPr>
        <a:xfrm>
          <a:off x="5011206" y="1244206"/>
          <a:ext cx="276490" cy="276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4E3CEE-1A1F-4C30-9D07-E4F6AC591FA3}">
      <dsp:nvSpPr>
        <dsp:cNvPr id="0" name=""/>
        <dsp:cNvSpPr/>
      </dsp:nvSpPr>
      <dsp:spPr>
        <a:xfrm>
          <a:off x="5924910" y="0"/>
          <a:ext cx="1409925" cy="110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LHC first HI run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2010</a:t>
          </a:r>
          <a:endParaRPr lang="en-GB" sz="1500" kern="1200" dirty="0"/>
        </a:p>
      </dsp:txBody>
      <dsp:txXfrm>
        <a:off x="5924910" y="0"/>
        <a:ext cx="1409925" cy="1105961"/>
      </dsp:txXfrm>
    </dsp:sp>
    <dsp:sp modelId="{27A8344E-A6F9-4E95-A1A0-95AB90932752}">
      <dsp:nvSpPr>
        <dsp:cNvPr id="0" name=""/>
        <dsp:cNvSpPr/>
      </dsp:nvSpPr>
      <dsp:spPr>
        <a:xfrm>
          <a:off x="6491627" y="1244206"/>
          <a:ext cx="276490" cy="276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AF767-F119-4A2E-A891-A8D8B13955A5}" type="datetimeFigureOut">
              <a:rPr lang="en-GB" smtClean="0"/>
              <a:pPr/>
              <a:t>17/05/2012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48E62-1AB1-4223-BE8C-A95154F117A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Unit is inverse,</a:t>
            </a:r>
            <a:r>
              <a:rPr lang="en-GB" baseline="0" dirty="0" smtClean="0"/>
              <a:t> so less is more</a:t>
            </a:r>
          </a:p>
          <a:p>
            <a:r>
              <a:rPr lang="en-GB" baseline="0" dirty="0" smtClean="0"/>
              <a:t>Why 2010 and 2011 HI data are almost the same ? Trigger </a:t>
            </a:r>
            <a:r>
              <a:rPr lang="en-GB" baseline="0" dirty="0" err="1" smtClean="0"/>
              <a:t>config</a:t>
            </a:r>
            <a:r>
              <a:rPr lang="en-GB" baseline="0" dirty="0" smtClean="0"/>
              <a:t>, HLT compression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48E62-1AB1-4223-BE8C-A95154F117A9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Why calibrate at the beginning and at the end ? Becaus</a:t>
            </a:r>
            <a:r>
              <a:rPr lang="en-GB" baseline="0" dirty="0" smtClean="0"/>
              <a:t>e some calibration runs take too long to do at the beginning.</a:t>
            </a:r>
            <a:endParaRPr lang="en-GB" dirty="0" smtClean="0"/>
          </a:p>
          <a:p>
            <a:r>
              <a:rPr lang="en-GB" dirty="0" smtClean="0"/>
              <a:t>ALICE safe protects high voltage of gaseous detectors: reduced voltage. Super safe switches off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48E62-1AB1-4223-BE8C-A95154F117A9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DCS SOR example:</a:t>
            </a:r>
            <a:r>
              <a:rPr lang="en-GB" baseline="0" dirty="0" smtClean="0"/>
              <a:t> storage of detector parameters for data analysis; reconfigure electronics</a:t>
            </a:r>
          </a:p>
          <a:p>
            <a:r>
              <a:rPr lang="en-GB" baseline="0" dirty="0" smtClean="0"/>
              <a:t>DCS EOR example: export configuration info to offline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48E62-1AB1-4223-BE8C-A95154F117A9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48E62-1AB1-4223-BE8C-A95154F117A9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3429016" cy="713232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3563888" y="6044184"/>
            <a:ext cx="558011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563888" y="6050037"/>
            <a:ext cx="5503912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0ECB66-94A0-4D81-BB3A-B6D49EA3DA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CB66-94A0-4D81-BB3A-B6D49EA3DA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00ECB66-94A0-4D81-BB3A-B6D49EA3DA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21/05/2012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0ECB66-94A0-4D81-BB3A-B6D49EA3DA7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dirty="0" smtClean="0"/>
              <a:t>Vasco Barroso - “ALICE moves into warp drive” - CHEP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00ECB66-94A0-4D81-BB3A-B6D49EA3DA7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00ECB66-94A0-4D81-BB3A-B6D49EA3DA7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0ECB66-94A0-4D81-BB3A-B6D49EA3DA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0ECB66-94A0-4D81-BB3A-B6D49EA3DA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0ECB66-94A0-4D81-BB3A-B6D49EA3DA7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00ECB66-94A0-4D81-BB3A-B6D49EA3DA7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00ECB66-94A0-4D81-BB3A-B6D49EA3DA7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275509"/>
            <a:ext cx="4370040" cy="1828800"/>
          </a:xfrm>
        </p:spPr>
        <p:txBody>
          <a:bodyPr>
            <a:normAutofit fontScale="90000"/>
          </a:bodyPr>
          <a:lstStyle/>
          <a:p>
            <a:pPr algn="r"/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ALICE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 moves into warp drive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95936" y="6050037"/>
            <a:ext cx="4968552" cy="685800"/>
          </a:xfrm>
        </p:spPr>
        <p:txBody>
          <a:bodyPr/>
          <a:lstStyle/>
          <a:p>
            <a:pPr algn="r"/>
            <a:r>
              <a:rPr lang="en-GB" dirty="0" smtClean="0"/>
              <a:t>CHEP 2012, New York, 21-25 May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596953"/>
            <a:ext cx="2304256" cy="16322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Picture 4" descr="http://alicematters.web.cern.ch/sites/alicematters.web.cern.ch/files/images/new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3818037"/>
            <a:ext cx="1101867" cy="1368152"/>
          </a:xfrm>
          <a:prstGeom prst="rect">
            <a:avLst/>
          </a:prstGeom>
          <a:noFill/>
        </p:spPr>
      </p:pic>
      <p:pic>
        <p:nvPicPr>
          <p:cNvPr id="45058" name="Picture 2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420888"/>
            <a:ext cx="1228725" cy="1200150"/>
          </a:xfrm>
          <a:prstGeom prst="rect">
            <a:avLst/>
          </a:prstGeom>
          <a:noFill/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076056" y="4941168"/>
            <a:ext cx="3866344" cy="685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Vasco Barroso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/>
            </a:r>
            <a:b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on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behalf of the ALICE 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Collaboration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advTm="1875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17 sub-detectors + 5 online systems</a:t>
            </a:r>
          </a:p>
          <a:p>
            <a:pPr lvl="1"/>
            <a:r>
              <a:rPr lang="en-GB" dirty="0" smtClean="0"/>
              <a:t>1 failure stops the run</a:t>
            </a:r>
          </a:p>
          <a:p>
            <a:r>
              <a:rPr lang="en-GB" dirty="0" smtClean="0"/>
              <a:t>Analysis of the ALICE Electronic Logbook metadata concluded:</a:t>
            </a:r>
          </a:p>
          <a:p>
            <a:pPr lvl="1"/>
            <a:r>
              <a:rPr lang="en-GB" dirty="0" smtClean="0"/>
              <a:t>Better downtime/efficiency diagnosis tools needed</a:t>
            </a:r>
          </a:p>
          <a:p>
            <a:pPr lvl="1"/>
            <a:r>
              <a:rPr lang="en-GB" dirty="0" smtClean="0"/>
              <a:t>Number of runs per fill is high</a:t>
            </a:r>
          </a:p>
          <a:p>
            <a:pPr lvl="2"/>
            <a:r>
              <a:rPr lang="en-GB" dirty="0" smtClean="0"/>
              <a:t>~ 11 runs per fill during 2011 p-p</a:t>
            </a:r>
          </a:p>
          <a:p>
            <a:pPr lvl="1"/>
            <a:r>
              <a:rPr lang="en-GB" dirty="0" smtClean="0"/>
              <a:t>Starting/stopping runs is a costly operation</a:t>
            </a:r>
          </a:p>
          <a:p>
            <a:pPr lvl="2"/>
            <a:r>
              <a:rPr lang="en-GB" dirty="0" smtClean="0"/>
              <a:t>SOR ~ 3 min</a:t>
            </a:r>
          </a:p>
          <a:p>
            <a:pPr lvl="2"/>
            <a:r>
              <a:rPr lang="en-GB" dirty="0" smtClean="0"/>
              <a:t>EOR ~ 80 sec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Reality is hard...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</p:spTree>
  </p:cSld>
  <p:clrMapOvr>
    <a:masterClrMapping/>
  </p:clrMapOvr>
  <p:transition advTm="6316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GB" dirty="0" smtClean="0"/>
              <a:t>Data taking efficiency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</p:spTree>
  </p:cSld>
  <p:clrMapOvr>
    <a:masterClrMapping/>
  </p:clrMapOvr>
  <p:transition advTm="4555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taking efficiency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2492896"/>
            <a:ext cx="3768806" cy="792088"/>
          </a:xfrm>
          <a:prstGeom prst="rect">
            <a:avLst/>
          </a:prstGeom>
          <a:noFill/>
        </p:spPr>
      </p:pic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Calculated per fill: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r>
              <a:rPr lang="en-GB" sz="2000" dirty="0" smtClean="0"/>
              <a:t>   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r>
              <a:rPr lang="en-GB" dirty="0" smtClean="0"/>
              <a:t>Stored in ALICE Electronic Logbook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sz="20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899592" y="3789040"/>
          <a:ext cx="6096000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8072"/>
                <a:gridCol w="544792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Rd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run data taking duration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Rp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run pause duration (trigger disabled)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Fsb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fill stable beams duration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Fusb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fill unusable stable beams duration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Tm="4812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LHC publishes operational parameters via the Data Interchange Protocol (DIP)</a:t>
            </a:r>
          </a:p>
          <a:p>
            <a:r>
              <a:rPr lang="en-GB" dirty="0" smtClean="0"/>
              <a:t>Dedicated ALICE software retrieves needed values and stores them in Logbook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Populating Logbook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395536" y="4401108"/>
            <a:ext cx="151216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LHC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19" idx="3"/>
            <a:endCxn id="21" idx="2"/>
          </p:cNvCxnSpPr>
          <p:nvPr/>
        </p:nvCxnSpPr>
        <p:spPr>
          <a:xfrm>
            <a:off x="1907704" y="4905164"/>
            <a:ext cx="65186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loud 20"/>
          <p:cNvSpPr/>
          <p:nvPr/>
        </p:nvSpPr>
        <p:spPr>
          <a:xfrm>
            <a:off x="2555776" y="4545124"/>
            <a:ext cx="1224136" cy="7200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DIP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4427984" y="4401108"/>
            <a:ext cx="151216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ALICE DIP Client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7164288" y="3789040"/>
            <a:ext cx="122413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Logbook Daemon</a:t>
            </a:r>
            <a:endParaRPr lang="en-GB" dirty="0"/>
          </a:p>
        </p:txBody>
      </p:sp>
      <p:sp>
        <p:nvSpPr>
          <p:cNvPr id="27" name="Flowchart: Magnetic Disk 26"/>
          <p:cNvSpPr/>
          <p:nvPr/>
        </p:nvSpPr>
        <p:spPr>
          <a:xfrm>
            <a:off x="7272300" y="5157192"/>
            <a:ext cx="1008112" cy="108012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Logbook DB</a:t>
            </a:r>
            <a:endParaRPr lang="en-GB" dirty="0"/>
          </a:p>
        </p:txBody>
      </p:sp>
      <p:cxnSp>
        <p:nvCxnSpPr>
          <p:cNvPr id="31" name="Straight Arrow Connector 30"/>
          <p:cNvCxnSpPr>
            <a:stCxn id="21" idx="0"/>
            <a:endCxn id="23" idx="1"/>
          </p:cNvCxnSpPr>
          <p:nvPr/>
        </p:nvCxnSpPr>
        <p:spPr>
          <a:xfrm>
            <a:off x="3778892" y="4905164"/>
            <a:ext cx="649092" cy="0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21"/>
          <p:cNvCxnSpPr>
            <a:stCxn id="23" idx="0"/>
            <a:endCxn id="26" idx="1"/>
          </p:cNvCxnSpPr>
          <p:nvPr/>
        </p:nvCxnSpPr>
        <p:spPr>
          <a:xfrm rot="5400000" flipH="1" flipV="1">
            <a:off x="6030162" y="3266982"/>
            <a:ext cx="288032" cy="198022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21"/>
          <p:cNvCxnSpPr>
            <a:stCxn id="23" idx="2"/>
            <a:endCxn id="27" idx="2"/>
          </p:cNvCxnSpPr>
          <p:nvPr/>
        </p:nvCxnSpPr>
        <p:spPr>
          <a:xfrm rot="16200000" flipH="1">
            <a:off x="6084168" y="4509120"/>
            <a:ext cx="288032" cy="2088232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740352" y="458112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At SOR</a:t>
            </a:r>
            <a:endParaRPr lang="en-GB" dirty="0"/>
          </a:p>
        </p:txBody>
      </p:sp>
      <p:cxnSp>
        <p:nvCxnSpPr>
          <p:cNvPr id="44" name="Straight Arrow Connector 43"/>
          <p:cNvCxnSpPr>
            <a:stCxn id="26" idx="2"/>
            <a:endCxn id="27" idx="1"/>
          </p:cNvCxnSpPr>
          <p:nvPr/>
        </p:nvCxnSpPr>
        <p:spPr>
          <a:xfrm>
            <a:off x="7776356" y="4437112"/>
            <a:ext cx="0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220072" y="573325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At start/end of Fill</a:t>
            </a:r>
            <a:endParaRPr lang="en-GB" dirty="0"/>
          </a:p>
        </p:txBody>
      </p:sp>
    </p:spTree>
  </p:cSld>
  <p:clrMapOvr>
    <a:masterClrMapping/>
  </p:clrMapOvr>
  <p:transition advTm="4588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GB" dirty="0" smtClean="0"/>
              <a:t>In-run recovery procedures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</p:spTree>
  </p:cSld>
  <p:clrMapOvr>
    <a:masterClrMapping/>
  </p:clrMapOvr>
  <p:transition advTm="1333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To avoid stopping a run and lose beam time, thus increasing efficiency</a:t>
            </a:r>
          </a:p>
          <a:p>
            <a:r>
              <a:rPr lang="en-GB" dirty="0" smtClean="0"/>
              <a:t>Recover from sub-detector issues</a:t>
            </a:r>
          </a:p>
          <a:p>
            <a:r>
              <a:rPr lang="en-GB" dirty="0" smtClean="0"/>
              <a:t>2 in-run procedures introduced:</a:t>
            </a:r>
          </a:p>
          <a:p>
            <a:pPr lvl="1"/>
            <a:r>
              <a:rPr lang="en-GB" dirty="0" smtClean="0"/>
              <a:t>via Detector Control System (DCS)</a:t>
            </a:r>
          </a:p>
          <a:p>
            <a:pPr lvl="1"/>
            <a:r>
              <a:rPr lang="en-GB" dirty="0" smtClean="0"/>
              <a:t>via DAQ using Detector Data Link (DDL)</a:t>
            </a:r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In-run recovery procedures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</p:spTree>
  </p:cSld>
  <p:clrMapOvr>
    <a:masterClrMapping/>
  </p:clrMapOvr>
  <p:transition advTm="1287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 new state was introduced in the DCS logic:</a:t>
            </a:r>
          </a:p>
          <a:p>
            <a:pPr lvl="1"/>
            <a:r>
              <a:rPr lang="en-GB" dirty="0" smtClean="0"/>
              <a:t>ERROR_RECOVER</a:t>
            </a:r>
          </a:p>
          <a:p>
            <a:r>
              <a:rPr lang="en-GB" dirty="0" smtClean="0"/>
              <a:t>Example: TPC high voltage trips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In-run recovery via DCS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grpSp>
        <p:nvGrpSpPr>
          <p:cNvPr id="2" name="Group 16"/>
          <p:cNvGrpSpPr/>
          <p:nvPr/>
        </p:nvGrpSpPr>
        <p:grpSpPr>
          <a:xfrm>
            <a:off x="1115616" y="2996952"/>
            <a:ext cx="6676571" cy="3312368"/>
            <a:chOff x="1475656" y="2996952"/>
            <a:chExt cx="6096000" cy="3024336"/>
          </a:xfrm>
        </p:grpSpPr>
        <p:graphicFrame>
          <p:nvGraphicFramePr>
            <p:cNvPr id="9" name="Diagram 8"/>
            <p:cNvGraphicFramePr/>
            <p:nvPr/>
          </p:nvGraphicFramePr>
          <p:xfrm>
            <a:off x="1475656" y="2996952"/>
            <a:ext cx="6096000" cy="21602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3" name="Group 10"/>
            <p:cNvGrpSpPr/>
            <p:nvPr/>
          </p:nvGrpSpPr>
          <p:grpSpPr>
            <a:xfrm>
              <a:off x="3707904" y="5060454"/>
              <a:ext cx="1601390" cy="960834"/>
              <a:chOff x="5357" y="599702"/>
              <a:chExt cx="1601390" cy="960834"/>
            </a:xfrm>
          </p:grpSpPr>
          <p:sp>
            <p:nvSpPr>
              <p:cNvPr id="12" name="Rounded Rectangle 11"/>
              <p:cNvSpPr/>
              <p:nvPr/>
            </p:nvSpPr>
            <p:spPr>
              <a:xfrm>
                <a:off x="5357" y="599702"/>
                <a:ext cx="1601390" cy="960834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Rounded Rectangle 4"/>
              <p:cNvSpPr/>
              <p:nvPr/>
            </p:nvSpPr>
            <p:spPr>
              <a:xfrm>
                <a:off x="33499" y="627844"/>
                <a:ext cx="1545106" cy="90455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7150" tIns="57150" rIns="57150" bIns="57150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600" b="1" kern="1200" dirty="0" smtClean="0">
                    <a:solidFill>
                      <a:schemeClr val="bg1"/>
                    </a:solidFill>
                  </a:rPr>
                  <a:t>Detector is not READY or timeout, stop run</a:t>
                </a:r>
                <a:endParaRPr lang="en-GB" sz="1600" b="1" kern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Group 13"/>
            <p:cNvGrpSpPr/>
            <p:nvPr/>
          </p:nvGrpSpPr>
          <p:grpSpPr>
            <a:xfrm rot="5400000">
              <a:off x="4347697" y="4644857"/>
              <a:ext cx="339494" cy="397144"/>
              <a:chOff x="1766887" y="881547"/>
              <a:chExt cx="339494" cy="397144"/>
            </a:xfrm>
          </p:grpSpPr>
          <p:sp>
            <p:nvSpPr>
              <p:cNvPr id="15" name="Right Arrow 14"/>
              <p:cNvSpPr/>
              <p:nvPr/>
            </p:nvSpPr>
            <p:spPr>
              <a:xfrm>
                <a:off x="1766887" y="881547"/>
                <a:ext cx="339494" cy="397144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Right Arrow 4"/>
              <p:cNvSpPr/>
              <p:nvPr/>
            </p:nvSpPr>
            <p:spPr>
              <a:xfrm>
                <a:off x="1766887" y="960976"/>
                <a:ext cx="237646" cy="23828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1200" kern="1200"/>
              </a:p>
            </p:txBody>
          </p:sp>
        </p:grpSp>
      </p:grpSp>
    </p:spTree>
  </p:cSld>
  <p:clrMapOvr>
    <a:masterClrMapping/>
  </p:clrMapOvr>
  <p:transition advTm="4542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DDL is bi-directional, can be used to configure FEE</a:t>
            </a:r>
          </a:p>
          <a:p>
            <a:r>
              <a:rPr lang="en-GB" dirty="0" smtClean="0"/>
              <a:t>New procedure: Pause And Configure (PAC)</a:t>
            </a:r>
          </a:p>
          <a:p>
            <a:r>
              <a:rPr lang="en-GB" dirty="0" smtClean="0"/>
              <a:t>Example: Single Event Upset in detector FEE</a:t>
            </a:r>
          </a:p>
          <a:p>
            <a:r>
              <a:rPr lang="en-GB" dirty="0" smtClean="0"/>
              <a:t>Currently triggered manually by shifter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In-run recovery via DDL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179512" y="3573016"/>
          <a:ext cx="8784976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68516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GB" dirty="0" smtClean="0"/>
              <a:t>EOR Reasons bookkeeping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</p:spTree>
  </p:cSld>
  <p:clrMapOvr>
    <a:masterClrMapping/>
  </p:clrMapOvr>
  <p:transition advTm="609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Runs can stop for a multitude of reasons:</a:t>
            </a:r>
          </a:p>
          <a:p>
            <a:pPr lvl="1"/>
            <a:r>
              <a:rPr lang="en-GB" dirty="0" smtClean="0"/>
              <a:t>Decision by shift crew (manual operation)</a:t>
            </a:r>
          </a:p>
          <a:p>
            <a:pPr lvl="2"/>
            <a:r>
              <a:rPr lang="en-GB" dirty="0" smtClean="0"/>
              <a:t>Change trigger configuration</a:t>
            </a:r>
          </a:p>
          <a:p>
            <a:pPr lvl="2"/>
            <a:r>
              <a:rPr lang="en-GB" dirty="0" smtClean="0"/>
              <a:t>Add/remove detector</a:t>
            </a:r>
          </a:p>
          <a:p>
            <a:pPr lvl="1"/>
            <a:r>
              <a:rPr lang="en-GB" dirty="0" smtClean="0"/>
              <a:t>Problem with online systems</a:t>
            </a:r>
          </a:p>
          <a:p>
            <a:pPr lvl="2"/>
            <a:r>
              <a:rPr lang="en-GB" dirty="0" smtClean="0"/>
              <a:t>Process no longer running</a:t>
            </a:r>
          </a:p>
          <a:p>
            <a:pPr lvl="2"/>
            <a:r>
              <a:rPr lang="en-GB" dirty="0" smtClean="0"/>
              <a:t>Configuration error</a:t>
            </a:r>
          </a:p>
          <a:p>
            <a:pPr lvl="1"/>
            <a:r>
              <a:rPr lang="en-GB" dirty="0" smtClean="0"/>
              <a:t>Problem with detectors</a:t>
            </a:r>
          </a:p>
          <a:p>
            <a:pPr lvl="2"/>
            <a:r>
              <a:rPr lang="en-GB" dirty="0" smtClean="0"/>
              <a:t>High voltage trip</a:t>
            </a:r>
          </a:p>
          <a:p>
            <a:pPr lvl="2"/>
            <a:r>
              <a:rPr lang="en-GB" dirty="0" smtClean="0"/>
              <a:t>Front End Electronics (FEE)</a:t>
            </a:r>
          </a:p>
          <a:p>
            <a:pPr lvl="2"/>
            <a:r>
              <a:rPr lang="en-GB" dirty="0" smtClean="0"/>
              <a:t>Corrupted data </a:t>
            </a:r>
          </a:p>
          <a:p>
            <a:pPr lvl="1"/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EOR Reasons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</p:spTree>
  </p:cSld>
  <p:clrMapOvr>
    <a:masterClrMapping/>
  </p:clrMapOvr>
  <p:transition advTm="2790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GB" dirty="0" smtClean="0"/>
              <a:t>Introduction</a:t>
            </a:r>
          </a:p>
          <a:p>
            <a:pPr marL="514350" indent="-514350"/>
            <a:r>
              <a:rPr lang="en-GB" dirty="0" smtClean="0"/>
              <a:t>ALICE operations</a:t>
            </a:r>
          </a:p>
          <a:p>
            <a:pPr marL="514350" indent="-514350"/>
            <a:r>
              <a:rPr lang="en-GB" dirty="0" smtClean="0"/>
              <a:t>Data taking efficiency</a:t>
            </a:r>
          </a:p>
          <a:p>
            <a:pPr marL="514350" indent="-514350"/>
            <a:r>
              <a:rPr lang="en-GB" dirty="0" smtClean="0"/>
              <a:t>In-run recovery procedures</a:t>
            </a:r>
          </a:p>
          <a:p>
            <a:pPr marL="514350" indent="-514350"/>
            <a:r>
              <a:rPr lang="en-GB" dirty="0" smtClean="0"/>
              <a:t>EOR Reasons bookkeeping</a:t>
            </a:r>
          </a:p>
          <a:p>
            <a:pPr marL="514350" indent="-514350"/>
            <a:r>
              <a:rPr lang="en-GB" dirty="0" smtClean="0"/>
              <a:t>Reporting</a:t>
            </a:r>
          </a:p>
          <a:p>
            <a:pPr marL="514350" indent="-514350"/>
            <a:r>
              <a:rPr lang="en-GB" dirty="0" smtClean="0"/>
              <a:t>Future plans</a:t>
            </a:r>
          </a:p>
          <a:p>
            <a:pPr marL="514350" indent="-514350"/>
            <a:r>
              <a:rPr lang="en-GB" dirty="0" smtClean="0"/>
              <a:t>Conclusion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ransition advTm="3759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Up to mid-2011:</a:t>
            </a:r>
          </a:p>
          <a:p>
            <a:pPr lvl="1"/>
            <a:r>
              <a:rPr lang="en-GB" dirty="0" smtClean="0"/>
              <a:t>Text based entry in Logbook</a:t>
            </a:r>
          </a:p>
          <a:p>
            <a:pPr lvl="1"/>
            <a:r>
              <a:rPr lang="en-GB" dirty="0" smtClean="0"/>
              <a:t>Statistics done manually (time consuming, error prone)</a:t>
            </a:r>
          </a:p>
          <a:p>
            <a:pPr lvl="1"/>
            <a:r>
              <a:rPr lang="en-GB" dirty="0" smtClean="0"/>
              <a:t>For abnormal stops, log search was needed</a:t>
            </a:r>
          </a:p>
          <a:p>
            <a:r>
              <a:rPr lang="en-GB" dirty="0" smtClean="0"/>
              <a:t>For the 2011 HI run:</a:t>
            </a:r>
          </a:p>
          <a:p>
            <a:pPr lvl="1"/>
            <a:r>
              <a:rPr lang="en-GB" dirty="0" smtClean="0"/>
              <a:t>Structured data in Logbook</a:t>
            </a:r>
          </a:p>
          <a:p>
            <a:pPr lvl="2"/>
            <a:r>
              <a:rPr lang="en-GB" dirty="0" smtClean="0"/>
              <a:t>Automatic stops: inserted by Experiment Control System</a:t>
            </a:r>
          </a:p>
          <a:p>
            <a:pPr lvl="2"/>
            <a:r>
              <a:rPr lang="en-GB" dirty="0" smtClean="0"/>
              <a:t>Manual stops: prompt shifter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EOR Reasons bookkeeping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</p:spTree>
  </p:cSld>
  <p:clrMapOvr>
    <a:masterClrMapping/>
  </p:clrMapOvr>
  <p:transition advTm="54772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743328" cy="4495800"/>
          </a:xfrm>
        </p:spPr>
        <p:txBody>
          <a:bodyPr/>
          <a:lstStyle/>
          <a:p>
            <a:r>
              <a:rPr lang="en-GB" dirty="0" smtClean="0"/>
              <a:t>Whenever a shifter stops a run, he/she has to choose from a predefined list of EOR Reasons</a:t>
            </a:r>
          </a:p>
          <a:p>
            <a:r>
              <a:rPr lang="en-GB" dirty="0" smtClean="0"/>
              <a:t>Evolving list, changed when needed</a:t>
            </a:r>
          </a:p>
          <a:p>
            <a:r>
              <a:rPr lang="en-GB" dirty="0" smtClean="0"/>
              <a:t>Shifters training is important!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ECS End-of-Run panel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pic>
        <p:nvPicPr>
          <p:cNvPr id="7" name="Picture 6" descr="ecs_dcsdetail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628799"/>
            <a:ext cx="4320480" cy="4495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2152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167264" cy="4495800"/>
          </a:xfrm>
        </p:spPr>
        <p:txBody>
          <a:bodyPr/>
          <a:lstStyle/>
          <a:p>
            <a:r>
              <a:rPr lang="en-GB" dirty="0" smtClean="0"/>
              <a:t>100 % accuracy is very difficult:</a:t>
            </a:r>
          </a:p>
          <a:p>
            <a:pPr lvl="1"/>
            <a:r>
              <a:rPr lang="en-GB" dirty="0" smtClean="0"/>
              <a:t>Symptoms </a:t>
            </a:r>
            <a:r>
              <a:rPr lang="en-GB" dirty="0" err="1" smtClean="0"/>
              <a:t>vs</a:t>
            </a:r>
            <a:r>
              <a:rPr lang="en-GB" dirty="0" smtClean="0"/>
              <a:t> causes</a:t>
            </a:r>
          </a:p>
          <a:p>
            <a:pPr lvl="1"/>
            <a:r>
              <a:rPr lang="en-GB" dirty="0" smtClean="0"/>
              <a:t>Shifters mistakes</a:t>
            </a:r>
          </a:p>
          <a:p>
            <a:r>
              <a:rPr lang="en-GB" dirty="0" smtClean="0"/>
              <a:t>Logbook GUI page to change EOR Reason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Changing EOR Reasons </a:t>
            </a:r>
            <a:r>
              <a:rPr lang="en-GB" i="1" dirty="0" smtClean="0"/>
              <a:t>a </a:t>
            </a:r>
            <a:r>
              <a:rPr lang="en-GB" i="1" dirty="0" err="1" smtClean="0"/>
              <a:t>posteriori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700808"/>
            <a:ext cx="5112568" cy="359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2994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GB" dirty="0" smtClean="0"/>
              <a:t>Reporting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</p:spTree>
  </p:cSld>
  <p:clrMapOvr>
    <a:masterClrMapping/>
  </p:clrMapOvr>
  <p:transition advTm="4524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Online reports in Logbook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Fill Statistics</a:t>
            </a:r>
            <a:endParaRPr lang="en-GB" dirty="0"/>
          </a:p>
        </p:txBody>
      </p:sp>
      <p:pic>
        <p:nvPicPr>
          <p:cNvPr id="12" name="Picture 11" descr="fill_table_zo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120236"/>
            <a:ext cx="7596336" cy="4179263"/>
          </a:xfrm>
          <a:prstGeom prst="rect">
            <a:avLst/>
          </a:prstGeom>
        </p:spPr>
      </p:pic>
    </p:spTree>
  </p:cSld>
  <p:clrMapOvr>
    <a:masterClrMapping/>
  </p:clrMapOvr>
  <p:transition advTm="4446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Fill Details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Online reports in Logbook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pic>
        <p:nvPicPr>
          <p:cNvPr id="7" name="Picture 6" descr="downti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2132856"/>
            <a:ext cx="8784003" cy="3240360"/>
          </a:xfrm>
          <a:prstGeom prst="rect">
            <a:avLst/>
          </a:prstGeom>
        </p:spPr>
      </p:pic>
      <p:pic>
        <p:nvPicPr>
          <p:cNvPr id="8" name="Picture 7" descr="detector_efficiency_zoo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3645024"/>
            <a:ext cx="2792763" cy="2664296"/>
          </a:xfrm>
          <a:prstGeom prst="rect">
            <a:avLst/>
          </a:prstGeom>
        </p:spPr>
      </p:pic>
    </p:spTree>
  </p:cSld>
  <p:clrMapOvr>
    <a:masterClrMapping/>
  </p:clrMapOvr>
  <p:transition advTm="47081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3" y="2126873"/>
            <a:ext cx="3600400" cy="4320480"/>
          </a:xfrm>
          <a:prstGeom prst="rect">
            <a:avLst/>
          </a:prstGeom>
        </p:spPr>
      </p:pic>
      <p:pic>
        <p:nvPicPr>
          <p:cNvPr id="12" name="Picture 11" descr="untit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8622" y="2126873"/>
            <a:ext cx="3605386" cy="432646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Online reports in Logbook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GB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EOR Reasons</a:t>
            </a:r>
            <a:endParaRPr kumimoji="0" lang="en-GB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3882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163344"/>
            <a:ext cx="7164288" cy="428999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Online reports in Logbook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GB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EOR Reasons</a:t>
            </a:r>
            <a:endParaRPr kumimoji="0" lang="en-GB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3882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519192" cy="4495800"/>
          </a:xfrm>
        </p:spPr>
        <p:txBody>
          <a:bodyPr>
            <a:normAutofit/>
          </a:bodyPr>
          <a:lstStyle/>
          <a:p>
            <a:r>
              <a:rPr lang="en-GB" dirty="0" smtClean="0"/>
              <a:t>A PPT slide with a summary of an LHC Fill</a:t>
            </a:r>
          </a:p>
          <a:p>
            <a:r>
              <a:rPr lang="en-GB" dirty="0" smtClean="0"/>
              <a:t>Automatically generated every day and sent via email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Fill Summary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pic>
        <p:nvPicPr>
          <p:cNvPr id="7" name="Picture 6" descr="loggui6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12826" y="1700808"/>
            <a:ext cx="5895678" cy="4422244"/>
          </a:xfrm>
          <a:prstGeom prst="rect">
            <a:avLst/>
          </a:prstGeom>
        </p:spPr>
      </p:pic>
    </p:spTree>
  </p:cSld>
  <p:clrMapOvr>
    <a:masterClrMapping/>
  </p:clrMapOvr>
  <p:transition advTm="67767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GB" dirty="0" smtClean="0"/>
              <a:t>Future plans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</p:spTree>
  </p:cSld>
  <p:clrMapOvr>
    <a:masterClrMapping/>
  </p:clrMapOvr>
  <p:transition advTm="287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</p:spTree>
  </p:cSld>
  <p:clrMapOvr>
    <a:masterClrMapping/>
  </p:clrMapOvr>
  <p:transition advTm="1731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Integrate EOR Reasons with JIRA issue tracking system</a:t>
            </a:r>
          </a:p>
          <a:p>
            <a:pPr lvl="1"/>
            <a:r>
              <a:rPr lang="en-GB" dirty="0" smtClean="0"/>
              <a:t>Logbook - JIRA interface being developed</a:t>
            </a:r>
          </a:p>
          <a:p>
            <a:r>
              <a:rPr lang="en-GB" dirty="0" smtClean="0"/>
              <a:t>Extend in-run recovery procedure via DDL</a:t>
            </a:r>
          </a:p>
          <a:p>
            <a:pPr lvl="1"/>
            <a:r>
              <a:rPr lang="en-GB" dirty="0" smtClean="0"/>
              <a:t>Automatic detector request via bit in event header</a:t>
            </a:r>
          </a:p>
          <a:p>
            <a:pPr lvl="1"/>
            <a:r>
              <a:rPr lang="en-GB" dirty="0" smtClean="0"/>
              <a:t>New SYNC event to synchronize data sources</a:t>
            </a:r>
          </a:p>
          <a:p>
            <a:r>
              <a:rPr lang="en-GB" dirty="0" smtClean="0"/>
              <a:t>Expert system for shifter support and automatic failure recovery</a:t>
            </a:r>
          </a:p>
          <a:p>
            <a:pPr lvl="1"/>
            <a:r>
              <a:rPr lang="en-GB" dirty="0" smtClean="0"/>
              <a:t>Reduce load on </a:t>
            </a:r>
            <a:r>
              <a:rPr lang="en-GB" dirty="0" err="1" smtClean="0"/>
              <a:t>on</a:t>
            </a:r>
            <a:r>
              <a:rPr lang="en-GB" dirty="0" smtClean="0"/>
              <a:t>-call crew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plans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</p:spTree>
  </p:cSld>
  <p:clrMapOvr>
    <a:masterClrMapping/>
  </p:clrMapOvr>
  <p:transition advTm="84505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</p:spTree>
  </p:cSld>
  <p:clrMapOvr>
    <a:masterClrMapping/>
  </p:clrMapOvr>
  <p:transition advTm="2464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2 years </a:t>
            </a:r>
            <a:r>
              <a:rPr lang="en-GB" smtClean="0"/>
              <a:t>of successful </a:t>
            </a:r>
            <a:r>
              <a:rPr lang="en-GB" dirty="0" smtClean="0"/>
              <a:t>operational experience</a:t>
            </a:r>
          </a:p>
          <a:p>
            <a:r>
              <a:rPr lang="en-GB" dirty="0" smtClean="0"/>
              <a:t>Big effort put in efficiency monitoring, EOR Reasons identification</a:t>
            </a:r>
          </a:p>
          <a:p>
            <a:r>
              <a:rPr lang="en-GB" dirty="0" smtClean="0"/>
              <a:t>Introduction of in-run recovery procedures reduced downtime thus increasing efficiency </a:t>
            </a:r>
          </a:p>
          <a:p>
            <a:r>
              <a:rPr lang="en-GB" dirty="0" smtClean="0"/>
              <a:t>Reports automation</a:t>
            </a:r>
          </a:p>
          <a:p>
            <a:pPr lvl="1"/>
            <a:r>
              <a:rPr lang="en-GB" dirty="0" smtClean="0"/>
              <a:t>Saved time</a:t>
            </a:r>
          </a:p>
          <a:p>
            <a:pPr lvl="1"/>
            <a:r>
              <a:rPr lang="en-GB" dirty="0" smtClean="0"/>
              <a:t>Increased visibility and “stimulated” issues resolution</a:t>
            </a:r>
            <a:endParaRPr lang="en-GB" dirty="0"/>
          </a:p>
        </p:txBody>
      </p:sp>
    </p:spTree>
  </p:cSld>
  <p:clrMapOvr>
    <a:masterClrMapping/>
  </p:clrMapOvr>
  <p:transition advTm="54585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z="2400" dirty="0" smtClean="0"/>
              <a:t>Poster: “The ALICE DAQ Detector Algorithms framework”, Sylvain Chapeland, 24 May, 13:30 - 18:15</a:t>
            </a:r>
          </a:p>
          <a:p>
            <a:endParaRPr lang="en-GB" sz="2400" dirty="0" smtClean="0"/>
          </a:p>
          <a:p>
            <a:r>
              <a:rPr lang="en-GB" sz="2400" dirty="0" smtClean="0"/>
              <a:t>Poster: “</a:t>
            </a:r>
            <a:r>
              <a:rPr lang="en-GB" sz="2400" dirty="0" err="1" smtClean="0"/>
              <a:t>Orthos</a:t>
            </a:r>
            <a:r>
              <a:rPr lang="en-GB" sz="2400" dirty="0" smtClean="0"/>
              <a:t>, an alarm system for the ALICE DAQ operations”, Sylvain Chapeland, 24 May, 13:30 - 18:15</a:t>
            </a:r>
          </a:p>
          <a:p>
            <a:endParaRPr lang="en-GB" sz="2400" dirty="0" smtClean="0"/>
          </a:p>
          <a:p>
            <a:r>
              <a:rPr lang="en-GB" sz="2400" dirty="0" smtClean="0"/>
              <a:t>Poster: “Preparing the ALICE DAQ upgrade”, Pierre Vande Vyvre, 24 May, 13:30 - 18:15</a:t>
            </a:r>
          </a:p>
          <a:p>
            <a:endParaRPr lang="en-GB" sz="2400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Related presentations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</p:spTree>
  </p:cSld>
  <p:clrMapOvr>
    <a:masterClrMapping/>
  </p:clrMapOvr>
  <p:transition advTm="5098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748680"/>
          </a:xfrm>
        </p:spPr>
        <p:txBody>
          <a:bodyPr>
            <a:normAutofit fontScale="25000" lnSpcReduction="20000"/>
          </a:bodyPr>
          <a:lstStyle/>
          <a:p>
            <a:r>
              <a:rPr lang="en-GB" sz="9600" dirty="0" smtClean="0">
                <a:solidFill>
                  <a:prstClr val="black"/>
                </a:solidFill>
              </a:rPr>
              <a:t>“</a:t>
            </a:r>
            <a:r>
              <a:rPr lang="en-GB" sz="9600" dirty="0" smtClean="0"/>
              <a:t>ALICE HLT TPC Tracking of Heavy-Ion Events on </a:t>
            </a:r>
            <a:r>
              <a:rPr lang="en-GB" sz="9600" dirty="0" smtClean="0"/>
              <a:t>GPUs</a:t>
            </a:r>
            <a:r>
              <a:rPr lang="en-GB" sz="9600" dirty="0" smtClean="0">
                <a:solidFill>
                  <a:prstClr val="black"/>
                </a:solidFill>
              </a:rPr>
              <a:t>”, David Rohr, now</a:t>
            </a:r>
            <a:endParaRPr lang="en-GB" sz="9600" dirty="0" smtClean="0"/>
          </a:p>
          <a:p>
            <a:endParaRPr lang="en-GB" dirty="0" smtClean="0"/>
          </a:p>
          <a:p>
            <a:endParaRPr lang="en-GB" sz="4000" dirty="0" smtClean="0"/>
          </a:p>
          <a:p>
            <a:endParaRPr lang="en-GB" sz="4000" dirty="0" smtClean="0"/>
          </a:p>
          <a:p>
            <a:endParaRPr lang="en-GB" sz="4000" dirty="0" smtClean="0"/>
          </a:p>
          <a:p>
            <a:endParaRPr lang="en-GB" sz="4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presentations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dirty="0" smtClean="0"/>
              <a:t>Vasco Barroso - “ALICE moves into warp drive” - CHEP 2012</a:t>
            </a:r>
            <a:endParaRPr lang="en-GB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251520" y="2420888"/>
            <a:ext cx="4248472" cy="37757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GB" sz="1400" dirty="0" smtClean="0"/>
              <a:t> A </a:t>
            </a:r>
            <a:r>
              <a:rPr lang="en-GB" sz="1400" dirty="0" smtClean="0"/>
              <a:t>review of data placement in </a:t>
            </a:r>
            <a:r>
              <a:rPr lang="en-GB" sz="1400" dirty="0" smtClean="0"/>
              <a:t>WLCG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Data </a:t>
            </a:r>
            <a:r>
              <a:rPr lang="en-GB" sz="1400" dirty="0" smtClean="0"/>
              <a:t>compression in ALICE by on-line track reconstruction and space-point </a:t>
            </a:r>
            <a:r>
              <a:rPr lang="en-GB" sz="1400" dirty="0" smtClean="0"/>
              <a:t>analysis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The </a:t>
            </a:r>
            <a:r>
              <a:rPr lang="en-GB" sz="1400" dirty="0" smtClean="0"/>
              <a:t>ALICE </a:t>
            </a:r>
            <a:r>
              <a:rPr lang="en-GB" sz="1400" dirty="0" err="1" smtClean="0"/>
              <a:t>EMCal</a:t>
            </a:r>
            <a:r>
              <a:rPr lang="en-GB" sz="1400" dirty="0" smtClean="0"/>
              <a:t> High Level </a:t>
            </a:r>
            <a:r>
              <a:rPr lang="en-GB" sz="1400" dirty="0" smtClean="0"/>
              <a:t>Triggers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Automated </a:t>
            </a:r>
            <a:r>
              <a:rPr lang="en-GB" sz="1400" dirty="0" smtClean="0"/>
              <a:t>Inventory and Monitoring of the ALICE HLT Cluster Resources with the </a:t>
            </a:r>
            <a:r>
              <a:rPr lang="en-GB" sz="1400" dirty="0" err="1" smtClean="0"/>
              <a:t>SysMES</a:t>
            </a:r>
            <a:r>
              <a:rPr lang="en-GB" sz="1400" dirty="0" smtClean="0"/>
              <a:t> </a:t>
            </a:r>
            <a:r>
              <a:rPr lang="en-GB" sz="1400" dirty="0" smtClean="0"/>
              <a:t>Framework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Monitoring </a:t>
            </a:r>
            <a:r>
              <a:rPr lang="en-GB" sz="1400" dirty="0" smtClean="0"/>
              <a:t>the data quality of the real-time event reconstruction in the ALICE High Level Trigger</a:t>
            </a:r>
            <a:r>
              <a:rPr lang="en-GB" sz="1400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Operational </a:t>
            </a:r>
            <a:r>
              <a:rPr lang="en-GB" sz="1400" dirty="0" smtClean="0"/>
              <a:t>Experience with the ALICE High Level Trigger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Flexible </a:t>
            </a:r>
            <a:r>
              <a:rPr lang="en-GB" sz="1400" dirty="0" smtClean="0"/>
              <a:t>event reconstruction software chains with the ALICE High-Level </a:t>
            </a:r>
            <a:r>
              <a:rPr lang="en-GB" sz="1400" dirty="0" smtClean="0"/>
              <a:t>Trigger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Dynamic </a:t>
            </a:r>
            <a:r>
              <a:rPr lang="en-GB" sz="1400" dirty="0" smtClean="0"/>
              <a:t>parallel ROOT facility clusters on the Alice </a:t>
            </a:r>
            <a:r>
              <a:rPr lang="en-GB" sz="1400" dirty="0" smtClean="0"/>
              <a:t>Environment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A </a:t>
            </a:r>
            <a:r>
              <a:rPr lang="en-GB" sz="1400" dirty="0" smtClean="0"/>
              <a:t>new communication framework for the ALICE </a:t>
            </a:r>
            <a:r>
              <a:rPr lang="en-GB" sz="1400" dirty="0" smtClean="0"/>
              <a:t>Grid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</a:t>
            </a:r>
            <a:r>
              <a:rPr lang="en-GB" sz="1400" dirty="0" err="1" smtClean="0"/>
              <a:t>AliEn</a:t>
            </a:r>
            <a:r>
              <a:rPr lang="en-GB" sz="1400" dirty="0" smtClean="0"/>
              <a:t> </a:t>
            </a:r>
            <a:r>
              <a:rPr lang="en-GB" sz="1400" dirty="0" err="1" smtClean="0"/>
              <a:t>JobBrokering</a:t>
            </a:r>
            <a:r>
              <a:rPr lang="en-GB" sz="1400" dirty="0" smtClean="0"/>
              <a:t> Extreme</a:t>
            </a:r>
          </a:p>
          <a:p>
            <a:endParaRPr lang="en-GB" sz="1400" dirty="0" smtClean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572000" y="2420888"/>
            <a:ext cx="4464496" cy="37757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GB" sz="1400" dirty="0" smtClean="0"/>
              <a:t> Combining </a:t>
            </a:r>
            <a:r>
              <a:rPr lang="en-GB" sz="1400" dirty="0" smtClean="0"/>
              <a:t>virtualization tools for a dynamic, distribution agnostic grid environment for ALICE grid jobs in Scandinavia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ALICE </a:t>
            </a:r>
            <a:r>
              <a:rPr lang="en-GB" sz="1400" dirty="0" smtClean="0"/>
              <a:t>Grid Computing at the </a:t>
            </a:r>
            <a:r>
              <a:rPr lang="en-GB" sz="1400" dirty="0" err="1" smtClean="0"/>
              <a:t>GridKa</a:t>
            </a:r>
            <a:r>
              <a:rPr lang="en-GB" sz="1400" dirty="0" smtClean="0"/>
              <a:t> Tier-1 </a:t>
            </a:r>
            <a:r>
              <a:rPr lang="en-GB" sz="1400" dirty="0" err="1" smtClean="0"/>
              <a:t>center</a:t>
            </a:r>
            <a:endParaRPr lang="en-GB" sz="1400" dirty="0" smtClean="0"/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ALICE's </a:t>
            </a:r>
            <a:r>
              <a:rPr lang="en-GB" sz="1400" dirty="0" smtClean="0"/>
              <a:t>detectors safety and efficiency optimization with automatic beam-driven operations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Managing </a:t>
            </a:r>
            <a:r>
              <a:rPr lang="en-GB" sz="1400" dirty="0" smtClean="0"/>
              <a:t>operational documentation in the ALICE Detector Control System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An </a:t>
            </a:r>
            <a:r>
              <a:rPr lang="en-GB" sz="1400" dirty="0" smtClean="0"/>
              <a:t>optimization of the ALICE </a:t>
            </a:r>
            <a:r>
              <a:rPr lang="en-GB" sz="1400" dirty="0" err="1" smtClean="0"/>
              <a:t>XRootD</a:t>
            </a:r>
            <a:r>
              <a:rPr lang="en-GB" sz="1400" dirty="0" smtClean="0"/>
              <a:t> storage cluster at the Tier-2 site in Czech Republic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Certified </a:t>
            </a:r>
            <a:r>
              <a:rPr lang="en-GB" sz="1400" dirty="0" smtClean="0"/>
              <a:t>Grid Job Submission in the ALICE Grid Services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Rethinking </a:t>
            </a:r>
            <a:r>
              <a:rPr lang="en-GB" sz="1400" dirty="0" smtClean="0"/>
              <a:t>particle transport in the many-core era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Grid </a:t>
            </a:r>
            <a:r>
              <a:rPr lang="en-GB" sz="1400" dirty="0" smtClean="0"/>
              <a:t>Computing at GSI(ALICE/FAIR) - present and future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/>
              <a:t> Employing </a:t>
            </a:r>
            <a:r>
              <a:rPr lang="en-GB" sz="1400" dirty="0" smtClean="0"/>
              <a:t>peer-to-peer software distribution in ALICE Grid Services to enable opportunistic use of OSG </a:t>
            </a:r>
            <a:r>
              <a:rPr lang="en-GB" sz="1400" dirty="0" smtClean="0"/>
              <a:t>resources</a:t>
            </a:r>
            <a:endParaRPr lang="en-GB" sz="1400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>
          <a:xfrm>
            <a:off x="0" y="3141663"/>
            <a:ext cx="9144000" cy="990600"/>
          </a:xfrm>
        </p:spPr>
        <p:txBody>
          <a:bodyPr/>
          <a:lstStyle/>
          <a:p>
            <a:pPr algn="ctr"/>
            <a:r>
              <a:rPr lang="en-GB" dirty="0" smtClean="0"/>
              <a:t>QUESTIONS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?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4977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GB" dirty="0" smtClean="0"/>
              <a:t>Extra Slides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</p:spTree>
  </p:cSld>
  <p:clrMapOvr>
    <a:masterClrMapping/>
  </p:clrMapOvr>
  <p:transition advTm="811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612775" y="1340768"/>
          <a:ext cx="8153400" cy="276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timeline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8184" y="6165304"/>
            <a:ext cx="2667000" cy="365125"/>
          </a:xfrm>
        </p:spPr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/>
        </p:nvGraphicFramePr>
        <p:xfrm>
          <a:off x="611560" y="3789040"/>
          <a:ext cx="8153400" cy="276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advTm="18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24/7 on-site shift crew</a:t>
            </a:r>
          </a:p>
          <a:p>
            <a:pPr lvl="1"/>
            <a:r>
              <a:rPr lang="en-GB" dirty="0" smtClean="0"/>
              <a:t>Currently 4 shifters: </a:t>
            </a:r>
          </a:p>
          <a:p>
            <a:pPr lvl="2"/>
            <a:r>
              <a:rPr lang="en-GB" dirty="0" smtClean="0"/>
              <a:t>Shift Leader</a:t>
            </a:r>
          </a:p>
          <a:p>
            <a:pPr lvl="2"/>
            <a:r>
              <a:rPr lang="en-GB" dirty="0" smtClean="0"/>
              <a:t>DAQ + HLT + CTP (Central Trigger Processor)</a:t>
            </a:r>
          </a:p>
          <a:p>
            <a:pPr lvl="2"/>
            <a:r>
              <a:rPr lang="en-GB" dirty="0" smtClean="0"/>
              <a:t>DQM (Data Quality Monitoring) +Offline</a:t>
            </a:r>
          </a:p>
          <a:p>
            <a:pPr lvl="2"/>
            <a:r>
              <a:rPr lang="en-GB" dirty="0" smtClean="0"/>
              <a:t>DCS</a:t>
            </a:r>
          </a:p>
          <a:p>
            <a:pPr lvl="1"/>
            <a:r>
              <a:rPr lang="en-GB" dirty="0" smtClean="0"/>
              <a:t>One of them is SLIMOS (</a:t>
            </a:r>
            <a:r>
              <a:rPr lang="en-GB" sz="2000" dirty="0" smtClean="0"/>
              <a:t>Shift Leader in Matters of Safety</a:t>
            </a:r>
            <a:r>
              <a:rPr lang="en-GB" dirty="0" smtClean="0"/>
              <a:t>)</a:t>
            </a:r>
          </a:p>
          <a:p>
            <a:r>
              <a:rPr lang="en-GB" dirty="0" smtClean="0"/>
              <a:t>24/7 on-call expert support for each subsystem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operations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dirty="0" smtClean="0"/>
              <a:t>Vasco Barroso - “ALICE moves into warp drive” - CHEP 2012</a:t>
            </a:r>
            <a:endParaRPr lang="en-GB" dirty="0"/>
          </a:p>
        </p:txBody>
      </p:sp>
    </p:spTree>
  </p:cSld>
  <p:clrMapOvr>
    <a:masterClrMapping/>
  </p:clrMapOvr>
  <p:transition advTm="281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Fill Details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Online reports in Logbook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pic>
        <p:nvPicPr>
          <p:cNvPr id="11" name="Picture 10" descr="eor_reasons_fi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685996"/>
            <a:ext cx="4117329" cy="4540796"/>
          </a:xfrm>
          <a:prstGeom prst="rect">
            <a:avLst/>
          </a:prstGeom>
        </p:spPr>
      </p:pic>
      <p:pic>
        <p:nvPicPr>
          <p:cNvPr id="12" name="Picture 11" descr="detector_efficiency_zoo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9131" y="2204864"/>
            <a:ext cx="4226885" cy="4032448"/>
          </a:xfrm>
          <a:prstGeom prst="rect">
            <a:avLst/>
          </a:prstGeom>
        </p:spPr>
      </p:pic>
    </p:spTree>
  </p:cSld>
  <p:clrMapOvr>
    <a:masterClrMapping/>
  </p:clrMapOvr>
  <p:transition advTm="7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pPr marL="742950" indent="-742950"/>
            <a:r>
              <a:rPr lang="en-GB" dirty="0" smtClean="0"/>
              <a:t>The ALICE experiment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 Large Ion Collider Experiment</a:t>
            </a:r>
          </a:p>
          <a:p>
            <a:pPr lvl="1"/>
            <a:r>
              <a:rPr lang="en-GB" dirty="0" smtClean="0"/>
              <a:t>Focused on heavy-ion collisions to study QGP</a:t>
            </a:r>
          </a:p>
          <a:p>
            <a:pPr lvl="1"/>
            <a:r>
              <a:rPr lang="en-GB" dirty="0" smtClean="0"/>
              <a:t>Central barrel + forward </a:t>
            </a:r>
            <a:r>
              <a:rPr lang="en-GB" dirty="0" err="1" smtClean="0"/>
              <a:t>muon</a:t>
            </a:r>
            <a:r>
              <a:rPr lang="en-GB" dirty="0" smtClean="0"/>
              <a:t> spectrometer</a:t>
            </a:r>
          </a:p>
          <a:p>
            <a:pPr lvl="1"/>
            <a:r>
              <a:rPr lang="en-GB" dirty="0" smtClean="0"/>
              <a:t>17 installed sub-detectors</a:t>
            </a:r>
          </a:p>
          <a:p>
            <a:pPr lvl="1"/>
            <a:r>
              <a:rPr lang="en-GB" dirty="0" smtClean="0"/>
              <a:t>5 online systems (DAQ, DCS, TRG, HLT, ECS)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Vasco Barroso - “ALICE moves into warp drive” - CHEP 2012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16392" name="Picture 8" descr="http://cdsweb.cern.ch/stats/customevent_register?event_id=media_download&amp;arg=CERN-DI-0609031%20,photo,Medium,WEBSTAT_IP&amp;url=https%3A//mediastream.cern.ch/MediaArchive/Photo/Public/2006/0609031/0609031/0609031-A5-at-72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564" y="4149080"/>
            <a:ext cx="3356372" cy="2099976"/>
          </a:xfrm>
          <a:prstGeom prst="rect">
            <a:avLst/>
          </a:prstGeom>
          <a:noFill/>
        </p:spPr>
      </p:pic>
      <p:pic>
        <p:nvPicPr>
          <p:cNvPr id="16394" name="Picture 10" descr="ALICE experi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103378"/>
            <a:ext cx="3096344" cy="2074551"/>
          </a:xfrm>
          <a:prstGeom prst="rect">
            <a:avLst/>
          </a:prstGeom>
          <a:noFill/>
        </p:spPr>
      </p:pic>
      <p:cxnSp>
        <p:nvCxnSpPr>
          <p:cNvPr id="22" name="Straight Arrow Connector 21"/>
          <p:cNvCxnSpPr/>
          <p:nvPr/>
        </p:nvCxnSpPr>
        <p:spPr>
          <a:xfrm flipV="1">
            <a:off x="3131840" y="4293096"/>
            <a:ext cx="2592288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Tm="4168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612775" y="2994248"/>
          <a:ext cx="8153400" cy="3171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data flow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Vasco Barroso - “ALICE moves into warp drive” - CHEP 2012</a:t>
            </a:r>
            <a:endParaRPr lang="en-GB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1740024" y="1541016"/>
          <a:ext cx="2759968" cy="1671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Circular Arrow 15"/>
          <p:cNvSpPr/>
          <p:nvPr/>
        </p:nvSpPr>
        <p:spPr>
          <a:xfrm rot="16200000">
            <a:off x="1979720" y="2862410"/>
            <a:ext cx="1224000" cy="1080000"/>
          </a:xfrm>
          <a:prstGeom prst="circularArrow">
            <a:avLst>
              <a:gd name="adj1" fmla="val 3464"/>
              <a:gd name="adj2" fmla="val 429377"/>
              <a:gd name="adj3" fmla="val 19395112"/>
              <a:gd name="adj4" fmla="val 12575511"/>
              <a:gd name="adj5" fmla="val 4041"/>
            </a:avLst>
          </a:prstGeom>
          <a:solidFill>
            <a:schemeClr val="accent1"/>
          </a:solidFill>
          <a:ln w="3175"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Circular Arrow 16"/>
          <p:cNvSpPr/>
          <p:nvPr/>
        </p:nvSpPr>
        <p:spPr>
          <a:xfrm rot="5400000">
            <a:off x="1547792" y="2880000"/>
            <a:ext cx="1224000" cy="1080000"/>
          </a:xfrm>
          <a:prstGeom prst="circularArrow">
            <a:avLst>
              <a:gd name="adj1" fmla="val 3464"/>
              <a:gd name="adj2" fmla="val 429377"/>
              <a:gd name="adj3" fmla="val 19395112"/>
              <a:gd name="adj4" fmla="val 12575511"/>
              <a:gd name="adj5" fmla="val 4041"/>
            </a:avLst>
          </a:prstGeom>
          <a:solidFill>
            <a:schemeClr val="accent1"/>
          </a:solidFill>
          <a:ln w="22225"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18" name="Diagram 17"/>
          <p:cNvGraphicFramePr/>
          <p:nvPr/>
        </p:nvGraphicFramePr>
        <p:xfrm>
          <a:off x="35496" y="1541016"/>
          <a:ext cx="2759968" cy="1671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899592" y="2924944"/>
            <a:ext cx="0" cy="1008112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2008" y="3096543"/>
            <a:ext cx="9716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 smtClean="0"/>
              <a:t>triggers detector readout</a:t>
            </a:r>
            <a:endParaRPr lang="en-GB" sz="1300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573325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8 </a:t>
            </a:r>
            <a:r>
              <a:rPr lang="en-GB" sz="1400" dirty="0" err="1" smtClean="0"/>
              <a:t>GBps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347864" y="314096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3.5 </a:t>
            </a:r>
            <a:r>
              <a:rPr lang="en-GB" sz="1400" dirty="0" err="1" smtClean="0"/>
              <a:t>GBps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573325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3 </a:t>
            </a:r>
            <a:r>
              <a:rPr lang="en-GB" sz="1400" dirty="0" err="1" smtClean="0"/>
              <a:t>GBps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732240" y="314096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4 </a:t>
            </a:r>
            <a:r>
              <a:rPr lang="en-GB" sz="1400" dirty="0" err="1" smtClean="0"/>
              <a:t>GBps</a:t>
            </a:r>
            <a:endParaRPr lang="en-GB" sz="1400" dirty="0"/>
          </a:p>
        </p:txBody>
      </p:sp>
    </p:spTree>
  </p:cSld>
  <p:clrMapOvr>
    <a:masterClrMapping/>
  </p:clrMapOvr>
  <p:transition advTm="5648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GB" dirty="0" smtClean="0"/>
              <a:t>ALICE operations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</p:spTree>
  </p:cSld>
  <p:clrMapOvr>
    <a:masterClrMapping/>
  </p:clrMapOvr>
  <p:transition advTm="341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LHC year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Vasco Barroso - “ALICE moves into warp drive” - CHEP 2012</a:t>
            </a:r>
            <a:endParaRPr lang="en-GB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quarter" idx="1"/>
          </p:nvPr>
        </p:nvGraphicFramePr>
        <p:xfrm>
          <a:off x="539552" y="1823224"/>
          <a:ext cx="81534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9450"/>
                <a:gridCol w="679450"/>
                <a:gridCol w="339725"/>
                <a:gridCol w="339725"/>
                <a:gridCol w="679450"/>
                <a:gridCol w="679450"/>
                <a:gridCol w="679450"/>
                <a:gridCol w="679450"/>
                <a:gridCol w="679450"/>
                <a:gridCol w="679450"/>
                <a:gridCol w="679450"/>
                <a:gridCol w="339725"/>
                <a:gridCol w="339725"/>
                <a:gridCol w="339725"/>
                <a:gridCol w="3397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Feb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Mar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Apr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July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Aug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Oct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Nov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39552" y="2780928"/>
          <a:ext cx="3384376" cy="1112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13214"/>
                <a:gridCol w="2771162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Shutdown</a:t>
                      </a:r>
                      <a:r>
                        <a:rPr lang="en-GB" baseline="0" dirty="0" smtClean="0"/>
                        <a:t> for maintenance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proton-proton collisions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Heavy-ion collisions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Chart 14"/>
          <p:cNvGraphicFramePr/>
          <p:nvPr/>
        </p:nvGraphicFramePr>
        <p:xfrm>
          <a:off x="4355976" y="3212976"/>
          <a:ext cx="432048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5"/>
          <p:cNvGraphicFramePr/>
          <p:nvPr/>
        </p:nvGraphicFramePr>
        <p:xfrm>
          <a:off x="539552" y="4437112"/>
          <a:ext cx="3384376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advTm="6229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 typical LHC fill in ALICE (</a:t>
            </a:r>
            <a:r>
              <a:rPr lang="en-GB" sz="2400" dirty="0" smtClean="0"/>
              <a:t>0 - 30h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operations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dirty="0" smtClean="0"/>
              <a:t>Vasco Barroso - “ALICE moves into warp drive” - CHEP 2012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71600" y="3429000"/>
            <a:ext cx="78488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195736" y="3429000"/>
            <a:ext cx="5904656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ine Callout 1 10"/>
          <p:cNvSpPr/>
          <p:nvPr/>
        </p:nvSpPr>
        <p:spPr>
          <a:xfrm>
            <a:off x="323528" y="2204864"/>
            <a:ext cx="1296144" cy="720080"/>
          </a:xfrm>
          <a:prstGeom prst="borderCallout1">
            <a:avLst>
              <a:gd name="adj1" fmla="val 110292"/>
              <a:gd name="adj2" fmla="val 48615"/>
              <a:gd name="adj3" fmla="val 160439"/>
              <a:gd name="adj4" fmla="val 4921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Beam Injection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Line Callout 1 11"/>
          <p:cNvSpPr/>
          <p:nvPr/>
        </p:nvSpPr>
        <p:spPr>
          <a:xfrm>
            <a:off x="1763688" y="2204864"/>
            <a:ext cx="1296144" cy="720080"/>
          </a:xfrm>
          <a:prstGeom prst="borderCallout1">
            <a:avLst>
              <a:gd name="adj1" fmla="val 107232"/>
              <a:gd name="adj2" fmla="val 33315"/>
              <a:gd name="adj3" fmla="val 161969"/>
              <a:gd name="adj4" fmla="val 3306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Stable beams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7596336" y="2204864"/>
            <a:ext cx="1296144" cy="720080"/>
          </a:xfrm>
          <a:prstGeom prst="borderCallout1">
            <a:avLst>
              <a:gd name="adj1" fmla="val 104172"/>
              <a:gd name="adj2" fmla="val 40965"/>
              <a:gd name="adj3" fmla="val 160439"/>
              <a:gd name="adj4" fmla="val 4071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Beam dump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Down Arrow Callout 14"/>
          <p:cNvSpPr/>
          <p:nvPr/>
        </p:nvSpPr>
        <p:spPr>
          <a:xfrm>
            <a:off x="179512" y="3933056"/>
            <a:ext cx="720080" cy="93610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2378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Callout 15"/>
          <p:cNvSpPr/>
          <p:nvPr/>
        </p:nvSpPr>
        <p:spPr>
          <a:xfrm>
            <a:off x="1259632" y="3933056"/>
            <a:ext cx="720080" cy="93610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2378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07504" y="4941168"/>
            <a:ext cx="1296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400" dirty="0" smtClean="0"/>
              <a:t> ALICE safe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Prepare  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 trigger</a:t>
            </a:r>
          </a:p>
          <a:p>
            <a:r>
              <a:rPr lang="en-GB" sz="1400" dirty="0" smtClean="0"/>
              <a:t>  configuration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59632" y="494116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400" dirty="0"/>
              <a:t> </a:t>
            </a:r>
            <a:r>
              <a:rPr lang="en-GB" sz="1400" dirty="0" smtClean="0"/>
              <a:t>Detector calibration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/>
              <a:t> </a:t>
            </a:r>
            <a:r>
              <a:rPr lang="en-GB" sz="1400" dirty="0" smtClean="0"/>
              <a:t>Partial ALICE READY</a:t>
            </a:r>
          </a:p>
        </p:txBody>
      </p:sp>
      <p:sp>
        <p:nvSpPr>
          <p:cNvPr id="19" name="Down Arrow Callout 18"/>
          <p:cNvSpPr/>
          <p:nvPr/>
        </p:nvSpPr>
        <p:spPr>
          <a:xfrm>
            <a:off x="4860032" y="3933056"/>
            <a:ext cx="720080" cy="93610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2378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499992" y="494116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400" dirty="0" smtClean="0"/>
              <a:t> Full ALICE READY</a:t>
            </a:r>
          </a:p>
          <a:p>
            <a:pPr>
              <a:buFont typeface="Arial" pitchFamily="34" charset="0"/>
              <a:buChar char="•"/>
            </a:pPr>
            <a:r>
              <a:rPr lang="en-GB" b="1" dirty="0"/>
              <a:t> </a:t>
            </a:r>
            <a:r>
              <a:rPr lang="en-GB" b="1" dirty="0" smtClean="0"/>
              <a:t>Data taking</a:t>
            </a:r>
          </a:p>
        </p:txBody>
      </p:sp>
      <p:sp>
        <p:nvSpPr>
          <p:cNvPr id="21" name="Down Arrow Callout 20"/>
          <p:cNvSpPr/>
          <p:nvPr/>
        </p:nvSpPr>
        <p:spPr>
          <a:xfrm>
            <a:off x="8100392" y="3933056"/>
            <a:ext cx="720080" cy="93610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2378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956376" y="494116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400" dirty="0"/>
              <a:t> </a:t>
            </a:r>
            <a:r>
              <a:rPr lang="en-GB" sz="1400" dirty="0" smtClean="0"/>
              <a:t>Detector calibration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24128" y="566124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Ideally a single run</a:t>
            </a:r>
            <a:endParaRPr lang="en-GB" dirty="0"/>
          </a:p>
        </p:txBody>
      </p:sp>
      <p:cxnSp>
        <p:nvCxnSpPr>
          <p:cNvPr id="25" name="Straight Connector 24"/>
          <p:cNvCxnSpPr>
            <a:stCxn id="20" idx="2"/>
          </p:cNvCxnSpPr>
          <p:nvPr/>
        </p:nvCxnSpPr>
        <p:spPr>
          <a:xfrm>
            <a:off x="5256076" y="5525943"/>
            <a:ext cx="756084" cy="495345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Tm="6667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 typical ALICE run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operations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21/05/2012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A00ECB66-94A0-4D81-BB3A-B6D49EA3DA7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dirty="0" smtClean="0"/>
              <a:t>Vasco Barroso - “ALICE moves into warp drive” - CHEP 2012</a:t>
            </a:r>
            <a:endParaRPr lang="en-GB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467544" y="2173312"/>
          <a:ext cx="82809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Line Callout 1 8"/>
          <p:cNvSpPr/>
          <p:nvPr/>
        </p:nvSpPr>
        <p:spPr>
          <a:xfrm>
            <a:off x="4716016" y="5661248"/>
            <a:ext cx="4320480" cy="504056"/>
          </a:xfrm>
          <a:prstGeom prst="borderCallout1">
            <a:avLst>
              <a:gd name="adj1" fmla="val 49349"/>
              <a:gd name="adj2" fmla="val -1272"/>
              <a:gd name="adj3" fmla="val -88822"/>
              <a:gd name="adj4" fmla="val -626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Poster: “The ALICE DAQ Detector Algorithms framework”, Sylvain Chapeland, 24 May, 13:30 - 18:15</a:t>
            </a:r>
            <a:endParaRPr lang="en-GB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Diagram 9"/>
          <p:cNvGraphicFramePr/>
          <p:nvPr/>
        </p:nvGraphicFramePr>
        <p:xfrm>
          <a:off x="7068616" y="1412776"/>
          <a:ext cx="2471936" cy="14974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33" name="Elbow Connector 32"/>
          <p:cNvCxnSpPr/>
          <p:nvPr/>
        </p:nvCxnSpPr>
        <p:spPr>
          <a:xfrm flipV="1">
            <a:off x="1403648" y="2348880"/>
            <a:ext cx="6120680" cy="648072"/>
          </a:xfrm>
          <a:prstGeom prst="bentConnector3">
            <a:avLst>
              <a:gd name="adj1" fmla="val -38"/>
            </a:avLst>
          </a:prstGeom>
          <a:ln w="19050">
            <a:prstDash val="lg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427984" y="2348880"/>
            <a:ext cx="0" cy="648072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092280" y="2348880"/>
            <a:ext cx="0" cy="648072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Tm="72868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2321</TotalTime>
  <Words>1919</Words>
  <Application>Microsoft Office PowerPoint</Application>
  <PresentationFormat>On-screen Show (4:3)</PresentationFormat>
  <Paragraphs>410</Paragraphs>
  <Slides>39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Median</vt:lpstr>
      <vt:lpstr>ALICE moves into warp drive</vt:lpstr>
      <vt:lpstr>Content</vt:lpstr>
      <vt:lpstr>Introduction</vt:lpstr>
      <vt:lpstr>The ALICE experiment</vt:lpstr>
      <vt:lpstr>ALICE data flow</vt:lpstr>
      <vt:lpstr>ALICE operations</vt:lpstr>
      <vt:lpstr>A typical LHC year</vt:lpstr>
      <vt:lpstr>ALICE operations</vt:lpstr>
      <vt:lpstr>ALICE operations</vt:lpstr>
      <vt:lpstr>Reality is hard...</vt:lpstr>
      <vt:lpstr>Data taking efficiency</vt:lpstr>
      <vt:lpstr>Data taking efficiency</vt:lpstr>
      <vt:lpstr>Populating Logbook </vt:lpstr>
      <vt:lpstr>In-run recovery procedures</vt:lpstr>
      <vt:lpstr>In-run recovery procedures</vt:lpstr>
      <vt:lpstr>In-run recovery via DCS</vt:lpstr>
      <vt:lpstr>In-run recovery via DDL</vt:lpstr>
      <vt:lpstr>EOR Reasons bookkeeping</vt:lpstr>
      <vt:lpstr>Typical EOR Reasons</vt:lpstr>
      <vt:lpstr>EOR Reasons bookkeeping</vt:lpstr>
      <vt:lpstr>ECS End-of-Run panel</vt:lpstr>
      <vt:lpstr>Changing EOR Reasons a posteriori</vt:lpstr>
      <vt:lpstr>Reporting</vt:lpstr>
      <vt:lpstr>Online reports in Logbook</vt:lpstr>
      <vt:lpstr>Online reports in Logbook</vt:lpstr>
      <vt:lpstr>Online reports in Logbook</vt:lpstr>
      <vt:lpstr>Online reports in Logbook</vt:lpstr>
      <vt:lpstr>Fill Summary slides</vt:lpstr>
      <vt:lpstr>Future plans</vt:lpstr>
      <vt:lpstr>Future plans</vt:lpstr>
      <vt:lpstr>Conclusion</vt:lpstr>
      <vt:lpstr>Conclusion</vt:lpstr>
      <vt:lpstr>Related presentations</vt:lpstr>
      <vt:lpstr>ALICE presentations</vt:lpstr>
      <vt:lpstr>QUESTIONS ?</vt:lpstr>
      <vt:lpstr>Extra Slides</vt:lpstr>
      <vt:lpstr>ALICE timeline</vt:lpstr>
      <vt:lpstr>ALICE operations</vt:lpstr>
      <vt:lpstr>Online reports in Logbook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moves into warp drive</dc:title>
  <dc:creator>vmcb</dc:creator>
  <cp:lastModifiedBy>vmcb</cp:lastModifiedBy>
  <cp:revision>39</cp:revision>
  <dcterms:created xsi:type="dcterms:W3CDTF">2012-05-09T12:51:13Z</dcterms:created>
  <dcterms:modified xsi:type="dcterms:W3CDTF">2012-05-17T18:40:37Z</dcterms:modified>
</cp:coreProperties>
</file>