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308" r:id="rId3"/>
    <p:sldId id="306" r:id="rId4"/>
    <p:sldId id="303" r:id="rId5"/>
    <p:sldId id="304" r:id="rId6"/>
    <p:sldId id="309" r:id="rId7"/>
    <p:sldId id="310" r:id="rId8"/>
    <p:sldId id="311" r:id="rId9"/>
    <p:sldId id="312" r:id="rId10"/>
    <p:sldId id="313" r:id="rId11"/>
    <p:sldId id="314" r:id="rId12"/>
    <p:sldId id="315" r:id="rId13"/>
    <p:sldId id="31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74FE05-3BDD-494E-AC07-BE1CE69C3906}" v="45" dt="2025-02-21T21:39:06.0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94"/>
  </p:normalViewPr>
  <p:slideViewPr>
    <p:cSldViewPr snapToGrid="0" snapToObjects="1">
      <p:cViewPr varScale="1">
        <p:scale>
          <a:sx n="112" d="100"/>
          <a:sy n="112" d="100"/>
        </p:scale>
        <p:origin x="4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acomini, Gabriele" userId="22a1e06b-9c9d-4ae4-8e52-c4a851d35ef7" providerId="ADAL" clId="{3874FE05-3BDD-494E-AC07-BE1CE69C3906}"/>
    <pc:docChg chg="undo custSel addSld delSld modSld sldOrd">
      <pc:chgData name="Giacomini, Gabriele" userId="22a1e06b-9c9d-4ae4-8e52-c4a851d35ef7" providerId="ADAL" clId="{3874FE05-3BDD-494E-AC07-BE1CE69C3906}" dt="2025-02-21T21:54:02.110" v="3726" actId="2711"/>
      <pc:docMkLst>
        <pc:docMk/>
      </pc:docMkLst>
      <pc:sldChg chg="modSp mod">
        <pc:chgData name="Giacomini, Gabriele" userId="22a1e06b-9c9d-4ae4-8e52-c4a851d35ef7" providerId="ADAL" clId="{3874FE05-3BDD-494E-AC07-BE1CE69C3906}" dt="2025-02-21T19:35:31.065" v="52" actId="20577"/>
        <pc:sldMkLst>
          <pc:docMk/>
          <pc:sldMk cId="2246755923" sldId="256"/>
        </pc:sldMkLst>
        <pc:spChg chg="mod">
          <ac:chgData name="Giacomini, Gabriele" userId="22a1e06b-9c9d-4ae4-8e52-c4a851d35ef7" providerId="ADAL" clId="{3874FE05-3BDD-494E-AC07-BE1CE69C3906}" dt="2025-02-21T19:34:51.547" v="1" actId="207"/>
          <ac:spMkLst>
            <pc:docMk/>
            <pc:sldMk cId="2246755923" sldId="256"/>
            <ac:spMk id="2" creationId="{1C156CBC-DA70-7741-BB3F-BCDBBE052F88}"/>
          </ac:spMkLst>
        </pc:spChg>
        <pc:spChg chg="mod">
          <ac:chgData name="Giacomini, Gabriele" userId="22a1e06b-9c9d-4ae4-8e52-c4a851d35ef7" providerId="ADAL" clId="{3874FE05-3BDD-494E-AC07-BE1CE69C3906}" dt="2025-02-21T19:35:31.065" v="52" actId="20577"/>
          <ac:spMkLst>
            <pc:docMk/>
            <pc:sldMk cId="2246755923" sldId="256"/>
            <ac:spMk id="3" creationId="{FDB0E14B-6889-F849-8A8C-D01D7C36038D}"/>
          </ac:spMkLst>
        </pc:spChg>
        <pc:spChg chg="mod">
          <ac:chgData name="Giacomini, Gabriele" userId="22a1e06b-9c9d-4ae4-8e52-c4a851d35ef7" providerId="ADAL" clId="{3874FE05-3BDD-494E-AC07-BE1CE69C3906}" dt="2025-02-21T19:34:57.879" v="20" actId="20577"/>
          <ac:spMkLst>
            <pc:docMk/>
            <pc:sldMk cId="2246755923" sldId="256"/>
            <ac:spMk id="4" creationId="{BD0F4563-AB5E-1F4E-B28C-08AC1323034C}"/>
          </ac:spMkLst>
        </pc:spChg>
      </pc:sldChg>
      <pc:sldChg chg="del">
        <pc:chgData name="Giacomini, Gabriele" userId="22a1e06b-9c9d-4ae4-8e52-c4a851d35ef7" providerId="ADAL" clId="{3874FE05-3BDD-494E-AC07-BE1CE69C3906}" dt="2025-02-21T19:35:48.665" v="54" actId="47"/>
        <pc:sldMkLst>
          <pc:docMk/>
          <pc:sldMk cId="3681362828" sldId="257"/>
        </pc:sldMkLst>
      </pc:sldChg>
      <pc:sldChg chg="del">
        <pc:chgData name="Giacomini, Gabriele" userId="22a1e06b-9c9d-4ae4-8e52-c4a851d35ef7" providerId="ADAL" clId="{3874FE05-3BDD-494E-AC07-BE1CE69C3906}" dt="2025-02-21T19:35:48.665" v="54" actId="47"/>
        <pc:sldMkLst>
          <pc:docMk/>
          <pc:sldMk cId="1215709844" sldId="258"/>
        </pc:sldMkLst>
      </pc:sldChg>
      <pc:sldChg chg="del">
        <pc:chgData name="Giacomini, Gabriele" userId="22a1e06b-9c9d-4ae4-8e52-c4a851d35ef7" providerId="ADAL" clId="{3874FE05-3BDD-494E-AC07-BE1CE69C3906}" dt="2025-02-21T19:35:48.665" v="54" actId="47"/>
        <pc:sldMkLst>
          <pc:docMk/>
          <pc:sldMk cId="1387988044" sldId="259"/>
        </pc:sldMkLst>
      </pc:sldChg>
      <pc:sldChg chg="del">
        <pc:chgData name="Giacomini, Gabriele" userId="22a1e06b-9c9d-4ae4-8e52-c4a851d35ef7" providerId="ADAL" clId="{3874FE05-3BDD-494E-AC07-BE1CE69C3906}" dt="2025-02-21T19:35:48.665" v="54" actId="47"/>
        <pc:sldMkLst>
          <pc:docMk/>
          <pc:sldMk cId="491121958" sldId="260"/>
        </pc:sldMkLst>
      </pc:sldChg>
      <pc:sldChg chg="del">
        <pc:chgData name="Giacomini, Gabriele" userId="22a1e06b-9c9d-4ae4-8e52-c4a851d35ef7" providerId="ADAL" clId="{3874FE05-3BDD-494E-AC07-BE1CE69C3906}" dt="2025-02-21T19:35:48.665" v="54" actId="47"/>
        <pc:sldMkLst>
          <pc:docMk/>
          <pc:sldMk cId="4189160374" sldId="261"/>
        </pc:sldMkLst>
      </pc:sldChg>
      <pc:sldChg chg="new del">
        <pc:chgData name="Giacomini, Gabriele" userId="22a1e06b-9c9d-4ae4-8e52-c4a851d35ef7" providerId="ADAL" clId="{3874FE05-3BDD-494E-AC07-BE1CE69C3906}" dt="2025-02-21T20:04:53.431" v="679" actId="47"/>
        <pc:sldMkLst>
          <pc:docMk/>
          <pc:sldMk cId="2965086998" sldId="262"/>
        </pc:sldMkLst>
      </pc:sldChg>
      <pc:sldChg chg="delSp modSp add del mod">
        <pc:chgData name="Giacomini, Gabriele" userId="22a1e06b-9c9d-4ae4-8e52-c4a851d35ef7" providerId="ADAL" clId="{3874FE05-3BDD-494E-AC07-BE1CE69C3906}" dt="2025-02-21T21:05:14.308" v="2320" actId="47"/>
        <pc:sldMkLst>
          <pc:docMk/>
          <pc:sldMk cId="3658290593" sldId="266"/>
        </pc:sldMkLst>
        <pc:spChg chg="del">
          <ac:chgData name="Giacomini, Gabriele" userId="22a1e06b-9c9d-4ae4-8e52-c4a851d35ef7" providerId="ADAL" clId="{3874FE05-3BDD-494E-AC07-BE1CE69C3906}" dt="2025-02-21T21:04:46.318" v="2317" actId="478"/>
          <ac:spMkLst>
            <pc:docMk/>
            <pc:sldMk cId="3658290593" sldId="266"/>
            <ac:spMk id="9" creationId="{E1D94A01-18CC-E256-1AC0-3FA42FA0EEFB}"/>
          </ac:spMkLst>
        </pc:spChg>
        <pc:spChg chg="mod ord">
          <ac:chgData name="Giacomini, Gabriele" userId="22a1e06b-9c9d-4ae4-8e52-c4a851d35ef7" providerId="ADAL" clId="{3874FE05-3BDD-494E-AC07-BE1CE69C3906}" dt="2025-02-21T21:04:54.148" v="2319" actId="14100"/>
          <ac:spMkLst>
            <pc:docMk/>
            <pc:sldMk cId="3658290593" sldId="266"/>
            <ac:spMk id="10" creationId="{6DD96C54-64B3-4B66-DE6A-7EFA7F1AFBE4}"/>
          </ac:spMkLst>
        </pc:spChg>
        <pc:spChg chg="mod">
          <ac:chgData name="Giacomini, Gabriele" userId="22a1e06b-9c9d-4ae4-8e52-c4a851d35ef7" providerId="ADAL" clId="{3874FE05-3BDD-494E-AC07-BE1CE69C3906}" dt="2025-02-21T21:04:50.883" v="2318" actId="14100"/>
          <ac:spMkLst>
            <pc:docMk/>
            <pc:sldMk cId="3658290593" sldId="266"/>
            <ac:spMk id="13" creationId="{A303D43B-A1BE-9497-3699-6D19602950E8}"/>
          </ac:spMkLst>
        </pc:spChg>
      </pc:sldChg>
      <pc:sldChg chg="add del">
        <pc:chgData name="Giacomini, Gabriele" userId="22a1e06b-9c9d-4ae4-8e52-c4a851d35ef7" providerId="ADAL" clId="{3874FE05-3BDD-494E-AC07-BE1CE69C3906}" dt="2025-02-21T20:56:14.897" v="2306" actId="47"/>
        <pc:sldMkLst>
          <pc:docMk/>
          <pc:sldMk cId="851581214" sldId="285"/>
        </pc:sldMkLst>
      </pc:sldChg>
      <pc:sldChg chg="add del">
        <pc:chgData name="Giacomini, Gabriele" userId="22a1e06b-9c9d-4ae4-8e52-c4a851d35ef7" providerId="ADAL" clId="{3874FE05-3BDD-494E-AC07-BE1CE69C3906}" dt="2025-02-21T21:42:30.567" v="3554" actId="47"/>
        <pc:sldMkLst>
          <pc:docMk/>
          <pc:sldMk cId="1073867666" sldId="292"/>
        </pc:sldMkLst>
      </pc:sldChg>
      <pc:sldChg chg="add del">
        <pc:chgData name="Giacomini, Gabriele" userId="22a1e06b-9c9d-4ae4-8e52-c4a851d35ef7" providerId="ADAL" clId="{3874FE05-3BDD-494E-AC07-BE1CE69C3906}" dt="2025-02-21T21:42:30.567" v="3554" actId="47"/>
        <pc:sldMkLst>
          <pc:docMk/>
          <pc:sldMk cId="4276565368" sldId="293"/>
        </pc:sldMkLst>
      </pc:sldChg>
      <pc:sldChg chg="add del ord">
        <pc:chgData name="Giacomini, Gabriele" userId="22a1e06b-9c9d-4ae4-8e52-c4a851d35ef7" providerId="ADAL" clId="{3874FE05-3BDD-494E-AC07-BE1CE69C3906}" dt="2025-02-21T19:39:51.297" v="66" actId="47"/>
        <pc:sldMkLst>
          <pc:docMk/>
          <pc:sldMk cId="4160752556" sldId="294"/>
        </pc:sldMkLst>
      </pc:sldChg>
      <pc:sldChg chg="add del">
        <pc:chgData name="Giacomini, Gabriele" userId="22a1e06b-9c9d-4ae4-8e52-c4a851d35ef7" providerId="ADAL" clId="{3874FE05-3BDD-494E-AC07-BE1CE69C3906}" dt="2025-02-21T20:56:14.897" v="2306" actId="47"/>
        <pc:sldMkLst>
          <pc:docMk/>
          <pc:sldMk cId="3996764867" sldId="298"/>
        </pc:sldMkLst>
      </pc:sldChg>
      <pc:sldChg chg="add del">
        <pc:chgData name="Giacomini, Gabriele" userId="22a1e06b-9c9d-4ae4-8e52-c4a851d35ef7" providerId="ADAL" clId="{3874FE05-3BDD-494E-AC07-BE1CE69C3906}" dt="2025-02-21T20:56:14.897" v="2306" actId="47"/>
        <pc:sldMkLst>
          <pc:docMk/>
          <pc:sldMk cId="1321161188" sldId="299"/>
        </pc:sldMkLst>
      </pc:sldChg>
      <pc:sldChg chg="add del">
        <pc:chgData name="Giacomini, Gabriele" userId="22a1e06b-9c9d-4ae4-8e52-c4a851d35ef7" providerId="ADAL" clId="{3874FE05-3BDD-494E-AC07-BE1CE69C3906}" dt="2025-02-21T20:56:14.897" v="2306" actId="47"/>
        <pc:sldMkLst>
          <pc:docMk/>
          <pc:sldMk cId="22140660" sldId="300"/>
        </pc:sldMkLst>
      </pc:sldChg>
      <pc:sldChg chg="add del">
        <pc:chgData name="Giacomini, Gabriele" userId="22a1e06b-9c9d-4ae4-8e52-c4a851d35ef7" providerId="ADAL" clId="{3874FE05-3BDD-494E-AC07-BE1CE69C3906}" dt="2025-02-21T20:56:14.897" v="2306" actId="47"/>
        <pc:sldMkLst>
          <pc:docMk/>
          <pc:sldMk cId="1418560412" sldId="301"/>
        </pc:sldMkLst>
      </pc:sldChg>
      <pc:sldChg chg="add del">
        <pc:chgData name="Giacomini, Gabriele" userId="22a1e06b-9c9d-4ae4-8e52-c4a851d35ef7" providerId="ADAL" clId="{3874FE05-3BDD-494E-AC07-BE1CE69C3906}" dt="2025-02-21T20:56:14.897" v="2306" actId="47"/>
        <pc:sldMkLst>
          <pc:docMk/>
          <pc:sldMk cId="76647255" sldId="302"/>
        </pc:sldMkLst>
      </pc:sldChg>
      <pc:sldChg chg="modSp add mod">
        <pc:chgData name="Giacomini, Gabriele" userId="22a1e06b-9c9d-4ae4-8e52-c4a851d35ef7" providerId="ADAL" clId="{3874FE05-3BDD-494E-AC07-BE1CE69C3906}" dt="2025-02-21T21:41:07.516" v="3493" actId="207"/>
        <pc:sldMkLst>
          <pc:docMk/>
          <pc:sldMk cId="865352681" sldId="303"/>
        </pc:sldMkLst>
        <pc:spChg chg="mod">
          <ac:chgData name="Giacomini, Gabriele" userId="22a1e06b-9c9d-4ae4-8e52-c4a851d35ef7" providerId="ADAL" clId="{3874FE05-3BDD-494E-AC07-BE1CE69C3906}" dt="2025-02-21T21:41:07.516" v="3493" actId="207"/>
          <ac:spMkLst>
            <pc:docMk/>
            <pc:sldMk cId="865352681" sldId="303"/>
            <ac:spMk id="2" creationId="{2E72FF7B-CFC8-4951-94A6-DB19A9572285}"/>
          </ac:spMkLst>
        </pc:spChg>
      </pc:sldChg>
      <pc:sldChg chg="modSp add mod">
        <pc:chgData name="Giacomini, Gabriele" userId="22a1e06b-9c9d-4ae4-8e52-c4a851d35ef7" providerId="ADAL" clId="{3874FE05-3BDD-494E-AC07-BE1CE69C3906}" dt="2025-02-21T21:42:16.492" v="3553" actId="20577"/>
        <pc:sldMkLst>
          <pc:docMk/>
          <pc:sldMk cId="3563045262" sldId="304"/>
        </pc:sldMkLst>
        <pc:spChg chg="mod">
          <ac:chgData name="Giacomini, Gabriele" userId="22a1e06b-9c9d-4ae4-8e52-c4a851d35ef7" providerId="ADAL" clId="{3874FE05-3BDD-494E-AC07-BE1CE69C3906}" dt="2025-02-21T21:41:19.146" v="3500" actId="1076"/>
          <ac:spMkLst>
            <pc:docMk/>
            <pc:sldMk cId="3563045262" sldId="304"/>
            <ac:spMk id="2" creationId="{93A1FCB6-BE81-41B7-B9FD-D4132D7DBEF3}"/>
          </ac:spMkLst>
        </pc:spChg>
        <pc:spChg chg="mod">
          <ac:chgData name="Giacomini, Gabriele" userId="22a1e06b-9c9d-4ae4-8e52-c4a851d35ef7" providerId="ADAL" clId="{3874FE05-3BDD-494E-AC07-BE1CE69C3906}" dt="2025-02-21T21:42:16.492" v="3553" actId="20577"/>
          <ac:spMkLst>
            <pc:docMk/>
            <pc:sldMk cId="3563045262" sldId="304"/>
            <ac:spMk id="6" creationId="{A6E6D796-3B9F-44E9-8030-6E8DB1A277B9}"/>
          </ac:spMkLst>
        </pc:spChg>
        <pc:spChg chg="mod">
          <ac:chgData name="Giacomini, Gabriele" userId="22a1e06b-9c9d-4ae4-8e52-c4a851d35ef7" providerId="ADAL" clId="{3874FE05-3BDD-494E-AC07-BE1CE69C3906}" dt="2025-02-21T21:41:22.994" v="3501" actId="1076"/>
          <ac:spMkLst>
            <pc:docMk/>
            <pc:sldMk cId="3563045262" sldId="304"/>
            <ac:spMk id="7" creationId="{607AC8BF-DCD0-4DA4-964A-C6026E7D8B16}"/>
          </ac:spMkLst>
        </pc:spChg>
        <pc:spChg chg="mod">
          <ac:chgData name="Giacomini, Gabriele" userId="22a1e06b-9c9d-4ae4-8e52-c4a851d35ef7" providerId="ADAL" clId="{3874FE05-3BDD-494E-AC07-BE1CE69C3906}" dt="2025-02-21T21:41:22.994" v="3501" actId="1076"/>
          <ac:spMkLst>
            <pc:docMk/>
            <pc:sldMk cId="3563045262" sldId="304"/>
            <ac:spMk id="11" creationId="{9C049D40-2E7E-480B-84A6-06F8F15DEB4B}"/>
          </ac:spMkLst>
        </pc:spChg>
        <pc:grpChg chg="mod">
          <ac:chgData name="Giacomini, Gabriele" userId="22a1e06b-9c9d-4ae4-8e52-c4a851d35ef7" providerId="ADAL" clId="{3874FE05-3BDD-494E-AC07-BE1CE69C3906}" dt="2025-02-21T21:41:22.994" v="3501" actId="1076"/>
          <ac:grpSpMkLst>
            <pc:docMk/>
            <pc:sldMk cId="3563045262" sldId="304"/>
            <ac:grpSpMk id="3" creationId="{7BDBDF18-D762-4F5F-B356-492A8DD95EB3}"/>
          </ac:grpSpMkLst>
        </pc:grpChg>
        <pc:cxnChg chg="mod">
          <ac:chgData name="Giacomini, Gabriele" userId="22a1e06b-9c9d-4ae4-8e52-c4a851d35ef7" providerId="ADAL" clId="{3874FE05-3BDD-494E-AC07-BE1CE69C3906}" dt="2025-02-21T21:41:22.994" v="3501" actId="1076"/>
          <ac:cxnSpMkLst>
            <pc:docMk/>
            <pc:sldMk cId="3563045262" sldId="304"/>
            <ac:cxnSpMk id="10" creationId="{16D7D91A-A1F7-45C5-A859-D414170F2BEE}"/>
          </ac:cxnSpMkLst>
        </pc:cxnChg>
        <pc:cxnChg chg="mod">
          <ac:chgData name="Giacomini, Gabriele" userId="22a1e06b-9c9d-4ae4-8e52-c4a851d35ef7" providerId="ADAL" clId="{3874FE05-3BDD-494E-AC07-BE1CE69C3906}" dt="2025-02-21T21:41:22.994" v="3501" actId="1076"/>
          <ac:cxnSpMkLst>
            <pc:docMk/>
            <pc:sldMk cId="3563045262" sldId="304"/>
            <ac:cxnSpMk id="12" creationId="{0D526CBE-B35F-42C3-B4B6-134F9B5B338E}"/>
          </ac:cxnSpMkLst>
        </pc:cxnChg>
      </pc:sldChg>
      <pc:sldChg chg="delSp add del setBg delDesignElem">
        <pc:chgData name="Giacomini, Gabriele" userId="22a1e06b-9c9d-4ae4-8e52-c4a851d35ef7" providerId="ADAL" clId="{3874FE05-3BDD-494E-AC07-BE1CE69C3906}" dt="2025-02-21T19:38:52.529" v="59" actId="47"/>
        <pc:sldMkLst>
          <pc:docMk/>
          <pc:sldMk cId="594734879" sldId="305"/>
        </pc:sldMkLst>
        <pc:spChg chg="del">
          <ac:chgData name="Giacomini, Gabriele" userId="22a1e06b-9c9d-4ae4-8e52-c4a851d35ef7" providerId="ADAL" clId="{3874FE05-3BDD-494E-AC07-BE1CE69C3906}" dt="2025-02-21T19:38:45.041" v="57"/>
          <ac:spMkLst>
            <pc:docMk/>
            <pc:sldMk cId="594734879" sldId="305"/>
            <ac:spMk id="11" creationId="{6C2997EE-0889-44C3-AC0D-18F26AC9AAAB}"/>
          </ac:spMkLst>
        </pc:spChg>
      </pc:sldChg>
      <pc:sldChg chg="modSp add mod">
        <pc:chgData name="Giacomini, Gabriele" userId="22a1e06b-9c9d-4ae4-8e52-c4a851d35ef7" providerId="ADAL" clId="{3874FE05-3BDD-494E-AC07-BE1CE69C3906}" dt="2025-02-21T21:40:22.994" v="3490" actId="1076"/>
        <pc:sldMkLst>
          <pc:docMk/>
          <pc:sldMk cId="4109775770" sldId="306"/>
        </pc:sldMkLst>
        <pc:spChg chg="mod">
          <ac:chgData name="Giacomini, Gabriele" userId="22a1e06b-9c9d-4ae4-8e52-c4a851d35ef7" providerId="ADAL" clId="{3874FE05-3BDD-494E-AC07-BE1CE69C3906}" dt="2025-02-21T21:40:22.994" v="3490" actId="1076"/>
          <ac:spMkLst>
            <pc:docMk/>
            <pc:sldMk cId="4109775770" sldId="306"/>
            <ac:spMk id="3" creationId="{D97F6091-5A3B-4A6E-9EAE-1941BC590C96}"/>
          </ac:spMkLst>
        </pc:spChg>
        <pc:picChg chg="mod modCrop">
          <ac:chgData name="Giacomini, Gabriele" userId="22a1e06b-9c9d-4ae4-8e52-c4a851d35ef7" providerId="ADAL" clId="{3874FE05-3BDD-494E-AC07-BE1CE69C3906}" dt="2025-02-21T21:39:53.233" v="3477" actId="14100"/>
          <ac:picMkLst>
            <pc:docMk/>
            <pc:sldMk cId="4109775770" sldId="306"/>
            <ac:picMk id="2" creationId="{17E578FB-4B98-4B87-AF0A-3BEAE9917D0A}"/>
          </ac:picMkLst>
        </pc:picChg>
      </pc:sldChg>
      <pc:sldChg chg="delSp modSp add del mod setBg delDesignElem">
        <pc:chgData name="Giacomini, Gabriele" userId="22a1e06b-9c9d-4ae4-8e52-c4a851d35ef7" providerId="ADAL" clId="{3874FE05-3BDD-494E-AC07-BE1CE69C3906}" dt="2025-02-21T19:38:53.024" v="60" actId="47"/>
        <pc:sldMkLst>
          <pc:docMk/>
          <pc:sldMk cId="266158926" sldId="307"/>
        </pc:sldMkLst>
        <pc:spChg chg="mod">
          <ac:chgData name="Giacomini, Gabriele" userId="22a1e06b-9c9d-4ae4-8e52-c4a851d35ef7" providerId="ADAL" clId="{3874FE05-3BDD-494E-AC07-BE1CE69C3906}" dt="2025-02-21T19:38:45.582" v="58" actId="27636"/>
          <ac:spMkLst>
            <pc:docMk/>
            <pc:sldMk cId="266158926" sldId="307"/>
            <ac:spMk id="2" creationId="{949D1A55-E710-4388-AAF8-97EFDFD7A7CE}"/>
          </ac:spMkLst>
        </pc:spChg>
        <pc:spChg chg="del">
          <ac:chgData name="Giacomini, Gabriele" userId="22a1e06b-9c9d-4ae4-8e52-c4a851d35ef7" providerId="ADAL" clId="{3874FE05-3BDD-494E-AC07-BE1CE69C3906}" dt="2025-02-21T19:38:45.041" v="57"/>
          <ac:spMkLst>
            <pc:docMk/>
            <pc:sldMk cId="266158926" sldId="307"/>
            <ac:spMk id="22" creationId="{928F64C6-FE22-4FC1-A763-DFCC514811BD}"/>
          </ac:spMkLst>
        </pc:spChg>
        <pc:cxnChg chg="del">
          <ac:chgData name="Giacomini, Gabriele" userId="22a1e06b-9c9d-4ae4-8e52-c4a851d35ef7" providerId="ADAL" clId="{3874FE05-3BDD-494E-AC07-BE1CE69C3906}" dt="2025-02-21T19:38:45.041" v="57"/>
          <ac:cxnSpMkLst>
            <pc:docMk/>
            <pc:sldMk cId="266158926" sldId="307"/>
            <ac:cxnSpMk id="21" creationId="{5C34627B-48E6-4F4D-B843-97717A86B490}"/>
          </ac:cxnSpMkLst>
        </pc:cxnChg>
      </pc:sldChg>
      <pc:sldChg chg="addSp modSp add mod ord">
        <pc:chgData name="Giacomini, Gabriele" userId="22a1e06b-9c9d-4ae4-8e52-c4a851d35ef7" providerId="ADAL" clId="{3874FE05-3BDD-494E-AC07-BE1CE69C3906}" dt="2025-02-21T21:40:06.460" v="3483" actId="113"/>
        <pc:sldMkLst>
          <pc:docMk/>
          <pc:sldMk cId="3312614301" sldId="308"/>
        </pc:sldMkLst>
        <pc:spChg chg="mod">
          <ac:chgData name="Giacomini, Gabriele" userId="22a1e06b-9c9d-4ae4-8e52-c4a851d35ef7" providerId="ADAL" clId="{3874FE05-3BDD-494E-AC07-BE1CE69C3906}" dt="2025-02-21T21:40:06.460" v="3483" actId="113"/>
          <ac:spMkLst>
            <pc:docMk/>
            <pc:sldMk cId="3312614301" sldId="308"/>
            <ac:spMk id="2" creationId="{1568787D-BF16-435B-BE98-BD7523838631}"/>
          </ac:spMkLst>
        </pc:spChg>
        <pc:spChg chg="add mod">
          <ac:chgData name="Giacomini, Gabriele" userId="22a1e06b-9c9d-4ae4-8e52-c4a851d35ef7" providerId="ADAL" clId="{3874FE05-3BDD-494E-AC07-BE1CE69C3906}" dt="2025-02-21T21:39:30.336" v="3474" actId="1076"/>
          <ac:spMkLst>
            <pc:docMk/>
            <pc:sldMk cId="3312614301" sldId="308"/>
            <ac:spMk id="5" creationId="{C8AFE687-6987-8C48-C192-0280B8D6EEA4}"/>
          </ac:spMkLst>
        </pc:spChg>
        <pc:spChg chg="mod">
          <ac:chgData name="Giacomini, Gabriele" userId="22a1e06b-9c9d-4ae4-8e52-c4a851d35ef7" providerId="ADAL" clId="{3874FE05-3BDD-494E-AC07-BE1CE69C3906}" dt="2025-02-21T21:39:03.608" v="3410" actId="1076"/>
          <ac:spMkLst>
            <pc:docMk/>
            <pc:sldMk cId="3312614301" sldId="308"/>
            <ac:spMk id="18" creationId="{E38F00A9-856E-4A25-A06F-D3896F1FE5B3}"/>
          </ac:spMkLst>
        </pc:spChg>
      </pc:sldChg>
      <pc:sldChg chg="addSp modSp new mod">
        <pc:chgData name="Giacomini, Gabriele" userId="22a1e06b-9c9d-4ae4-8e52-c4a851d35ef7" providerId="ADAL" clId="{3874FE05-3BDD-494E-AC07-BE1CE69C3906}" dt="2025-02-21T20:08:51.793" v="753" actId="20577"/>
        <pc:sldMkLst>
          <pc:docMk/>
          <pc:sldMk cId="2496941106" sldId="309"/>
        </pc:sldMkLst>
        <pc:spChg chg="add mod">
          <ac:chgData name="Giacomini, Gabriele" userId="22a1e06b-9c9d-4ae4-8e52-c4a851d35ef7" providerId="ADAL" clId="{3874FE05-3BDD-494E-AC07-BE1CE69C3906}" dt="2025-02-21T20:02:54.093" v="637" actId="1076"/>
          <ac:spMkLst>
            <pc:docMk/>
            <pc:sldMk cId="2496941106" sldId="309"/>
            <ac:spMk id="3" creationId="{6024504E-A488-8040-2EBA-C3E39B0615A1}"/>
          </ac:spMkLst>
        </pc:spChg>
        <pc:spChg chg="add mod">
          <ac:chgData name="Giacomini, Gabriele" userId="22a1e06b-9c9d-4ae4-8e52-c4a851d35ef7" providerId="ADAL" clId="{3874FE05-3BDD-494E-AC07-BE1CE69C3906}" dt="2025-02-21T20:08:51.793" v="753" actId="20577"/>
          <ac:spMkLst>
            <pc:docMk/>
            <pc:sldMk cId="2496941106" sldId="309"/>
            <ac:spMk id="4" creationId="{3D8A62C4-081D-144D-8542-843BC653BF1C}"/>
          </ac:spMkLst>
        </pc:spChg>
        <pc:spChg chg="add mod">
          <ac:chgData name="Giacomini, Gabriele" userId="22a1e06b-9c9d-4ae4-8e52-c4a851d35ef7" providerId="ADAL" clId="{3874FE05-3BDD-494E-AC07-BE1CE69C3906}" dt="2025-02-21T20:02:57.774" v="638" actId="1076"/>
          <ac:spMkLst>
            <pc:docMk/>
            <pc:sldMk cId="2496941106" sldId="309"/>
            <ac:spMk id="5" creationId="{822EEF3B-00A5-5876-0C9C-BA726E948905}"/>
          </ac:spMkLst>
        </pc:spChg>
      </pc:sldChg>
      <pc:sldChg chg="addSp delSp modSp new mod">
        <pc:chgData name="Giacomini, Gabriele" userId="22a1e06b-9c9d-4ae4-8e52-c4a851d35ef7" providerId="ADAL" clId="{3874FE05-3BDD-494E-AC07-BE1CE69C3906}" dt="2025-02-21T21:19:58.272" v="3191" actId="1076"/>
        <pc:sldMkLst>
          <pc:docMk/>
          <pc:sldMk cId="549617090" sldId="310"/>
        </pc:sldMkLst>
        <pc:spChg chg="add del mod">
          <ac:chgData name="Giacomini, Gabriele" userId="22a1e06b-9c9d-4ae4-8e52-c4a851d35ef7" providerId="ADAL" clId="{3874FE05-3BDD-494E-AC07-BE1CE69C3906}" dt="2025-02-21T20:12:48.397" v="757"/>
          <ac:spMkLst>
            <pc:docMk/>
            <pc:sldMk cId="549617090" sldId="310"/>
            <ac:spMk id="3" creationId="{F3D8D42D-8302-3F58-67F8-EAA9B1C139E0}"/>
          </ac:spMkLst>
        </pc:spChg>
        <pc:spChg chg="add mod">
          <ac:chgData name="Giacomini, Gabriele" userId="22a1e06b-9c9d-4ae4-8e52-c4a851d35ef7" providerId="ADAL" clId="{3874FE05-3BDD-494E-AC07-BE1CE69C3906}" dt="2025-02-21T20:13:04.545" v="767" actId="404"/>
          <ac:spMkLst>
            <pc:docMk/>
            <pc:sldMk cId="549617090" sldId="310"/>
            <ac:spMk id="5" creationId="{4B09B7E6-E48A-C653-7EE1-A1C39961A8EC}"/>
          </ac:spMkLst>
        </pc:spChg>
        <pc:spChg chg="add mod">
          <ac:chgData name="Giacomini, Gabriele" userId="22a1e06b-9c9d-4ae4-8e52-c4a851d35ef7" providerId="ADAL" clId="{3874FE05-3BDD-494E-AC07-BE1CE69C3906}" dt="2025-02-21T20:21:59.224" v="1142" actId="20577"/>
          <ac:spMkLst>
            <pc:docMk/>
            <pc:sldMk cId="549617090" sldId="310"/>
            <ac:spMk id="8" creationId="{2696CFB9-CE1F-7967-800D-AB5D4B09C063}"/>
          </ac:spMkLst>
        </pc:spChg>
        <pc:spChg chg="add mod">
          <ac:chgData name="Giacomini, Gabriele" userId="22a1e06b-9c9d-4ae4-8e52-c4a851d35ef7" providerId="ADAL" clId="{3874FE05-3BDD-494E-AC07-BE1CE69C3906}" dt="2025-02-21T20:21:18.537" v="1130" actId="1076"/>
          <ac:spMkLst>
            <pc:docMk/>
            <pc:sldMk cId="549617090" sldId="310"/>
            <ac:spMk id="12" creationId="{F0F7783E-A4E7-9C19-73A0-1A67411D563E}"/>
          </ac:spMkLst>
        </pc:spChg>
        <pc:spChg chg="add mod">
          <ac:chgData name="Giacomini, Gabriele" userId="22a1e06b-9c9d-4ae4-8e52-c4a851d35ef7" providerId="ADAL" clId="{3874FE05-3BDD-494E-AC07-BE1CE69C3906}" dt="2025-02-21T20:30:04.053" v="1269" actId="692"/>
          <ac:spMkLst>
            <pc:docMk/>
            <pc:sldMk cId="549617090" sldId="310"/>
            <ac:spMk id="13" creationId="{FDE84759-6D8A-49AF-BF3B-310EC17BC10F}"/>
          </ac:spMkLst>
        </pc:spChg>
        <pc:spChg chg="add del">
          <ac:chgData name="Giacomini, Gabriele" userId="22a1e06b-9c9d-4ae4-8e52-c4a851d35ef7" providerId="ADAL" clId="{3874FE05-3BDD-494E-AC07-BE1CE69C3906}" dt="2025-02-21T20:24:14.420" v="1144" actId="478"/>
          <ac:spMkLst>
            <pc:docMk/>
            <pc:sldMk cId="549617090" sldId="310"/>
            <ac:spMk id="15" creationId="{928DB3B7-73D6-DD17-02D6-1A99DD482C83}"/>
          </ac:spMkLst>
        </pc:spChg>
        <pc:spChg chg="add mod">
          <ac:chgData name="Giacomini, Gabriele" userId="22a1e06b-9c9d-4ae4-8e52-c4a851d35ef7" providerId="ADAL" clId="{3874FE05-3BDD-494E-AC07-BE1CE69C3906}" dt="2025-02-21T20:29:12.267" v="1245" actId="1076"/>
          <ac:spMkLst>
            <pc:docMk/>
            <pc:sldMk cId="549617090" sldId="310"/>
            <ac:spMk id="22" creationId="{BC2F4840-4E88-CADF-B5DA-21351205AF9A}"/>
          </ac:spMkLst>
        </pc:spChg>
        <pc:spChg chg="add mod">
          <ac:chgData name="Giacomini, Gabriele" userId="22a1e06b-9c9d-4ae4-8e52-c4a851d35ef7" providerId="ADAL" clId="{3874FE05-3BDD-494E-AC07-BE1CE69C3906}" dt="2025-02-21T20:29:29.085" v="1248" actId="14100"/>
          <ac:spMkLst>
            <pc:docMk/>
            <pc:sldMk cId="549617090" sldId="310"/>
            <ac:spMk id="23" creationId="{10FB6FF0-0FED-A58B-BF69-92E01DB244BF}"/>
          </ac:spMkLst>
        </pc:spChg>
        <pc:spChg chg="add mod">
          <ac:chgData name="Giacomini, Gabriele" userId="22a1e06b-9c9d-4ae4-8e52-c4a851d35ef7" providerId="ADAL" clId="{3874FE05-3BDD-494E-AC07-BE1CE69C3906}" dt="2025-02-21T20:29:38.870" v="1256" actId="113"/>
          <ac:spMkLst>
            <pc:docMk/>
            <pc:sldMk cId="549617090" sldId="310"/>
            <ac:spMk id="25" creationId="{CE4D22B0-0F69-1F38-2FE5-A7435C1A3734}"/>
          </ac:spMkLst>
        </pc:spChg>
        <pc:spChg chg="add mod">
          <ac:chgData name="Giacomini, Gabriele" userId="22a1e06b-9c9d-4ae4-8e52-c4a851d35ef7" providerId="ADAL" clId="{3874FE05-3BDD-494E-AC07-BE1CE69C3906}" dt="2025-02-21T20:29:49.372" v="1268" actId="1076"/>
          <ac:spMkLst>
            <pc:docMk/>
            <pc:sldMk cId="549617090" sldId="310"/>
            <ac:spMk id="26" creationId="{7957C453-3841-BA10-69BA-B443E7CEB843}"/>
          </ac:spMkLst>
        </pc:spChg>
        <pc:spChg chg="add mod">
          <ac:chgData name="Giacomini, Gabriele" userId="22a1e06b-9c9d-4ae4-8e52-c4a851d35ef7" providerId="ADAL" clId="{3874FE05-3BDD-494E-AC07-BE1CE69C3906}" dt="2025-02-21T21:19:58.272" v="3191" actId="1076"/>
          <ac:spMkLst>
            <pc:docMk/>
            <pc:sldMk cId="549617090" sldId="310"/>
            <ac:spMk id="27" creationId="{5B147BD1-38D6-39A4-5020-5DB07A5D93E6}"/>
          </ac:spMkLst>
        </pc:spChg>
        <pc:grpChg chg="add mod">
          <ac:chgData name="Giacomini, Gabriele" userId="22a1e06b-9c9d-4ae4-8e52-c4a851d35ef7" providerId="ADAL" clId="{3874FE05-3BDD-494E-AC07-BE1CE69C3906}" dt="2025-02-21T20:21:26.371" v="1140" actId="1035"/>
          <ac:grpSpMkLst>
            <pc:docMk/>
            <pc:sldMk cId="549617090" sldId="310"/>
            <ac:grpSpMk id="14" creationId="{D73A0858-66B6-B82E-64A1-63CBEB5F3558}"/>
          </ac:grpSpMkLst>
        </pc:grpChg>
        <pc:grpChg chg="add mod">
          <ac:chgData name="Giacomini, Gabriele" userId="22a1e06b-9c9d-4ae4-8e52-c4a851d35ef7" providerId="ADAL" clId="{3874FE05-3BDD-494E-AC07-BE1CE69C3906}" dt="2025-02-21T20:29:26.189" v="1247" actId="14100"/>
          <ac:grpSpMkLst>
            <pc:docMk/>
            <pc:sldMk cId="549617090" sldId="310"/>
            <ac:grpSpMk id="24" creationId="{F41576CA-A86B-72B0-2EF8-D59ABD22FB43}"/>
          </ac:grpSpMkLst>
        </pc:grpChg>
        <pc:picChg chg="add mod">
          <ac:chgData name="Giacomini, Gabriele" userId="22a1e06b-9c9d-4ae4-8e52-c4a851d35ef7" providerId="ADAL" clId="{3874FE05-3BDD-494E-AC07-BE1CE69C3906}" dt="2025-02-21T20:30:20.092" v="1271" actId="1076"/>
          <ac:picMkLst>
            <pc:docMk/>
            <pc:sldMk cId="549617090" sldId="310"/>
            <ac:picMk id="7" creationId="{35089CFD-BB71-CFF4-B30A-9A7D47E3D3DB}"/>
          </ac:picMkLst>
        </pc:picChg>
        <pc:picChg chg="add mod">
          <ac:chgData name="Giacomini, Gabriele" userId="22a1e06b-9c9d-4ae4-8e52-c4a851d35ef7" providerId="ADAL" clId="{3874FE05-3BDD-494E-AC07-BE1CE69C3906}" dt="2025-02-21T20:19:36.514" v="1116" actId="1036"/>
          <ac:picMkLst>
            <pc:docMk/>
            <pc:sldMk cId="549617090" sldId="310"/>
            <ac:picMk id="10" creationId="{6CE8E26C-B4F6-4D47-437B-1F15B3AA52DC}"/>
          </ac:picMkLst>
        </pc:picChg>
        <pc:picChg chg="add del mod">
          <ac:chgData name="Giacomini, Gabriele" userId="22a1e06b-9c9d-4ae4-8e52-c4a851d35ef7" providerId="ADAL" clId="{3874FE05-3BDD-494E-AC07-BE1CE69C3906}" dt="2025-02-21T20:27:19.836" v="1163" actId="478"/>
          <ac:picMkLst>
            <pc:docMk/>
            <pc:sldMk cId="549617090" sldId="310"/>
            <ac:picMk id="17" creationId="{18114F55-CF06-389B-747C-987DDC23AC7D}"/>
          </ac:picMkLst>
        </pc:picChg>
        <pc:picChg chg="add mod">
          <ac:chgData name="Giacomini, Gabriele" userId="22a1e06b-9c9d-4ae4-8e52-c4a851d35ef7" providerId="ADAL" clId="{3874FE05-3BDD-494E-AC07-BE1CE69C3906}" dt="2025-02-21T20:29:07.079" v="1244" actId="164"/>
          <ac:picMkLst>
            <pc:docMk/>
            <pc:sldMk cId="549617090" sldId="310"/>
            <ac:picMk id="19" creationId="{9A20EE8E-B1D4-8B9E-0633-6E2369139916}"/>
          </ac:picMkLst>
        </pc:picChg>
        <pc:picChg chg="add mod">
          <ac:chgData name="Giacomini, Gabriele" userId="22a1e06b-9c9d-4ae4-8e52-c4a851d35ef7" providerId="ADAL" clId="{3874FE05-3BDD-494E-AC07-BE1CE69C3906}" dt="2025-02-21T20:29:07.079" v="1244" actId="164"/>
          <ac:picMkLst>
            <pc:docMk/>
            <pc:sldMk cId="549617090" sldId="310"/>
            <ac:picMk id="21" creationId="{0437E092-C285-5BB2-C240-8755D707F34E}"/>
          </ac:picMkLst>
        </pc:picChg>
      </pc:sldChg>
      <pc:sldChg chg="addSp modSp new mod">
        <pc:chgData name="Giacomini, Gabriele" userId="22a1e06b-9c9d-4ae4-8e52-c4a851d35ef7" providerId="ADAL" clId="{3874FE05-3BDD-494E-AC07-BE1CE69C3906}" dt="2025-02-21T21:19:53.722" v="3189"/>
        <pc:sldMkLst>
          <pc:docMk/>
          <pc:sldMk cId="941269245" sldId="311"/>
        </pc:sldMkLst>
        <pc:spChg chg="add mod">
          <ac:chgData name="Giacomini, Gabriele" userId="22a1e06b-9c9d-4ae4-8e52-c4a851d35ef7" providerId="ADAL" clId="{3874FE05-3BDD-494E-AC07-BE1CE69C3906}" dt="2025-02-21T20:31:12.396" v="1294" actId="1076"/>
          <ac:spMkLst>
            <pc:docMk/>
            <pc:sldMk cId="941269245" sldId="311"/>
            <ac:spMk id="5" creationId="{2F00F7D6-DA62-02F5-D58E-AFB721485876}"/>
          </ac:spMkLst>
        </pc:spChg>
        <pc:spChg chg="add mod">
          <ac:chgData name="Giacomini, Gabriele" userId="22a1e06b-9c9d-4ae4-8e52-c4a851d35ef7" providerId="ADAL" clId="{3874FE05-3BDD-494E-AC07-BE1CE69C3906}" dt="2025-02-21T20:32:02.751" v="1357" actId="20577"/>
          <ac:spMkLst>
            <pc:docMk/>
            <pc:sldMk cId="941269245" sldId="311"/>
            <ac:spMk id="6" creationId="{EAD9BA5F-01C3-2F17-EB47-86E81AC7255B}"/>
          </ac:spMkLst>
        </pc:spChg>
        <pc:spChg chg="add mod">
          <ac:chgData name="Giacomini, Gabriele" userId="22a1e06b-9c9d-4ae4-8e52-c4a851d35ef7" providerId="ADAL" clId="{3874FE05-3BDD-494E-AC07-BE1CE69C3906}" dt="2025-02-21T21:19:53.722" v="3189"/>
          <ac:spMkLst>
            <pc:docMk/>
            <pc:sldMk cId="941269245" sldId="311"/>
            <ac:spMk id="7" creationId="{5E7F0253-85F7-FC39-F439-34BD6CAADDEF}"/>
          </ac:spMkLst>
        </pc:spChg>
        <pc:picChg chg="add mod">
          <ac:chgData name="Giacomini, Gabriele" userId="22a1e06b-9c9d-4ae4-8e52-c4a851d35ef7" providerId="ADAL" clId="{3874FE05-3BDD-494E-AC07-BE1CE69C3906}" dt="2025-02-21T20:31:13.805" v="1295" actId="14100"/>
          <ac:picMkLst>
            <pc:docMk/>
            <pc:sldMk cId="941269245" sldId="311"/>
            <ac:picMk id="4" creationId="{6A8B05A3-3523-0283-2F6C-CF10B06AAA68}"/>
          </ac:picMkLst>
        </pc:picChg>
      </pc:sldChg>
      <pc:sldChg chg="addSp modSp new mod">
        <pc:chgData name="Giacomini, Gabriele" userId="22a1e06b-9c9d-4ae4-8e52-c4a851d35ef7" providerId="ADAL" clId="{3874FE05-3BDD-494E-AC07-BE1CE69C3906}" dt="2025-02-21T21:19:52.471" v="3188"/>
        <pc:sldMkLst>
          <pc:docMk/>
          <pc:sldMk cId="219186428" sldId="312"/>
        </pc:sldMkLst>
        <pc:spChg chg="add mod">
          <ac:chgData name="Giacomini, Gabriele" userId="22a1e06b-9c9d-4ae4-8e52-c4a851d35ef7" providerId="ADAL" clId="{3874FE05-3BDD-494E-AC07-BE1CE69C3906}" dt="2025-02-21T20:32:38.299" v="1364" actId="1076"/>
          <ac:spMkLst>
            <pc:docMk/>
            <pc:sldMk cId="219186428" sldId="312"/>
            <ac:spMk id="4" creationId="{AD7B9E80-BFDE-F0CE-E607-2CCA66EB1349}"/>
          </ac:spMkLst>
        </pc:spChg>
        <pc:spChg chg="add mod">
          <ac:chgData name="Giacomini, Gabriele" userId="22a1e06b-9c9d-4ae4-8e52-c4a851d35ef7" providerId="ADAL" clId="{3874FE05-3BDD-494E-AC07-BE1CE69C3906}" dt="2025-02-21T20:35:28.973" v="1385" actId="1076"/>
          <ac:spMkLst>
            <pc:docMk/>
            <pc:sldMk cId="219186428" sldId="312"/>
            <ac:spMk id="9" creationId="{45321626-7C5F-76D0-E3BE-BC32651330A7}"/>
          </ac:spMkLst>
        </pc:spChg>
        <pc:spChg chg="add mod">
          <ac:chgData name="Giacomini, Gabriele" userId="22a1e06b-9c9d-4ae4-8e52-c4a851d35ef7" providerId="ADAL" clId="{3874FE05-3BDD-494E-AC07-BE1CE69C3906}" dt="2025-02-21T20:35:41.437" v="1403" actId="1076"/>
          <ac:spMkLst>
            <pc:docMk/>
            <pc:sldMk cId="219186428" sldId="312"/>
            <ac:spMk id="10" creationId="{D31C5D91-897D-1C8F-4562-AF83BD1C9CE2}"/>
          </ac:spMkLst>
        </pc:spChg>
        <pc:spChg chg="add mod">
          <ac:chgData name="Giacomini, Gabriele" userId="22a1e06b-9c9d-4ae4-8e52-c4a851d35ef7" providerId="ADAL" clId="{3874FE05-3BDD-494E-AC07-BE1CE69C3906}" dt="2025-02-21T21:19:52.471" v="3188"/>
          <ac:spMkLst>
            <pc:docMk/>
            <pc:sldMk cId="219186428" sldId="312"/>
            <ac:spMk id="11" creationId="{E4DDE975-4A4D-25CB-3E2A-3521FCA045D8}"/>
          </ac:spMkLst>
        </pc:spChg>
        <pc:picChg chg="add mod">
          <ac:chgData name="Giacomini, Gabriele" userId="22a1e06b-9c9d-4ae4-8e52-c4a851d35ef7" providerId="ADAL" clId="{3874FE05-3BDD-494E-AC07-BE1CE69C3906}" dt="2025-02-21T20:55:44.275" v="2305" actId="14100"/>
          <ac:picMkLst>
            <pc:docMk/>
            <pc:sldMk cId="219186428" sldId="312"/>
            <ac:picMk id="6" creationId="{3B159582-543B-044E-0004-3F8D72A0C6D6}"/>
          </ac:picMkLst>
        </pc:picChg>
        <pc:picChg chg="add mod">
          <ac:chgData name="Giacomini, Gabriele" userId="22a1e06b-9c9d-4ae4-8e52-c4a851d35ef7" providerId="ADAL" clId="{3874FE05-3BDD-494E-AC07-BE1CE69C3906}" dt="2025-02-21T20:35:19.228" v="1370" actId="1076"/>
          <ac:picMkLst>
            <pc:docMk/>
            <pc:sldMk cId="219186428" sldId="312"/>
            <ac:picMk id="8" creationId="{60DDBF2E-6126-9819-9442-20CF38BE65B9}"/>
          </ac:picMkLst>
        </pc:picChg>
      </pc:sldChg>
      <pc:sldChg chg="addSp modSp new mod">
        <pc:chgData name="Giacomini, Gabriele" userId="22a1e06b-9c9d-4ae4-8e52-c4a851d35ef7" providerId="ADAL" clId="{3874FE05-3BDD-494E-AC07-BE1CE69C3906}" dt="2025-02-21T21:19:51.349" v="3187"/>
        <pc:sldMkLst>
          <pc:docMk/>
          <pc:sldMk cId="789865461" sldId="313"/>
        </pc:sldMkLst>
        <pc:spChg chg="add mod">
          <ac:chgData name="Giacomini, Gabriele" userId="22a1e06b-9c9d-4ae4-8e52-c4a851d35ef7" providerId="ADAL" clId="{3874FE05-3BDD-494E-AC07-BE1CE69C3906}" dt="2025-02-21T20:52:57.161" v="2288" actId="1076"/>
          <ac:spMkLst>
            <pc:docMk/>
            <pc:sldMk cId="789865461" sldId="313"/>
            <ac:spMk id="4" creationId="{B24A860C-5267-FEF3-8A7C-B1D3B0CE2241}"/>
          </ac:spMkLst>
        </pc:spChg>
        <pc:spChg chg="add mod">
          <ac:chgData name="Giacomini, Gabriele" userId="22a1e06b-9c9d-4ae4-8e52-c4a851d35ef7" providerId="ADAL" clId="{3874FE05-3BDD-494E-AC07-BE1CE69C3906}" dt="2025-02-21T20:53:34.909" v="2292" actId="12"/>
          <ac:spMkLst>
            <pc:docMk/>
            <pc:sldMk cId="789865461" sldId="313"/>
            <ac:spMk id="7" creationId="{60690356-F15A-97E2-AB7A-30A4EE6DD4A2}"/>
          </ac:spMkLst>
        </pc:spChg>
        <pc:spChg chg="add mod">
          <ac:chgData name="Giacomini, Gabriele" userId="22a1e06b-9c9d-4ae4-8e52-c4a851d35ef7" providerId="ADAL" clId="{3874FE05-3BDD-494E-AC07-BE1CE69C3906}" dt="2025-02-21T20:52:45.897" v="2283" actId="1076"/>
          <ac:spMkLst>
            <pc:docMk/>
            <pc:sldMk cId="789865461" sldId="313"/>
            <ac:spMk id="8" creationId="{9459B8FC-9C88-C3F0-5FB5-06E42A61CD9E}"/>
          </ac:spMkLst>
        </pc:spChg>
        <pc:spChg chg="add mod">
          <ac:chgData name="Giacomini, Gabriele" userId="22a1e06b-9c9d-4ae4-8e52-c4a851d35ef7" providerId="ADAL" clId="{3874FE05-3BDD-494E-AC07-BE1CE69C3906}" dt="2025-02-21T20:48:14.689" v="1881" actId="207"/>
          <ac:spMkLst>
            <pc:docMk/>
            <pc:sldMk cId="789865461" sldId="313"/>
            <ac:spMk id="11" creationId="{2F8B49B5-B74A-A4E9-F39A-2C3F3D91F3C2}"/>
          </ac:spMkLst>
        </pc:spChg>
        <pc:spChg chg="add mod">
          <ac:chgData name="Giacomini, Gabriele" userId="22a1e06b-9c9d-4ae4-8e52-c4a851d35ef7" providerId="ADAL" clId="{3874FE05-3BDD-494E-AC07-BE1CE69C3906}" dt="2025-02-21T20:48:30.983" v="1890" actId="1076"/>
          <ac:spMkLst>
            <pc:docMk/>
            <pc:sldMk cId="789865461" sldId="313"/>
            <ac:spMk id="12" creationId="{6053F81E-B536-CD1A-ED5A-1EE60B0C9A95}"/>
          </ac:spMkLst>
        </pc:spChg>
        <pc:spChg chg="add mod">
          <ac:chgData name="Giacomini, Gabriele" userId="22a1e06b-9c9d-4ae4-8e52-c4a851d35ef7" providerId="ADAL" clId="{3874FE05-3BDD-494E-AC07-BE1CE69C3906}" dt="2025-02-21T20:48:37.833" v="1894" actId="20577"/>
          <ac:spMkLst>
            <pc:docMk/>
            <pc:sldMk cId="789865461" sldId="313"/>
            <ac:spMk id="13" creationId="{7950DC8D-A06B-9BA3-F36B-2698A4CF624D}"/>
          </ac:spMkLst>
        </pc:spChg>
        <pc:spChg chg="add mod">
          <ac:chgData name="Giacomini, Gabriele" userId="22a1e06b-9c9d-4ae4-8e52-c4a851d35ef7" providerId="ADAL" clId="{3874FE05-3BDD-494E-AC07-BE1CE69C3906}" dt="2025-02-21T20:50:24.120" v="2036" actId="1076"/>
          <ac:spMkLst>
            <pc:docMk/>
            <pc:sldMk cId="789865461" sldId="313"/>
            <ac:spMk id="14" creationId="{6E17AE16-F2AA-43F4-1013-2338094F6515}"/>
          </ac:spMkLst>
        </pc:spChg>
        <pc:spChg chg="add mod">
          <ac:chgData name="Giacomini, Gabriele" userId="22a1e06b-9c9d-4ae4-8e52-c4a851d35ef7" providerId="ADAL" clId="{3874FE05-3BDD-494E-AC07-BE1CE69C3906}" dt="2025-02-21T21:19:51.349" v="3187"/>
          <ac:spMkLst>
            <pc:docMk/>
            <pc:sldMk cId="789865461" sldId="313"/>
            <ac:spMk id="15" creationId="{5F4DBF11-C9A7-F66B-9F82-53F12109A015}"/>
          </ac:spMkLst>
        </pc:spChg>
        <pc:picChg chg="add mod">
          <ac:chgData name="Giacomini, Gabriele" userId="22a1e06b-9c9d-4ae4-8e52-c4a851d35ef7" providerId="ADAL" clId="{3874FE05-3BDD-494E-AC07-BE1CE69C3906}" dt="2025-02-21T20:52:43.065" v="2282" actId="1076"/>
          <ac:picMkLst>
            <pc:docMk/>
            <pc:sldMk cId="789865461" sldId="313"/>
            <ac:picMk id="6" creationId="{932F7276-E4C4-BA3D-D908-EE3F56D2F824}"/>
          </ac:picMkLst>
        </pc:picChg>
        <pc:picChg chg="add mod">
          <ac:chgData name="Giacomini, Gabriele" userId="22a1e06b-9c9d-4ae4-8e52-c4a851d35ef7" providerId="ADAL" clId="{3874FE05-3BDD-494E-AC07-BE1CE69C3906}" dt="2025-02-21T20:48:20.177" v="1884" actId="1076"/>
          <ac:picMkLst>
            <pc:docMk/>
            <pc:sldMk cId="789865461" sldId="313"/>
            <ac:picMk id="10" creationId="{48541555-8688-E8BC-B0DB-32B255D2F159}"/>
          </ac:picMkLst>
        </pc:picChg>
      </pc:sldChg>
      <pc:sldChg chg="addSp delSp modSp new mod">
        <pc:chgData name="Giacomini, Gabriele" userId="22a1e06b-9c9d-4ae4-8e52-c4a851d35ef7" providerId="ADAL" clId="{3874FE05-3BDD-494E-AC07-BE1CE69C3906}" dt="2025-02-21T21:19:47.811" v="3186" actId="20577"/>
        <pc:sldMkLst>
          <pc:docMk/>
          <pc:sldMk cId="2352904458" sldId="314"/>
        </pc:sldMkLst>
        <pc:spChg chg="add mod">
          <ac:chgData name="Giacomini, Gabriele" userId="22a1e06b-9c9d-4ae4-8e52-c4a851d35ef7" providerId="ADAL" clId="{3874FE05-3BDD-494E-AC07-BE1CE69C3906}" dt="2025-02-21T20:54:53.592" v="2303" actId="1076"/>
          <ac:spMkLst>
            <pc:docMk/>
            <pc:sldMk cId="2352904458" sldId="314"/>
            <ac:spMk id="4" creationId="{1ADB2CC6-7C1D-2293-D1FE-C42173C5C3B8}"/>
          </ac:spMkLst>
        </pc:spChg>
        <pc:spChg chg="mod">
          <ac:chgData name="Giacomini, Gabriele" userId="22a1e06b-9c9d-4ae4-8e52-c4a851d35ef7" providerId="ADAL" clId="{3874FE05-3BDD-494E-AC07-BE1CE69C3906}" dt="2025-02-21T21:04:05.863" v="2308"/>
          <ac:spMkLst>
            <pc:docMk/>
            <pc:sldMk cId="2352904458" sldId="314"/>
            <ac:spMk id="9" creationId="{AF7A501B-1FFF-F468-442E-FAB09AB9C6ED}"/>
          </ac:spMkLst>
        </pc:spChg>
        <pc:spChg chg="mod">
          <ac:chgData name="Giacomini, Gabriele" userId="22a1e06b-9c9d-4ae4-8e52-c4a851d35ef7" providerId="ADAL" clId="{3874FE05-3BDD-494E-AC07-BE1CE69C3906}" dt="2025-02-21T21:04:05.863" v="2308"/>
          <ac:spMkLst>
            <pc:docMk/>
            <pc:sldMk cId="2352904458" sldId="314"/>
            <ac:spMk id="10" creationId="{21987C45-993D-3930-6BC9-36B8A82D85AC}"/>
          </ac:spMkLst>
        </pc:spChg>
        <pc:spChg chg="del">
          <ac:chgData name="Giacomini, Gabriele" userId="22a1e06b-9c9d-4ae4-8e52-c4a851d35ef7" providerId="ADAL" clId="{3874FE05-3BDD-494E-AC07-BE1CE69C3906}" dt="2025-02-21T21:04:14.557" v="2309" actId="478"/>
          <ac:spMkLst>
            <pc:docMk/>
            <pc:sldMk cId="2352904458" sldId="314"/>
            <ac:spMk id="11" creationId="{CD726A81-DF82-D634-F600-4EEABA903EF2}"/>
          </ac:spMkLst>
        </pc:spChg>
        <pc:spChg chg="mod ord">
          <ac:chgData name="Giacomini, Gabriele" userId="22a1e06b-9c9d-4ae4-8e52-c4a851d35ef7" providerId="ADAL" clId="{3874FE05-3BDD-494E-AC07-BE1CE69C3906}" dt="2025-02-21T21:04:33.699" v="2314" actId="14100"/>
          <ac:spMkLst>
            <pc:docMk/>
            <pc:sldMk cId="2352904458" sldId="314"/>
            <ac:spMk id="12" creationId="{FC4E9F4E-D9C9-BBD4-DC86-9C8671A63F03}"/>
          </ac:spMkLst>
        </pc:spChg>
        <pc:spChg chg="mod">
          <ac:chgData name="Giacomini, Gabriele" userId="22a1e06b-9c9d-4ae4-8e52-c4a851d35ef7" providerId="ADAL" clId="{3874FE05-3BDD-494E-AC07-BE1CE69C3906}" dt="2025-02-21T21:04:05.863" v="2308"/>
          <ac:spMkLst>
            <pc:docMk/>
            <pc:sldMk cId="2352904458" sldId="314"/>
            <ac:spMk id="13" creationId="{8578D1DB-9D4C-ADF7-3797-20DD450F4575}"/>
          </ac:spMkLst>
        </pc:spChg>
        <pc:spChg chg="mod">
          <ac:chgData name="Giacomini, Gabriele" userId="22a1e06b-9c9d-4ae4-8e52-c4a851d35ef7" providerId="ADAL" clId="{3874FE05-3BDD-494E-AC07-BE1CE69C3906}" dt="2025-02-21T21:04:05.863" v="2308"/>
          <ac:spMkLst>
            <pc:docMk/>
            <pc:sldMk cId="2352904458" sldId="314"/>
            <ac:spMk id="14" creationId="{B9A367F2-BD75-0A87-FF80-8FB5789A7EBC}"/>
          </ac:spMkLst>
        </pc:spChg>
        <pc:spChg chg="mod">
          <ac:chgData name="Giacomini, Gabriele" userId="22a1e06b-9c9d-4ae4-8e52-c4a851d35ef7" providerId="ADAL" clId="{3874FE05-3BDD-494E-AC07-BE1CE69C3906}" dt="2025-02-21T21:04:29.779" v="2313" actId="14100"/>
          <ac:spMkLst>
            <pc:docMk/>
            <pc:sldMk cId="2352904458" sldId="314"/>
            <ac:spMk id="15" creationId="{0AF2A0F7-AE73-7AD6-4D1C-77465234C249}"/>
          </ac:spMkLst>
        </pc:spChg>
        <pc:spChg chg="mod">
          <ac:chgData name="Giacomini, Gabriele" userId="22a1e06b-9c9d-4ae4-8e52-c4a851d35ef7" providerId="ADAL" clId="{3874FE05-3BDD-494E-AC07-BE1CE69C3906}" dt="2025-02-21T21:04:05.863" v="2308"/>
          <ac:spMkLst>
            <pc:docMk/>
            <pc:sldMk cId="2352904458" sldId="314"/>
            <ac:spMk id="16" creationId="{F81186E4-861C-72B6-818B-826D31E4892E}"/>
          </ac:spMkLst>
        </pc:spChg>
        <pc:spChg chg="mod">
          <ac:chgData name="Giacomini, Gabriele" userId="22a1e06b-9c9d-4ae4-8e52-c4a851d35ef7" providerId="ADAL" clId="{3874FE05-3BDD-494E-AC07-BE1CE69C3906}" dt="2025-02-21T21:04:05.863" v="2308"/>
          <ac:spMkLst>
            <pc:docMk/>
            <pc:sldMk cId="2352904458" sldId="314"/>
            <ac:spMk id="19" creationId="{830A8E5E-E517-8C02-ED51-7C10C5B1F8A6}"/>
          </ac:spMkLst>
        </pc:spChg>
        <pc:spChg chg="mod">
          <ac:chgData name="Giacomini, Gabriele" userId="22a1e06b-9c9d-4ae4-8e52-c4a851d35ef7" providerId="ADAL" clId="{3874FE05-3BDD-494E-AC07-BE1CE69C3906}" dt="2025-02-21T21:04:05.863" v="2308"/>
          <ac:spMkLst>
            <pc:docMk/>
            <pc:sldMk cId="2352904458" sldId="314"/>
            <ac:spMk id="23" creationId="{C6DD4046-5D0D-34AD-6ACD-DBC0EC039CFE}"/>
          </ac:spMkLst>
        </pc:spChg>
        <pc:spChg chg="mod">
          <ac:chgData name="Giacomini, Gabriele" userId="22a1e06b-9c9d-4ae4-8e52-c4a851d35ef7" providerId="ADAL" clId="{3874FE05-3BDD-494E-AC07-BE1CE69C3906}" dt="2025-02-21T21:04:05.863" v="2308"/>
          <ac:spMkLst>
            <pc:docMk/>
            <pc:sldMk cId="2352904458" sldId="314"/>
            <ac:spMk id="28" creationId="{14CF026D-9370-4778-30E5-D7CADF5A3354}"/>
          </ac:spMkLst>
        </pc:spChg>
        <pc:spChg chg="mod">
          <ac:chgData name="Giacomini, Gabriele" userId="22a1e06b-9c9d-4ae4-8e52-c4a851d35ef7" providerId="ADAL" clId="{3874FE05-3BDD-494E-AC07-BE1CE69C3906}" dt="2025-02-21T21:04:05.863" v="2308"/>
          <ac:spMkLst>
            <pc:docMk/>
            <pc:sldMk cId="2352904458" sldId="314"/>
            <ac:spMk id="29" creationId="{BB6BB857-8151-086C-6B7E-68E2380D297A}"/>
          </ac:spMkLst>
        </pc:spChg>
        <pc:spChg chg="add mod">
          <ac:chgData name="Giacomini, Gabriele" userId="22a1e06b-9c9d-4ae4-8e52-c4a851d35ef7" providerId="ADAL" clId="{3874FE05-3BDD-494E-AC07-BE1CE69C3906}" dt="2025-02-21T21:09:14.679" v="2584" actId="1076"/>
          <ac:spMkLst>
            <pc:docMk/>
            <pc:sldMk cId="2352904458" sldId="314"/>
            <ac:spMk id="35" creationId="{D62D7F17-BF28-9F9A-7C5D-38A1023677FB}"/>
          </ac:spMkLst>
        </pc:spChg>
        <pc:spChg chg="add mod">
          <ac:chgData name="Giacomini, Gabriele" userId="22a1e06b-9c9d-4ae4-8e52-c4a851d35ef7" providerId="ADAL" clId="{3874FE05-3BDD-494E-AC07-BE1CE69C3906}" dt="2025-02-21T21:10:52.409" v="2905" actId="1076"/>
          <ac:spMkLst>
            <pc:docMk/>
            <pc:sldMk cId="2352904458" sldId="314"/>
            <ac:spMk id="36" creationId="{F6B089A6-0050-57E3-A7DA-A6BF37BB0B7B}"/>
          </ac:spMkLst>
        </pc:spChg>
        <pc:spChg chg="add mod">
          <ac:chgData name="Giacomini, Gabriele" userId="22a1e06b-9c9d-4ae4-8e52-c4a851d35ef7" providerId="ADAL" clId="{3874FE05-3BDD-494E-AC07-BE1CE69C3906}" dt="2025-02-21T21:19:47.811" v="3186" actId="20577"/>
          <ac:spMkLst>
            <pc:docMk/>
            <pc:sldMk cId="2352904458" sldId="314"/>
            <ac:spMk id="37" creationId="{36FB1E56-D2EE-AADE-94C6-29284D8F6002}"/>
          </ac:spMkLst>
        </pc:spChg>
        <pc:grpChg chg="del">
          <ac:chgData name="Giacomini, Gabriele" userId="22a1e06b-9c9d-4ae4-8e52-c4a851d35ef7" providerId="ADAL" clId="{3874FE05-3BDD-494E-AC07-BE1CE69C3906}" dt="2025-02-21T21:04:37.710" v="2315" actId="478"/>
          <ac:grpSpMkLst>
            <pc:docMk/>
            <pc:sldMk cId="2352904458" sldId="314"/>
            <ac:grpSpMk id="5" creationId="{239E3B61-5DC5-1E99-442F-6EA4A1462B51}"/>
          </ac:grpSpMkLst>
        </pc:grpChg>
        <pc:picChg chg="add mod">
          <ac:chgData name="Giacomini, Gabriele" userId="22a1e06b-9c9d-4ae4-8e52-c4a851d35ef7" providerId="ADAL" clId="{3874FE05-3BDD-494E-AC07-BE1CE69C3906}" dt="2025-02-21T21:07:13.301" v="2433" actId="1076"/>
          <ac:picMkLst>
            <pc:docMk/>
            <pc:sldMk cId="2352904458" sldId="314"/>
            <ac:picMk id="34" creationId="{48213F1A-3403-5BBF-DCD0-45BC1CBD121F}"/>
          </ac:picMkLst>
        </pc:picChg>
      </pc:sldChg>
      <pc:sldChg chg="addSp modSp new mod">
        <pc:chgData name="Giacomini, Gabriele" userId="22a1e06b-9c9d-4ae4-8e52-c4a851d35ef7" providerId="ADAL" clId="{3874FE05-3BDD-494E-AC07-BE1CE69C3906}" dt="2025-02-21T21:28:46.960" v="3204" actId="1076"/>
        <pc:sldMkLst>
          <pc:docMk/>
          <pc:sldMk cId="2611806099" sldId="315"/>
        </pc:sldMkLst>
        <pc:spChg chg="add mod">
          <ac:chgData name="Giacomini, Gabriele" userId="22a1e06b-9c9d-4ae4-8e52-c4a851d35ef7" providerId="ADAL" clId="{3874FE05-3BDD-494E-AC07-BE1CE69C3906}" dt="2025-02-21T21:28:46.960" v="3204" actId="1076"/>
          <ac:spMkLst>
            <pc:docMk/>
            <pc:sldMk cId="2611806099" sldId="315"/>
            <ac:spMk id="6" creationId="{1CAAF880-3F14-53FC-0412-43A93F21A1DB}"/>
          </ac:spMkLst>
        </pc:spChg>
        <pc:spChg chg="add mod">
          <ac:chgData name="Giacomini, Gabriele" userId="22a1e06b-9c9d-4ae4-8e52-c4a851d35ef7" providerId="ADAL" clId="{3874FE05-3BDD-494E-AC07-BE1CE69C3906}" dt="2025-02-21T21:18:12.271" v="3134" actId="1076"/>
          <ac:spMkLst>
            <pc:docMk/>
            <pc:sldMk cId="2611806099" sldId="315"/>
            <ac:spMk id="7" creationId="{86426A44-0815-6FE6-6CAB-03F50F306D1F}"/>
          </ac:spMkLst>
        </pc:spChg>
        <pc:spChg chg="add mod">
          <ac:chgData name="Giacomini, Gabriele" userId="22a1e06b-9c9d-4ae4-8e52-c4a851d35ef7" providerId="ADAL" clId="{3874FE05-3BDD-494E-AC07-BE1CE69C3906}" dt="2025-02-21T21:18:52.381" v="3158" actId="164"/>
          <ac:spMkLst>
            <pc:docMk/>
            <pc:sldMk cId="2611806099" sldId="315"/>
            <ac:spMk id="9" creationId="{BF947576-A7D9-2C10-F71A-EA2D797E2705}"/>
          </ac:spMkLst>
        </pc:spChg>
        <pc:spChg chg="add mod">
          <ac:chgData name="Giacomini, Gabriele" userId="22a1e06b-9c9d-4ae4-8e52-c4a851d35ef7" providerId="ADAL" clId="{3874FE05-3BDD-494E-AC07-BE1CE69C3906}" dt="2025-02-21T21:18:52.381" v="3158" actId="164"/>
          <ac:spMkLst>
            <pc:docMk/>
            <pc:sldMk cId="2611806099" sldId="315"/>
            <ac:spMk id="10" creationId="{05041C53-DC43-B03D-654F-C1BA302B46AC}"/>
          </ac:spMkLst>
        </pc:spChg>
        <pc:spChg chg="add mod">
          <ac:chgData name="Giacomini, Gabriele" userId="22a1e06b-9c9d-4ae4-8e52-c4a851d35ef7" providerId="ADAL" clId="{3874FE05-3BDD-494E-AC07-BE1CE69C3906}" dt="2025-02-21T21:19:37.943" v="3177" actId="1076"/>
          <ac:spMkLst>
            <pc:docMk/>
            <pc:sldMk cId="2611806099" sldId="315"/>
            <ac:spMk id="12" creationId="{02EC3E1A-79D8-857F-50EB-7DE1F2E92EC0}"/>
          </ac:spMkLst>
        </pc:spChg>
        <pc:grpChg chg="add mod">
          <ac:chgData name="Giacomini, Gabriele" userId="22a1e06b-9c9d-4ae4-8e52-c4a851d35ef7" providerId="ADAL" clId="{3874FE05-3BDD-494E-AC07-BE1CE69C3906}" dt="2025-02-21T21:18:55.264" v="3159" actId="1076"/>
          <ac:grpSpMkLst>
            <pc:docMk/>
            <pc:sldMk cId="2611806099" sldId="315"/>
            <ac:grpSpMk id="11" creationId="{37D6D7DD-E345-E7A9-017A-CDE93BF80519}"/>
          </ac:grpSpMkLst>
        </pc:grpChg>
        <pc:graphicFrameChg chg="add mod">
          <ac:chgData name="Giacomini, Gabriele" userId="22a1e06b-9c9d-4ae4-8e52-c4a851d35ef7" providerId="ADAL" clId="{3874FE05-3BDD-494E-AC07-BE1CE69C3906}" dt="2025-02-21T21:18:52.381" v="3158" actId="164"/>
          <ac:graphicFrameMkLst>
            <pc:docMk/>
            <pc:sldMk cId="2611806099" sldId="315"/>
            <ac:graphicFrameMk id="8" creationId="{558D6CB9-EE47-9EFC-20E4-0EEEDE9A6258}"/>
          </ac:graphicFrameMkLst>
        </pc:graphicFrameChg>
        <pc:picChg chg="add mod modCrop">
          <ac:chgData name="Giacomini, Gabriele" userId="22a1e06b-9c9d-4ae4-8e52-c4a851d35ef7" providerId="ADAL" clId="{3874FE05-3BDD-494E-AC07-BE1CE69C3906}" dt="2025-02-21T21:23:11.947" v="3192" actId="1076"/>
          <ac:picMkLst>
            <pc:docMk/>
            <pc:sldMk cId="2611806099" sldId="315"/>
            <ac:picMk id="4" creationId="{1C56177D-BF08-280A-DEC2-178536F21900}"/>
          </ac:picMkLst>
        </pc:picChg>
      </pc:sldChg>
      <pc:sldChg chg="addSp modSp new mod">
        <pc:chgData name="Giacomini, Gabriele" userId="22a1e06b-9c9d-4ae4-8e52-c4a851d35ef7" providerId="ADAL" clId="{3874FE05-3BDD-494E-AC07-BE1CE69C3906}" dt="2025-02-21T21:54:02.110" v="3726" actId="2711"/>
        <pc:sldMkLst>
          <pc:docMk/>
          <pc:sldMk cId="1176469498" sldId="316"/>
        </pc:sldMkLst>
        <pc:spChg chg="add mod">
          <ac:chgData name="Giacomini, Gabriele" userId="22a1e06b-9c9d-4ae4-8e52-c4a851d35ef7" providerId="ADAL" clId="{3874FE05-3BDD-494E-AC07-BE1CE69C3906}" dt="2025-02-21T21:30:59.922" v="3216" actId="1076"/>
          <ac:spMkLst>
            <pc:docMk/>
            <pc:sldMk cId="1176469498" sldId="316"/>
            <ac:spMk id="3" creationId="{0EE8B40E-7C25-5817-47FD-AB97D8160592}"/>
          </ac:spMkLst>
        </pc:spChg>
        <pc:spChg chg="add mod">
          <ac:chgData name="Giacomini, Gabriele" userId="22a1e06b-9c9d-4ae4-8e52-c4a851d35ef7" providerId="ADAL" clId="{3874FE05-3BDD-494E-AC07-BE1CE69C3906}" dt="2025-02-21T21:54:02.110" v="3726" actId="2711"/>
          <ac:spMkLst>
            <pc:docMk/>
            <pc:sldMk cId="1176469498" sldId="316"/>
            <ac:spMk id="4" creationId="{02498D94-C280-94FB-0B03-5804FF47D87C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ioshares.inst.bnl.gov\SiCleanRoom\Measurements\2024\PIONEER\wafer1PIONEER\w1_ACLGAD_5_7_VbackN_CV100kHz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Diode</a:t>
            </a:r>
            <a:r>
              <a:rPr lang="en-US" baseline="0"/>
              <a:t> vs AC-LGAD CV</a:t>
            </a:r>
            <a:endParaRPr lang="en-US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strRef>
              <c:f>Run131!$D$1</c:f>
              <c:strCache>
                <c:ptCount val="1"/>
                <c:pt idx="0">
                  <c:v>1/C2</c:v>
                </c:pt>
              </c:strCache>
            </c:strRef>
          </c:tx>
          <c:spPr>
            <a:ln w="635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'Run131'!$A$2:$A$202</c:f>
              <c:numCache>
                <c:formatCode>##0.0000E+0</c:formatCode>
                <c:ptCount val="2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</c:numCache>
            </c:numRef>
          </c:xVal>
          <c:yVal>
            <c:numRef>
              <c:f>'Run131'!$D$2:$D$202</c:f>
              <c:numCache>
                <c:formatCode>##0.0000E+0</c:formatCode>
                <c:ptCount val="201"/>
                <c:pt idx="0">
                  <c:v>5.2422183114347977E+20</c:v>
                </c:pt>
                <c:pt idx="1">
                  <c:v>3.1685407614339808E+21</c:v>
                </c:pt>
                <c:pt idx="2">
                  <c:v>5.8125582152936184E+21</c:v>
                </c:pt>
                <c:pt idx="3">
                  <c:v>8.349208250074944E+21</c:v>
                </c:pt>
                <c:pt idx="4">
                  <c:v>1.0873668543063762E+22</c:v>
                </c:pt>
                <c:pt idx="5">
                  <c:v>1.340215729070592E+22</c:v>
                </c:pt>
                <c:pt idx="6">
                  <c:v>1.5913619117382048E+22</c:v>
                </c:pt>
                <c:pt idx="7">
                  <c:v>1.8421330981466644E+22</c:v>
                </c:pt>
                <c:pt idx="8">
                  <c:v>2.093864540959825E+22</c:v>
                </c:pt>
                <c:pt idx="9">
                  <c:v>2.3446159670731396E+22</c:v>
                </c:pt>
                <c:pt idx="10">
                  <c:v>2.5917540801495746E+22</c:v>
                </c:pt>
                <c:pt idx="11">
                  <c:v>2.8419884671658858E+22</c:v>
                </c:pt>
                <c:pt idx="12">
                  <c:v>3.0934045473155152E+22</c:v>
                </c:pt>
                <c:pt idx="13">
                  <c:v>3.3437880086969151E+22</c:v>
                </c:pt>
                <c:pt idx="14">
                  <c:v>3.5905678862589658E+22</c:v>
                </c:pt>
                <c:pt idx="15">
                  <c:v>3.8458579067750054E+22</c:v>
                </c:pt>
                <c:pt idx="16">
                  <c:v>4.0857720727527764E+22</c:v>
                </c:pt>
                <c:pt idx="17">
                  <c:v>4.3336471483472073E+22</c:v>
                </c:pt>
                <c:pt idx="18">
                  <c:v>4.5829053723511911E+22</c:v>
                </c:pt>
                <c:pt idx="19">
                  <c:v>4.8293323995758599E+22</c:v>
                </c:pt>
                <c:pt idx="20">
                  <c:v>5.0789878986921774E+22</c:v>
                </c:pt>
                <c:pt idx="21">
                  <c:v>5.328525041064066E+22</c:v>
                </c:pt>
                <c:pt idx="22">
                  <c:v>5.5848207674228267E+22</c:v>
                </c:pt>
                <c:pt idx="23">
                  <c:v>5.8248409960808431E+22</c:v>
                </c:pt>
                <c:pt idx="24">
                  <c:v>6.068028083929015E+22</c:v>
                </c:pt>
                <c:pt idx="25">
                  <c:v>6.3064422305585772E+22</c:v>
                </c:pt>
                <c:pt idx="26">
                  <c:v>6.5697783248084433E+22</c:v>
                </c:pt>
                <c:pt idx="27">
                  <c:v>6.816828775548456E+22</c:v>
                </c:pt>
                <c:pt idx="28">
                  <c:v>7.057520334433811E+22</c:v>
                </c:pt>
                <c:pt idx="29">
                  <c:v>7.310467046982651E+22</c:v>
                </c:pt>
                <c:pt idx="30">
                  <c:v>7.5509492444632845E+22</c:v>
                </c:pt>
                <c:pt idx="31">
                  <c:v>7.8178011714113763E+22</c:v>
                </c:pt>
                <c:pt idx="32">
                  <c:v>8.044239466306797E+22</c:v>
                </c:pt>
                <c:pt idx="33">
                  <c:v>8.2810389766878335E+22</c:v>
                </c:pt>
                <c:pt idx="34">
                  <c:v>8.5499981400815698E+22</c:v>
                </c:pt>
                <c:pt idx="35">
                  <c:v>8.7926267210665812E+22</c:v>
                </c:pt>
                <c:pt idx="36">
                  <c:v>9.0339149662985023E+22</c:v>
                </c:pt>
                <c:pt idx="37">
                  <c:v>9.3005757227169141E+22</c:v>
                </c:pt>
                <c:pt idx="38">
                  <c:v>9.5301915405335619E+22</c:v>
                </c:pt>
                <c:pt idx="39">
                  <c:v>9.7920501494949171E+22</c:v>
                </c:pt>
                <c:pt idx="40">
                  <c:v>1.0039572982189873E+23</c:v>
                </c:pt>
                <c:pt idx="41">
                  <c:v>1.028415887519211E+23</c:v>
                </c:pt>
                <c:pt idx="42">
                  <c:v>1.0536236876404102E+23</c:v>
                </c:pt>
                <c:pt idx="43">
                  <c:v>1.0785160507386613E+23</c:v>
                </c:pt>
                <c:pt idx="44">
                  <c:v>1.1016231604589862E+23</c:v>
                </c:pt>
                <c:pt idx="45">
                  <c:v>1.1291715963504585E+23</c:v>
                </c:pt>
                <c:pt idx="46">
                  <c:v>1.1515219953742891E+23</c:v>
                </c:pt>
                <c:pt idx="47">
                  <c:v>1.1771140792436119E+23</c:v>
                </c:pt>
                <c:pt idx="48">
                  <c:v>1.2032977057003896E+23</c:v>
                </c:pt>
                <c:pt idx="49">
                  <c:v>1.2277993913292223E+23</c:v>
                </c:pt>
                <c:pt idx="50">
                  <c:v>1.2554566421819263E+23</c:v>
                </c:pt>
                <c:pt idx="51">
                  <c:v>1.2780392637621982E+23</c:v>
                </c:pt>
                <c:pt idx="52">
                  <c:v>1.3046320152380737E+23</c:v>
                </c:pt>
                <c:pt idx="53">
                  <c:v>1.3279875213925325E+23</c:v>
                </c:pt>
                <c:pt idx="54">
                  <c:v>1.353808664920092E+23</c:v>
                </c:pt>
                <c:pt idx="55">
                  <c:v>1.3838502909317614E+23</c:v>
                </c:pt>
                <c:pt idx="56">
                  <c:v>1.4066164761442421E+23</c:v>
                </c:pt>
                <c:pt idx="57">
                  <c:v>1.4329391015811046E+23</c:v>
                </c:pt>
                <c:pt idx="58">
                  <c:v>1.4615441369766149E+23</c:v>
                </c:pt>
                <c:pt idx="59">
                  <c:v>1.4854294939677292E+23</c:v>
                </c:pt>
                <c:pt idx="60">
                  <c:v>1.512351181001098E+23</c:v>
                </c:pt>
                <c:pt idx="61">
                  <c:v>1.538235517607573E+23</c:v>
                </c:pt>
                <c:pt idx="62">
                  <c:v>1.561140597119009E+23</c:v>
                </c:pt>
                <c:pt idx="63">
                  <c:v>1.5942895469618899E+23</c:v>
                </c:pt>
                <c:pt idx="64">
                  <c:v>1.6205330463259961E+23</c:v>
                </c:pt>
                <c:pt idx="65">
                  <c:v>1.6475063030072217E+23</c:v>
                </c:pt>
                <c:pt idx="66">
                  <c:v>1.6790688156126013E+23</c:v>
                </c:pt>
                <c:pt idx="67">
                  <c:v>1.6992169813707697E+23</c:v>
                </c:pt>
                <c:pt idx="68">
                  <c:v>1.7321520587116332E+23</c:v>
                </c:pt>
                <c:pt idx="69">
                  <c:v>1.7659656712852592E+23</c:v>
                </c:pt>
                <c:pt idx="70">
                  <c:v>1.7941524050386206E+23</c:v>
                </c:pt>
                <c:pt idx="71">
                  <c:v>1.8341791150357021E+23</c:v>
                </c:pt>
                <c:pt idx="72">
                  <c:v>1.8840713978989822E+23</c:v>
                </c:pt>
                <c:pt idx="73">
                  <c:v>1.949036355482091E+23</c:v>
                </c:pt>
                <c:pt idx="74">
                  <c:v>2.0611399637750148E+23</c:v>
                </c:pt>
                <c:pt idx="75">
                  <c:v>2.1455553581461684E+23</c:v>
                </c:pt>
                <c:pt idx="76">
                  <c:v>2.1709833158837186E+23</c:v>
                </c:pt>
                <c:pt idx="77">
                  <c:v>2.1811908861745212E+23</c:v>
                </c:pt>
                <c:pt idx="78">
                  <c:v>2.204554868848023E+23</c:v>
                </c:pt>
                <c:pt idx="79">
                  <c:v>2.217417264906413E+23</c:v>
                </c:pt>
                <c:pt idx="80">
                  <c:v>2.2313480383339055E+23</c:v>
                </c:pt>
                <c:pt idx="81">
                  <c:v>2.2407855805291438E+23</c:v>
                </c:pt>
                <c:pt idx="82">
                  <c:v>2.2526342197420537E+23</c:v>
                </c:pt>
                <c:pt idx="83">
                  <c:v>2.2600029980190678E+23</c:v>
                </c:pt>
                <c:pt idx="84">
                  <c:v>2.2680764889097791E+23</c:v>
                </c:pt>
                <c:pt idx="85">
                  <c:v>2.2778479778194782E+23</c:v>
                </c:pt>
                <c:pt idx="86">
                  <c:v>2.2810025835462371E+23</c:v>
                </c:pt>
                <c:pt idx="87">
                  <c:v>2.2888022904384383E+23</c:v>
                </c:pt>
                <c:pt idx="88">
                  <c:v>2.2935037449205562E+23</c:v>
                </c:pt>
                <c:pt idx="89">
                  <c:v>2.3009154838400697E+23</c:v>
                </c:pt>
                <c:pt idx="90">
                  <c:v>2.3069027530965475E+23</c:v>
                </c:pt>
                <c:pt idx="91">
                  <c:v>2.3077063309780101E+23</c:v>
                </c:pt>
                <c:pt idx="92">
                  <c:v>2.316567143137891E+23</c:v>
                </c:pt>
                <c:pt idx="93">
                  <c:v>2.3155753249737286E+23</c:v>
                </c:pt>
                <c:pt idx="94">
                  <c:v>2.3243840085487868E+23</c:v>
                </c:pt>
                <c:pt idx="95">
                  <c:v>2.3319094157838195E+23</c:v>
                </c:pt>
                <c:pt idx="96">
                  <c:v>2.3343739466923988E+23</c:v>
                </c:pt>
                <c:pt idx="97">
                  <c:v>2.3331618696097086E+23</c:v>
                </c:pt>
                <c:pt idx="98">
                  <c:v>2.3395820797627891E+23</c:v>
                </c:pt>
                <c:pt idx="99">
                  <c:v>2.3443508374873669E+23</c:v>
                </c:pt>
                <c:pt idx="100">
                  <c:v>2.3541801482239089E+23</c:v>
                </c:pt>
                <c:pt idx="101">
                  <c:v>2.3524583491885711E+23</c:v>
                </c:pt>
                <c:pt idx="102">
                  <c:v>2.3540418118095856E+23</c:v>
                </c:pt>
                <c:pt idx="103">
                  <c:v>2.3537616579276614E+23</c:v>
                </c:pt>
                <c:pt idx="104">
                  <c:v>2.3621708526998478E+23</c:v>
                </c:pt>
                <c:pt idx="105">
                  <c:v>2.3579205986985E+23</c:v>
                </c:pt>
                <c:pt idx="106">
                  <c:v>2.3604880899346666E+23</c:v>
                </c:pt>
                <c:pt idx="107">
                  <c:v>2.3585117017071773E+23</c:v>
                </c:pt>
                <c:pt idx="108">
                  <c:v>2.3659892253234965E+23</c:v>
                </c:pt>
                <c:pt idx="109">
                  <c:v>2.3637749703659367E+23</c:v>
                </c:pt>
                <c:pt idx="110">
                  <c:v>2.3611157427745172E+23</c:v>
                </c:pt>
                <c:pt idx="111">
                  <c:v>2.3551954598038616E+23</c:v>
                </c:pt>
                <c:pt idx="112">
                  <c:v>2.3737342075520798E+23</c:v>
                </c:pt>
                <c:pt idx="113">
                  <c:v>2.3656331191473281E+23</c:v>
                </c:pt>
                <c:pt idx="114">
                  <c:v>2.3622897203157958E+23</c:v>
                </c:pt>
                <c:pt idx="115">
                  <c:v>2.3685970415450598E+23</c:v>
                </c:pt>
                <c:pt idx="116">
                  <c:v>2.369267854625865E+23</c:v>
                </c:pt>
                <c:pt idx="117">
                  <c:v>2.3659917946382581E+23</c:v>
                </c:pt>
                <c:pt idx="118">
                  <c:v>2.3619390176636708E+23</c:v>
                </c:pt>
                <c:pt idx="119">
                  <c:v>2.3701565864267325E+23</c:v>
                </c:pt>
                <c:pt idx="120">
                  <c:v>2.3655636217473529E+23</c:v>
                </c:pt>
                <c:pt idx="121">
                  <c:v>2.3689302409622868E+23</c:v>
                </c:pt>
                <c:pt idx="122">
                  <c:v>2.3739610455417997E+23</c:v>
                </c:pt>
                <c:pt idx="123">
                  <c:v>2.3733145625622694E+23</c:v>
                </c:pt>
                <c:pt idx="124">
                  <c:v>2.3748224174212107E+23</c:v>
                </c:pt>
                <c:pt idx="125">
                  <c:v>2.3813843637273003E+23</c:v>
                </c:pt>
                <c:pt idx="126">
                  <c:v>2.3774263682787915E+23</c:v>
                </c:pt>
                <c:pt idx="127">
                  <c:v>2.3764685606958605E+23</c:v>
                </c:pt>
                <c:pt idx="128">
                  <c:v>2.3852983977526853E+23</c:v>
                </c:pt>
                <c:pt idx="129">
                  <c:v>2.3936070145415418E+23</c:v>
                </c:pt>
                <c:pt idx="130">
                  <c:v>2.4002788112753817E+23</c:v>
                </c:pt>
                <c:pt idx="131">
                  <c:v>2.401386733067771E+23</c:v>
                </c:pt>
                <c:pt idx="132">
                  <c:v>2.4032720620811569E+23</c:v>
                </c:pt>
                <c:pt idx="133">
                  <c:v>2.4017906390108941E+23</c:v>
                </c:pt>
                <c:pt idx="134">
                  <c:v>2.4172454864752893E+23</c:v>
                </c:pt>
                <c:pt idx="135">
                  <c:v>2.4071615625507672E+23</c:v>
                </c:pt>
                <c:pt idx="136">
                  <c:v>2.408112880443117E+23</c:v>
                </c:pt>
                <c:pt idx="137">
                  <c:v>2.4101561099765342E+23</c:v>
                </c:pt>
                <c:pt idx="138">
                  <c:v>2.4185893084795944E+23</c:v>
                </c:pt>
                <c:pt idx="139">
                  <c:v>2.4144689345635056E+23</c:v>
                </c:pt>
                <c:pt idx="140">
                  <c:v>2.4142610083700483E+23</c:v>
                </c:pt>
                <c:pt idx="141">
                  <c:v>2.4184418929554655E+23</c:v>
                </c:pt>
                <c:pt idx="142">
                  <c:v>2.4218595419466526E+23</c:v>
                </c:pt>
                <c:pt idx="143">
                  <c:v>2.4202760471854116E+23</c:v>
                </c:pt>
                <c:pt idx="144">
                  <c:v>2.4132343153091953E+23</c:v>
                </c:pt>
                <c:pt idx="145">
                  <c:v>2.4192008480074479E+23</c:v>
                </c:pt>
                <c:pt idx="146">
                  <c:v>2.426685275308212E+23</c:v>
                </c:pt>
                <c:pt idx="147">
                  <c:v>2.4310431180921399E+23</c:v>
                </c:pt>
                <c:pt idx="148">
                  <c:v>2.4283331850533149E+23</c:v>
                </c:pt>
                <c:pt idx="149">
                  <c:v>2.4240800705819218E+23</c:v>
                </c:pt>
                <c:pt idx="150">
                  <c:v>2.4284784817711256E+23</c:v>
                </c:pt>
                <c:pt idx="151">
                  <c:v>2.4344182028965265E+23</c:v>
                </c:pt>
                <c:pt idx="152">
                  <c:v>2.439016074515374E+23</c:v>
                </c:pt>
                <c:pt idx="153">
                  <c:v>2.4315159297787425E+23</c:v>
                </c:pt>
                <c:pt idx="154">
                  <c:v>2.4269309753746328E+23</c:v>
                </c:pt>
                <c:pt idx="155">
                  <c:v>2.4290898179546457E+23</c:v>
                </c:pt>
                <c:pt idx="156">
                  <c:v>2.4336782027279075E+23</c:v>
                </c:pt>
                <c:pt idx="157">
                  <c:v>2.4305527124975539E+23</c:v>
                </c:pt>
                <c:pt idx="158">
                  <c:v>2.4232665463572952E+23</c:v>
                </c:pt>
                <c:pt idx="159">
                  <c:v>2.4327410122712899E+23</c:v>
                </c:pt>
                <c:pt idx="160">
                  <c:v>2.4378703547417547E+23</c:v>
                </c:pt>
                <c:pt idx="161">
                  <c:v>2.4371240277780687E+23</c:v>
                </c:pt>
                <c:pt idx="162">
                  <c:v>2.4354900273094597E+23</c:v>
                </c:pt>
                <c:pt idx="163">
                  <c:v>2.4377895424079869E+23</c:v>
                </c:pt>
                <c:pt idx="164">
                  <c:v>2.432219586213958E+23</c:v>
                </c:pt>
                <c:pt idx="165">
                  <c:v>2.4436745337387563E+23</c:v>
                </c:pt>
                <c:pt idx="166">
                  <c:v>2.4362050514333615E+23</c:v>
                </c:pt>
                <c:pt idx="167">
                  <c:v>2.4349022050444287E+23</c:v>
                </c:pt>
                <c:pt idx="168">
                  <c:v>2.4459134319012578E+23</c:v>
                </c:pt>
                <c:pt idx="169">
                  <c:v>2.4413452752861821E+23</c:v>
                </c:pt>
                <c:pt idx="170">
                  <c:v>2.4429428757130142E+23</c:v>
                </c:pt>
                <c:pt idx="171">
                  <c:v>2.4405441520761034E+23</c:v>
                </c:pt>
                <c:pt idx="172">
                  <c:v>2.4462343152889789E+23</c:v>
                </c:pt>
                <c:pt idx="173">
                  <c:v>2.441213769129271E+23</c:v>
                </c:pt>
                <c:pt idx="174">
                  <c:v>2.4369604828848361E+23</c:v>
                </c:pt>
                <c:pt idx="175">
                  <c:v>2.4536515256913631E+23</c:v>
                </c:pt>
                <c:pt idx="176">
                  <c:v>2.4502423696926648E+23</c:v>
                </c:pt>
                <c:pt idx="177">
                  <c:v>2.4553961307566249E+23</c:v>
                </c:pt>
                <c:pt idx="178">
                  <c:v>2.4556602357206881E+23</c:v>
                </c:pt>
                <c:pt idx="179">
                  <c:v>2.4514628335542727E+23</c:v>
                </c:pt>
                <c:pt idx="180">
                  <c:v>2.4592088821426466E+23</c:v>
                </c:pt>
                <c:pt idx="181">
                  <c:v>2.4518983029843745E+23</c:v>
                </c:pt>
                <c:pt idx="182">
                  <c:v>2.4529999421060725E+23</c:v>
                </c:pt>
                <c:pt idx="183">
                  <c:v>2.4598976221121936E+23</c:v>
                </c:pt>
                <c:pt idx="184">
                  <c:v>2.4625197316431664E+23</c:v>
                </c:pt>
                <c:pt idx="185">
                  <c:v>2.4591419844400644E+23</c:v>
                </c:pt>
                <c:pt idx="186">
                  <c:v>2.4602015561829038E+23</c:v>
                </c:pt>
                <c:pt idx="187">
                  <c:v>2.4590958310305352E+23</c:v>
                </c:pt>
                <c:pt idx="188">
                  <c:v>2.465357382483638E+23</c:v>
                </c:pt>
                <c:pt idx="189">
                  <c:v>2.4617519886655007E+23</c:v>
                </c:pt>
                <c:pt idx="190">
                  <c:v>2.4686659386353411E+23</c:v>
                </c:pt>
                <c:pt idx="191">
                  <c:v>2.4670573556486524E+23</c:v>
                </c:pt>
                <c:pt idx="192">
                  <c:v>2.4647344792097067E+23</c:v>
                </c:pt>
                <c:pt idx="193">
                  <c:v>2.4728629007315774E+23</c:v>
                </c:pt>
                <c:pt idx="194">
                  <c:v>2.4682906440841092E+23</c:v>
                </c:pt>
                <c:pt idx="195">
                  <c:v>2.4650150660223678E+23</c:v>
                </c:pt>
                <c:pt idx="196">
                  <c:v>2.4698513609941381E+23</c:v>
                </c:pt>
                <c:pt idx="197">
                  <c:v>2.4723662986190199E+23</c:v>
                </c:pt>
                <c:pt idx="198">
                  <c:v>2.4687677625980164E+23</c:v>
                </c:pt>
                <c:pt idx="199">
                  <c:v>2.470947740385762E+23</c:v>
                </c:pt>
                <c:pt idx="200">
                  <c:v>2.4730473388025725E+23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C54-4E7C-B82D-4CD749FA347B}"/>
            </c:ext>
          </c:extLst>
        </c:ser>
        <c:ser>
          <c:idx val="0"/>
          <c:order val="1"/>
          <c:tx>
            <c:strRef>
              <c:f>[w1_Diode_4_7_VbackN_CV.xls]Run130!$B$1</c:f>
              <c:strCache>
                <c:ptCount val="1"/>
                <c:pt idx="0">
                  <c:v>Cp</c:v>
                </c:pt>
              </c:strCache>
            </c:strRef>
          </c:tx>
          <c:spPr>
            <a:ln w="635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[1]Run130!$A$2:$A$102</c:f>
              <c:numCache>
                <c:formatCode>##0.0000E+0</c:formatCode>
                <c:ptCount val="1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</c:numCache>
            </c:numRef>
          </c:xVal>
          <c:yVal>
            <c:numRef>
              <c:f>[1]Run130!$D$2:$D$102</c:f>
              <c:numCache>
                <c:formatCode>##0.0000E+0</c:formatCode>
                <c:ptCount val="101"/>
                <c:pt idx="0">
                  <c:v>5.8716317085236678E+20</c:v>
                </c:pt>
                <c:pt idx="1">
                  <c:v>3.8691405114433858E+21</c:v>
                </c:pt>
                <c:pt idx="2">
                  <c:v>7.0132627562989827E+21</c:v>
                </c:pt>
                <c:pt idx="3">
                  <c:v>1.0125597308773932E+22</c:v>
                </c:pt>
                <c:pt idx="4">
                  <c:v>1.3246208465426752E+22</c:v>
                </c:pt>
                <c:pt idx="5">
                  <c:v>1.6338692434793081E+22</c:v>
                </c:pt>
                <c:pt idx="6">
                  <c:v>1.9456669337840622E+22</c:v>
                </c:pt>
                <c:pt idx="7">
                  <c:v>2.2582173262901571E+22</c:v>
                </c:pt>
                <c:pt idx="8">
                  <c:v>2.5726986464948698E+22</c:v>
                </c:pt>
                <c:pt idx="9">
                  <c:v>2.8876071901678061E+22</c:v>
                </c:pt>
                <c:pt idx="10">
                  <c:v>3.2045195143953055E+22</c:v>
                </c:pt>
                <c:pt idx="11">
                  <c:v>3.5150516849182738E+22</c:v>
                </c:pt>
                <c:pt idx="12">
                  <c:v>3.8259751268344662E+22</c:v>
                </c:pt>
                <c:pt idx="13">
                  <c:v>4.1391520885050572E+22</c:v>
                </c:pt>
                <c:pt idx="14">
                  <c:v>4.4561766412279337E+22</c:v>
                </c:pt>
                <c:pt idx="15">
                  <c:v>4.7644135208271837E+22</c:v>
                </c:pt>
                <c:pt idx="16">
                  <c:v>5.0759842878983133E+22</c:v>
                </c:pt>
                <c:pt idx="17">
                  <c:v>5.3991332663664442E+22</c:v>
                </c:pt>
                <c:pt idx="18">
                  <c:v>5.7099283225187984E+22</c:v>
                </c:pt>
                <c:pt idx="19">
                  <c:v>6.0296381690861897E+22</c:v>
                </c:pt>
                <c:pt idx="20">
                  <c:v>6.3453344265778145E+22</c:v>
                </c:pt>
                <c:pt idx="21">
                  <c:v>6.6549539676742073E+22</c:v>
                </c:pt>
                <c:pt idx="22">
                  <c:v>6.971109857890154E+22</c:v>
                </c:pt>
                <c:pt idx="23">
                  <c:v>7.2784649716560315E+22</c:v>
                </c:pt>
                <c:pt idx="24">
                  <c:v>7.5975812575882513E+22</c:v>
                </c:pt>
                <c:pt idx="25">
                  <c:v>7.9026944518999578E+22</c:v>
                </c:pt>
                <c:pt idx="26">
                  <c:v>8.2278021680869772E+22</c:v>
                </c:pt>
                <c:pt idx="27">
                  <c:v>8.5316824320369337E+22</c:v>
                </c:pt>
                <c:pt idx="28">
                  <c:v>8.8431078027181794E+22</c:v>
                </c:pt>
                <c:pt idx="29">
                  <c:v>9.1513315104261715E+22</c:v>
                </c:pt>
                <c:pt idx="30">
                  <c:v>9.4540739528433437E+22</c:v>
                </c:pt>
                <c:pt idx="31">
                  <c:v>9.7655904008077635E+22</c:v>
                </c:pt>
                <c:pt idx="32">
                  <c:v>1.0101488258703617E+23</c:v>
                </c:pt>
                <c:pt idx="33">
                  <c:v>1.0365951958039686E+23</c:v>
                </c:pt>
                <c:pt idx="34">
                  <c:v>1.069722405052546E+23</c:v>
                </c:pt>
                <c:pt idx="35">
                  <c:v>1.1022322105998458E+23</c:v>
                </c:pt>
                <c:pt idx="36">
                  <c:v>1.1322171533814131E+23</c:v>
                </c:pt>
                <c:pt idx="37">
                  <c:v>1.1624779037852413E+23</c:v>
                </c:pt>
                <c:pt idx="38">
                  <c:v>1.1936102840350988E+23</c:v>
                </c:pt>
                <c:pt idx="39">
                  <c:v>1.2237898295568238E+23</c:v>
                </c:pt>
                <c:pt idx="40">
                  <c:v>1.2549495393753819E+23</c:v>
                </c:pt>
                <c:pt idx="41">
                  <c:v>1.2842466935443923E+23</c:v>
                </c:pt>
                <c:pt idx="42">
                  <c:v>1.3167191073675145E+23</c:v>
                </c:pt>
                <c:pt idx="43">
                  <c:v>1.3479559048739331E+23</c:v>
                </c:pt>
                <c:pt idx="44">
                  <c:v>1.3790626916712426E+23</c:v>
                </c:pt>
                <c:pt idx="45">
                  <c:v>1.4093502214088698E+23</c:v>
                </c:pt>
                <c:pt idx="46">
                  <c:v>1.4435093388866433E+23</c:v>
                </c:pt>
                <c:pt idx="47">
                  <c:v>1.4706632091403649E+23</c:v>
                </c:pt>
                <c:pt idx="48">
                  <c:v>1.5045884586795595E+23</c:v>
                </c:pt>
                <c:pt idx="49">
                  <c:v>1.532064127114911E+23</c:v>
                </c:pt>
                <c:pt idx="50">
                  <c:v>1.5653089459210916E+23</c:v>
                </c:pt>
                <c:pt idx="51">
                  <c:v>1.5928705144532127E+23</c:v>
                </c:pt>
                <c:pt idx="52">
                  <c:v>1.6212571937289851E+23</c:v>
                </c:pt>
                <c:pt idx="53">
                  <c:v>1.6523166016152137E+23</c:v>
                </c:pt>
                <c:pt idx="54">
                  <c:v>1.6865891797773486E+23</c:v>
                </c:pt>
                <c:pt idx="55">
                  <c:v>1.7153298941069173E+23</c:v>
                </c:pt>
                <c:pt idx="56">
                  <c:v>1.745206910120337E+23</c:v>
                </c:pt>
                <c:pt idx="57">
                  <c:v>1.7749782997301379E+23</c:v>
                </c:pt>
                <c:pt idx="58">
                  <c:v>1.8050583262491607E+23</c:v>
                </c:pt>
                <c:pt idx="59">
                  <c:v>1.8305663612233813E+23</c:v>
                </c:pt>
                <c:pt idx="60">
                  <c:v>1.8663531905423918E+23</c:v>
                </c:pt>
                <c:pt idx="61">
                  <c:v>1.8919528768447747E+23</c:v>
                </c:pt>
                <c:pt idx="62">
                  <c:v>1.9213371008449876E+23</c:v>
                </c:pt>
                <c:pt idx="63">
                  <c:v>1.9467060328575802E+23</c:v>
                </c:pt>
                <c:pt idx="64">
                  <c:v>1.9756126814182477E+23</c:v>
                </c:pt>
                <c:pt idx="65">
                  <c:v>2.0074639971573755E+23</c:v>
                </c:pt>
                <c:pt idx="66">
                  <c:v>2.0328577213450398E+23</c:v>
                </c:pt>
                <c:pt idx="67">
                  <c:v>2.0610636910951166E+23</c:v>
                </c:pt>
                <c:pt idx="68">
                  <c:v>2.0836209549750262E+23</c:v>
                </c:pt>
                <c:pt idx="69">
                  <c:v>2.1160754614183537E+23</c:v>
                </c:pt>
                <c:pt idx="70">
                  <c:v>2.1395368462826549E+23</c:v>
                </c:pt>
                <c:pt idx="71">
                  <c:v>2.1537302676603666E+23</c:v>
                </c:pt>
                <c:pt idx="72">
                  <c:v>2.1799970724886455E+23</c:v>
                </c:pt>
                <c:pt idx="73">
                  <c:v>2.1920870502342239E+23</c:v>
                </c:pt>
                <c:pt idx="74">
                  <c:v>2.2093044652922318E+23</c:v>
                </c:pt>
                <c:pt idx="75">
                  <c:v>2.2316704667762022E+23</c:v>
                </c:pt>
                <c:pt idx="76">
                  <c:v>2.2370530943883125E+23</c:v>
                </c:pt>
                <c:pt idx="77">
                  <c:v>2.2565058248323476E+23</c:v>
                </c:pt>
                <c:pt idx="78">
                  <c:v>2.2638733728817602E+23</c:v>
                </c:pt>
                <c:pt idx="79">
                  <c:v>2.2674583439970892E+23</c:v>
                </c:pt>
                <c:pt idx="80">
                  <c:v>2.2761898756907655E+23</c:v>
                </c:pt>
                <c:pt idx="81">
                  <c:v>2.2832583954754983E+23</c:v>
                </c:pt>
                <c:pt idx="82">
                  <c:v>2.2860980336359905E+23</c:v>
                </c:pt>
                <c:pt idx="83">
                  <c:v>2.2974455661376118E+23</c:v>
                </c:pt>
                <c:pt idx="84">
                  <c:v>2.2951245871464464E+23</c:v>
                </c:pt>
                <c:pt idx="85">
                  <c:v>2.3039989933201188E+23</c:v>
                </c:pt>
                <c:pt idx="86">
                  <c:v>2.3073556009809313E+23</c:v>
                </c:pt>
                <c:pt idx="87">
                  <c:v>2.3097747518017427E+23</c:v>
                </c:pt>
                <c:pt idx="88">
                  <c:v>2.3146565020005312E+23</c:v>
                </c:pt>
                <c:pt idx="89">
                  <c:v>2.3115674892222871E+23</c:v>
                </c:pt>
                <c:pt idx="90">
                  <c:v>2.3212019411953393E+23</c:v>
                </c:pt>
                <c:pt idx="91">
                  <c:v>2.3249877854174528E+23</c:v>
                </c:pt>
                <c:pt idx="92">
                  <c:v>2.3198490168735255E+23</c:v>
                </c:pt>
                <c:pt idx="93">
                  <c:v>2.3179922939206584E+23</c:v>
                </c:pt>
                <c:pt idx="94">
                  <c:v>2.319650650021824E+23</c:v>
                </c:pt>
                <c:pt idx="95">
                  <c:v>2.3266528410144092E+23</c:v>
                </c:pt>
                <c:pt idx="96">
                  <c:v>2.3248854941852733E+23</c:v>
                </c:pt>
                <c:pt idx="97">
                  <c:v>2.3243599557790541E+23</c:v>
                </c:pt>
                <c:pt idx="98">
                  <c:v>2.3221739508396753E+23</c:v>
                </c:pt>
                <c:pt idx="99">
                  <c:v>2.329799254525093E+23</c:v>
                </c:pt>
                <c:pt idx="100">
                  <c:v>2.3189194018565167E+23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C54-4E7C-B82D-4CD749FA34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34462480"/>
        <c:axId val="1"/>
      </c:scatterChart>
      <c:valAx>
        <c:axId val="834462480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Substrate Voltage (V)</a:t>
                </a:r>
              </a:p>
            </c:rich>
          </c:tx>
          <c:overlay val="0"/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1050" b="0" i="0" u="none" strike="noStrike" baseline="0">
                <a:solidFill>
                  <a:srgbClr val="333333"/>
                </a:solidFill>
                <a:latin typeface="Aptos Narrow"/>
                <a:ea typeface="Aptos Narrow"/>
                <a:cs typeface="Aptos Narrow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Capacitance ^ -2</a:t>
                </a:r>
              </a:p>
            </c:rich>
          </c:tx>
          <c:overlay val="0"/>
        </c:title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4462480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CCAF04-6C30-614D-8071-3CC683E976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6083" y="5755088"/>
            <a:ext cx="32385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5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84E83-FA30-AE49-A809-D1503D6A5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97B18-F1D3-C845-98E1-FCEEFD596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0677A6-B440-D244-B039-82AFE3A152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ACFED41-9DB8-3441-9E99-88FCE31DC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60339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999BF-B963-A049-A11E-595313950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A4A0F9-2FD7-DE46-AE52-AD7C0C073A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9413AE-9723-9D45-B482-FF92ED073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BC717A-FCD7-0D46-A097-931C022815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811919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0FA0D-AA3C-664A-87D2-78DEA605D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05DD7F-359B-0241-A0E1-CB41463949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94FE3B0-EE83-EE47-9729-1EF195304D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816605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7785AC-BC0C-8F4E-B552-D8A6AD40EE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59A820-91F6-F544-8B07-61605B067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1FAE437-C75F-3A40-9104-1FFF2D5E7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06609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_Print-friend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4EB6B9-C6AF-7F40-9A3F-E71E87EB2D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6083" y="5742910"/>
            <a:ext cx="32385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654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F96C7-1801-CD4F-9F28-C99CEA00A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FB783-2389-2044-9FEC-A01C09265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3687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_Print-friend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4543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868AE-308B-D548-82A1-318656FC5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30614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ACFC5-D97A-B448-B815-E68D1A973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BFB46D-01D9-1D44-ABED-AC6282C16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8F9F48-3F7F-A545-9387-0732A54B5B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500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0C0DC1-B7CB-B343-8B4E-8D57625AEA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2689F1-F4A7-6440-A9D9-1BF6E3E127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4E88283-FA1D-D040-8AFC-1D07DFC302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73931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B70F5-09AC-CD48-85DB-1752A5E86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6FDB5-5C90-C844-8D34-266A469CE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33593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7D20343-9337-0E42-A01C-2815CA8E05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91252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1049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825625"/>
            <a:ext cx="11049000" cy="4207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25833E0-DD3D-DF4F-9316-F67B7A80E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7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i="0" dirty="0">
                <a:effectLst/>
                <a:latin typeface="Roboto" panose="02000000000000000000" pitchFamily="2" charset="0"/>
              </a:rPr>
              <a:t>On-going and planned fabrication at BNL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B0E14B-6889-F849-8A8C-D01D7C3603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February 24</a:t>
            </a:r>
            <a:r>
              <a:rPr lang="en-US" baseline="30000" dirty="0"/>
              <a:t>th</a:t>
            </a:r>
            <a:r>
              <a:rPr lang="en-US" dirty="0"/>
              <a:t> 2025</a:t>
            </a:r>
          </a:p>
          <a:p>
            <a:r>
              <a:rPr lang="en-US" sz="1800" b="0" i="0" dirty="0">
                <a:solidFill>
                  <a:srgbClr val="F9F9F9"/>
                </a:solidFill>
                <a:effectLst/>
                <a:latin typeface="Roboto" panose="02000000000000000000" pitchFamily="2" charset="0"/>
              </a:rPr>
              <a:t>US-Japan workshop for AC-LGAD and </a:t>
            </a:r>
            <a:r>
              <a:rPr lang="en-US" sz="1800" b="0" i="0" dirty="0" err="1">
                <a:solidFill>
                  <a:srgbClr val="F9F9F9"/>
                </a:solidFill>
                <a:effectLst/>
                <a:latin typeface="Roboto" panose="02000000000000000000" pitchFamily="2" charset="0"/>
              </a:rPr>
              <a:t>testbeam</a:t>
            </a:r>
            <a:r>
              <a:rPr lang="en-US" sz="1800" b="0" i="0" dirty="0">
                <a:solidFill>
                  <a:srgbClr val="F9F9F9"/>
                </a:solidFill>
                <a:effectLst/>
                <a:latin typeface="Roboto" panose="02000000000000000000" pitchFamily="2" charset="0"/>
              </a:rPr>
              <a:t> - FNAL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0F4563-AB5E-1F4E-B28C-08AC132303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Gabriele Giacomini</a:t>
            </a:r>
          </a:p>
        </p:txBody>
      </p:sp>
    </p:spTree>
    <p:extLst>
      <p:ext uri="{BB962C8B-B14F-4D97-AF65-F5344CB8AC3E}">
        <p14:creationId xmlns:p14="http://schemas.microsoft.com/office/powerpoint/2010/main" val="2246755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F70508-1942-B674-35C5-189F879925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10</a:t>
            </a:fld>
            <a:endParaRPr lang="en-US" sz="1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24A860C-5267-FEF3-8A7C-B1D3B0CE2241}"/>
              </a:ext>
            </a:extLst>
          </p:cNvPr>
          <p:cNvSpPr txBox="1"/>
          <p:nvPr/>
        </p:nvSpPr>
        <p:spPr>
          <a:xfrm>
            <a:off x="3151261" y="82208"/>
            <a:ext cx="609742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0070C0"/>
                </a:solidFill>
              </a:rPr>
              <a:t>Trench-LGAD</a:t>
            </a:r>
          </a:p>
          <a:p>
            <a:pPr algn="ctr"/>
            <a:r>
              <a:rPr lang="en-US" dirty="0"/>
              <a:t>Optimization of LGAD/diode periphery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2F7276-E4C4-BA3D-D908-EE3F56D2F8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477" y="2188352"/>
            <a:ext cx="3952018" cy="39780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0690356-F15A-97E2-AB7A-30A4EE6DD4A2}"/>
              </a:ext>
            </a:extLst>
          </p:cNvPr>
          <p:cNvSpPr txBox="1"/>
          <p:nvPr/>
        </p:nvSpPr>
        <p:spPr>
          <a:xfrm>
            <a:off x="518449" y="848176"/>
            <a:ext cx="108821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Depletion region extends little in thin substrates;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Rule of thumb is: </a:t>
            </a:r>
            <a:r>
              <a:rPr lang="en-US" b="1" dirty="0"/>
              <a:t>inactive border ~ 3x thickness ~ &lt;200</a:t>
            </a:r>
            <a:r>
              <a:rPr lang="en-US" b="1" dirty="0">
                <a:latin typeface="Symbol" panose="05050102010706020507" pitchFamily="18" charset="2"/>
              </a:rPr>
              <a:t>m</a:t>
            </a:r>
            <a:r>
              <a:rPr lang="en-US" b="1" dirty="0"/>
              <a:t>m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New design, 1.3 mm x 1.3 mm single channel LGADs.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3 wafers with Diodes and 3 wafers with LGADs (1 MeV different doses to check the gain vs dose/bias)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59B8FC-9C88-C3F0-5FB5-06E42A61CD9E}"/>
              </a:ext>
            </a:extLst>
          </p:cNvPr>
          <p:cNvSpPr txBox="1"/>
          <p:nvPr/>
        </p:nvSpPr>
        <p:spPr>
          <a:xfrm>
            <a:off x="4447983" y="2103113"/>
            <a:ext cx="70456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N-type termination on one wafer to check functionality</a:t>
            </a:r>
          </a:p>
          <a:p>
            <a:r>
              <a:rPr lang="en-US" dirty="0"/>
              <a:t>	(skipping the p-plus implant at the edge means one litho less, one implant less, less time and $$, higher yield)</a:t>
            </a:r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541555-8688-E8BC-B0DB-32B255D2F1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136" y="3254064"/>
            <a:ext cx="3491218" cy="329864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F8B49B5-B74A-A4E9-F39A-2C3F3D91F3C2}"/>
              </a:ext>
            </a:extLst>
          </p:cNvPr>
          <p:cNvSpPr txBox="1"/>
          <p:nvPr/>
        </p:nvSpPr>
        <p:spPr>
          <a:xfrm>
            <a:off x="6096000" y="3773104"/>
            <a:ext cx="1125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trench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053F81E-B536-CD1A-ED5A-1EE60B0C9A95}"/>
              </a:ext>
            </a:extLst>
          </p:cNvPr>
          <p:cNvSpPr txBox="1"/>
          <p:nvPr/>
        </p:nvSpPr>
        <p:spPr>
          <a:xfrm>
            <a:off x="4980358" y="5854930"/>
            <a:ext cx="7312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pad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50DC8D-A06B-9BA3-F36B-2698A4CF624D}"/>
              </a:ext>
            </a:extLst>
          </p:cNvPr>
          <p:cNvSpPr txBox="1"/>
          <p:nvPr/>
        </p:nvSpPr>
        <p:spPr>
          <a:xfrm>
            <a:off x="5346003" y="5076097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GR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E17AE16-F2AA-43F4-1013-2338094F6515}"/>
              </a:ext>
            </a:extLst>
          </p:cNvPr>
          <p:cNvSpPr txBox="1"/>
          <p:nvPr/>
        </p:nvSpPr>
        <p:spPr>
          <a:xfrm>
            <a:off x="8471576" y="4414377"/>
            <a:ext cx="2820003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Different designs: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# of GRs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GND GR width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Distance GR p-plus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Distance trench-border</a:t>
            </a:r>
          </a:p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F4DBF11-C9A7-F66B-9F82-53F12109A015}"/>
              </a:ext>
            </a:extLst>
          </p:cNvPr>
          <p:cNvSpPr txBox="1"/>
          <p:nvPr/>
        </p:nvSpPr>
        <p:spPr>
          <a:xfrm>
            <a:off x="307649" y="116649"/>
            <a:ext cx="1702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(on-going)</a:t>
            </a:r>
          </a:p>
        </p:txBody>
      </p:sp>
    </p:spTree>
    <p:extLst>
      <p:ext uri="{BB962C8B-B14F-4D97-AF65-F5344CB8AC3E}">
        <p14:creationId xmlns:p14="http://schemas.microsoft.com/office/powerpoint/2010/main" val="789865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CA1BDD0-A7C9-6867-D87A-06A372CF4D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11</a:t>
            </a:fld>
            <a:endParaRPr lang="en-US" sz="1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DB2CC6-7C1D-2293-D1FE-C42173C5C3B8}"/>
              </a:ext>
            </a:extLst>
          </p:cNvPr>
          <p:cNvSpPr txBox="1"/>
          <p:nvPr/>
        </p:nvSpPr>
        <p:spPr>
          <a:xfrm>
            <a:off x="3047288" y="142580"/>
            <a:ext cx="609742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0070C0"/>
                </a:solidFill>
              </a:rPr>
              <a:t>“Simplified” LGAD</a:t>
            </a:r>
          </a:p>
          <a:p>
            <a:pPr lvl="1" algn="ctr"/>
            <a:r>
              <a:rPr lang="en-US" dirty="0"/>
              <a:t>Gain buried by wafer-bonded wafer</a:t>
            </a:r>
          </a:p>
        </p:txBody>
      </p:sp>
      <p:pic>
        <p:nvPicPr>
          <p:cNvPr id="34" name="Picture 3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48213F1A-3403-5BBF-DCD0-45BC1CBD12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171" y="856634"/>
            <a:ext cx="6626313" cy="2803864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D62D7F17-BF28-9F9A-7C5D-38A1023677FB}"/>
              </a:ext>
            </a:extLst>
          </p:cNvPr>
          <p:cNvSpPr txBox="1"/>
          <p:nvPr/>
        </p:nvSpPr>
        <p:spPr>
          <a:xfrm>
            <a:off x="6657174" y="1333145"/>
            <a:ext cx="54522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Starting point n+ epitaxial wafer, ~ 3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m active thickness where gain layer is implanted.</a:t>
            </a:r>
          </a:p>
          <a:p>
            <a:endParaRPr lang="en-US" dirty="0"/>
          </a:p>
          <a:p>
            <a:r>
              <a:rPr lang="en-US" dirty="0"/>
              <a:t>Thick HR FZ wafer is wafer bonded on top, and then thinned down to ~ 50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m.</a:t>
            </a:r>
          </a:p>
          <a:p>
            <a:endParaRPr lang="en-US" dirty="0"/>
          </a:p>
          <a:p>
            <a:r>
              <a:rPr lang="en-US" dirty="0"/>
              <a:t>P-plus DC-electrodes follow, then trench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6B089A6-0050-57E3-A7DA-A6BF37BB0B7B}"/>
              </a:ext>
            </a:extLst>
          </p:cNvPr>
          <p:cNvSpPr txBox="1"/>
          <p:nvPr/>
        </p:nvSpPr>
        <p:spPr>
          <a:xfrm>
            <a:off x="209768" y="3774387"/>
            <a:ext cx="120575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Wafer layout dedicated to the project, as usual several design </a:t>
            </a:r>
            <a:r>
              <a:rPr lang="en-US" dirty="0" err="1"/>
              <a:t>splittings</a:t>
            </a:r>
            <a:r>
              <a:rPr lang="en-US" dirty="0"/>
              <a:t> (where the gain ends, where the p+ ends…).</a:t>
            </a:r>
          </a:p>
          <a:p>
            <a:endParaRPr lang="en-US" dirty="0"/>
          </a:p>
          <a:p>
            <a:r>
              <a:rPr lang="en-US" dirty="0"/>
              <a:t>Problem in the first production, but wafer-bonding company kindly agreed to re-do them.</a:t>
            </a:r>
          </a:p>
          <a:p>
            <a:r>
              <a:rPr lang="en-US" dirty="0"/>
              <a:t>	</a:t>
            </a:r>
            <a:r>
              <a:rPr lang="en-US" dirty="0">
                <a:sym typeface="Wingdings" panose="05000000000000000000" pitchFamily="2" charset="2"/>
              </a:rPr>
              <a:t> will go out for ion implantation as soon the PO is ready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6FB1E56-D2EE-AADE-94C6-29284D8F6002}"/>
              </a:ext>
            </a:extLst>
          </p:cNvPr>
          <p:cNvSpPr txBox="1"/>
          <p:nvPr/>
        </p:nvSpPr>
        <p:spPr>
          <a:xfrm>
            <a:off x="307649" y="116649"/>
            <a:ext cx="1702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(on-going)</a:t>
            </a:r>
          </a:p>
        </p:txBody>
      </p:sp>
    </p:spTree>
    <p:extLst>
      <p:ext uri="{BB962C8B-B14F-4D97-AF65-F5344CB8AC3E}">
        <p14:creationId xmlns:p14="http://schemas.microsoft.com/office/powerpoint/2010/main" val="23529044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2DC9FA-667E-5356-498B-F8C5BB4971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12</a:t>
            </a:fld>
            <a:endParaRPr lang="en-US" sz="1000" dirty="0"/>
          </a:p>
        </p:txBody>
      </p:sp>
      <p:pic>
        <p:nvPicPr>
          <p:cNvPr id="4" name="Picture 3" descr="A picture containing text&#10;&#10;AI-generated content may be incorrect.">
            <a:extLst>
              <a:ext uri="{FF2B5EF4-FFF2-40B4-BE49-F238E27FC236}">
                <a16:creationId xmlns:a16="http://schemas.microsoft.com/office/drawing/2014/main" id="{1C56177D-BF08-280A-DEC2-178536F2190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967" t="19509" b="11298"/>
          <a:stretch/>
        </p:blipFill>
        <p:spPr>
          <a:xfrm>
            <a:off x="536901" y="1750626"/>
            <a:ext cx="4234759" cy="40263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CAAF880-3F14-53FC-0412-43A93F21A1DB}"/>
              </a:ext>
            </a:extLst>
          </p:cNvPr>
          <p:cNvSpPr txBox="1"/>
          <p:nvPr/>
        </p:nvSpPr>
        <p:spPr>
          <a:xfrm>
            <a:off x="3612340" y="208982"/>
            <a:ext cx="609760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L(er)GAD for Pioneer</a:t>
            </a:r>
          </a:p>
          <a:p>
            <a:pPr lvl="1"/>
            <a:r>
              <a:rPr lang="en-US" dirty="0"/>
              <a:t>Thick FZ n-type (!!) wafers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426A44-0815-6FE6-6CAB-03F50F306D1F}"/>
              </a:ext>
            </a:extLst>
          </p:cNvPr>
          <p:cNvSpPr txBox="1"/>
          <p:nvPr/>
        </p:nvSpPr>
        <p:spPr>
          <a:xfrm>
            <a:off x="5093293" y="1243777"/>
            <a:ext cx="504497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Some applications require ultra low gain (~5)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Measured a gain of ~ 10 for </a:t>
            </a:r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dirty="0"/>
              <a:t>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FZ 200-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m thick wafer n-type!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AC-LGAD strip on front, DC strip on back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7D6D7DD-E345-E7A9-017A-CDE93BF80519}"/>
              </a:ext>
            </a:extLst>
          </p:cNvPr>
          <p:cNvGrpSpPr/>
          <p:nvPr/>
        </p:nvGrpSpPr>
        <p:grpSpPr>
          <a:xfrm>
            <a:off x="5280517" y="3225403"/>
            <a:ext cx="4429427" cy="3412834"/>
            <a:chOff x="5205032" y="3225403"/>
            <a:chExt cx="4429427" cy="3412834"/>
          </a:xfrm>
        </p:grpSpPr>
        <p:graphicFrame>
          <p:nvGraphicFramePr>
            <p:cNvPr id="8" name="Chart 7">
              <a:extLst>
                <a:ext uri="{FF2B5EF4-FFF2-40B4-BE49-F238E27FC236}">
                  <a16:creationId xmlns:a16="http://schemas.microsoft.com/office/drawing/2014/main" id="{558D6CB9-EE47-9EFC-20E4-0EEEDE9A6258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876624690"/>
                </p:ext>
              </p:extLst>
            </p:nvPr>
          </p:nvGraphicFramePr>
          <p:xfrm>
            <a:off x="5205032" y="3225403"/>
            <a:ext cx="4429427" cy="341283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F947576-A7D9-2C10-F71A-EA2D797E2705}"/>
                </a:ext>
              </a:extLst>
            </p:cNvPr>
            <p:cNvSpPr txBox="1"/>
            <p:nvPr/>
          </p:nvSpPr>
          <p:spPr>
            <a:xfrm>
              <a:off x="6970743" y="4354632"/>
              <a:ext cx="89800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</a:rPr>
                <a:t>Diode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5041C53-DC43-B03D-654F-C1BA302B46AC}"/>
                </a:ext>
              </a:extLst>
            </p:cNvPr>
            <p:cNvSpPr txBox="1"/>
            <p:nvPr/>
          </p:nvSpPr>
          <p:spPr>
            <a:xfrm>
              <a:off x="7943540" y="4907142"/>
              <a:ext cx="136928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0070C0"/>
                  </a:solidFill>
                </a:rPr>
                <a:t>AC-LGAD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02EC3E1A-79D8-857F-50EB-7DE1F2E92EC0}"/>
              </a:ext>
            </a:extLst>
          </p:cNvPr>
          <p:cNvSpPr txBox="1"/>
          <p:nvPr/>
        </p:nvSpPr>
        <p:spPr>
          <a:xfrm>
            <a:off x="307649" y="116649"/>
            <a:ext cx="19287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(completed)</a:t>
            </a:r>
          </a:p>
        </p:txBody>
      </p:sp>
    </p:spTree>
    <p:extLst>
      <p:ext uri="{BB962C8B-B14F-4D97-AF65-F5344CB8AC3E}">
        <p14:creationId xmlns:p14="http://schemas.microsoft.com/office/powerpoint/2010/main" val="26118060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C3F36FB-F16D-D7A5-70C9-4F4F55AEFF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13</a:t>
            </a:fld>
            <a:endParaRPr lang="en-US" sz="1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E8B40E-7C25-5817-47FD-AB97D8160592}"/>
              </a:ext>
            </a:extLst>
          </p:cNvPr>
          <p:cNvSpPr txBox="1"/>
          <p:nvPr/>
        </p:nvSpPr>
        <p:spPr>
          <a:xfrm>
            <a:off x="4219090" y="305404"/>
            <a:ext cx="34323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Planned LGAD fabrication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498D94-C280-94FB-0B03-5804FF47D87C}"/>
              </a:ext>
            </a:extLst>
          </p:cNvPr>
          <p:cNvSpPr txBox="1"/>
          <p:nvPr/>
        </p:nvSpPr>
        <p:spPr>
          <a:xfrm>
            <a:off x="1298961" y="1136591"/>
            <a:ext cx="854579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Dummy Monolithic AC-LGAD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Passive device with ~CMOS wells</a:t>
            </a:r>
          </a:p>
          <a:p>
            <a:pPr marL="800100" lvl="1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Large-Area AC-LGADs for </a:t>
            </a:r>
            <a:r>
              <a:rPr lang="en-US" dirty="0" err="1"/>
              <a:t>TimePix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DC/AC LGAD with reduced thickness (8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m) for dosimetry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DC LGAD with 1.5 MeV gain implant</a:t>
            </a:r>
          </a:p>
          <a:p>
            <a:pPr lvl="1"/>
            <a:r>
              <a:rPr lang="en-US" dirty="0"/>
              <a:t>	Any benefit to go deeper?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469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eee-iedm.org/wp-content/uploads/sites/15/2017/...">
            <a:extLst>
              <a:ext uri="{FF2B5EF4-FFF2-40B4-BE49-F238E27FC236}">
                <a16:creationId xmlns:a16="http://schemas.microsoft.com/office/drawing/2014/main" id="{9BAB45B6-1281-4FA5-8915-1061E02106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456" y="278674"/>
            <a:ext cx="28575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568787D-BF16-435B-BE98-BD7523838631}"/>
              </a:ext>
            </a:extLst>
          </p:cNvPr>
          <p:cNvSpPr txBox="1"/>
          <p:nvPr/>
        </p:nvSpPr>
        <p:spPr>
          <a:xfrm>
            <a:off x="3734616" y="123839"/>
            <a:ext cx="4373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TCAD numerical simulations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D31540-C31C-4870-9DEA-7369C1312E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66" t="16514" r="9048" b="6381"/>
          <a:stretch/>
        </p:blipFill>
        <p:spPr>
          <a:xfrm>
            <a:off x="5850381" y="4040779"/>
            <a:ext cx="4785095" cy="2735886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31DAE400-1D44-4979-8B64-5D61E92F616B}"/>
              </a:ext>
            </a:extLst>
          </p:cNvPr>
          <p:cNvGrpSpPr/>
          <p:nvPr/>
        </p:nvGrpSpPr>
        <p:grpSpPr>
          <a:xfrm>
            <a:off x="1670419" y="888268"/>
            <a:ext cx="7579680" cy="3374818"/>
            <a:chOff x="464562" y="744341"/>
            <a:chExt cx="7579680" cy="3374818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44191256-1A8A-4487-8428-B6F5894FBCC9}"/>
                </a:ext>
              </a:extLst>
            </p:cNvPr>
            <p:cNvGrpSpPr/>
            <p:nvPr/>
          </p:nvGrpSpPr>
          <p:grpSpPr>
            <a:xfrm>
              <a:off x="464562" y="1262741"/>
              <a:ext cx="7579680" cy="2856418"/>
              <a:chOff x="464562" y="1262741"/>
              <a:chExt cx="7579680" cy="2856418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87AE2D8B-6541-4188-85F1-DAF1AC423AE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9619" t="19876" r="25143" b="48591"/>
              <a:stretch/>
            </p:blipFill>
            <p:spPr>
              <a:xfrm>
                <a:off x="464562" y="1359081"/>
                <a:ext cx="7579680" cy="2289810"/>
              </a:xfrm>
              <a:prstGeom prst="rect">
                <a:avLst/>
              </a:prstGeom>
            </p:spPr>
          </p:pic>
          <p:cxnSp>
            <p:nvCxnSpPr>
              <p:cNvPr id="6" name="Straight Arrow Connector 5">
                <a:extLst>
                  <a:ext uri="{FF2B5EF4-FFF2-40B4-BE49-F238E27FC236}">
                    <a16:creationId xmlns:a16="http://schemas.microsoft.com/office/drawing/2014/main" id="{DE732810-4707-4DF2-9B67-075C2B4CBA6C}"/>
                  </a:ext>
                </a:extLst>
              </p:cNvPr>
              <p:cNvCxnSpPr/>
              <p:nvPr/>
            </p:nvCxnSpPr>
            <p:spPr>
              <a:xfrm flipV="1">
                <a:off x="2238087" y="1262743"/>
                <a:ext cx="0" cy="28564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1552A4A0-797C-42F8-9943-2DA9CEB395B0}"/>
                  </a:ext>
                </a:extLst>
              </p:cNvPr>
              <p:cNvCxnSpPr/>
              <p:nvPr/>
            </p:nvCxnSpPr>
            <p:spPr>
              <a:xfrm flipV="1">
                <a:off x="2651744" y="1262742"/>
                <a:ext cx="0" cy="28564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FC2589CC-374D-40EC-9EAD-C72F403409DC}"/>
                  </a:ext>
                </a:extLst>
              </p:cNvPr>
              <p:cNvCxnSpPr/>
              <p:nvPr/>
            </p:nvCxnSpPr>
            <p:spPr>
              <a:xfrm flipV="1">
                <a:off x="3074110" y="1262741"/>
                <a:ext cx="0" cy="28564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2079304B-F499-48AD-958D-A118F8FB4803}"/>
                  </a:ext>
                </a:extLst>
              </p:cNvPr>
              <p:cNvCxnSpPr/>
              <p:nvPr/>
            </p:nvCxnSpPr>
            <p:spPr>
              <a:xfrm flipV="1">
                <a:off x="3522602" y="1262744"/>
                <a:ext cx="0" cy="28564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8167E96C-DAEC-4B50-9625-326B5B9FA86D}"/>
                  </a:ext>
                </a:extLst>
              </p:cNvPr>
              <p:cNvCxnSpPr/>
              <p:nvPr/>
            </p:nvCxnSpPr>
            <p:spPr>
              <a:xfrm flipV="1">
                <a:off x="3936259" y="1262743"/>
                <a:ext cx="0" cy="28564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AF1C9C6C-417A-4228-AA7B-B124C8579ABA}"/>
                  </a:ext>
                </a:extLst>
              </p:cNvPr>
              <p:cNvCxnSpPr/>
              <p:nvPr/>
            </p:nvCxnSpPr>
            <p:spPr>
              <a:xfrm flipV="1">
                <a:off x="4358625" y="1262742"/>
                <a:ext cx="0" cy="28564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6A479E75-5ADE-4978-B79F-DB0A781A9FCD}"/>
                  </a:ext>
                </a:extLst>
              </p:cNvPr>
              <p:cNvCxnSpPr/>
              <p:nvPr/>
            </p:nvCxnSpPr>
            <p:spPr>
              <a:xfrm flipV="1">
                <a:off x="4763574" y="1262746"/>
                <a:ext cx="0" cy="28564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AC9D8F08-75FE-4260-A4E2-63676F26FFFD}"/>
                  </a:ext>
                </a:extLst>
              </p:cNvPr>
              <p:cNvCxnSpPr/>
              <p:nvPr/>
            </p:nvCxnSpPr>
            <p:spPr>
              <a:xfrm flipV="1">
                <a:off x="5177231" y="1262745"/>
                <a:ext cx="0" cy="28564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3DC156B8-8C41-454B-BFA6-60904CD2E517}"/>
                  </a:ext>
                </a:extLst>
              </p:cNvPr>
              <p:cNvCxnSpPr/>
              <p:nvPr/>
            </p:nvCxnSpPr>
            <p:spPr>
              <a:xfrm flipV="1">
                <a:off x="5599597" y="1262744"/>
                <a:ext cx="0" cy="28564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3395655-BF35-470D-B056-B092B329C605}"/>
                </a:ext>
              </a:extLst>
            </p:cNvPr>
            <p:cNvSpPr txBox="1"/>
            <p:nvPr/>
          </p:nvSpPr>
          <p:spPr>
            <a:xfrm>
              <a:off x="1733006" y="744341"/>
              <a:ext cx="19662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Mip @ different X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35D251F-6104-4FFA-AC87-B61B4FB4C369}"/>
              </a:ext>
            </a:extLst>
          </p:cNvPr>
          <p:cNvSpPr txBox="1"/>
          <p:nvPr/>
        </p:nvSpPr>
        <p:spPr>
          <a:xfrm>
            <a:off x="8847910" y="4485392"/>
            <a:ext cx="15093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Current pulses for different X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38F00A9-856E-4A25-A06F-D3896F1FE5B3}"/>
              </a:ext>
            </a:extLst>
          </p:cNvPr>
          <p:cNvSpPr txBox="1"/>
          <p:nvPr/>
        </p:nvSpPr>
        <p:spPr>
          <a:xfrm>
            <a:off x="1952212" y="4472699"/>
            <a:ext cx="37552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Qualitatively assessment of LGAD/ACLGAD properties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AFE687-6987-8C48-C192-0280B8D6EEA4}"/>
              </a:ext>
            </a:extLst>
          </p:cNvPr>
          <p:cNvSpPr txBox="1"/>
          <p:nvPr/>
        </p:nvSpPr>
        <p:spPr>
          <a:xfrm>
            <a:off x="344855" y="5487415"/>
            <a:ext cx="543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Switching to Victory, “legacy” package still available</a:t>
            </a:r>
          </a:p>
        </p:txBody>
      </p:sp>
    </p:spTree>
    <p:extLst>
      <p:ext uri="{BB962C8B-B14F-4D97-AF65-F5344CB8AC3E}">
        <p14:creationId xmlns:p14="http://schemas.microsoft.com/office/powerpoint/2010/main" val="3312614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7E578FB-4B98-4B87-AF0A-3BEAE9917D0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5381"/>
          <a:stretch/>
        </p:blipFill>
        <p:spPr>
          <a:xfrm>
            <a:off x="1233443" y="606418"/>
            <a:ext cx="9465892" cy="559782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97F6091-5A3B-4A6E-9EAE-1941BC590C96}"/>
              </a:ext>
            </a:extLst>
          </p:cNvPr>
          <p:cNvSpPr txBox="1"/>
          <p:nvPr/>
        </p:nvSpPr>
        <p:spPr>
          <a:xfrm>
            <a:off x="1244837" y="68520"/>
            <a:ext cx="98939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Layout Editor by L-Edit, photomasks fabrication by Photronics</a:t>
            </a:r>
          </a:p>
        </p:txBody>
      </p:sp>
    </p:spTree>
    <p:extLst>
      <p:ext uri="{BB962C8B-B14F-4D97-AF65-F5344CB8AC3E}">
        <p14:creationId xmlns:p14="http://schemas.microsoft.com/office/powerpoint/2010/main" val="4109775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2FF7B-CFC8-4951-94A6-DB19A9572285}"/>
              </a:ext>
            </a:extLst>
          </p:cNvPr>
          <p:cNvSpPr txBox="1">
            <a:spLocks/>
          </p:cNvSpPr>
          <p:nvPr/>
        </p:nvSpPr>
        <p:spPr>
          <a:xfrm>
            <a:off x="2036618" y="149527"/>
            <a:ext cx="8174182" cy="8133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100 Cleanroom ~ 500 sq ft</a:t>
            </a:r>
          </a:p>
          <a:p>
            <a:pPr algn="ctr"/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Dedicated to silicon (no transition metals)</a:t>
            </a:r>
          </a:p>
        </p:txBody>
      </p:sp>
      <p:pic>
        <p:nvPicPr>
          <p:cNvPr id="3" name="Content Placeholder 8">
            <a:extLst>
              <a:ext uri="{FF2B5EF4-FFF2-40B4-BE49-F238E27FC236}">
                <a16:creationId xmlns:a16="http://schemas.microsoft.com/office/drawing/2014/main" id="{D425CFD2-6386-443F-8D03-F9319F2EE4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715" y="1680697"/>
            <a:ext cx="7631950" cy="42659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7266052-29A4-4C3D-8658-0506DA5C6125}"/>
              </a:ext>
            </a:extLst>
          </p:cNvPr>
          <p:cNvSpPr txBox="1"/>
          <p:nvPr/>
        </p:nvSpPr>
        <p:spPr>
          <a:xfrm rot="16200000">
            <a:off x="9617389" y="3543133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corridor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38379815-0E49-4A45-9D79-300E50104639}"/>
              </a:ext>
            </a:extLst>
          </p:cNvPr>
          <p:cNvSpPr/>
          <p:nvPr/>
        </p:nvSpPr>
        <p:spPr>
          <a:xfrm rot="16200000">
            <a:off x="9296228" y="1854715"/>
            <a:ext cx="1609253" cy="792480"/>
          </a:xfrm>
          <a:prstGeom prst="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D4BBACDA-8760-46B5-8C1B-CA1A8E0F0DC2}"/>
              </a:ext>
            </a:extLst>
          </p:cNvPr>
          <p:cNvSpPr/>
          <p:nvPr/>
        </p:nvSpPr>
        <p:spPr>
          <a:xfrm rot="5400000">
            <a:off x="9296227" y="5002864"/>
            <a:ext cx="1609253" cy="792480"/>
          </a:xfrm>
          <a:prstGeom prst="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352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3A1FCB6-BE81-41B7-B9FD-D4132D7DBEF3}"/>
              </a:ext>
            </a:extLst>
          </p:cNvPr>
          <p:cNvSpPr txBox="1"/>
          <p:nvPr/>
        </p:nvSpPr>
        <p:spPr>
          <a:xfrm>
            <a:off x="4550751" y="144175"/>
            <a:ext cx="20329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Facilities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E6D796-3B9F-44E9-8030-6E8DB1A277B9}"/>
              </a:ext>
            </a:extLst>
          </p:cNvPr>
          <p:cNvSpPr txBox="1"/>
          <p:nvPr/>
        </p:nvSpPr>
        <p:spPr>
          <a:xfrm>
            <a:off x="8085901" y="889843"/>
            <a:ext cx="328000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PECVD Oxide &amp; Si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4,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using another class1000 clean room @ BNL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External service for ion-implantation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Service at other facilities possible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BDBDF18-D762-4F5F-B356-492A8DD95EB3}"/>
              </a:ext>
            </a:extLst>
          </p:cNvPr>
          <p:cNvGrpSpPr/>
          <p:nvPr/>
        </p:nvGrpSpPr>
        <p:grpSpPr>
          <a:xfrm>
            <a:off x="1623111" y="911039"/>
            <a:ext cx="6406192" cy="5096673"/>
            <a:chOff x="99111" y="1217041"/>
            <a:chExt cx="6603408" cy="530023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44BC78C-944D-4376-B026-70D3301862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111" y="1217041"/>
              <a:ext cx="6603408" cy="5300232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BAF260D-06C4-4358-B9A1-0F86C53A2C16}"/>
                </a:ext>
              </a:extLst>
            </p:cNvPr>
            <p:cNvSpPr txBox="1"/>
            <p:nvPr/>
          </p:nvSpPr>
          <p:spPr>
            <a:xfrm>
              <a:off x="5410948" y="5309419"/>
              <a:ext cx="516194" cy="272059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rgbClr val="0070C0"/>
                  </a:solidFill>
                </a:rPr>
                <a:t>CMP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607AC8BF-DCD0-4DA4-964A-C6026E7D8B16}"/>
              </a:ext>
            </a:extLst>
          </p:cNvPr>
          <p:cNvSpPr txBox="1"/>
          <p:nvPr/>
        </p:nvSpPr>
        <p:spPr>
          <a:xfrm>
            <a:off x="4451739" y="1600469"/>
            <a:ext cx="2225289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Laser dicing 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6D7D91A-A1F7-45C5-A859-D414170F2BEE}"/>
              </a:ext>
            </a:extLst>
          </p:cNvPr>
          <p:cNvCxnSpPr/>
          <p:nvPr/>
        </p:nvCxnSpPr>
        <p:spPr>
          <a:xfrm>
            <a:off x="6583680" y="2123690"/>
            <a:ext cx="766354" cy="1114697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49D40-2E7E-480B-84A6-06F8F15DEB4B}"/>
              </a:ext>
            </a:extLst>
          </p:cNvPr>
          <p:cNvSpPr txBox="1"/>
          <p:nvPr/>
        </p:nvSpPr>
        <p:spPr>
          <a:xfrm>
            <a:off x="2226450" y="3390786"/>
            <a:ext cx="200407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Dry etching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D526CBE-B35F-42C3-B4B6-134F9B5B338E}"/>
              </a:ext>
            </a:extLst>
          </p:cNvPr>
          <p:cNvCxnSpPr>
            <a:cxnSpLocks/>
          </p:cNvCxnSpPr>
          <p:nvPr/>
        </p:nvCxnSpPr>
        <p:spPr>
          <a:xfrm>
            <a:off x="4225314" y="3761606"/>
            <a:ext cx="2801380" cy="3607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3045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4B5CF35-1A27-37A5-68C8-40A0639AEB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6</a:t>
            </a:fld>
            <a:endParaRPr lang="en-US" sz="1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24504E-A488-8040-2EBA-C3E39B0615A1}"/>
              </a:ext>
            </a:extLst>
          </p:cNvPr>
          <p:cNvSpPr txBox="1"/>
          <p:nvPr/>
        </p:nvSpPr>
        <p:spPr>
          <a:xfrm>
            <a:off x="4082357" y="105349"/>
            <a:ext cx="36150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On-Going LGAD fabrication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8A62C4-081D-144D-8542-843BC653BF1C}"/>
              </a:ext>
            </a:extLst>
          </p:cNvPr>
          <p:cNvSpPr txBox="1"/>
          <p:nvPr/>
        </p:nvSpPr>
        <p:spPr>
          <a:xfrm>
            <a:off x="2887109" y="1143845"/>
            <a:ext cx="5929893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AC-LGAD strip for R&amp;D EIC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1 wafer with no gain for reference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STD AC-LGAD strips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RSD LGAD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AC-LGAD with alumina as dielectric</a:t>
            </a:r>
          </a:p>
          <a:p>
            <a:pPr marL="800100" lvl="1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Large-area single-channel AC-LGADs for calorimetry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20, 30, 50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m thick wafers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380-keV vs 1-MeV gain implant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300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m thick diodes for reference</a:t>
            </a:r>
          </a:p>
          <a:p>
            <a:pPr marL="800100" lvl="1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Trench-LGAD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Optimization of LGAD/diode periphery</a:t>
            </a:r>
          </a:p>
          <a:p>
            <a:pPr marL="800100" lvl="1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“Simplified” LGAD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Gain buried by wafer-bonded wafer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Lower Gain AD for Pioneer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Thick FZ n-type (!!) wafers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2EEF3B-00A5-5876-0C9C-BA726E948905}"/>
              </a:ext>
            </a:extLst>
          </p:cNvPr>
          <p:cNvSpPr txBox="1"/>
          <p:nvPr/>
        </p:nvSpPr>
        <p:spPr>
          <a:xfrm>
            <a:off x="444381" y="608231"/>
            <a:ext cx="5160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All batches on 4” epi wafers, 20, 30, 50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m thick</a:t>
            </a:r>
          </a:p>
        </p:txBody>
      </p:sp>
    </p:spTree>
    <p:extLst>
      <p:ext uri="{BB962C8B-B14F-4D97-AF65-F5344CB8AC3E}">
        <p14:creationId xmlns:p14="http://schemas.microsoft.com/office/powerpoint/2010/main" val="2496941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AE9192-3ABC-B203-060A-406C0A9F61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7</a:t>
            </a:fld>
            <a:endParaRPr lang="en-US" sz="1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09B7E6-E48A-C653-7EE1-A1C39961A8EC}"/>
              </a:ext>
            </a:extLst>
          </p:cNvPr>
          <p:cNvSpPr txBox="1"/>
          <p:nvPr/>
        </p:nvSpPr>
        <p:spPr>
          <a:xfrm>
            <a:off x="4484406" y="169053"/>
            <a:ext cx="35999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AC-LGAD strip for R&amp;D EIC</a:t>
            </a:r>
          </a:p>
        </p:txBody>
      </p:sp>
      <p:pic>
        <p:nvPicPr>
          <p:cNvPr id="7" name="Picture 6" descr="A picture containing text&#10;&#10;AI-generated content may be incorrect.">
            <a:extLst>
              <a:ext uri="{FF2B5EF4-FFF2-40B4-BE49-F238E27FC236}">
                <a16:creationId xmlns:a16="http://schemas.microsoft.com/office/drawing/2014/main" id="{35089CFD-BB71-CFF4-B30A-9A7D47E3D3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186" y="110828"/>
            <a:ext cx="3389050" cy="32916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696CFB9-CE1F-7967-800D-AB5D4B09C063}"/>
              </a:ext>
            </a:extLst>
          </p:cNvPr>
          <p:cNvSpPr txBox="1"/>
          <p:nvPr/>
        </p:nvSpPr>
        <p:spPr>
          <a:xfrm>
            <a:off x="3902959" y="693303"/>
            <a:ext cx="812280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Using some of the old masks: (JTE, n-resistive layer, [p-spray when required])</a:t>
            </a:r>
          </a:p>
          <a:p>
            <a:r>
              <a:rPr lang="en-US" dirty="0"/>
              <a:t>and adding p-plus at the border – which may change in the future</a:t>
            </a:r>
          </a:p>
          <a:p>
            <a:r>
              <a:rPr lang="en-US" dirty="0"/>
              <a:t>And re-designing: contacts, metal, passivation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1 MeV implant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1 wafer with no gain for reference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STD AC-LGAD strips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RSD LGAD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AC-LGAD with alumina as dielectric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73A0858-66B6-B82E-64A1-63CBEB5F3558}"/>
              </a:ext>
            </a:extLst>
          </p:cNvPr>
          <p:cNvGrpSpPr/>
          <p:nvPr/>
        </p:nvGrpSpPr>
        <p:grpSpPr>
          <a:xfrm>
            <a:off x="8153608" y="3509035"/>
            <a:ext cx="3991737" cy="3302310"/>
            <a:chOff x="8200263" y="3555690"/>
            <a:chExt cx="3991737" cy="330231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CE8E26C-B4F6-4D47-437B-1F15B3AA5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56249" y="4016507"/>
              <a:ext cx="3816166" cy="276286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0F7783E-A4E7-9C19-73A0-1A67411D563E}"/>
                </a:ext>
              </a:extLst>
            </p:cNvPr>
            <p:cNvSpPr txBox="1"/>
            <p:nvPr/>
          </p:nvSpPr>
          <p:spPr>
            <a:xfrm>
              <a:off x="8468665" y="3555690"/>
              <a:ext cx="365973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/>
                <a:t>Double metal to move the bonding pads on the long edge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DE84759-6D8A-49AF-BF3B-310EC17BC10F}"/>
                </a:ext>
              </a:extLst>
            </p:cNvPr>
            <p:cNvSpPr/>
            <p:nvPr/>
          </p:nvSpPr>
          <p:spPr>
            <a:xfrm>
              <a:off x="8200263" y="3555690"/>
              <a:ext cx="3991737" cy="3302310"/>
            </a:xfrm>
            <a:prstGeom prst="rect">
              <a:avLst/>
            </a:prstGeom>
            <a:noFill/>
            <a:ln w="635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41576CA-A86B-72B0-2EF8-D59ABD22FB43}"/>
              </a:ext>
            </a:extLst>
          </p:cNvPr>
          <p:cNvGrpSpPr/>
          <p:nvPr/>
        </p:nvGrpSpPr>
        <p:grpSpPr>
          <a:xfrm>
            <a:off x="287211" y="3514785"/>
            <a:ext cx="7606487" cy="3296559"/>
            <a:chOff x="287211" y="3514785"/>
            <a:chExt cx="7606487" cy="3296559"/>
          </a:xfrm>
        </p:grpSpPr>
        <p:pic>
          <p:nvPicPr>
            <p:cNvPr id="19" name="Picture 18" descr="Chart, waterfall chart&#10;&#10;AI-generated content may be incorrect.">
              <a:extLst>
                <a:ext uri="{FF2B5EF4-FFF2-40B4-BE49-F238E27FC236}">
                  <a16:creationId xmlns:a16="http://schemas.microsoft.com/office/drawing/2014/main" id="{9A20EE8E-B1D4-8B9E-0633-6E236913991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1186" y="4257636"/>
              <a:ext cx="3615748" cy="1907061"/>
            </a:xfrm>
            <a:prstGeom prst="rect">
              <a:avLst/>
            </a:prstGeom>
          </p:spPr>
        </p:pic>
        <p:pic>
          <p:nvPicPr>
            <p:cNvPr id="21" name="Picture 20" descr="Chart, waterfall chart&#10;&#10;AI-generated content may be incorrect.">
              <a:extLst>
                <a:ext uri="{FF2B5EF4-FFF2-40B4-BE49-F238E27FC236}">
                  <a16:creationId xmlns:a16="http://schemas.microsoft.com/office/drawing/2014/main" id="{0437E092-C285-5BB2-C240-8755D707F34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86934" y="4257636"/>
              <a:ext cx="3615749" cy="1907061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2F4840-4E88-CADF-B5DA-21351205AF9A}"/>
                </a:ext>
              </a:extLst>
            </p:cNvPr>
            <p:cNvSpPr txBox="1"/>
            <p:nvPr/>
          </p:nvSpPr>
          <p:spPr>
            <a:xfrm>
              <a:off x="640505" y="3719066"/>
              <a:ext cx="66928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0070C0"/>
                  </a:solidFill>
                </a:rPr>
                <a:t>AC-LGAD vs RSD</a:t>
              </a:r>
              <a:r>
                <a:rPr lang="en-US" dirty="0"/>
                <a:t>: additional n+, new contacts, deeper n-res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0FB6FF0-0FED-A58B-BF69-92E01DB244BF}"/>
                </a:ext>
              </a:extLst>
            </p:cNvPr>
            <p:cNvSpPr/>
            <p:nvPr/>
          </p:nvSpPr>
          <p:spPr>
            <a:xfrm>
              <a:off x="287211" y="3514785"/>
              <a:ext cx="7606487" cy="3296559"/>
            </a:xfrm>
            <a:prstGeom prst="rect">
              <a:avLst/>
            </a:prstGeom>
            <a:noFill/>
            <a:ln w="635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CE4D22B0-0F69-1F38-2FE5-A7435C1A3734}"/>
              </a:ext>
            </a:extLst>
          </p:cNvPr>
          <p:cNvSpPr txBox="1"/>
          <p:nvPr/>
        </p:nvSpPr>
        <p:spPr>
          <a:xfrm>
            <a:off x="5271796" y="6188352"/>
            <a:ext cx="7280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RSD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957C453-3841-BA10-69BA-B443E7CEB843}"/>
              </a:ext>
            </a:extLst>
          </p:cNvPr>
          <p:cNvSpPr txBox="1"/>
          <p:nvPr/>
        </p:nvSpPr>
        <p:spPr>
          <a:xfrm>
            <a:off x="2179060" y="6200801"/>
            <a:ext cx="13692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AC-LGAD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B147BD1-38D6-39A4-5020-5DB07A5D93E6}"/>
              </a:ext>
            </a:extLst>
          </p:cNvPr>
          <p:cNvSpPr txBox="1"/>
          <p:nvPr/>
        </p:nvSpPr>
        <p:spPr>
          <a:xfrm>
            <a:off x="10336659" y="104093"/>
            <a:ext cx="1702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(on-going)</a:t>
            </a:r>
          </a:p>
        </p:txBody>
      </p:sp>
    </p:spTree>
    <p:extLst>
      <p:ext uri="{BB962C8B-B14F-4D97-AF65-F5344CB8AC3E}">
        <p14:creationId xmlns:p14="http://schemas.microsoft.com/office/powerpoint/2010/main" val="549617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0686E5-C9AE-420B-3BF7-EA9EE53241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8</a:t>
            </a:fld>
            <a:endParaRPr lang="en-US" sz="1000" dirty="0"/>
          </a:p>
        </p:txBody>
      </p:sp>
      <p:pic>
        <p:nvPicPr>
          <p:cNvPr id="4" name="Picture 3" descr="A picture containing diagram&#10;&#10;AI-generated content may be incorrect.">
            <a:extLst>
              <a:ext uri="{FF2B5EF4-FFF2-40B4-BE49-F238E27FC236}">
                <a16:creationId xmlns:a16="http://schemas.microsoft.com/office/drawing/2014/main" id="{6A8B05A3-3523-0283-2F6C-CF10B06AAA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306" y="1365473"/>
            <a:ext cx="4707755" cy="431970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F00F7D6-DA62-02F5-D58E-AFB721485876}"/>
              </a:ext>
            </a:extLst>
          </p:cNvPr>
          <p:cNvSpPr txBox="1"/>
          <p:nvPr/>
        </p:nvSpPr>
        <p:spPr>
          <a:xfrm>
            <a:off x="4772640" y="169053"/>
            <a:ext cx="35999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AC-LGAD pixel for R&amp;D EIC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D9BA5F-01C3-2F17-EB47-86E81AC7255B}"/>
              </a:ext>
            </a:extLst>
          </p:cNvPr>
          <p:cNvSpPr txBox="1"/>
          <p:nvPr/>
        </p:nvSpPr>
        <p:spPr>
          <a:xfrm>
            <a:off x="6251713" y="1470991"/>
            <a:ext cx="34291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parallel to AC-LGAD strip</a:t>
            </a:r>
          </a:p>
          <a:p>
            <a:r>
              <a:rPr lang="en-US" dirty="0"/>
              <a:t>1 wafer of EICROC pixels/strips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7F0253-85F7-FC39-F439-34BD6CAADDEF}"/>
              </a:ext>
            </a:extLst>
          </p:cNvPr>
          <p:cNvSpPr txBox="1"/>
          <p:nvPr/>
        </p:nvSpPr>
        <p:spPr>
          <a:xfrm>
            <a:off x="307649" y="116649"/>
            <a:ext cx="1702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(on-going)</a:t>
            </a:r>
          </a:p>
        </p:txBody>
      </p:sp>
    </p:spTree>
    <p:extLst>
      <p:ext uri="{BB962C8B-B14F-4D97-AF65-F5344CB8AC3E}">
        <p14:creationId xmlns:p14="http://schemas.microsoft.com/office/powerpoint/2010/main" val="941269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289EFF-1D43-96AA-89BF-36C628BBBA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9</a:t>
            </a:fld>
            <a:endParaRPr lang="en-US" sz="1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7B9E80-BFDE-F0CE-E607-2CCA66EB1349}"/>
              </a:ext>
            </a:extLst>
          </p:cNvPr>
          <p:cNvSpPr txBox="1"/>
          <p:nvPr/>
        </p:nvSpPr>
        <p:spPr>
          <a:xfrm>
            <a:off x="2712875" y="150951"/>
            <a:ext cx="8063982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Large-area single-channel AC-LGADs for calorimetry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20, 30, 50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m thick wafers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380-keV vs 1-MeV gain implant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/>
              <a:t>300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m thick diodes for reference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159582-543B-044E-0004-3F8D72A0C6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127" y="1405822"/>
            <a:ext cx="4396596" cy="472420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0DDBF2E-6126-9819-9442-20CF38BE65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5379" y="2783270"/>
            <a:ext cx="3657465" cy="32100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5321626-7C5F-76D0-E3BE-BC32651330A7}"/>
              </a:ext>
            </a:extLst>
          </p:cNvPr>
          <p:cNvSpPr txBox="1"/>
          <p:nvPr/>
        </p:nvSpPr>
        <p:spPr>
          <a:xfrm>
            <a:off x="7122694" y="4203616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 metal grid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1C5D91-897D-1C8F-4562-AF83BD1C9CE2}"/>
              </a:ext>
            </a:extLst>
          </p:cNvPr>
          <p:cNvSpPr txBox="1"/>
          <p:nvPr/>
        </p:nvSpPr>
        <p:spPr>
          <a:xfrm>
            <a:off x="9941835" y="2671595"/>
            <a:ext cx="167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P+ termination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DDE975-4A4D-25CB-3E2A-3521FCA045D8}"/>
              </a:ext>
            </a:extLst>
          </p:cNvPr>
          <p:cNvSpPr txBox="1"/>
          <p:nvPr/>
        </p:nvSpPr>
        <p:spPr>
          <a:xfrm>
            <a:off x="307649" y="116649"/>
            <a:ext cx="1702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(on-going)</a:t>
            </a:r>
          </a:p>
        </p:txBody>
      </p:sp>
    </p:spTree>
    <p:extLst>
      <p:ext uri="{BB962C8B-B14F-4D97-AF65-F5344CB8AC3E}">
        <p14:creationId xmlns:p14="http://schemas.microsoft.com/office/powerpoint/2010/main" val="219186428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 Color Palet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05C78"/>
      </a:accent1>
      <a:accent2>
        <a:srgbClr val="00ADDC"/>
      </a:accent2>
      <a:accent3>
        <a:srgbClr val="B2D33B"/>
      </a:accent3>
      <a:accent4>
        <a:srgbClr val="F68B1F"/>
      </a:accent4>
      <a:accent5>
        <a:srgbClr val="B72467"/>
      </a:accent5>
      <a:accent6>
        <a:srgbClr val="FFCD34"/>
      </a:accent6>
      <a:hlink>
        <a:srgbClr val="4881C3"/>
      </a:hlink>
      <a:folHlink>
        <a:srgbClr val="51499E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NL_PPT_Template_2021_Widescreen_Compressed_060121" id="{12E83E08-87E0-F644-89EB-87DEB220AE0B}" vid="{EBE5DD67-AF26-1345-A97E-9F8C3AF25A6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BNL_PPT_Template_2021_Widescreen_Compressed</Template>
  <TotalTime>130</TotalTime>
  <Words>677</Words>
  <Application>Microsoft Office PowerPoint</Application>
  <PresentationFormat>Widescreen</PresentationFormat>
  <Paragraphs>132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Roboto</vt:lpstr>
      <vt:lpstr>Symbol</vt:lpstr>
      <vt:lpstr>Wingdings</vt:lpstr>
      <vt:lpstr>BNL</vt:lpstr>
      <vt:lpstr>On-going and planned fabrication at BNL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Giacomini, Gabriele</dc:creator>
  <cp:keywords/>
  <dc:description/>
  <cp:lastModifiedBy>Giacomini, Gabriele</cp:lastModifiedBy>
  <cp:revision>1</cp:revision>
  <dcterms:created xsi:type="dcterms:W3CDTF">2025-02-21T19:33:05Z</dcterms:created>
  <dcterms:modified xsi:type="dcterms:W3CDTF">2025-02-21T21:54:06Z</dcterms:modified>
  <cp:category/>
</cp:coreProperties>
</file>