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  <p:sldMasterId id="2147483667" r:id="rId2"/>
  </p:sldMasterIdLst>
  <p:notesMasterIdLst>
    <p:notesMasterId r:id="rId22"/>
  </p:notesMasterIdLst>
  <p:handoutMasterIdLst>
    <p:handoutMasterId r:id="rId23"/>
  </p:handoutMasterIdLst>
  <p:sldIdLst>
    <p:sldId id="256" r:id="rId3"/>
    <p:sldId id="264" r:id="rId4"/>
    <p:sldId id="275" r:id="rId5"/>
    <p:sldId id="257" r:id="rId6"/>
    <p:sldId id="258" r:id="rId7"/>
    <p:sldId id="259" r:id="rId8"/>
    <p:sldId id="262" r:id="rId9"/>
    <p:sldId id="260" r:id="rId10"/>
    <p:sldId id="261" r:id="rId11"/>
    <p:sldId id="263" r:id="rId12"/>
    <p:sldId id="271" r:id="rId13"/>
    <p:sldId id="265" r:id="rId14"/>
    <p:sldId id="267" r:id="rId15"/>
    <p:sldId id="266" r:id="rId16"/>
    <p:sldId id="268" r:id="rId17"/>
    <p:sldId id="269" r:id="rId18"/>
    <p:sldId id="274" r:id="rId19"/>
    <p:sldId id="272" r:id="rId20"/>
    <p:sldId id="273" r:id="rId21"/>
  </p:sldIdLst>
  <p:sldSz cx="9144000" cy="6858000" type="screen4x3"/>
  <p:notesSz cx="7010400" cy="93964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1D4F9F"/>
    <a:srgbClr val="25408B"/>
    <a:srgbClr val="000000"/>
    <a:srgbClr val="0000FF"/>
    <a:srgbClr val="FF9900"/>
    <a:srgbClr val="0066FF"/>
    <a:srgbClr val="99CCFF"/>
    <a:srgbClr val="660066"/>
    <a:srgbClr val="FFFFFF"/>
    <a:srgbClr val="D86B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42" autoAdjust="0"/>
    <p:restoredTop sz="99340" autoAdjust="0"/>
  </p:normalViewPr>
  <p:slideViewPr>
    <p:cSldViewPr snapToGrid="0">
      <p:cViewPr varScale="1">
        <p:scale>
          <a:sx n="94" d="100"/>
          <a:sy n="94" d="100"/>
        </p:scale>
        <p:origin x="-120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D73A8A-177D-4047-B487-225EE93DAE0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2E2D9E-F5B0-4379-BD7B-4B5BF35A3CEF}">
      <dgm:prSet phldrT="[Text]"/>
      <dgm:spPr/>
      <dgm:t>
        <a:bodyPr/>
        <a:lstStyle/>
        <a:p>
          <a:r>
            <a:rPr lang="en-US" dirty="0" smtClean="0"/>
            <a:t>Cavity Assembly</a:t>
          </a:r>
        </a:p>
        <a:p>
          <a:r>
            <a:rPr lang="en-US" dirty="0" smtClean="0"/>
            <a:t>(Tuning before weld)</a:t>
          </a:r>
          <a:endParaRPr lang="en-US" dirty="0"/>
        </a:p>
      </dgm:t>
    </dgm:pt>
    <dgm:pt modelId="{B63118CE-BED8-4030-9BB9-3F609B34AA68}" type="parTrans" cxnId="{25BFE440-69C4-4CA5-B638-B3570123D386}">
      <dgm:prSet/>
      <dgm:spPr/>
      <dgm:t>
        <a:bodyPr/>
        <a:lstStyle/>
        <a:p>
          <a:endParaRPr lang="en-US"/>
        </a:p>
      </dgm:t>
    </dgm:pt>
    <dgm:pt modelId="{D26957F6-63D0-4484-B41E-A5E866016050}" type="sibTrans" cxnId="{25BFE440-69C4-4CA5-B638-B3570123D386}">
      <dgm:prSet/>
      <dgm:spPr/>
      <dgm:t>
        <a:bodyPr/>
        <a:lstStyle/>
        <a:p>
          <a:endParaRPr lang="en-US"/>
        </a:p>
      </dgm:t>
    </dgm:pt>
    <dgm:pt modelId="{C13D5E9E-D5DC-4A29-ABD5-5E483AD769BE}">
      <dgm:prSet phldrT="[Text]"/>
      <dgm:spPr/>
      <dgm:t>
        <a:bodyPr/>
        <a:lstStyle/>
        <a:p>
          <a:r>
            <a:rPr lang="en-US" dirty="0" smtClean="0"/>
            <a:t>Body </a:t>
          </a:r>
          <a:r>
            <a:rPr lang="en-US" dirty="0" err="1" smtClean="0"/>
            <a:t>Weldment</a:t>
          </a:r>
          <a:endParaRPr lang="en-US" dirty="0"/>
        </a:p>
      </dgm:t>
    </dgm:pt>
    <dgm:pt modelId="{C43E8617-4632-46B5-BA0D-9232CC0910A5}" type="parTrans" cxnId="{82939405-BC62-4B30-9984-74A22F21BFB6}">
      <dgm:prSet/>
      <dgm:spPr/>
      <dgm:t>
        <a:bodyPr/>
        <a:lstStyle/>
        <a:p>
          <a:endParaRPr lang="en-US"/>
        </a:p>
      </dgm:t>
    </dgm:pt>
    <dgm:pt modelId="{EF06E383-07CF-403B-9CAD-C642522D7D52}" type="sibTrans" cxnId="{82939405-BC62-4B30-9984-74A22F21BFB6}">
      <dgm:prSet/>
      <dgm:spPr/>
      <dgm:t>
        <a:bodyPr/>
        <a:lstStyle/>
        <a:p>
          <a:endParaRPr lang="en-US"/>
        </a:p>
      </dgm:t>
    </dgm:pt>
    <dgm:pt modelId="{92335E62-1572-4426-8B71-78938569F95B}">
      <dgm:prSet phldrT="[Text]"/>
      <dgm:spPr/>
      <dgm:t>
        <a:bodyPr/>
        <a:lstStyle/>
        <a:p>
          <a:r>
            <a:rPr lang="en-US" dirty="0" smtClean="0"/>
            <a:t>Cavity Shoulders</a:t>
          </a:r>
          <a:endParaRPr lang="en-US" dirty="0"/>
        </a:p>
      </dgm:t>
    </dgm:pt>
    <dgm:pt modelId="{D459BEEC-339D-4DEB-BAF2-901C79359ABA}" type="parTrans" cxnId="{ABEA045E-680E-4F29-AFEF-3B6D7791A6C0}">
      <dgm:prSet/>
      <dgm:spPr/>
      <dgm:t>
        <a:bodyPr/>
        <a:lstStyle/>
        <a:p>
          <a:endParaRPr lang="en-US"/>
        </a:p>
      </dgm:t>
    </dgm:pt>
    <dgm:pt modelId="{4BDB06A1-B75B-44DF-9503-DC1B4D234087}" type="sibTrans" cxnId="{ABEA045E-680E-4F29-AFEF-3B6D7791A6C0}">
      <dgm:prSet/>
      <dgm:spPr/>
      <dgm:t>
        <a:bodyPr/>
        <a:lstStyle/>
        <a:p>
          <a:endParaRPr lang="en-US"/>
        </a:p>
      </dgm:t>
    </dgm:pt>
    <dgm:pt modelId="{B1B6AC6B-7456-4C79-A263-3AA7941B77DA}">
      <dgm:prSet phldrT="[Text]"/>
      <dgm:spPr/>
      <dgm:t>
        <a:bodyPr/>
        <a:lstStyle/>
        <a:p>
          <a:r>
            <a:rPr lang="en-US" dirty="0" smtClean="0"/>
            <a:t>End Cap </a:t>
          </a:r>
          <a:r>
            <a:rPr lang="en-US" dirty="0" err="1" smtClean="0"/>
            <a:t>Weldments</a:t>
          </a:r>
          <a:endParaRPr lang="en-US" dirty="0"/>
        </a:p>
      </dgm:t>
    </dgm:pt>
    <dgm:pt modelId="{BB7ED5D8-0397-40A9-8E2A-512FAA206920}" type="parTrans" cxnId="{99A2DC67-A049-4907-90A1-BECF2FF6821F}">
      <dgm:prSet/>
      <dgm:spPr/>
      <dgm:t>
        <a:bodyPr/>
        <a:lstStyle/>
        <a:p>
          <a:endParaRPr lang="en-US"/>
        </a:p>
      </dgm:t>
    </dgm:pt>
    <dgm:pt modelId="{378DA7B7-4B7E-49DC-921E-CDB0DE6A0EF7}" type="sibTrans" cxnId="{99A2DC67-A049-4907-90A1-BECF2FF6821F}">
      <dgm:prSet/>
      <dgm:spPr/>
      <dgm:t>
        <a:bodyPr/>
        <a:lstStyle/>
        <a:p>
          <a:endParaRPr lang="en-US"/>
        </a:p>
      </dgm:t>
    </dgm:pt>
    <dgm:pt modelId="{0438CCC5-3291-498E-9372-5333E96DA7EF}">
      <dgm:prSet phldrT="[Text]"/>
      <dgm:spPr/>
      <dgm:t>
        <a:bodyPr/>
        <a:lstStyle/>
        <a:p>
          <a:r>
            <a:rPr lang="en-US" dirty="0" smtClean="0"/>
            <a:t>End Cap Forming/Machining </a:t>
          </a:r>
          <a:endParaRPr lang="en-US" dirty="0"/>
        </a:p>
      </dgm:t>
    </dgm:pt>
    <dgm:pt modelId="{26C45F52-266A-4993-826F-873BDF290B02}" type="parTrans" cxnId="{3C85DF34-ABA5-45BB-8DC1-D4BCF3C024DE}">
      <dgm:prSet/>
      <dgm:spPr/>
      <dgm:t>
        <a:bodyPr/>
        <a:lstStyle/>
        <a:p>
          <a:endParaRPr lang="en-US"/>
        </a:p>
      </dgm:t>
    </dgm:pt>
    <dgm:pt modelId="{520208B6-2E56-4376-8E7F-4B73084EEAC8}" type="sibTrans" cxnId="{3C85DF34-ABA5-45BB-8DC1-D4BCF3C024DE}">
      <dgm:prSet/>
      <dgm:spPr/>
      <dgm:t>
        <a:bodyPr/>
        <a:lstStyle/>
        <a:p>
          <a:endParaRPr lang="en-US"/>
        </a:p>
      </dgm:t>
    </dgm:pt>
    <dgm:pt modelId="{5D005C23-647D-47B4-B2F3-7BF37AE1B5C1}">
      <dgm:prSet phldrT="[Text]"/>
      <dgm:spPr/>
      <dgm:t>
        <a:bodyPr/>
        <a:lstStyle/>
        <a:p>
          <a:r>
            <a:rPr lang="en-US" dirty="0" smtClean="0"/>
            <a:t>Beam Pipes/Ports</a:t>
          </a:r>
          <a:endParaRPr lang="en-US" dirty="0"/>
        </a:p>
      </dgm:t>
    </dgm:pt>
    <dgm:pt modelId="{88A6997E-A83F-494B-8F31-B48CC88D9210}" type="parTrans" cxnId="{A3C21B11-B311-4671-8432-8D6612174980}">
      <dgm:prSet/>
      <dgm:spPr/>
      <dgm:t>
        <a:bodyPr/>
        <a:lstStyle/>
        <a:p>
          <a:endParaRPr lang="en-US"/>
        </a:p>
      </dgm:t>
    </dgm:pt>
    <dgm:pt modelId="{C0018E2C-FC4F-4458-9521-BC3B6479DD88}" type="sibTrans" cxnId="{A3C21B11-B311-4671-8432-8D6612174980}">
      <dgm:prSet/>
      <dgm:spPr/>
      <dgm:t>
        <a:bodyPr/>
        <a:lstStyle/>
        <a:p>
          <a:endParaRPr lang="en-US"/>
        </a:p>
      </dgm:t>
    </dgm:pt>
    <dgm:pt modelId="{2EBD5B11-BE16-4AA4-82F4-D62EDFCF2541}">
      <dgm:prSet phldrT="[Text]"/>
      <dgm:spPr/>
      <dgm:t>
        <a:bodyPr/>
        <a:lstStyle/>
        <a:p>
          <a:r>
            <a:rPr lang="en-US" dirty="0" smtClean="0"/>
            <a:t>Beam Pipe Rolling/Machining</a:t>
          </a:r>
          <a:endParaRPr lang="en-US" dirty="0"/>
        </a:p>
      </dgm:t>
    </dgm:pt>
    <dgm:pt modelId="{4AEE1A19-0BEC-4DB8-8BEF-8C0007B6F54D}" type="parTrans" cxnId="{AB6637A2-D42B-43DB-B1D4-C115E56F958F}">
      <dgm:prSet/>
      <dgm:spPr/>
      <dgm:t>
        <a:bodyPr/>
        <a:lstStyle/>
        <a:p>
          <a:endParaRPr lang="en-US"/>
        </a:p>
      </dgm:t>
    </dgm:pt>
    <dgm:pt modelId="{30145F71-A7B5-4B15-874F-B430F3265424}" type="sibTrans" cxnId="{AB6637A2-D42B-43DB-B1D4-C115E56F958F}">
      <dgm:prSet/>
      <dgm:spPr/>
      <dgm:t>
        <a:bodyPr/>
        <a:lstStyle/>
        <a:p>
          <a:endParaRPr lang="en-US"/>
        </a:p>
      </dgm:t>
    </dgm:pt>
    <dgm:pt modelId="{9399CBF3-2AB1-4258-8CA9-AC9E59D3F535}">
      <dgm:prSet phldrT="[Text]"/>
      <dgm:spPr/>
      <dgm:t>
        <a:bodyPr/>
        <a:lstStyle/>
        <a:p>
          <a:r>
            <a:rPr lang="en-US" dirty="0" smtClean="0"/>
            <a:t>Flange Machining</a:t>
          </a:r>
          <a:endParaRPr lang="en-US" dirty="0"/>
        </a:p>
      </dgm:t>
    </dgm:pt>
    <dgm:pt modelId="{1C7E26CF-46F8-4C8F-A50E-D1048E7947C1}" type="parTrans" cxnId="{B611A0F4-1F55-4660-BA7A-2366EBFABC44}">
      <dgm:prSet/>
      <dgm:spPr/>
      <dgm:t>
        <a:bodyPr/>
        <a:lstStyle/>
        <a:p>
          <a:endParaRPr lang="en-US"/>
        </a:p>
      </dgm:t>
    </dgm:pt>
    <dgm:pt modelId="{59BDB54E-00BB-4A08-B339-D649739EC6D2}" type="sibTrans" cxnId="{B611A0F4-1F55-4660-BA7A-2366EBFABC44}">
      <dgm:prSet/>
      <dgm:spPr/>
      <dgm:t>
        <a:bodyPr/>
        <a:lstStyle/>
        <a:p>
          <a:endParaRPr lang="en-US"/>
        </a:p>
      </dgm:t>
    </dgm:pt>
    <dgm:pt modelId="{C809D594-6D44-4485-9EE2-DFCC3CD72C0C}">
      <dgm:prSet phldrT="[Text]"/>
      <dgm:spPr/>
      <dgm:t>
        <a:bodyPr/>
        <a:lstStyle/>
        <a:p>
          <a:r>
            <a:rPr lang="en-US" dirty="0" smtClean="0"/>
            <a:t>Center Shell </a:t>
          </a:r>
          <a:r>
            <a:rPr lang="en-US" dirty="0" err="1" smtClean="0"/>
            <a:t>Weldment</a:t>
          </a:r>
          <a:endParaRPr lang="en-US" dirty="0"/>
        </a:p>
      </dgm:t>
    </dgm:pt>
    <dgm:pt modelId="{F80ADA86-7BCE-4092-96F9-5E2AFAA19AA0}" type="parTrans" cxnId="{9497F2D3-4396-4D64-9CC9-ACF6E6ED78E8}">
      <dgm:prSet/>
      <dgm:spPr/>
      <dgm:t>
        <a:bodyPr/>
        <a:lstStyle/>
        <a:p>
          <a:endParaRPr lang="en-US"/>
        </a:p>
      </dgm:t>
    </dgm:pt>
    <dgm:pt modelId="{D71C0FFC-5CAC-4AFF-A444-C866F1450A6D}" type="sibTrans" cxnId="{9497F2D3-4396-4D64-9CC9-ACF6E6ED78E8}">
      <dgm:prSet/>
      <dgm:spPr/>
      <dgm:t>
        <a:bodyPr/>
        <a:lstStyle/>
        <a:p>
          <a:endParaRPr lang="en-US"/>
        </a:p>
      </dgm:t>
    </dgm:pt>
    <dgm:pt modelId="{4B1E90DA-6D0F-451C-9460-26655F5FB3DC}">
      <dgm:prSet phldrT="[Text]"/>
      <dgm:spPr/>
      <dgm:t>
        <a:bodyPr/>
        <a:lstStyle/>
        <a:p>
          <a:r>
            <a:rPr lang="en-US" dirty="0" smtClean="0"/>
            <a:t>Forming/Machining</a:t>
          </a:r>
          <a:endParaRPr lang="en-US" dirty="0"/>
        </a:p>
      </dgm:t>
    </dgm:pt>
    <dgm:pt modelId="{81CA5471-44DC-4E42-B64D-C45554CED277}" type="parTrans" cxnId="{F23E33FA-B61D-41EF-86EC-C958432BDADD}">
      <dgm:prSet/>
      <dgm:spPr/>
      <dgm:t>
        <a:bodyPr/>
        <a:lstStyle/>
        <a:p>
          <a:endParaRPr lang="en-US"/>
        </a:p>
      </dgm:t>
    </dgm:pt>
    <dgm:pt modelId="{4AF83CC9-F741-4730-95DF-5C71BDB36E4E}" type="sibTrans" cxnId="{F23E33FA-B61D-41EF-86EC-C958432BDADD}">
      <dgm:prSet/>
      <dgm:spPr/>
      <dgm:t>
        <a:bodyPr/>
        <a:lstStyle/>
        <a:p>
          <a:endParaRPr lang="en-US"/>
        </a:p>
      </dgm:t>
    </dgm:pt>
    <dgm:pt modelId="{B3FEF00A-C817-46E2-A75D-51BE3A1444E3}">
      <dgm:prSet phldrT="[Text]"/>
      <dgm:spPr/>
      <dgm:t>
        <a:bodyPr/>
        <a:lstStyle/>
        <a:p>
          <a:r>
            <a:rPr lang="en-US" dirty="0" smtClean="0"/>
            <a:t>Cavity shoulder machining</a:t>
          </a:r>
          <a:endParaRPr lang="en-US" dirty="0"/>
        </a:p>
      </dgm:t>
    </dgm:pt>
    <dgm:pt modelId="{D4DBBADC-6461-4D1B-B682-0B04EBEC83AB}" type="parTrans" cxnId="{624CFA1E-E560-4C9D-B0A1-02D3696014F7}">
      <dgm:prSet/>
      <dgm:spPr/>
      <dgm:t>
        <a:bodyPr/>
        <a:lstStyle/>
        <a:p>
          <a:endParaRPr lang="en-US"/>
        </a:p>
      </dgm:t>
    </dgm:pt>
    <dgm:pt modelId="{EFC800C6-734E-476F-9476-E69D4F2BC379}" type="sibTrans" cxnId="{624CFA1E-E560-4C9D-B0A1-02D3696014F7}">
      <dgm:prSet/>
      <dgm:spPr/>
      <dgm:t>
        <a:bodyPr/>
        <a:lstStyle/>
        <a:p>
          <a:endParaRPr lang="en-US"/>
        </a:p>
      </dgm:t>
    </dgm:pt>
    <dgm:pt modelId="{956C0A3C-9EEE-40F3-B544-756FF7AF62FF}" type="pres">
      <dgm:prSet presAssocID="{75D73A8A-177D-4047-B487-225EE93DAE0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4AD9B48-64A8-41AD-A1CF-520AB9A40B18}" type="pres">
      <dgm:prSet presAssocID="{A42E2D9E-F5B0-4379-BD7B-4B5BF35A3CEF}" presName="hierRoot1" presStyleCnt="0"/>
      <dgm:spPr/>
    </dgm:pt>
    <dgm:pt modelId="{86D963D5-A018-495A-B9B8-2DCE5C1644B5}" type="pres">
      <dgm:prSet presAssocID="{A42E2D9E-F5B0-4379-BD7B-4B5BF35A3CEF}" presName="composite" presStyleCnt="0"/>
      <dgm:spPr/>
    </dgm:pt>
    <dgm:pt modelId="{005138FA-FC57-4EF2-96E0-2FB24CD9756D}" type="pres">
      <dgm:prSet presAssocID="{A42E2D9E-F5B0-4379-BD7B-4B5BF35A3CEF}" presName="background" presStyleLbl="node0" presStyleIdx="0" presStyleCnt="1"/>
      <dgm:spPr/>
    </dgm:pt>
    <dgm:pt modelId="{4CA32F77-B160-4E77-9D3B-4B2A2634B8E3}" type="pres">
      <dgm:prSet presAssocID="{A42E2D9E-F5B0-4379-BD7B-4B5BF35A3CE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6779883-781B-4B13-B97F-007C43193759}" type="pres">
      <dgm:prSet presAssocID="{A42E2D9E-F5B0-4379-BD7B-4B5BF35A3CEF}" presName="hierChild2" presStyleCnt="0"/>
      <dgm:spPr/>
    </dgm:pt>
    <dgm:pt modelId="{BAFB33DA-00C0-47FB-BE03-1E8B004652D5}" type="pres">
      <dgm:prSet presAssocID="{C43E8617-4632-46B5-BA0D-9232CC0910A5}" presName="Name10" presStyleLbl="parChTrans1D2" presStyleIdx="0" presStyleCnt="2"/>
      <dgm:spPr/>
      <dgm:t>
        <a:bodyPr/>
        <a:lstStyle/>
        <a:p>
          <a:endParaRPr lang="en-US"/>
        </a:p>
      </dgm:t>
    </dgm:pt>
    <dgm:pt modelId="{EDA71574-45B5-41B4-B831-F09253701F39}" type="pres">
      <dgm:prSet presAssocID="{C13D5E9E-D5DC-4A29-ABD5-5E483AD769BE}" presName="hierRoot2" presStyleCnt="0"/>
      <dgm:spPr/>
    </dgm:pt>
    <dgm:pt modelId="{D6F846AA-E87D-4FE1-9E62-40E06E23B88B}" type="pres">
      <dgm:prSet presAssocID="{C13D5E9E-D5DC-4A29-ABD5-5E483AD769BE}" presName="composite2" presStyleCnt="0"/>
      <dgm:spPr/>
    </dgm:pt>
    <dgm:pt modelId="{4771ED93-4AD1-4918-AB35-DEECE0642A9B}" type="pres">
      <dgm:prSet presAssocID="{C13D5E9E-D5DC-4A29-ABD5-5E483AD769BE}" presName="background2" presStyleLbl="node2" presStyleIdx="0" presStyleCnt="2"/>
      <dgm:spPr/>
    </dgm:pt>
    <dgm:pt modelId="{C1CB2DCD-10A7-4C67-B17B-10C5C3EDE2CA}" type="pres">
      <dgm:prSet presAssocID="{C13D5E9E-D5DC-4A29-ABD5-5E483AD769BE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8C966A-0852-4BBC-99BB-F074ACEC6B4A}" type="pres">
      <dgm:prSet presAssocID="{C13D5E9E-D5DC-4A29-ABD5-5E483AD769BE}" presName="hierChild3" presStyleCnt="0"/>
      <dgm:spPr/>
    </dgm:pt>
    <dgm:pt modelId="{6476A9F5-D53A-429C-851E-B89C0BB03484}" type="pres">
      <dgm:prSet presAssocID="{D459BEEC-339D-4DEB-BAF2-901C79359ABA}" presName="Name17" presStyleLbl="parChTrans1D3" presStyleIdx="0" presStyleCnt="4"/>
      <dgm:spPr/>
      <dgm:t>
        <a:bodyPr/>
        <a:lstStyle/>
        <a:p>
          <a:endParaRPr lang="en-US"/>
        </a:p>
      </dgm:t>
    </dgm:pt>
    <dgm:pt modelId="{F446E1A8-4444-4475-86CD-CE6056BAC30A}" type="pres">
      <dgm:prSet presAssocID="{92335E62-1572-4426-8B71-78938569F95B}" presName="hierRoot3" presStyleCnt="0"/>
      <dgm:spPr/>
    </dgm:pt>
    <dgm:pt modelId="{DD129E0A-68E5-4148-81BD-295D0883F533}" type="pres">
      <dgm:prSet presAssocID="{92335E62-1572-4426-8B71-78938569F95B}" presName="composite3" presStyleCnt="0"/>
      <dgm:spPr/>
    </dgm:pt>
    <dgm:pt modelId="{9287FAE2-78CC-43FB-B37E-487D2E78D003}" type="pres">
      <dgm:prSet presAssocID="{92335E62-1572-4426-8B71-78938569F95B}" presName="background3" presStyleLbl="node3" presStyleIdx="0" presStyleCnt="4"/>
      <dgm:spPr/>
    </dgm:pt>
    <dgm:pt modelId="{25E1BA44-7DFE-4C38-A5A0-B78A0576337A}" type="pres">
      <dgm:prSet presAssocID="{92335E62-1572-4426-8B71-78938569F95B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9ECD69-9DA2-407E-B412-6403CB9FA504}" type="pres">
      <dgm:prSet presAssocID="{92335E62-1572-4426-8B71-78938569F95B}" presName="hierChild4" presStyleCnt="0"/>
      <dgm:spPr/>
    </dgm:pt>
    <dgm:pt modelId="{A940B38E-443E-4193-A095-7C7D46433C2B}" type="pres">
      <dgm:prSet presAssocID="{D4DBBADC-6461-4D1B-B682-0B04EBEC83AB}" presName="Name23" presStyleLbl="parChTrans1D4" presStyleIdx="0" presStyleCnt="4"/>
      <dgm:spPr/>
      <dgm:t>
        <a:bodyPr/>
        <a:lstStyle/>
        <a:p>
          <a:endParaRPr lang="en-US"/>
        </a:p>
      </dgm:t>
    </dgm:pt>
    <dgm:pt modelId="{46EAFADF-7927-4FB7-9937-964D4D846A62}" type="pres">
      <dgm:prSet presAssocID="{B3FEF00A-C817-46E2-A75D-51BE3A1444E3}" presName="hierRoot4" presStyleCnt="0"/>
      <dgm:spPr/>
    </dgm:pt>
    <dgm:pt modelId="{BAE6FC18-1E45-445A-8BB5-ADF4780AC3F0}" type="pres">
      <dgm:prSet presAssocID="{B3FEF00A-C817-46E2-A75D-51BE3A1444E3}" presName="composite4" presStyleCnt="0"/>
      <dgm:spPr/>
    </dgm:pt>
    <dgm:pt modelId="{44F2A482-83CC-4BAC-A030-A8BAE0C63CA8}" type="pres">
      <dgm:prSet presAssocID="{B3FEF00A-C817-46E2-A75D-51BE3A1444E3}" presName="background4" presStyleLbl="node4" presStyleIdx="0" presStyleCnt="4"/>
      <dgm:spPr/>
    </dgm:pt>
    <dgm:pt modelId="{07A646B1-A85E-4145-A717-799D6FA374E9}" type="pres">
      <dgm:prSet presAssocID="{B3FEF00A-C817-46E2-A75D-51BE3A1444E3}" presName="text4" presStyleLbl="fgAcc4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81044DD-B591-4DD2-A558-D7EA54C01C70}" type="pres">
      <dgm:prSet presAssocID="{B3FEF00A-C817-46E2-A75D-51BE3A1444E3}" presName="hierChild5" presStyleCnt="0"/>
      <dgm:spPr/>
    </dgm:pt>
    <dgm:pt modelId="{58E9A774-5D47-4DF1-A8E6-6DBB7750EADF}" type="pres">
      <dgm:prSet presAssocID="{F80ADA86-7BCE-4092-96F9-5E2AFAA19AA0}" presName="Name17" presStyleLbl="parChTrans1D3" presStyleIdx="1" presStyleCnt="4"/>
      <dgm:spPr/>
      <dgm:t>
        <a:bodyPr/>
        <a:lstStyle/>
        <a:p>
          <a:endParaRPr lang="en-US"/>
        </a:p>
      </dgm:t>
    </dgm:pt>
    <dgm:pt modelId="{E7D7C0B9-10A2-40D1-BF09-2962B0E8D20B}" type="pres">
      <dgm:prSet presAssocID="{C809D594-6D44-4485-9EE2-DFCC3CD72C0C}" presName="hierRoot3" presStyleCnt="0"/>
      <dgm:spPr/>
    </dgm:pt>
    <dgm:pt modelId="{12C71152-B982-4E4A-A1B7-64FC7CF0FB1E}" type="pres">
      <dgm:prSet presAssocID="{C809D594-6D44-4485-9EE2-DFCC3CD72C0C}" presName="composite3" presStyleCnt="0"/>
      <dgm:spPr/>
    </dgm:pt>
    <dgm:pt modelId="{0D301168-784E-4E9B-ABD8-7F71B9EA3763}" type="pres">
      <dgm:prSet presAssocID="{C809D594-6D44-4485-9EE2-DFCC3CD72C0C}" presName="background3" presStyleLbl="node3" presStyleIdx="1" presStyleCnt="4"/>
      <dgm:spPr/>
    </dgm:pt>
    <dgm:pt modelId="{A7AF7A27-E223-487B-B45E-9F2419E90C17}" type="pres">
      <dgm:prSet presAssocID="{C809D594-6D44-4485-9EE2-DFCC3CD72C0C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0FC6EEB-2380-4D79-AA64-22144422D735}" type="pres">
      <dgm:prSet presAssocID="{C809D594-6D44-4485-9EE2-DFCC3CD72C0C}" presName="hierChild4" presStyleCnt="0"/>
      <dgm:spPr/>
    </dgm:pt>
    <dgm:pt modelId="{75EE79A7-63D3-48DC-988A-4DF40C57C855}" type="pres">
      <dgm:prSet presAssocID="{81CA5471-44DC-4E42-B64D-C45554CED277}" presName="Name23" presStyleLbl="parChTrans1D4" presStyleIdx="1" presStyleCnt="4"/>
      <dgm:spPr/>
      <dgm:t>
        <a:bodyPr/>
        <a:lstStyle/>
        <a:p>
          <a:endParaRPr lang="en-US"/>
        </a:p>
      </dgm:t>
    </dgm:pt>
    <dgm:pt modelId="{5136FC5D-7EC8-4664-B90E-9C553B267555}" type="pres">
      <dgm:prSet presAssocID="{4B1E90DA-6D0F-451C-9460-26655F5FB3DC}" presName="hierRoot4" presStyleCnt="0"/>
      <dgm:spPr/>
    </dgm:pt>
    <dgm:pt modelId="{06827352-4307-47A3-8484-FCC168390781}" type="pres">
      <dgm:prSet presAssocID="{4B1E90DA-6D0F-451C-9460-26655F5FB3DC}" presName="composite4" presStyleCnt="0"/>
      <dgm:spPr/>
    </dgm:pt>
    <dgm:pt modelId="{8E121A99-AF0F-4653-804C-EBCE12C21CAD}" type="pres">
      <dgm:prSet presAssocID="{4B1E90DA-6D0F-451C-9460-26655F5FB3DC}" presName="background4" presStyleLbl="node4" presStyleIdx="1" presStyleCnt="4"/>
      <dgm:spPr/>
    </dgm:pt>
    <dgm:pt modelId="{07292D8C-61D2-49C6-9EC8-46CD9FC0F2A6}" type="pres">
      <dgm:prSet presAssocID="{4B1E90DA-6D0F-451C-9460-26655F5FB3DC}" presName="text4" presStyleLbl="fgAcc4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CDAB37-0070-41A9-8A0C-DE48EE94F200}" type="pres">
      <dgm:prSet presAssocID="{4B1E90DA-6D0F-451C-9460-26655F5FB3DC}" presName="hierChild5" presStyleCnt="0"/>
      <dgm:spPr/>
    </dgm:pt>
    <dgm:pt modelId="{DA0D5561-EAF6-4602-A2E5-B9EFFCC64117}" type="pres">
      <dgm:prSet presAssocID="{BB7ED5D8-0397-40A9-8E2A-512FAA206920}" presName="Name10" presStyleLbl="parChTrans1D2" presStyleIdx="1" presStyleCnt="2"/>
      <dgm:spPr/>
      <dgm:t>
        <a:bodyPr/>
        <a:lstStyle/>
        <a:p>
          <a:endParaRPr lang="en-US"/>
        </a:p>
      </dgm:t>
    </dgm:pt>
    <dgm:pt modelId="{3248DADE-1448-405A-9DF7-FE7FAAFECEB9}" type="pres">
      <dgm:prSet presAssocID="{B1B6AC6B-7456-4C79-A263-3AA7941B77DA}" presName="hierRoot2" presStyleCnt="0"/>
      <dgm:spPr/>
    </dgm:pt>
    <dgm:pt modelId="{9C6E52D3-62A0-4F97-9750-71871EC47A5D}" type="pres">
      <dgm:prSet presAssocID="{B1B6AC6B-7456-4C79-A263-3AA7941B77DA}" presName="composite2" presStyleCnt="0"/>
      <dgm:spPr/>
    </dgm:pt>
    <dgm:pt modelId="{D38D1770-BEF7-477A-9E14-5E36A2C5A7EB}" type="pres">
      <dgm:prSet presAssocID="{B1B6AC6B-7456-4C79-A263-3AA7941B77DA}" presName="background2" presStyleLbl="node2" presStyleIdx="1" presStyleCnt="2"/>
      <dgm:spPr/>
    </dgm:pt>
    <dgm:pt modelId="{4C176DFC-BA95-476E-A26C-F87A77AD2536}" type="pres">
      <dgm:prSet presAssocID="{B1B6AC6B-7456-4C79-A263-3AA7941B77DA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F0D8B5-DA92-49A4-9371-5876FE7A5E98}" type="pres">
      <dgm:prSet presAssocID="{B1B6AC6B-7456-4C79-A263-3AA7941B77DA}" presName="hierChild3" presStyleCnt="0"/>
      <dgm:spPr/>
    </dgm:pt>
    <dgm:pt modelId="{7E841135-C865-44D9-A173-CFCC63797217}" type="pres">
      <dgm:prSet presAssocID="{26C45F52-266A-4993-826F-873BDF290B02}" presName="Name17" presStyleLbl="parChTrans1D3" presStyleIdx="2" presStyleCnt="4"/>
      <dgm:spPr/>
      <dgm:t>
        <a:bodyPr/>
        <a:lstStyle/>
        <a:p>
          <a:endParaRPr lang="en-US"/>
        </a:p>
      </dgm:t>
    </dgm:pt>
    <dgm:pt modelId="{75EFB0E7-AE27-4FEC-874F-AE80E5D5666F}" type="pres">
      <dgm:prSet presAssocID="{0438CCC5-3291-498E-9372-5333E96DA7EF}" presName="hierRoot3" presStyleCnt="0"/>
      <dgm:spPr/>
    </dgm:pt>
    <dgm:pt modelId="{12F9C77C-E081-406A-9FE2-51D32A7208D2}" type="pres">
      <dgm:prSet presAssocID="{0438CCC5-3291-498E-9372-5333E96DA7EF}" presName="composite3" presStyleCnt="0"/>
      <dgm:spPr/>
    </dgm:pt>
    <dgm:pt modelId="{1F5868A2-A7F8-48BF-BDBD-E8E00F194ACE}" type="pres">
      <dgm:prSet presAssocID="{0438CCC5-3291-498E-9372-5333E96DA7EF}" presName="background3" presStyleLbl="node3" presStyleIdx="2" presStyleCnt="4"/>
      <dgm:spPr/>
    </dgm:pt>
    <dgm:pt modelId="{157E7F7B-1307-45DE-B99C-F84EEE4F1236}" type="pres">
      <dgm:prSet presAssocID="{0438CCC5-3291-498E-9372-5333E96DA7EF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6700DC-59AD-42E1-830C-F189D71533A0}" type="pres">
      <dgm:prSet presAssocID="{0438CCC5-3291-498E-9372-5333E96DA7EF}" presName="hierChild4" presStyleCnt="0"/>
      <dgm:spPr/>
    </dgm:pt>
    <dgm:pt modelId="{8E0C044F-AA9D-4EFA-A267-032D612C2791}" type="pres">
      <dgm:prSet presAssocID="{88A6997E-A83F-494B-8F31-B48CC88D9210}" presName="Name17" presStyleLbl="parChTrans1D3" presStyleIdx="3" presStyleCnt="4"/>
      <dgm:spPr/>
      <dgm:t>
        <a:bodyPr/>
        <a:lstStyle/>
        <a:p>
          <a:endParaRPr lang="en-US"/>
        </a:p>
      </dgm:t>
    </dgm:pt>
    <dgm:pt modelId="{33A87D3E-375B-40A1-9C5A-D0DAECD54F42}" type="pres">
      <dgm:prSet presAssocID="{5D005C23-647D-47B4-B2F3-7BF37AE1B5C1}" presName="hierRoot3" presStyleCnt="0"/>
      <dgm:spPr/>
    </dgm:pt>
    <dgm:pt modelId="{ED22AC65-A81F-4F35-8F85-784CA5C3FCF2}" type="pres">
      <dgm:prSet presAssocID="{5D005C23-647D-47B4-B2F3-7BF37AE1B5C1}" presName="composite3" presStyleCnt="0"/>
      <dgm:spPr/>
    </dgm:pt>
    <dgm:pt modelId="{305EAA47-D7C8-4EC5-8806-8F014EA6EDBC}" type="pres">
      <dgm:prSet presAssocID="{5D005C23-647D-47B4-B2F3-7BF37AE1B5C1}" presName="background3" presStyleLbl="node3" presStyleIdx="3" presStyleCnt="4"/>
      <dgm:spPr/>
    </dgm:pt>
    <dgm:pt modelId="{2650092B-31FC-452E-8673-BBCB5DEB82B6}" type="pres">
      <dgm:prSet presAssocID="{5D005C23-647D-47B4-B2F3-7BF37AE1B5C1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61F55F-1E01-4B64-AB98-32B615817B5E}" type="pres">
      <dgm:prSet presAssocID="{5D005C23-647D-47B4-B2F3-7BF37AE1B5C1}" presName="hierChild4" presStyleCnt="0"/>
      <dgm:spPr/>
    </dgm:pt>
    <dgm:pt modelId="{3DC0F11D-C05A-4EDB-9620-79BFF7045C71}" type="pres">
      <dgm:prSet presAssocID="{4AEE1A19-0BEC-4DB8-8BEF-8C0007B6F54D}" presName="Name23" presStyleLbl="parChTrans1D4" presStyleIdx="2" presStyleCnt="4"/>
      <dgm:spPr/>
      <dgm:t>
        <a:bodyPr/>
        <a:lstStyle/>
        <a:p>
          <a:endParaRPr lang="en-US"/>
        </a:p>
      </dgm:t>
    </dgm:pt>
    <dgm:pt modelId="{9E7CAA5A-FEDE-4B4B-8429-CDB38FC179EB}" type="pres">
      <dgm:prSet presAssocID="{2EBD5B11-BE16-4AA4-82F4-D62EDFCF2541}" presName="hierRoot4" presStyleCnt="0"/>
      <dgm:spPr/>
    </dgm:pt>
    <dgm:pt modelId="{A7F67CF9-A38D-40F1-A898-760EB96747CA}" type="pres">
      <dgm:prSet presAssocID="{2EBD5B11-BE16-4AA4-82F4-D62EDFCF2541}" presName="composite4" presStyleCnt="0"/>
      <dgm:spPr/>
    </dgm:pt>
    <dgm:pt modelId="{06FD8B90-2A22-4757-9129-0D007FB6FA2A}" type="pres">
      <dgm:prSet presAssocID="{2EBD5B11-BE16-4AA4-82F4-D62EDFCF2541}" presName="background4" presStyleLbl="node4" presStyleIdx="2" presStyleCnt="4"/>
      <dgm:spPr/>
    </dgm:pt>
    <dgm:pt modelId="{5FB26228-FE42-4670-B3C6-EB912DA17F71}" type="pres">
      <dgm:prSet presAssocID="{2EBD5B11-BE16-4AA4-82F4-D62EDFCF2541}" presName="text4" presStyleLbl="fgAcc4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CC8A22-95AC-46BC-8D91-A278E17DD304}" type="pres">
      <dgm:prSet presAssocID="{2EBD5B11-BE16-4AA4-82F4-D62EDFCF2541}" presName="hierChild5" presStyleCnt="0"/>
      <dgm:spPr/>
    </dgm:pt>
    <dgm:pt modelId="{E1CED9CD-57E6-44BC-A57E-17C78299EA3F}" type="pres">
      <dgm:prSet presAssocID="{1C7E26CF-46F8-4C8F-A50E-D1048E7947C1}" presName="Name23" presStyleLbl="parChTrans1D4" presStyleIdx="3" presStyleCnt="4"/>
      <dgm:spPr/>
      <dgm:t>
        <a:bodyPr/>
        <a:lstStyle/>
        <a:p>
          <a:endParaRPr lang="en-US"/>
        </a:p>
      </dgm:t>
    </dgm:pt>
    <dgm:pt modelId="{CD7D8977-39E8-4FA4-869B-1E5E9145E0DD}" type="pres">
      <dgm:prSet presAssocID="{9399CBF3-2AB1-4258-8CA9-AC9E59D3F535}" presName="hierRoot4" presStyleCnt="0"/>
      <dgm:spPr/>
    </dgm:pt>
    <dgm:pt modelId="{BDE74F32-79B4-495C-AF78-300141429366}" type="pres">
      <dgm:prSet presAssocID="{9399CBF3-2AB1-4258-8CA9-AC9E59D3F535}" presName="composite4" presStyleCnt="0"/>
      <dgm:spPr/>
    </dgm:pt>
    <dgm:pt modelId="{5268BFC8-C6C0-4CF7-8639-85FC63FEC9FB}" type="pres">
      <dgm:prSet presAssocID="{9399CBF3-2AB1-4258-8CA9-AC9E59D3F535}" presName="background4" presStyleLbl="node4" presStyleIdx="3" presStyleCnt="4"/>
      <dgm:spPr/>
    </dgm:pt>
    <dgm:pt modelId="{B7B72E0E-73E7-420C-B8B1-64E610BCDCCA}" type="pres">
      <dgm:prSet presAssocID="{9399CBF3-2AB1-4258-8CA9-AC9E59D3F535}" presName="text4" presStyleLbl="fgAcc4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D24EA6-4166-4EFC-8ABB-FFCDB3AB15FC}" type="pres">
      <dgm:prSet presAssocID="{9399CBF3-2AB1-4258-8CA9-AC9E59D3F535}" presName="hierChild5" presStyleCnt="0"/>
      <dgm:spPr/>
    </dgm:pt>
  </dgm:ptLst>
  <dgm:cxnLst>
    <dgm:cxn modelId="{0E65D8FA-9574-4722-8E06-CD8C6697C66F}" type="presOf" srcId="{C13D5E9E-D5DC-4A29-ABD5-5E483AD769BE}" destId="{C1CB2DCD-10A7-4C67-B17B-10C5C3EDE2CA}" srcOrd="0" destOrd="0" presId="urn:microsoft.com/office/officeart/2005/8/layout/hierarchy1"/>
    <dgm:cxn modelId="{960CE84C-C045-4D46-BEB7-17CEBF26BC13}" type="presOf" srcId="{A42E2D9E-F5B0-4379-BD7B-4B5BF35A3CEF}" destId="{4CA32F77-B160-4E77-9D3B-4B2A2634B8E3}" srcOrd="0" destOrd="0" presId="urn:microsoft.com/office/officeart/2005/8/layout/hierarchy1"/>
    <dgm:cxn modelId="{3C85DF34-ABA5-45BB-8DC1-D4BCF3C024DE}" srcId="{B1B6AC6B-7456-4C79-A263-3AA7941B77DA}" destId="{0438CCC5-3291-498E-9372-5333E96DA7EF}" srcOrd="0" destOrd="0" parTransId="{26C45F52-266A-4993-826F-873BDF290B02}" sibTransId="{520208B6-2E56-4376-8E7F-4B73084EEAC8}"/>
    <dgm:cxn modelId="{E3640159-D19A-4881-BA95-9D81ED078627}" type="presOf" srcId="{26C45F52-266A-4993-826F-873BDF290B02}" destId="{7E841135-C865-44D9-A173-CFCC63797217}" srcOrd="0" destOrd="0" presId="urn:microsoft.com/office/officeart/2005/8/layout/hierarchy1"/>
    <dgm:cxn modelId="{25BFE440-69C4-4CA5-B638-B3570123D386}" srcId="{75D73A8A-177D-4047-B487-225EE93DAE05}" destId="{A42E2D9E-F5B0-4379-BD7B-4B5BF35A3CEF}" srcOrd="0" destOrd="0" parTransId="{B63118CE-BED8-4030-9BB9-3F609B34AA68}" sibTransId="{D26957F6-63D0-4484-B41E-A5E866016050}"/>
    <dgm:cxn modelId="{AB6637A2-D42B-43DB-B1D4-C115E56F958F}" srcId="{5D005C23-647D-47B4-B2F3-7BF37AE1B5C1}" destId="{2EBD5B11-BE16-4AA4-82F4-D62EDFCF2541}" srcOrd="0" destOrd="0" parTransId="{4AEE1A19-0BEC-4DB8-8BEF-8C0007B6F54D}" sibTransId="{30145F71-A7B5-4B15-874F-B430F3265424}"/>
    <dgm:cxn modelId="{15F099A5-5F9D-490C-B795-97A87FEB4C9C}" type="presOf" srcId="{C43E8617-4632-46B5-BA0D-9232CC0910A5}" destId="{BAFB33DA-00C0-47FB-BE03-1E8B004652D5}" srcOrd="0" destOrd="0" presId="urn:microsoft.com/office/officeart/2005/8/layout/hierarchy1"/>
    <dgm:cxn modelId="{E06854EE-8FB1-4BCA-BBC3-EF134C5A9070}" type="presOf" srcId="{B1B6AC6B-7456-4C79-A263-3AA7941B77DA}" destId="{4C176DFC-BA95-476E-A26C-F87A77AD2536}" srcOrd="0" destOrd="0" presId="urn:microsoft.com/office/officeart/2005/8/layout/hierarchy1"/>
    <dgm:cxn modelId="{998ED88E-F4B0-4C7A-9CD7-8C613E52B884}" type="presOf" srcId="{9399CBF3-2AB1-4258-8CA9-AC9E59D3F535}" destId="{B7B72E0E-73E7-420C-B8B1-64E610BCDCCA}" srcOrd="0" destOrd="0" presId="urn:microsoft.com/office/officeart/2005/8/layout/hierarchy1"/>
    <dgm:cxn modelId="{6B21384F-8EC4-4351-9C42-17B28379D31E}" type="presOf" srcId="{2EBD5B11-BE16-4AA4-82F4-D62EDFCF2541}" destId="{5FB26228-FE42-4670-B3C6-EB912DA17F71}" srcOrd="0" destOrd="0" presId="urn:microsoft.com/office/officeart/2005/8/layout/hierarchy1"/>
    <dgm:cxn modelId="{DD154516-02EA-4AA7-AEA8-75A67666B20D}" type="presOf" srcId="{5D005C23-647D-47B4-B2F3-7BF37AE1B5C1}" destId="{2650092B-31FC-452E-8673-BBCB5DEB82B6}" srcOrd="0" destOrd="0" presId="urn:microsoft.com/office/officeart/2005/8/layout/hierarchy1"/>
    <dgm:cxn modelId="{9497F2D3-4396-4D64-9CC9-ACF6E6ED78E8}" srcId="{C13D5E9E-D5DC-4A29-ABD5-5E483AD769BE}" destId="{C809D594-6D44-4485-9EE2-DFCC3CD72C0C}" srcOrd="1" destOrd="0" parTransId="{F80ADA86-7BCE-4092-96F9-5E2AFAA19AA0}" sibTransId="{D71C0FFC-5CAC-4AFF-A444-C866F1450A6D}"/>
    <dgm:cxn modelId="{C2BBDD2E-C6A7-47BE-B070-1C522762A37F}" type="presOf" srcId="{D4DBBADC-6461-4D1B-B682-0B04EBEC83AB}" destId="{A940B38E-443E-4193-A095-7C7D46433C2B}" srcOrd="0" destOrd="0" presId="urn:microsoft.com/office/officeart/2005/8/layout/hierarchy1"/>
    <dgm:cxn modelId="{60CD4DDC-D130-433A-9496-787147992637}" type="presOf" srcId="{D459BEEC-339D-4DEB-BAF2-901C79359ABA}" destId="{6476A9F5-D53A-429C-851E-B89C0BB03484}" srcOrd="0" destOrd="0" presId="urn:microsoft.com/office/officeart/2005/8/layout/hierarchy1"/>
    <dgm:cxn modelId="{705D8080-81BD-44AF-A966-B4AA72C8F2F7}" type="presOf" srcId="{F80ADA86-7BCE-4092-96F9-5E2AFAA19AA0}" destId="{58E9A774-5D47-4DF1-A8E6-6DBB7750EADF}" srcOrd="0" destOrd="0" presId="urn:microsoft.com/office/officeart/2005/8/layout/hierarchy1"/>
    <dgm:cxn modelId="{7D9F7807-B44B-43A1-80A6-A83B16F7ECC4}" type="presOf" srcId="{88A6997E-A83F-494B-8F31-B48CC88D9210}" destId="{8E0C044F-AA9D-4EFA-A267-032D612C2791}" srcOrd="0" destOrd="0" presId="urn:microsoft.com/office/officeart/2005/8/layout/hierarchy1"/>
    <dgm:cxn modelId="{689ABDBB-338F-467F-B689-27E0DCA3ED12}" type="presOf" srcId="{4AEE1A19-0BEC-4DB8-8BEF-8C0007B6F54D}" destId="{3DC0F11D-C05A-4EDB-9620-79BFF7045C71}" srcOrd="0" destOrd="0" presId="urn:microsoft.com/office/officeart/2005/8/layout/hierarchy1"/>
    <dgm:cxn modelId="{018185EB-16AC-461B-B078-AE999DE19EC8}" type="presOf" srcId="{81CA5471-44DC-4E42-B64D-C45554CED277}" destId="{75EE79A7-63D3-48DC-988A-4DF40C57C855}" srcOrd="0" destOrd="0" presId="urn:microsoft.com/office/officeart/2005/8/layout/hierarchy1"/>
    <dgm:cxn modelId="{B611A0F4-1F55-4660-BA7A-2366EBFABC44}" srcId="{5D005C23-647D-47B4-B2F3-7BF37AE1B5C1}" destId="{9399CBF3-2AB1-4258-8CA9-AC9E59D3F535}" srcOrd="1" destOrd="0" parTransId="{1C7E26CF-46F8-4C8F-A50E-D1048E7947C1}" sibTransId="{59BDB54E-00BB-4A08-B339-D649739EC6D2}"/>
    <dgm:cxn modelId="{F23E33FA-B61D-41EF-86EC-C958432BDADD}" srcId="{C809D594-6D44-4485-9EE2-DFCC3CD72C0C}" destId="{4B1E90DA-6D0F-451C-9460-26655F5FB3DC}" srcOrd="0" destOrd="0" parTransId="{81CA5471-44DC-4E42-B64D-C45554CED277}" sibTransId="{4AF83CC9-F741-4730-95DF-5C71BDB36E4E}"/>
    <dgm:cxn modelId="{9323C702-DBEB-48B3-B843-573B3B68B774}" type="presOf" srcId="{C809D594-6D44-4485-9EE2-DFCC3CD72C0C}" destId="{A7AF7A27-E223-487B-B45E-9F2419E90C17}" srcOrd="0" destOrd="0" presId="urn:microsoft.com/office/officeart/2005/8/layout/hierarchy1"/>
    <dgm:cxn modelId="{4566B7E1-3841-4909-9090-474014A511D0}" type="presOf" srcId="{75D73A8A-177D-4047-B487-225EE93DAE05}" destId="{956C0A3C-9EEE-40F3-B544-756FF7AF62FF}" srcOrd="0" destOrd="0" presId="urn:microsoft.com/office/officeart/2005/8/layout/hierarchy1"/>
    <dgm:cxn modelId="{82939405-BC62-4B30-9984-74A22F21BFB6}" srcId="{A42E2D9E-F5B0-4379-BD7B-4B5BF35A3CEF}" destId="{C13D5E9E-D5DC-4A29-ABD5-5E483AD769BE}" srcOrd="0" destOrd="0" parTransId="{C43E8617-4632-46B5-BA0D-9232CC0910A5}" sibTransId="{EF06E383-07CF-403B-9CAD-C642522D7D52}"/>
    <dgm:cxn modelId="{A3C21B11-B311-4671-8432-8D6612174980}" srcId="{B1B6AC6B-7456-4C79-A263-3AA7941B77DA}" destId="{5D005C23-647D-47B4-B2F3-7BF37AE1B5C1}" srcOrd="1" destOrd="0" parTransId="{88A6997E-A83F-494B-8F31-B48CC88D9210}" sibTransId="{C0018E2C-FC4F-4458-9521-BC3B6479DD88}"/>
    <dgm:cxn modelId="{7D6967D5-9FBF-4A83-8712-3254ECDF2AED}" type="presOf" srcId="{1C7E26CF-46F8-4C8F-A50E-D1048E7947C1}" destId="{E1CED9CD-57E6-44BC-A57E-17C78299EA3F}" srcOrd="0" destOrd="0" presId="urn:microsoft.com/office/officeart/2005/8/layout/hierarchy1"/>
    <dgm:cxn modelId="{24968E70-553F-4500-8775-D99AA4DF874F}" type="presOf" srcId="{92335E62-1572-4426-8B71-78938569F95B}" destId="{25E1BA44-7DFE-4C38-A5A0-B78A0576337A}" srcOrd="0" destOrd="0" presId="urn:microsoft.com/office/officeart/2005/8/layout/hierarchy1"/>
    <dgm:cxn modelId="{624CFA1E-E560-4C9D-B0A1-02D3696014F7}" srcId="{92335E62-1572-4426-8B71-78938569F95B}" destId="{B3FEF00A-C817-46E2-A75D-51BE3A1444E3}" srcOrd="0" destOrd="0" parTransId="{D4DBBADC-6461-4D1B-B682-0B04EBEC83AB}" sibTransId="{EFC800C6-734E-476F-9476-E69D4F2BC379}"/>
    <dgm:cxn modelId="{ABEA045E-680E-4F29-AFEF-3B6D7791A6C0}" srcId="{C13D5E9E-D5DC-4A29-ABD5-5E483AD769BE}" destId="{92335E62-1572-4426-8B71-78938569F95B}" srcOrd="0" destOrd="0" parTransId="{D459BEEC-339D-4DEB-BAF2-901C79359ABA}" sibTransId="{4BDB06A1-B75B-44DF-9503-DC1B4D234087}"/>
    <dgm:cxn modelId="{901D08CB-DDA1-4E37-BF0D-9E16559E6C64}" type="presOf" srcId="{B3FEF00A-C817-46E2-A75D-51BE3A1444E3}" destId="{07A646B1-A85E-4145-A717-799D6FA374E9}" srcOrd="0" destOrd="0" presId="urn:microsoft.com/office/officeart/2005/8/layout/hierarchy1"/>
    <dgm:cxn modelId="{CDB99E48-14BA-4F11-8E70-0049155D26E1}" type="presOf" srcId="{BB7ED5D8-0397-40A9-8E2A-512FAA206920}" destId="{DA0D5561-EAF6-4602-A2E5-B9EFFCC64117}" srcOrd="0" destOrd="0" presId="urn:microsoft.com/office/officeart/2005/8/layout/hierarchy1"/>
    <dgm:cxn modelId="{60ED5F14-4A1B-48AA-94F8-3DE08DB92DAA}" type="presOf" srcId="{0438CCC5-3291-498E-9372-5333E96DA7EF}" destId="{157E7F7B-1307-45DE-B99C-F84EEE4F1236}" srcOrd="0" destOrd="0" presId="urn:microsoft.com/office/officeart/2005/8/layout/hierarchy1"/>
    <dgm:cxn modelId="{99A2DC67-A049-4907-90A1-BECF2FF6821F}" srcId="{A42E2D9E-F5B0-4379-BD7B-4B5BF35A3CEF}" destId="{B1B6AC6B-7456-4C79-A263-3AA7941B77DA}" srcOrd="1" destOrd="0" parTransId="{BB7ED5D8-0397-40A9-8E2A-512FAA206920}" sibTransId="{378DA7B7-4B7E-49DC-921E-CDB0DE6A0EF7}"/>
    <dgm:cxn modelId="{5BF9C03C-6C39-4254-876E-AA7F34141DF7}" type="presOf" srcId="{4B1E90DA-6D0F-451C-9460-26655F5FB3DC}" destId="{07292D8C-61D2-49C6-9EC8-46CD9FC0F2A6}" srcOrd="0" destOrd="0" presId="urn:microsoft.com/office/officeart/2005/8/layout/hierarchy1"/>
    <dgm:cxn modelId="{4C9BB9DF-E561-4C45-A25E-6303D811F75B}" type="presParOf" srcId="{956C0A3C-9EEE-40F3-B544-756FF7AF62FF}" destId="{14AD9B48-64A8-41AD-A1CF-520AB9A40B18}" srcOrd="0" destOrd="0" presId="urn:microsoft.com/office/officeart/2005/8/layout/hierarchy1"/>
    <dgm:cxn modelId="{A06CCD38-BA9C-4C2B-ADBF-DCF389F055DD}" type="presParOf" srcId="{14AD9B48-64A8-41AD-A1CF-520AB9A40B18}" destId="{86D963D5-A018-495A-B9B8-2DCE5C1644B5}" srcOrd="0" destOrd="0" presId="urn:microsoft.com/office/officeart/2005/8/layout/hierarchy1"/>
    <dgm:cxn modelId="{01B30F41-FCBF-4BF5-9F71-E0DAEFB4E2B0}" type="presParOf" srcId="{86D963D5-A018-495A-B9B8-2DCE5C1644B5}" destId="{005138FA-FC57-4EF2-96E0-2FB24CD9756D}" srcOrd="0" destOrd="0" presId="urn:microsoft.com/office/officeart/2005/8/layout/hierarchy1"/>
    <dgm:cxn modelId="{F221545C-79B5-4398-86D8-B5879E595FD9}" type="presParOf" srcId="{86D963D5-A018-495A-B9B8-2DCE5C1644B5}" destId="{4CA32F77-B160-4E77-9D3B-4B2A2634B8E3}" srcOrd="1" destOrd="0" presId="urn:microsoft.com/office/officeart/2005/8/layout/hierarchy1"/>
    <dgm:cxn modelId="{8C5194A2-C10F-4727-B0D1-A8F7AD4A9DF8}" type="presParOf" srcId="{14AD9B48-64A8-41AD-A1CF-520AB9A40B18}" destId="{06779883-781B-4B13-B97F-007C43193759}" srcOrd="1" destOrd="0" presId="urn:microsoft.com/office/officeart/2005/8/layout/hierarchy1"/>
    <dgm:cxn modelId="{F511FE99-3499-423C-9BF4-95A88F255585}" type="presParOf" srcId="{06779883-781B-4B13-B97F-007C43193759}" destId="{BAFB33DA-00C0-47FB-BE03-1E8B004652D5}" srcOrd="0" destOrd="0" presId="urn:microsoft.com/office/officeart/2005/8/layout/hierarchy1"/>
    <dgm:cxn modelId="{CA8799DC-6D7F-4418-B6FE-090516B5CE28}" type="presParOf" srcId="{06779883-781B-4B13-B97F-007C43193759}" destId="{EDA71574-45B5-41B4-B831-F09253701F39}" srcOrd="1" destOrd="0" presId="urn:microsoft.com/office/officeart/2005/8/layout/hierarchy1"/>
    <dgm:cxn modelId="{99D0CA3B-2E2A-41AE-BDD4-6DF47A6443F0}" type="presParOf" srcId="{EDA71574-45B5-41B4-B831-F09253701F39}" destId="{D6F846AA-E87D-4FE1-9E62-40E06E23B88B}" srcOrd="0" destOrd="0" presId="urn:microsoft.com/office/officeart/2005/8/layout/hierarchy1"/>
    <dgm:cxn modelId="{C32888A4-4D9F-42A0-AF15-80F20A141F83}" type="presParOf" srcId="{D6F846AA-E87D-4FE1-9E62-40E06E23B88B}" destId="{4771ED93-4AD1-4918-AB35-DEECE0642A9B}" srcOrd="0" destOrd="0" presId="urn:microsoft.com/office/officeart/2005/8/layout/hierarchy1"/>
    <dgm:cxn modelId="{B33E1417-08A3-4DEB-8A0D-B9D0E11D0169}" type="presParOf" srcId="{D6F846AA-E87D-4FE1-9E62-40E06E23B88B}" destId="{C1CB2DCD-10A7-4C67-B17B-10C5C3EDE2CA}" srcOrd="1" destOrd="0" presId="urn:microsoft.com/office/officeart/2005/8/layout/hierarchy1"/>
    <dgm:cxn modelId="{6C24F27C-3A66-41DC-9D84-29501920805B}" type="presParOf" srcId="{EDA71574-45B5-41B4-B831-F09253701F39}" destId="{0B8C966A-0852-4BBC-99BB-F074ACEC6B4A}" srcOrd="1" destOrd="0" presId="urn:microsoft.com/office/officeart/2005/8/layout/hierarchy1"/>
    <dgm:cxn modelId="{3A41B55B-B3FD-4F06-9847-8D16F6791C9B}" type="presParOf" srcId="{0B8C966A-0852-4BBC-99BB-F074ACEC6B4A}" destId="{6476A9F5-D53A-429C-851E-B89C0BB03484}" srcOrd="0" destOrd="0" presId="urn:microsoft.com/office/officeart/2005/8/layout/hierarchy1"/>
    <dgm:cxn modelId="{E92372F6-AD3C-4F6E-8B7F-8E5882D86475}" type="presParOf" srcId="{0B8C966A-0852-4BBC-99BB-F074ACEC6B4A}" destId="{F446E1A8-4444-4475-86CD-CE6056BAC30A}" srcOrd="1" destOrd="0" presId="urn:microsoft.com/office/officeart/2005/8/layout/hierarchy1"/>
    <dgm:cxn modelId="{D304A762-F056-4737-B15A-0255DFF450C4}" type="presParOf" srcId="{F446E1A8-4444-4475-86CD-CE6056BAC30A}" destId="{DD129E0A-68E5-4148-81BD-295D0883F533}" srcOrd="0" destOrd="0" presId="urn:microsoft.com/office/officeart/2005/8/layout/hierarchy1"/>
    <dgm:cxn modelId="{13EDF948-B975-4CBF-9FA1-5F33D8C96F43}" type="presParOf" srcId="{DD129E0A-68E5-4148-81BD-295D0883F533}" destId="{9287FAE2-78CC-43FB-B37E-487D2E78D003}" srcOrd="0" destOrd="0" presId="urn:microsoft.com/office/officeart/2005/8/layout/hierarchy1"/>
    <dgm:cxn modelId="{94A5E4F6-22C5-4A6E-8267-92B8704AAD47}" type="presParOf" srcId="{DD129E0A-68E5-4148-81BD-295D0883F533}" destId="{25E1BA44-7DFE-4C38-A5A0-B78A0576337A}" srcOrd="1" destOrd="0" presId="urn:microsoft.com/office/officeart/2005/8/layout/hierarchy1"/>
    <dgm:cxn modelId="{681D3AE0-2B80-4B4B-814C-444051C57DEF}" type="presParOf" srcId="{F446E1A8-4444-4475-86CD-CE6056BAC30A}" destId="{0A9ECD69-9DA2-407E-B412-6403CB9FA504}" srcOrd="1" destOrd="0" presId="urn:microsoft.com/office/officeart/2005/8/layout/hierarchy1"/>
    <dgm:cxn modelId="{87786149-A510-46F7-8F9C-9D34A7FB7CDB}" type="presParOf" srcId="{0A9ECD69-9DA2-407E-B412-6403CB9FA504}" destId="{A940B38E-443E-4193-A095-7C7D46433C2B}" srcOrd="0" destOrd="0" presId="urn:microsoft.com/office/officeart/2005/8/layout/hierarchy1"/>
    <dgm:cxn modelId="{76F4C95A-4536-494A-8A28-E266B2398558}" type="presParOf" srcId="{0A9ECD69-9DA2-407E-B412-6403CB9FA504}" destId="{46EAFADF-7927-4FB7-9937-964D4D846A62}" srcOrd="1" destOrd="0" presId="urn:microsoft.com/office/officeart/2005/8/layout/hierarchy1"/>
    <dgm:cxn modelId="{B642BC4A-94D3-40FD-9028-77CD2444C469}" type="presParOf" srcId="{46EAFADF-7927-4FB7-9937-964D4D846A62}" destId="{BAE6FC18-1E45-445A-8BB5-ADF4780AC3F0}" srcOrd="0" destOrd="0" presId="urn:microsoft.com/office/officeart/2005/8/layout/hierarchy1"/>
    <dgm:cxn modelId="{2E825B27-D594-4F0A-98D7-7813B98BFD76}" type="presParOf" srcId="{BAE6FC18-1E45-445A-8BB5-ADF4780AC3F0}" destId="{44F2A482-83CC-4BAC-A030-A8BAE0C63CA8}" srcOrd="0" destOrd="0" presId="urn:microsoft.com/office/officeart/2005/8/layout/hierarchy1"/>
    <dgm:cxn modelId="{B7318405-4A48-44CE-8509-56B854AC49E0}" type="presParOf" srcId="{BAE6FC18-1E45-445A-8BB5-ADF4780AC3F0}" destId="{07A646B1-A85E-4145-A717-799D6FA374E9}" srcOrd="1" destOrd="0" presId="urn:microsoft.com/office/officeart/2005/8/layout/hierarchy1"/>
    <dgm:cxn modelId="{92BA5533-2DDE-46B2-BA4E-5A9D874066FC}" type="presParOf" srcId="{46EAFADF-7927-4FB7-9937-964D4D846A62}" destId="{E81044DD-B591-4DD2-A558-D7EA54C01C70}" srcOrd="1" destOrd="0" presId="urn:microsoft.com/office/officeart/2005/8/layout/hierarchy1"/>
    <dgm:cxn modelId="{DFAB44CC-6BB4-4A91-9E48-62AB160630AA}" type="presParOf" srcId="{0B8C966A-0852-4BBC-99BB-F074ACEC6B4A}" destId="{58E9A774-5D47-4DF1-A8E6-6DBB7750EADF}" srcOrd="2" destOrd="0" presId="urn:microsoft.com/office/officeart/2005/8/layout/hierarchy1"/>
    <dgm:cxn modelId="{D05BE6B0-4383-4F95-887B-DBCF88BAE08D}" type="presParOf" srcId="{0B8C966A-0852-4BBC-99BB-F074ACEC6B4A}" destId="{E7D7C0B9-10A2-40D1-BF09-2962B0E8D20B}" srcOrd="3" destOrd="0" presId="urn:microsoft.com/office/officeart/2005/8/layout/hierarchy1"/>
    <dgm:cxn modelId="{DEE17F2A-C2EF-4774-9645-82F5045F67B4}" type="presParOf" srcId="{E7D7C0B9-10A2-40D1-BF09-2962B0E8D20B}" destId="{12C71152-B982-4E4A-A1B7-64FC7CF0FB1E}" srcOrd="0" destOrd="0" presId="urn:microsoft.com/office/officeart/2005/8/layout/hierarchy1"/>
    <dgm:cxn modelId="{80040141-D7E0-40CD-8127-1DAE94C2873C}" type="presParOf" srcId="{12C71152-B982-4E4A-A1B7-64FC7CF0FB1E}" destId="{0D301168-784E-4E9B-ABD8-7F71B9EA3763}" srcOrd="0" destOrd="0" presId="urn:microsoft.com/office/officeart/2005/8/layout/hierarchy1"/>
    <dgm:cxn modelId="{7C9934F2-7490-4A26-BFC4-A5B8C08BC4E6}" type="presParOf" srcId="{12C71152-B982-4E4A-A1B7-64FC7CF0FB1E}" destId="{A7AF7A27-E223-487B-B45E-9F2419E90C17}" srcOrd="1" destOrd="0" presId="urn:microsoft.com/office/officeart/2005/8/layout/hierarchy1"/>
    <dgm:cxn modelId="{592384EA-F623-41BC-B387-892AA2FB9562}" type="presParOf" srcId="{E7D7C0B9-10A2-40D1-BF09-2962B0E8D20B}" destId="{60FC6EEB-2380-4D79-AA64-22144422D735}" srcOrd="1" destOrd="0" presId="urn:microsoft.com/office/officeart/2005/8/layout/hierarchy1"/>
    <dgm:cxn modelId="{11495669-634F-455D-97F0-BA8E7BCF7B23}" type="presParOf" srcId="{60FC6EEB-2380-4D79-AA64-22144422D735}" destId="{75EE79A7-63D3-48DC-988A-4DF40C57C855}" srcOrd="0" destOrd="0" presId="urn:microsoft.com/office/officeart/2005/8/layout/hierarchy1"/>
    <dgm:cxn modelId="{C99EA15D-9F5A-445E-84A2-36F775E4E560}" type="presParOf" srcId="{60FC6EEB-2380-4D79-AA64-22144422D735}" destId="{5136FC5D-7EC8-4664-B90E-9C553B267555}" srcOrd="1" destOrd="0" presId="urn:microsoft.com/office/officeart/2005/8/layout/hierarchy1"/>
    <dgm:cxn modelId="{64336057-3C49-4502-8802-E31B933459A9}" type="presParOf" srcId="{5136FC5D-7EC8-4664-B90E-9C553B267555}" destId="{06827352-4307-47A3-8484-FCC168390781}" srcOrd="0" destOrd="0" presId="urn:microsoft.com/office/officeart/2005/8/layout/hierarchy1"/>
    <dgm:cxn modelId="{4678A4D4-3331-46B3-89DD-2C5314AE875E}" type="presParOf" srcId="{06827352-4307-47A3-8484-FCC168390781}" destId="{8E121A99-AF0F-4653-804C-EBCE12C21CAD}" srcOrd="0" destOrd="0" presId="urn:microsoft.com/office/officeart/2005/8/layout/hierarchy1"/>
    <dgm:cxn modelId="{ABB62729-8325-460F-B5D5-B7EA0590EFDD}" type="presParOf" srcId="{06827352-4307-47A3-8484-FCC168390781}" destId="{07292D8C-61D2-49C6-9EC8-46CD9FC0F2A6}" srcOrd="1" destOrd="0" presId="urn:microsoft.com/office/officeart/2005/8/layout/hierarchy1"/>
    <dgm:cxn modelId="{8008D2DD-8523-40B3-B19A-F135C4FCD3F0}" type="presParOf" srcId="{5136FC5D-7EC8-4664-B90E-9C553B267555}" destId="{D1CDAB37-0070-41A9-8A0C-DE48EE94F200}" srcOrd="1" destOrd="0" presId="urn:microsoft.com/office/officeart/2005/8/layout/hierarchy1"/>
    <dgm:cxn modelId="{16DFD77E-20BF-4D06-8A32-5F25271954F2}" type="presParOf" srcId="{06779883-781B-4B13-B97F-007C43193759}" destId="{DA0D5561-EAF6-4602-A2E5-B9EFFCC64117}" srcOrd="2" destOrd="0" presId="urn:microsoft.com/office/officeart/2005/8/layout/hierarchy1"/>
    <dgm:cxn modelId="{BBD5EC0E-3D10-46E6-912E-633909F3F489}" type="presParOf" srcId="{06779883-781B-4B13-B97F-007C43193759}" destId="{3248DADE-1448-405A-9DF7-FE7FAAFECEB9}" srcOrd="3" destOrd="0" presId="urn:microsoft.com/office/officeart/2005/8/layout/hierarchy1"/>
    <dgm:cxn modelId="{BDA40285-98D4-478D-9EB0-A52F69C7BE92}" type="presParOf" srcId="{3248DADE-1448-405A-9DF7-FE7FAAFECEB9}" destId="{9C6E52D3-62A0-4F97-9750-71871EC47A5D}" srcOrd="0" destOrd="0" presId="urn:microsoft.com/office/officeart/2005/8/layout/hierarchy1"/>
    <dgm:cxn modelId="{35FE109F-E88E-4BF7-B11E-51EA9C8E5C37}" type="presParOf" srcId="{9C6E52D3-62A0-4F97-9750-71871EC47A5D}" destId="{D38D1770-BEF7-477A-9E14-5E36A2C5A7EB}" srcOrd="0" destOrd="0" presId="urn:microsoft.com/office/officeart/2005/8/layout/hierarchy1"/>
    <dgm:cxn modelId="{01E4E4F9-3D06-4080-9400-530AB2F95E89}" type="presParOf" srcId="{9C6E52D3-62A0-4F97-9750-71871EC47A5D}" destId="{4C176DFC-BA95-476E-A26C-F87A77AD2536}" srcOrd="1" destOrd="0" presId="urn:microsoft.com/office/officeart/2005/8/layout/hierarchy1"/>
    <dgm:cxn modelId="{56272FB5-9BCD-4686-A83D-F324BC8F432E}" type="presParOf" srcId="{3248DADE-1448-405A-9DF7-FE7FAAFECEB9}" destId="{16F0D8B5-DA92-49A4-9371-5876FE7A5E98}" srcOrd="1" destOrd="0" presId="urn:microsoft.com/office/officeart/2005/8/layout/hierarchy1"/>
    <dgm:cxn modelId="{918A9DF5-D873-47F9-AD53-71343B9C02F1}" type="presParOf" srcId="{16F0D8B5-DA92-49A4-9371-5876FE7A5E98}" destId="{7E841135-C865-44D9-A173-CFCC63797217}" srcOrd="0" destOrd="0" presId="urn:microsoft.com/office/officeart/2005/8/layout/hierarchy1"/>
    <dgm:cxn modelId="{05E79B34-2AE5-409D-ABEA-0E9F3628B608}" type="presParOf" srcId="{16F0D8B5-DA92-49A4-9371-5876FE7A5E98}" destId="{75EFB0E7-AE27-4FEC-874F-AE80E5D5666F}" srcOrd="1" destOrd="0" presId="urn:microsoft.com/office/officeart/2005/8/layout/hierarchy1"/>
    <dgm:cxn modelId="{523E8B8E-BF3C-4CA3-A274-20107603D609}" type="presParOf" srcId="{75EFB0E7-AE27-4FEC-874F-AE80E5D5666F}" destId="{12F9C77C-E081-406A-9FE2-51D32A7208D2}" srcOrd="0" destOrd="0" presId="urn:microsoft.com/office/officeart/2005/8/layout/hierarchy1"/>
    <dgm:cxn modelId="{9B9436E0-A9DB-4ADA-810D-E9328E5DA3EA}" type="presParOf" srcId="{12F9C77C-E081-406A-9FE2-51D32A7208D2}" destId="{1F5868A2-A7F8-48BF-BDBD-E8E00F194ACE}" srcOrd="0" destOrd="0" presId="urn:microsoft.com/office/officeart/2005/8/layout/hierarchy1"/>
    <dgm:cxn modelId="{B76D3963-33CB-463C-9AA1-168DA35A1F17}" type="presParOf" srcId="{12F9C77C-E081-406A-9FE2-51D32A7208D2}" destId="{157E7F7B-1307-45DE-B99C-F84EEE4F1236}" srcOrd="1" destOrd="0" presId="urn:microsoft.com/office/officeart/2005/8/layout/hierarchy1"/>
    <dgm:cxn modelId="{15FCCB91-9EA6-4383-8049-1BD6D0CC3CA9}" type="presParOf" srcId="{75EFB0E7-AE27-4FEC-874F-AE80E5D5666F}" destId="{9C6700DC-59AD-42E1-830C-F189D71533A0}" srcOrd="1" destOrd="0" presId="urn:microsoft.com/office/officeart/2005/8/layout/hierarchy1"/>
    <dgm:cxn modelId="{4D50FEA1-F87F-4A75-BDFD-CE0B0547983A}" type="presParOf" srcId="{16F0D8B5-DA92-49A4-9371-5876FE7A5E98}" destId="{8E0C044F-AA9D-4EFA-A267-032D612C2791}" srcOrd="2" destOrd="0" presId="urn:microsoft.com/office/officeart/2005/8/layout/hierarchy1"/>
    <dgm:cxn modelId="{3A6399F3-1A2D-4CA2-BA23-0376E286BD5A}" type="presParOf" srcId="{16F0D8B5-DA92-49A4-9371-5876FE7A5E98}" destId="{33A87D3E-375B-40A1-9C5A-D0DAECD54F42}" srcOrd="3" destOrd="0" presId="urn:microsoft.com/office/officeart/2005/8/layout/hierarchy1"/>
    <dgm:cxn modelId="{2EC1AA6E-BF7A-4D0E-93D2-96896E53714E}" type="presParOf" srcId="{33A87D3E-375B-40A1-9C5A-D0DAECD54F42}" destId="{ED22AC65-A81F-4F35-8F85-784CA5C3FCF2}" srcOrd="0" destOrd="0" presId="urn:microsoft.com/office/officeart/2005/8/layout/hierarchy1"/>
    <dgm:cxn modelId="{5AE855E8-FA82-46F2-A84C-6A242B9DC71F}" type="presParOf" srcId="{ED22AC65-A81F-4F35-8F85-784CA5C3FCF2}" destId="{305EAA47-D7C8-4EC5-8806-8F014EA6EDBC}" srcOrd="0" destOrd="0" presId="urn:microsoft.com/office/officeart/2005/8/layout/hierarchy1"/>
    <dgm:cxn modelId="{A61D89BA-C5AC-4A9C-B2AB-743DB71F485F}" type="presParOf" srcId="{ED22AC65-A81F-4F35-8F85-784CA5C3FCF2}" destId="{2650092B-31FC-452E-8673-BBCB5DEB82B6}" srcOrd="1" destOrd="0" presId="urn:microsoft.com/office/officeart/2005/8/layout/hierarchy1"/>
    <dgm:cxn modelId="{185A3A36-7A00-472F-B069-F0BD61B3A57C}" type="presParOf" srcId="{33A87D3E-375B-40A1-9C5A-D0DAECD54F42}" destId="{D161F55F-1E01-4B64-AB98-32B615817B5E}" srcOrd="1" destOrd="0" presId="urn:microsoft.com/office/officeart/2005/8/layout/hierarchy1"/>
    <dgm:cxn modelId="{8C961055-1CE8-4431-92D2-D21C16970B37}" type="presParOf" srcId="{D161F55F-1E01-4B64-AB98-32B615817B5E}" destId="{3DC0F11D-C05A-4EDB-9620-79BFF7045C71}" srcOrd="0" destOrd="0" presId="urn:microsoft.com/office/officeart/2005/8/layout/hierarchy1"/>
    <dgm:cxn modelId="{C69375F3-1969-4CF9-B33F-E8648FAC5266}" type="presParOf" srcId="{D161F55F-1E01-4B64-AB98-32B615817B5E}" destId="{9E7CAA5A-FEDE-4B4B-8429-CDB38FC179EB}" srcOrd="1" destOrd="0" presId="urn:microsoft.com/office/officeart/2005/8/layout/hierarchy1"/>
    <dgm:cxn modelId="{F7526C23-F596-4D4C-B559-2C01B337482E}" type="presParOf" srcId="{9E7CAA5A-FEDE-4B4B-8429-CDB38FC179EB}" destId="{A7F67CF9-A38D-40F1-A898-760EB96747CA}" srcOrd="0" destOrd="0" presId="urn:microsoft.com/office/officeart/2005/8/layout/hierarchy1"/>
    <dgm:cxn modelId="{3289048B-2202-4C49-B149-947860A5338E}" type="presParOf" srcId="{A7F67CF9-A38D-40F1-A898-760EB96747CA}" destId="{06FD8B90-2A22-4757-9129-0D007FB6FA2A}" srcOrd="0" destOrd="0" presId="urn:microsoft.com/office/officeart/2005/8/layout/hierarchy1"/>
    <dgm:cxn modelId="{159B2926-9218-47FA-A041-95B685B2966B}" type="presParOf" srcId="{A7F67CF9-A38D-40F1-A898-760EB96747CA}" destId="{5FB26228-FE42-4670-B3C6-EB912DA17F71}" srcOrd="1" destOrd="0" presId="urn:microsoft.com/office/officeart/2005/8/layout/hierarchy1"/>
    <dgm:cxn modelId="{79EE1740-F39A-42F6-A689-A8A839DDAA4F}" type="presParOf" srcId="{9E7CAA5A-FEDE-4B4B-8429-CDB38FC179EB}" destId="{0ECC8A22-95AC-46BC-8D91-A278E17DD304}" srcOrd="1" destOrd="0" presId="urn:microsoft.com/office/officeart/2005/8/layout/hierarchy1"/>
    <dgm:cxn modelId="{53A6FFA9-2714-4CD4-9143-69B55B0E2AE8}" type="presParOf" srcId="{D161F55F-1E01-4B64-AB98-32B615817B5E}" destId="{E1CED9CD-57E6-44BC-A57E-17C78299EA3F}" srcOrd="2" destOrd="0" presId="urn:microsoft.com/office/officeart/2005/8/layout/hierarchy1"/>
    <dgm:cxn modelId="{0DFA6892-618C-4E21-8D41-20143A835C7C}" type="presParOf" srcId="{D161F55F-1E01-4B64-AB98-32B615817B5E}" destId="{CD7D8977-39E8-4FA4-869B-1E5E9145E0DD}" srcOrd="3" destOrd="0" presId="urn:microsoft.com/office/officeart/2005/8/layout/hierarchy1"/>
    <dgm:cxn modelId="{B18AEDA3-D211-491C-A3B7-6CE97991FE63}" type="presParOf" srcId="{CD7D8977-39E8-4FA4-869B-1E5E9145E0DD}" destId="{BDE74F32-79B4-495C-AF78-300141429366}" srcOrd="0" destOrd="0" presId="urn:microsoft.com/office/officeart/2005/8/layout/hierarchy1"/>
    <dgm:cxn modelId="{9F644E9A-A3BE-4EA6-BE41-3BCEFEDC73FF}" type="presParOf" srcId="{BDE74F32-79B4-495C-AF78-300141429366}" destId="{5268BFC8-C6C0-4CF7-8639-85FC63FEC9FB}" srcOrd="0" destOrd="0" presId="urn:microsoft.com/office/officeart/2005/8/layout/hierarchy1"/>
    <dgm:cxn modelId="{E84B14B1-42B0-4601-8291-20604C2C5C9F}" type="presParOf" srcId="{BDE74F32-79B4-495C-AF78-300141429366}" destId="{B7B72E0E-73E7-420C-B8B1-64E610BCDCCA}" srcOrd="1" destOrd="0" presId="urn:microsoft.com/office/officeart/2005/8/layout/hierarchy1"/>
    <dgm:cxn modelId="{4CF7FFF3-B5A3-4561-8204-62A43D442399}" type="presParOf" srcId="{CD7D8977-39E8-4FA4-869B-1E5E9145E0DD}" destId="{22D24EA6-4166-4EFC-8ABB-FFCDB3AB15F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CED9CD-57E6-44BC-A57E-17C78299EA3F}">
      <dsp:nvSpPr>
        <dsp:cNvPr id="0" name=""/>
        <dsp:cNvSpPr/>
      </dsp:nvSpPr>
      <dsp:spPr>
        <a:xfrm>
          <a:off x="4712344" y="2854594"/>
          <a:ext cx="690860" cy="328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058"/>
              </a:lnTo>
              <a:lnTo>
                <a:pt x="690860" y="224058"/>
              </a:lnTo>
              <a:lnTo>
                <a:pt x="690860" y="3287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C0F11D-C05A-4EDB-9620-79BFF7045C71}">
      <dsp:nvSpPr>
        <dsp:cNvPr id="0" name=""/>
        <dsp:cNvSpPr/>
      </dsp:nvSpPr>
      <dsp:spPr>
        <a:xfrm>
          <a:off x="4021484" y="2854594"/>
          <a:ext cx="690860" cy="328786"/>
        </a:xfrm>
        <a:custGeom>
          <a:avLst/>
          <a:gdLst/>
          <a:ahLst/>
          <a:cxnLst/>
          <a:rect l="0" t="0" r="0" b="0"/>
          <a:pathLst>
            <a:path>
              <a:moveTo>
                <a:pt x="690860" y="0"/>
              </a:moveTo>
              <a:lnTo>
                <a:pt x="690860" y="224058"/>
              </a:lnTo>
              <a:lnTo>
                <a:pt x="0" y="224058"/>
              </a:lnTo>
              <a:lnTo>
                <a:pt x="0" y="3287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0C044F-AA9D-4EFA-A267-032D612C2791}">
      <dsp:nvSpPr>
        <dsp:cNvPr id="0" name=""/>
        <dsp:cNvSpPr/>
      </dsp:nvSpPr>
      <dsp:spPr>
        <a:xfrm>
          <a:off x="4021484" y="1807941"/>
          <a:ext cx="690860" cy="328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058"/>
              </a:lnTo>
              <a:lnTo>
                <a:pt x="690860" y="224058"/>
              </a:lnTo>
              <a:lnTo>
                <a:pt x="690860" y="3287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841135-C865-44D9-A173-CFCC63797217}">
      <dsp:nvSpPr>
        <dsp:cNvPr id="0" name=""/>
        <dsp:cNvSpPr/>
      </dsp:nvSpPr>
      <dsp:spPr>
        <a:xfrm>
          <a:off x="3330624" y="1807941"/>
          <a:ext cx="690860" cy="328786"/>
        </a:xfrm>
        <a:custGeom>
          <a:avLst/>
          <a:gdLst/>
          <a:ahLst/>
          <a:cxnLst/>
          <a:rect l="0" t="0" r="0" b="0"/>
          <a:pathLst>
            <a:path>
              <a:moveTo>
                <a:pt x="690860" y="0"/>
              </a:moveTo>
              <a:lnTo>
                <a:pt x="690860" y="224058"/>
              </a:lnTo>
              <a:lnTo>
                <a:pt x="0" y="224058"/>
              </a:lnTo>
              <a:lnTo>
                <a:pt x="0" y="3287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0D5561-EAF6-4602-A2E5-B9EFFCC64117}">
      <dsp:nvSpPr>
        <dsp:cNvPr id="0" name=""/>
        <dsp:cNvSpPr/>
      </dsp:nvSpPr>
      <dsp:spPr>
        <a:xfrm>
          <a:off x="2639764" y="761288"/>
          <a:ext cx="1381720" cy="328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058"/>
              </a:lnTo>
              <a:lnTo>
                <a:pt x="1381720" y="224058"/>
              </a:lnTo>
              <a:lnTo>
                <a:pt x="1381720" y="3287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EE79A7-63D3-48DC-988A-4DF40C57C855}">
      <dsp:nvSpPr>
        <dsp:cNvPr id="0" name=""/>
        <dsp:cNvSpPr/>
      </dsp:nvSpPr>
      <dsp:spPr>
        <a:xfrm>
          <a:off x="1903184" y="2854594"/>
          <a:ext cx="91440" cy="32878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87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E9A774-5D47-4DF1-A8E6-6DBB7750EADF}">
      <dsp:nvSpPr>
        <dsp:cNvPr id="0" name=""/>
        <dsp:cNvSpPr/>
      </dsp:nvSpPr>
      <dsp:spPr>
        <a:xfrm>
          <a:off x="1258044" y="1807941"/>
          <a:ext cx="690860" cy="328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058"/>
              </a:lnTo>
              <a:lnTo>
                <a:pt x="690860" y="224058"/>
              </a:lnTo>
              <a:lnTo>
                <a:pt x="690860" y="3287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40B38E-443E-4193-A095-7C7D46433C2B}">
      <dsp:nvSpPr>
        <dsp:cNvPr id="0" name=""/>
        <dsp:cNvSpPr/>
      </dsp:nvSpPr>
      <dsp:spPr>
        <a:xfrm>
          <a:off x="521463" y="2854594"/>
          <a:ext cx="91440" cy="32878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87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76A9F5-D53A-429C-851E-B89C0BB03484}">
      <dsp:nvSpPr>
        <dsp:cNvPr id="0" name=""/>
        <dsp:cNvSpPr/>
      </dsp:nvSpPr>
      <dsp:spPr>
        <a:xfrm>
          <a:off x="567183" y="1807941"/>
          <a:ext cx="690860" cy="328786"/>
        </a:xfrm>
        <a:custGeom>
          <a:avLst/>
          <a:gdLst/>
          <a:ahLst/>
          <a:cxnLst/>
          <a:rect l="0" t="0" r="0" b="0"/>
          <a:pathLst>
            <a:path>
              <a:moveTo>
                <a:pt x="690860" y="0"/>
              </a:moveTo>
              <a:lnTo>
                <a:pt x="690860" y="224058"/>
              </a:lnTo>
              <a:lnTo>
                <a:pt x="0" y="224058"/>
              </a:lnTo>
              <a:lnTo>
                <a:pt x="0" y="3287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FB33DA-00C0-47FB-BE03-1E8B004652D5}">
      <dsp:nvSpPr>
        <dsp:cNvPr id="0" name=""/>
        <dsp:cNvSpPr/>
      </dsp:nvSpPr>
      <dsp:spPr>
        <a:xfrm>
          <a:off x="1258044" y="761288"/>
          <a:ext cx="1381720" cy="328786"/>
        </a:xfrm>
        <a:custGeom>
          <a:avLst/>
          <a:gdLst/>
          <a:ahLst/>
          <a:cxnLst/>
          <a:rect l="0" t="0" r="0" b="0"/>
          <a:pathLst>
            <a:path>
              <a:moveTo>
                <a:pt x="1381720" y="0"/>
              </a:moveTo>
              <a:lnTo>
                <a:pt x="1381720" y="224058"/>
              </a:lnTo>
              <a:lnTo>
                <a:pt x="0" y="224058"/>
              </a:lnTo>
              <a:lnTo>
                <a:pt x="0" y="3287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5138FA-FC57-4EF2-96E0-2FB24CD9756D}">
      <dsp:nvSpPr>
        <dsp:cNvPr id="0" name=""/>
        <dsp:cNvSpPr/>
      </dsp:nvSpPr>
      <dsp:spPr>
        <a:xfrm>
          <a:off x="2074515" y="43421"/>
          <a:ext cx="1130498" cy="7178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A32F77-B160-4E77-9D3B-4B2A2634B8E3}">
      <dsp:nvSpPr>
        <dsp:cNvPr id="0" name=""/>
        <dsp:cNvSpPr/>
      </dsp:nvSpPr>
      <dsp:spPr>
        <a:xfrm>
          <a:off x="2200126" y="162752"/>
          <a:ext cx="1130498" cy="7178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Cavity Assembly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(Tuning before weld)</a:t>
          </a:r>
          <a:endParaRPr lang="en-US" sz="900" kern="1200" dirty="0"/>
        </a:p>
      </dsp:txBody>
      <dsp:txXfrm>
        <a:off x="2200126" y="162752"/>
        <a:ext cx="1130498" cy="717866"/>
      </dsp:txXfrm>
    </dsp:sp>
    <dsp:sp modelId="{4771ED93-4AD1-4918-AB35-DEECE0642A9B}">
      <dsp:nvSpPr>
        <dsp:cNvPr id="0" name=""/>
        <dsp:cNvSpPr/>
      </dsp:nvSpPr>
      <dsp:spPr>
        <a:xfrm>
          <a:off x="692794" y="1090074"/>
          <a:ext cx="1130498" cy="7178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CB2DCD-10A7-4C67-B17B-10C5C3EDE2CA}">
      <dsp:nvSpPr>
        <dsp:cNvPr id="0" name=""/>
        <dsp:cNvSpPr/>
      </dsp:nvSpPr>
      <dsp:spPr>
        <a:xfrm>
          <a:off x="818405" y="1209405"/>
          <a:ext cx="1130498" cy="7178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Body </a:t>
          </a:r>
          <a:r>
            <a:rPr lang="en-US" sz="900" kern="1200" dirty="0" err="1" smtClean="0"/>
            <a:t>Weldment</a:t>
          </a:r>
          <a:endParaRPr lang="en-US" sz="900" kern="1200" dirty="0"/>
        </a:p>
      </dsp:txBody>
      <dsp:txXfrm>
        <a:off x="818405" y="1209405"/>
        <a:ext cx="1130498" cy="717866"/>
      </dsp:txXfrm>
    </dsp:sp>
    <dsp:sp modelId="{9287FAE2-78CC-43FB-B37E-487D2E78D003}">
      <dsp:nvSpPr>
        <dsp:cNvPr id="0" name=""/>
        <dsp:cNvSpPr/>
      </dsp:nvSpPr>
      <dsp:spPr>
        <a:xfrm>
          <a:off x="1934" y="2136728"/>
          <a:ext cx="1130498" cy="7178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1BA44-7DFE-4C38-A5A0-B78A0576337A}">
      <dsp:nvSpPr>
        <dsp:cNvPr id="0" name=""/>
        <dsp:cNvSpPr/>
      </dsp:nvSpPr>
      <dsp:spPr>
        <a:xfrm>
          <a:off x="127545" y="2256058"/>
          <a:ext cx="1130498" cy="7178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Cavity Shoulders</a:t>
          </a:r>
          <a:endParaRPr lang="en-US" sz="900" kern="1200" dirty="0"/>
        </a:p>
      </dsp:txBody>
      <dsp:txXfrm>
        <a:off x="127545" y="2256058"/>
        <a:ext cx="1130498" cy="717866"/>
      </dsp:txXfrm>
    </dsp:sp>
    <dsp:sp modelId="{44F2A482-83CC-4BAC-A030-A8BAE0C63CA8}">
      <dsp:nvSpPr>
        <dsp:cNvPr id="0" name=""/>
        <dsp:cNvSpPr/>
      </dsp:nvSpPr>
      <dsp:spPr>
        <a:xfrm>
          <a:off x="1934" y="3183381"/>
          <a:ext cx="1130498" cy="7178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A646B1-A85E-4145-A717-799D6FA374E9}">
      <dsp:nvSpPr>
        <dsp:cNvPr id="0" name=""/>
        <dsp:cNvSpPr/>
      </dsp:nvSpPr>
      <dsp:spPr>
        <a:xfrm>
          <a:off x="127545" y="3302711"/>
          <a:ext cx="1130498" cy="7178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Cavity shoulder machining</a:t>
          </a:r>
          <a:endParaRPr lang="en-US" sz="900" kern="1200" dirty="0"/>
        </a:p>
      </dsp:txBody>
      <dsp:txXfrm>
        <a:off x="127545" y="3302711"/>
        <a:ext cx="1130498" cy="717866"/>
      </dsp:txXfrm>
    </dsp:sp>
    <dsp:sp modelId="{0D301168-784E-4E9B-ABD8-7F71B9EA3763}">
      <dsp:nvSpPr>
        <dsp:cNvPr id="0" name=""/>
        <dsp:cNvSpPr/>
      </dsp:nvSpPr>
      <dsp:spPr>
        <a:xfrm>
          <a:off x="1383655" y="2136728"/>
          <a:ext cx="1130498" cy="7178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AF7A27-E223-487B-B45E-9F2419E90C17}">
      <dsp:nvSpPr>
        <dsp:cNvPr id="0" name=""/>
        <dsp:cNvSpPr/>
      </dsp:nvSpPr>
      <dsp:spPr>
        <a:xfrm>
          <a:off x="1509266" y="2256058"/>
          <a:ext cx="1130498" cy="7178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Center Shell </a:t>
          </a:r>
          <a:r>
            <a:rPr lang="en-US" sz="900" kern="1200" dirty="0" err="1" smtClean="0"/>
            <a:t>Weldment</a:t>
          </a:r>
          <a:endParaRPr lang="en-US" sz="900" kern="1200" dirty="0"/>
        </a:p>
      </dsp:txBody>
      <dsp:txXfrm>
        <a:off x="1509266" y="2256058"/>
        <a:ext cx="1130498" cy="717866"/>
      </dsp:txXfrm>
    </dsp:sp>
    <dsp:sp modelId="{8E121A99-AF0F-4653-804C-EBCE12C21CAD}">
      <dsp:nvSpPr>
        <dsp:cNvPr id="0" name=""/>
        <dsp:cNvSpPr/>
      </dsp:nvSpPr>
      <dsp:spPr>
        <a:xfrm>
          <a:off x="1383655" y="3183381"/>
          <a:ext cx="1130498" cy="7178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292D8C-61D2-49C6-9EC8-46CD9FC0F2A6}">
      <dsp:nvSpPr>
        <dsp:cNvPr id="0" name=""/>
        <dsp:cNvSpPr/>
      </dsp:nvSpPr>
      <dsp:spPr>
        <a:xfrm>
          <a:off x="1509266" y="3302711"/>
          <a:ext cx="1130498" cy="7178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Forming/Machining</a:t>
          </a:r>
          <a:endParaRPr lang="en-US" sz="900" kern="1200" dirty="0"/>
        </a:p>
      </dsp:txBody>
      <dsp:txXfrm>
        <a:off x="1509266" y="3302711"/>
        <a:ext cx="1130498" cy="717866"/>
      </dsp:txXfrm>
    </dsp:sp>
    <dsp:sp modelId="{D38D1770-BEF7-477A-9E14-5E36A2C5A7EB}">
      <dsp:nvSpPr>
        <dsp:cNvPr id="0" name=""/>
        <dsp:cNvSpPr/>
      </dsp:nvSpPr>
      <dsp:spPr>
        <a:xfrm>
          <a:off x="3456235" y="1090074"/>
          <a:ext cx="1130498" cy="7178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176DFC-BA95-476E-A26C-F87A77AD2536}">
      <dsp:nvSpPr>
        <dsp:cNvPr id="0" name=""/>
        <dsp:cNvSpPr/>
      </dsp:nvSpPr>
      <dsp:spPr>
        <a:xfrm>
          <a:off x="3581846" y="1209405"/>
          <a:ext cx="1130498" cy="7178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End Cap </a:t>
          </a:r>
          <a:r>
            <a:rPr lang="en-US" sz="900" kern="1200" dirty="0" err="1" smtClean="0"/>
            <a:t>Weldments</a:t>
          </a:r>
          <a:endParaRPr lang="en-US" sz="900" kern="1200" dirty="0"/>
        </a:p>
      </dsp:txBody>
      <dsp:txXfrm>
        <a:off x="3581846" y="1209405"/>
        <a:ext cx="1130498" cy="717866"/>
      </dsp:txXfrm>
    </dsp:sp>
    <dsp:sp modelId="{1F5868A2-A7F8-48BF-BDBD-E8E00F194ACE}">
      <dsp:nvSpPr>
        <dsp:cNvPr id="0" name=""/>
        <dsp:cNvSpPr/>
      </dsp:nvSpPr>
      <dsp:spPr>
        <a:xfrm>
          <a:off x="2765375" y="2136728"/>
          <a:ext cx="1130498" cy="7178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7E7F7B-1307-45DE-B99C-F84EEE4F1236}">
      <dsp:nvSpPr>
        <dsp:cNvPr id="0" name=""/>
        <dsp:cNvSpPr/>
      </dsp:nvSpPr>
      <dsp:spPr>
        <a:xfrm>
          <a:off x="2890986" y="2256058"/>
          <a:ext cx="1130498" cy="7178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End Cap Forming/Machining </a:t>
          </a:r>
          <a:endParaRPr lang="en-US" sz="900" kern="1200" dirty="0"/>
        </a:p>
      </dsp:txBody>
      <dsp:txXfrm>
        <a:off x="2890986" y="2256058"/>
        <a:ext cx="1130498" cy="717866"/>
      </dsp:txXfrm>
    </dsp:sp>
    <dsp:sp modelId="{305EAA47-D7C8-4EC5-8806-8F014EA6EDBC}">
      <dsp:nvSpPr>
        <dsp:cNvPr id="0" name=""/>
        <dsp:cNvSpPr/>
      </dsp:nvSpPr>
      <dsp:spPr>
        <a:xfrm>
          <a:off x="4147095" y="2136728"/>
          <a:ext cx="1130498" cy="7178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50092B-31FC-452E-8673-BBCB5DEB82B6}">
      <dsp:nvSpPr>
        <dsp:cNvPr id="0" name=""/>
        <dsp:cNvSpPr/>
      </dsp:nvSpPr>
      <dsp:spPr>
        <a:xfrm>
          <a:off x="4272706" y="2256058"/>
          <a:ext cx="1130498" cy="7178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Beam Pipes/Ports</a:t>
          </a:r>
          <a:endParaRPr lang="en-US" sz="900" kern="1200" dirty="0"/>
        </a:p>
      </dsp:txBody>
      <dsp:txXfrm>
        <a:off x="4272706" y="2256058"/>
        <a:ext cx="1130498" cy="717866"/>
      </dsp:txXfrm>
    </dsp:sp>
    <dsp:sp modelId="{06FD8B90-2A22-4757-9129-0D007FB6FA2A}">
      <dsp:nvSpPr>
        <dsp:cNvPr id="0" name=""/>
        <dsp:cNvSpPr/>
      </dsp:nvSpPr>
      <dsp:spPr>
        <a:xfrm>
          <a:off x="3456235" y="3183381"/>
          <a:ext cx="1130498" cy="7178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B26228-FE42-4670-B3C6-EB912DA17F71}">
      <dsp:nvSpPr>
        <dsp:cNvPr id="0" name=""/>
        <dsp:cNvSpPr/>
      </dsp:nvSpPr>
      <dsp:spPr>
        <a:xfrm>
          <a:off x="3581846" y="3302711"/>
          <a:ext cx="1130498" cy="7178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Beam Pipe Rolling/Machining</a:t>
          </a:r>
          <a:endParaRPr lang="en-US" sz="900" kern="1200" dirty="0"/>
        </a:p>
      </dsp:txBody>
      <dsp:txXfrm>
        <a:off x="3581846" y="3302711"/>
        <a:ext cx="1130498" cy="717866"/>
      </dsp:txXfrm>
    </dsp:sp>
    <dsp:sp modelId="{5268BFC8-C6C0-4CF7-8639-85FC63FEC9FB}">
      <dsp:nvSpPr>
        <dsp:cNvPr id="0" name=""/>
        <dsp:cNvSpPr/>
      </dsp:nvSpPr>
      <dsp:spPr>
        <a:xfrm>
          <a:off x="4837955" y="3183381"/>
          <a:ext cx="1130498" cy="7178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B72E0E-73E7-420C-B8B1-64E610BCDCCA}">
      <dsp:nvSpPr>
        <dsp:cNvPr id="0" name=""/>
        <dsp:cNvSpPr/>
      </dsp:nvSpPr>
      <dsp:spPr>
        <a:xfrm>
          <a:off x="4963566" y="3302711"/>
          <a:ext cx="1130498" cy="7178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Flange Machining</a:t>
          </a:r>
          <a:endParaRPr lang="en-US" sz="900" kern="1200" dirty="0"/>
        </a:p>
      </dsp:txBody>
      <dsp:txXfrm>
        <a:off x="4963566" y="3302711"/>
        <a:ext cx="1130498" cy="717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53200" y="9002713"/>
            <a:ext cx="415925" cy="27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8184" tIns="62448" rIns="128184" bIns="62448" anchor="ctr">
            <a:spAutoFit/>
          </a:bodyPr>
          <a:lstStyle/>
          <a:p>
            <a:pPr algn="r" defTabSz="1298575">
              <a:defRPr/>
            </a:pPr>
            <a:fld id="{F752B1B1-5586-4E15-8AED-7BA5A6AD5113}" type="slidenum">
              <a:rPr lang="en-US" sz="1000" b="0">
                <a:cs typeface="+mn-cs"/>
              </a:rPr>
              <a:pPr algn="r" defTabSz="1298575">
                <a:defRPr/>
              </a:pPr>
              <a:t>‹#›</a:t>
            </a:fld>
            <a:endParaRPr lang="en-US" sz="1000" b="0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462463"/>
            <a:ext cx="5135563" cy="422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28184" tIns="62448" rIns="128184" bIns="624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3638" y="711200"/>
            <a:ext cx="4681537" cy="35115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410325" y="8924925"/>
            <a:ext cx="558800" cy="41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8184" tIns="62448" rIns="128184" bIns="62448" anchor="ctr">
            <a:spAutoFit/>
          </a:bodyPr>
          <a:lstStyle/>
          <a:p>
            <a:pPr algn="r" defTabSz="1298575">
              <a:defRPr/>
            </a:pPr>
            <a:fld id="{AE436D56-BC2B-430C-A5AE-24920E72B34B}" type="slidenum">
              <a:rPr lang="en-US" sz="1900" b="0">
                <a:cs typeface="+mn-cs"/>
              </a:rPr>
              <a:pPr algn="r" defTabSz="1298575">
                <a:defRPr/>
              </a:pPr>
              <a:t>‹#›</a:t>
            </a:fld>
            <a:endParaRPr lang="en-US" sz="1900" b="0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049451"/>
            <a:ext cx="9144000" cy="206210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800" baseline="0" dirty="0" smtClean="0">
                <a:solidFill>
                  <a:schemeClr val="tx1"/>
                </a:solidFill>
                <a:effectLst/>
              </a:rPr>
              <a:t>Jean </a:t>
            </a:r>
            <a:r>
              <a:rPr lang="en-US" sz="2800" baseline="0" dirty="0" err="1" smtClean="0">
                <a:solidFill>
                  <a:schemeClr val="tx1"/>
                </a:solidFill>
                <a:effectLst/>
              </a:rPr>
              <a:t>Delayen</a:t>
            </a:r>
            <a:endParaRPr lang="en-US" sz="2800" baseline="0" dirty="0" smtClean="0">
              <a:solidFill>
                <a:schemeClr val="tx1"/>
              </a:solidFill>
              <a:effectLst/>
            </a:endParaRPr>
          </a:p>
          <a:p>
            <a:endParaRPr lang="en-US" sz="2000" baseline="0" dirty="0" smtClean="0">
              <a:solidFill>
                <a:schemeClr val="tx1"/>
              </a:solidFill>
              <a:effectLst/>
            </a:endParaRPr>
          </a:p>
          <a:p>
            <a:r>
              <a:rPr lang="en-US" sz="2000" baseline="0" dirty="0" smtClean="0">
                <a:solidFill>
                  <a:schemeClr val="tx1"/>
                </a:solidFill>
                <a:effectLst/>
              </a:rPr>
              <a:t>Center for Accelerator Science</a:t>
            </a:r>
          </a:p>
          <a:p>
            <a:r>
              <a:rPr lang="en-US" sz="2000" baseline="0" dirty="0" smtClean="0">
                <a:solidFill>
                  <a:schemeClr val="tx1"/>
                </a:solidFill>
                <a:effectLst/>
              </a:rPr>
              <a:t>Old Dominion University</a:t>
            </a:r>
          </a:p>
          <a:p>
            <a:r>
              <a:rPr lang="en-US" sz="2000" baseline="0" dirty="0" smtClean="0">
                <a:solidFill>
                  <a:schemeClr val="tx1"/>
                </a:solidFill>
                <a:effectLst/>
              </a:rPr>
              <a:t>and</a:t>
            </a:r>
          </a:p>
          <a:p>
            <a:r>
              <a:rPr lang="en-US" sz="2000" baseline="0" dirty="0" smtClean="0">
                <a:solidFill>
                  <a:schemeClr val="tx1"/>
                </a:solidFill>
                <a:effectLst/>
              </a:rPr>
              <a:t>Thomas Jefferson National Accelerator Facility</a:t>
            </a:r>
            <a:endParaRPr lang="en-US" sz="2000" baseline="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26D91-06D1-4255-BC2A-AD285B28B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1C3AF-5701-4211-85B9-257A9465AD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32326-DA83-44AA-8D0C-DBD55D2A7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D6153-BD8B-48F7-9963-91FCB42EB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203A4-9D45-48AD-B1DC-BEE5F1473E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01F0A-4DF5-4D35-8431-33A396ADD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E2A90-4E2A-439F-AABF-710C1143A0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BB0A2-F7DD-459A-87CC-EF1C4300A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D83A2-9FF3-42F9-90AA-8CA5340B36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8E647-1501-4260-9AEA-6D4D21E1F6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093913" cy="6124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134100" cy="6124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6C266-E0C4-4078-AB34-F30E914CF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57912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8013" cy="513397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481DE-678D-4295-B51E-9494205C7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pic>
        <p:nvPicPr>
          <p:cNvPr id="1031" name="Picture 7" descr="New JLab Logo wo word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756" y="6512868"/>
            <a:ext cx="1074198" cy="269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latin typeface="Times New Roman" pitchFamily="18" charset="0"/>
                <a:cs typeface="+mn-cs"/>
              </a:rPr>
              <a:t>Page </a:t>
            </a:r>
            <a:fld id="{1B5B5EA7-2DCA-4A86-8031-B157A36EB5B6}" type="slidenum">
              <a:rPr lang="en-US" sz="800" b="0" i="1" smtClean="0">
                <a:latin typeface="Times New Roman" pitchFamily="18" charset="0"/>
                <a:cs typeface="+mn-cs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latin typeface="Times New Roman" pitchFamily="18" charset="0"/>
              <a:cs typeface="+mn-cs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8293779" y="6313336"/>
            <a:ext cx="796967" cy="5180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34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Lucida Sans Unicode" charset="0"/>
              </a:defRPr>
            </a:lvl1pPr>
          </a:lstStyle>
          <a:p>
            <a:pPr defTabSz="457200" eaLnBrk="1" hangingPunct="1">
              <a:defRPr/>
            </a:pPr>
            <a:fld id="{24E3EA6B-A4C7-4E82-B86B-036615C75236}" type="slidenum">
              <a:rPr lang="en-US" b="0"/>
              <a:pPr defTabSz="457200" eaLnBrk="1" hangingPunct="1">
                <a:defRPr/>
              </a:pPr>
              <a:t>‹#›</a:t>
            </a:fld>
            <a:endParaRPr lang="en-US" b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6762750" y="95250"/>
            <a:ext cx="2819400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 defTabSz="457200" eaLnBrk="1" hangingPunct="1">
              <a:spcBef>
                <a:spcPts val="20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3200" b="0">
                <a:solidFill>
                  <a:srgbClr val="333399"/>
                </a:solidFill>
                <a:latin typeface="Eras Bold ITC" pitchFamily="32" charset="0"/>
              </a:rPr>
              <a:t>NIOWAVE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711950" y="576263"/>
            <a:ext cx="245427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defTabSz="457200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b="0">
                <a:solidFill>
                  <a:srgbClr val="333399"/>
                </a:solidFill>
                <a:latin typeface="Eras Bold ITC" pitchFamily="32" charset="0"/>
              </a:rPr>
              <a:t>www.niowaveinc.com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838200" y="933450"/>
            <a:ext cx="8305800" cy="95250"/>
          </a:xfrm>
          <a:prstGeom prst="rect">
            <a:avLst/>
          </a:prstGeom>
          <a:gradFill rotWithShape="0">
            <a:gsLst>
              <a:gs pos="0">
                <a:srgbClr val="1E338B"/>
              </a:gs>
              <a:gs pos="50000">
                <a:srgbClr val="DCDFED"/>
              </a:gs>
              <a:gs pos="100000">
                <a:srgbClr val="1E338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 defTabSz="457200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8013" cy="5133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0"/>
            <a:ext cx="57912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pic>
        <p:nvPicPr>
          <p:cNvPr id="1032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200" y="76200"/>
            <a:ext cx="9144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99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99"/>
          </a:solidFill>
          <a:latin typeface="Times New Roman" pitchFamily="16" charset="0"/>
          <a:ea typeface="MS Gothic" charset="0"/>
          <a:cs typeface="MS 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99"/>
          </a:solidFill>
          <a:latin typeface="Times New Roman" pitchFamily="16" charset="0"/>
          <a:ea typeface="MS Gothic" charset="0"/>
          <a:cs typeface="MS 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99"/>
          </a:solidFill>
          <a:latin typeface="Times New Roman" pitchFamily="16" charset="0"/>
          <a:ea typeface="MS Gothic" charset="0"/>
          <a:cs typeface="MS 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99"/>
          </a:solidFill>
          <a:latin typeface="Times New Roman" pitchFamily="16" charset="0"/>
          <a:ea typeface="MS Gothic" charset="0"/>
          <a:cs typeface="MS Gothic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0000"/>
          </a:solidFill>
          <a:latin typeface="Times New Roman" pitchFamily="16" charset="0"/>
          <a:ea typeface="MS Gothic" charset="0"/>
          <a:cs typeface="MS Gothic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0000"/>
          </a:solidFill>
          <a:latin typeface="Times New Roman" pitchFamily="16" charset="0"/>
          <a:ea typeface="MS Gothic" charset="0"/>
          <a:cs typeface="MS Gothic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0000"/>
          </a:solidFill>
          <a:latin typeface="Times New Roman" pitchFamily="16" charset="0"/>
          <a:ea typeface="MS Gothic" charset="0"/>
          <a:cs typeface="MS Gothic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0000"/>
          </a:solidFill>
          <a:latin typeface="Times New Roman" pitchFamily="16" charset="0"/>
          <a:ea typeface="MS Gothic" charset="0"/>
          <a:cs typeface="MS Gothic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66"/>
        </a:buClr>
        <a:buSzPct val="100000"/>
        <a:buFont typeface="Times New Roman" pitchFamily="18" charset="0"/>
        <a:buChar char="•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66"/>
        </a:buClr>
        <a:buSzPct val="100000"/>
        <a:buFont typeface="Times New Roman" pitchFamily="18" charset="0"/>
        <a:buChar char="–"/>
        <a:defRPr sz="2800">
          <a:solidFill>
            <a:srgbClr val="000066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66"/>
        </a:buClr>
        <a:buSzPct val="100000"/>
        <a:buFont typeface="Times New Roman" pitchFamily="18" charset="0"/>
        <a:buChar char="•"/>
        <a:defRPr sz="2400">
          <a:solidFill>
            <a:srgbClr val="000066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66"/>
        </a:buClr>
        <a:buSzPct val="100000"/>
        <a:buFont typeface="Times New Roman" pitchFamily="18" charset="0"/>
        <a:buChar char="–"/>
        <a:defRPr sz="2000">
          <a:solidFill>
            <a:srgbClr val="000066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66"/>
        </a:buClr>
        <a:buSzPct val="100000"/>
        <a:buFont typeface="Times New Roman" pitchFamily="18" charset="0"/>
        <a:buChar char="»"/>
        <a:defRPr sz="2000">
          <a:solidFill>
            <a:srgbClr val="000066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66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66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66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66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PARALLEL-BAR</a:t>
            </a:r>
            <a:br>
              <a:rPr lang="en-US" dirty="0" smtClean="0"/>
            </a:br>
            <a:r>
              <a:rPr lang="en-US" dirty="0" smtClean="0"/>
              <a:t>PROTOTYPING STATUS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LHC-CC 11, CERN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mtClean="0"/>
              <a:t>14-15 </a:t>
            </a:r>
            <a:r>
              <a:rPr lang="en-US" smtClean="0"/>
              <a:t>Nov</a:t>
            </a:r>
            <a:r>
              <a:rPr lang="en-US" smtClean="0"/>
              <a:t>ember </a:t>
            </a:r>
            <a:r>
              <a:rPr lang="en-US" dirty="0" smtClean="0"/>
              <a:t>2011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 noChangeAspect="1"/>
          </p:cNvGrpSpPr>
          <p:nvPr/>
        </p:nvGrpSpPr>
        <p:grpSpPr>
          <a:xfrm>
            <a:off x="3292622" y="1720752"/>
            <a:ext cx="5257800" cy="2160682"/>
            <a:chOff x="609600" y="1447800"/>
            <a:chExt cx="8001001" cy="3287994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8750" t="12000" r="64500" b="34000"/>
            <a:stretch>
              <a:fillRect/>
            </a:stretch>
          </p:blipFill>
          <p:spPr bwMode="auto">
            <a:xfrm>
              <a:off x="2438400" y="1447800"/>
              <a:ext cx="4343400" cy="3287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6250" t="12000" r="80000" b="34666"/>
            <a:stretch>
              <a:fillRect/>
            </a:stretch>
          </p:blipFill>
          <p:spPr bwMode="auto">
            <a:xfrm>
              <a:off x="6400801" y="1447800"/>
              <a:ext cx="2209800" cy="3214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6250" t="12000" r="80000" b="34666"/>
            <a:stretch>
              <a:fillRect/>
            </a:stretch>
          </p:blipFill>
          <p:spPr bwMode="auto">
            <a:xfrm rot="10800000">
              <a:off x="609600" y="1447800"/>
              <a:ext cx="2209800" cy="3214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extBox 4"/>
          <p:cNvSpPr txBox="1"/>
          <p:nvPr/>
        </p:nvSpPr>
        <p:spPr>
          <a:xfrm>
            <a:off x="302300" y="1012288"/>
            <a:ext cx="8279831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Multi step frequency measurements to compare with the analyses</a:t>
            </a:r>
          </a:p>
          <a:p>
            <a:endParaRPr lang="en-US" dirty="0" smtClean="0"/>
          </a:p>
          <a:p>
            <a:pPr marL="342900" indent="-342900" algn="l">
              <a:buAutoNum type="arabicPeriod"/>
            </a:pPr>
            <a:r>
              <a:rPr lang="en-US" sz="1600" dirty="0" smtClean="0"/>
              <a:t>Warm Tuning before Final Weld</a:t>
            </a:r>
          </a:p>
          <a:p>
            <a:pPr marL="342900" indent="-342900" algn="l">
              <a:buAutoNum type="arabicPeriod"/>
            </a:pPr>
            <a:endParaRPr lang="en-US" sz="1600" dirty="0" smtClean="0"/>
          </a:p>
          <a:p>
            <a:pPr marL="342900" indent="-342900" algn="l">
              <a:buAutoNum type="arabicPeriod"/>
            </a:pPr>
            <a:endParaRPr lang="en-US" sz="1600" dirty="0" smtClean="0"/>
          </a:p>
          <a:p>
            <a:pPr marL="342900" indent="-342900" algn="l">
              <a:buAutoNum type="arabicPeriod"/>
            </a:pPr>
            <a:endParaRPr lang="en-US" sz="1600" dirty="0" smtClean="0"/>
          </a:p>
          <a:p>
            <a:pPr marL="342900" indent="-342900" algn="l">
              <a:buAutoNum type="arabicPeriod"/>
            </a:pPr>
            <a:endParaRPr lang="en-US" sz="1600" dirty="0" smtClean="0"/>
          </a:p>
          <a:p>
            <a:pPr marL="342900" indent="-342900" algn="l">
              <a:buAutoNum type="arabicPeriod"/>
            </a:pPr>
            <a:endParaRPr lang="en-US" sz="1600" dirty="0" smtClean="0"/>
          </a:p>
          <a:p>
            <a:pPr marL="342900" indent="-342900" algn="l">
              <a:buAutoNum type="arabicPeriod"/>
            </a:pPr>
            <a:endParaRPr lang="en-US" sz="1600" dirty="0" smtClean="0"/>
          </a:p>
          <a:p>
            <a:pPr marL="342900" indent="-342900" algn="l">
              <a:buAutoNum type="arabicPeriod"/>
            </a:pPr>
            <a:endParaRPr lang="en-US" sz="1600" dirty="0" smtClean="0"/>
          </a:p>
          <a:p>
            <a:pPr marL="342900" indent="-342900" algn="l">
              <a:buAutoNum type="arabicPeriod"/>
            </a:pPr>
            <a:endParaRPr lang="en-US" sz="1600" dirty="0" smtClean="0"/>
          </a:p>
          <a:p>
            <a:pPr marL="342900" indent="-342900" algn="l">
              <a:buAutoNum type="arabicPeriod"/>
            </a:pPr>
            <a:endParaRPr lang="en-US" sz="1600" dirty="0" smtClean="0"/>
          </a:p>
          <a:p>
            <a:pPr marL="342900" indent="-342900" algn="l">
              <a:buFont typeface="+mj-lt"/>
              <a:buAutoNum type="arabicPeriod"/>
            </a:pPr>
            <a:r>
              <a:rPr lang="en-US" sz="1600" dirty="0" smtClean="0"/>
              <a:t>Frequency measurement after final weld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600" dirty="0" smtClean="0"/>
              <a:t>Evacuate and measure frequency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600" dirty="0" smtClean="0"/>
              <a:t>Weld stiffeners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600" dirty="0" smtClean="0"/>
              <a:t>Evacuate and measure frequency</a:t>
            </a:r>
          </a:p>
          <a:p>
            <a:pPr marL="342900" indent="-342900" algn="l">
              <a:buAutoNum type="arabicPeriod"/>
            </a:pPr>
            <a:r>
              <a:rPr lang="en-US" sz="1600" dirty="0" smtClean="0"/>
              <a:t>Final BCP and high pressure rinse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Measurements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Crab Cavity (ODU/</a:t>
            </a:r>
            <a:r>
              <a:rPr lang="en-US" dirty="0" err="1" smtClean="0"/>
              <a:t>Niowave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rcRect l="38049" t="11667" r="24481" b="26161"/>
          <a:stretch>
            <a:fillRect/>
          </a:stretch>
        </p:blipFill>
        <p:spPr bwMode="auto">
          <a:xfrm>
            <a:off x="0" y="1501140"/>
            <a:ext cx="2131988" cy="221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rcRect l="40244" t="14787" r="25639" b="29707"/>
          <a:stretch>
            <a:fillRect/>
          </a:stretch>
        </p:blipFill>
        <p:spPr bwMode="auto">
          <a:xfrm>
            <a:off x="126705" y="4247459"/>
            <a:ext cx="1732575" cy="176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6817" y="1630680"/>
            <a:ext cx="6914276" cy="363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 bwMode="auto">
          <a:xfrm>
            <a:off x="5433060" y="1402080"/>
            <a:ext cx="655320" cy="3909060"/>
          </a:xfrm>
          <a:prstGeom prst="rect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Crab Cavity</a:t>
            </a:r>
            <a:endParaRPr lang="en-US" dirty="0"/>
          </a:p>
        </p:txBody>
      </p:sp>
      <p:pic>
        <p:nvPicPr>
          <p:cNvPr id="3" name="Picture 9" descr="cut is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2020" y="858520"/>
            <a:ext cx="8221980" cy="531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Assembly</a:t>
            </a:r>
            <a:endParaRPr lang="en-US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" y="859155"/>
            <a:ext cx="8107680" cy="5240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Parts</a:t>
            </a:r>
            <a:endParaRPr 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0560" y="891540"/>
            <a:ext cx="4503420" cy="2910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12495"/>
            <a:ext cx="44958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8620" y="4709161"/>
            <a:ext cx="8404860" cy="137159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Mechanical design of the end plates with flanges is finished and the parts of this subassembly are manufactured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Outer conductor forming design is in progress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400 MHz LHC Crab Cavity Parts in Production (1)</a:t>
            </a:r>
          </a:p>
        </p:txBody>
      </p:sp>
      <p:sp>
        <p:nvSpPr>
          <p:cNvPr id="3072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4037013" cy="2286000"/>
          </a:xfrm>
        </p:spPr>
        <p:txBody>
          <a:bodyPr/>
          <a:lstStyle/>
          <a:p>
            <a:r>
              <a:rPr lang="en-US" smtClean="0"/>
              <a:t>Copper prototype of the end plates was stamped</a:t>
            </a:r>
          </a:p>
        </p:txBody>
      </p:sp>
      <p:sp>
        <p:nvSpPr>
          <p:cNvPr id="30729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646613" y="4648200"/>
            <a:ext cx="4038600" cy="1476375"/>
          </a:xfrm>
        </p:spPr>
        <p:txBody>
          <a:bodyPr/>
          <a:lstStyle/>
          <a:p>
            <a:r>
              <a:rPr lang="en-US" smtClean="0"/>
              <a:t>And the nipples were pulled</a:t>
            </a:r>
          </a:p>
        </p:txBody>
      </p:sp>
      <p:pic>
        <p:nvPicPr>
          <p:cNvPr id="30727" name="Picture 7" descr="IMG_1322"/>
          <p:cNvPicPr>
            <a:picLocks noChangeAspect="1" noChangeArrowheads="1"/>
          </p:cNvPicPr>
          <p:nvPr/>
        </p:nvPicPr>
        <p:blipFill>
          <a:blip r:embed="rId2" cstate="print"/>
          <a:srcRect l="8333" t="6667" r="1666"/>
          <a:stretch>
            <a:fillRect/>
          </a:stretch>
        </p:blipFill>
        <p:spPr bwMode="auto">
          <a:xfrm>
            <a:off x="152400" y="3327400"/>
            <a:ext cx="4343400" cy="3378200"/>
          </a:xfrm>
          <a:prstGeom prst="rect">
            <a:avLst/>
          </a:prstGeom>
          <a:noFill/>
        </p:spPr>
      </p:pic>
      <p:pic>
        <p:nvPicPr>
          <p:cNvPr id="30726" name="Picture 6" descr="IMG_1318"/>
          <p:cNvPicPr>
            <a:picLocks noChangeAspect="1" noChangeArrowheads="1"/>
          </p:cNvPicPr>
          <p:nvPr/>
        </p:nvPicPr>
        <p:blipFill>
          <a:blip r:embed="rId3" cstate="print"/>
          <a:srcRect l="6349" t="8466" r="4762"/>
          <a:stretch>
            <a:fillRect/>
          </a:stretch>
        </p:blipFill>
        <p:spPr bwMode="auto">
          <a:xfrm>
            <a:off x="4495800" y="1143000"/>
            <a:ext cx="4495800" cy="3471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400 MHz LHC Crab Cavity</a:t>
            </a:r>
            <a:br>
              <a:rPr lang="en-US" sz="3200" smtClean="0"/>
            </a:br>
            <a:r>
              <a:rPr lang="en-US" sz="3200" smtClean="0"/>
              <a:t>Parts in Production (2)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95800" y="1066800"/>
            <a:ext cx="4189413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Beam and side port pipes are brazed with the stainless steel conflat flanges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Both of the Nb end plates were stamped and nipples were pulled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The preparation for the welding of the brazed beam pipes and side ports pipes is underway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The OC parts and dies are in production</a:t>
            </a:r>
          </a:p>
        </p:txBody>
      </p:sp>
      <p:pic>
        <p:nvPicPr>
          <p:cNvPr id="24580" name="Picture 4" descr="IMG_0944"/>
          <p:cNvPicPr>
            <a:picLocks noChangeAspect="1" noChangeArrowheads="1"/>
          </p:cNvPicPr>
          <p:nvPr/>
        </p:nvPicPr>
        <p:blipFill>
          <a:blip r:embed="rId2" cstate="print"/>
          <a:srcRect t="4941" b="16006"/>
          <a:stretch>
            <a:fillRect/>
          </a:stretch>
        </p:blipFill>
        <p:spPr bwMode="auto">
          <a:xfrm>
            <a:off x="152400" y="1143000"/>
            <a:ext cx="4114800" cy="2438400"/>
          </a:xfrm>
          <a:prstGeom prst="rect">
            <a:avLst/>
          </a:prstGeom>
          <a:noFill/>
        </p:spPr>
      </p:pic>
      <p:pic>
        <p:nvPicPr>
          <p:cNvPr id="24581" name="Picture 5" descr="IMG_1016"/>
          <p:cNvPicPr>
            <a:picLocks noChangeAspect="1" noChangeArrowheads="1"/>
          </p:cNvPicPr>
          <p:nvPr/>
        </p:nvPicPr>
        <p:blipFill>
          <a:blip r:embed="rId3" cstate="print"/>
          <a:srcRect l="12500" t="4762" r="14287" b="21428"/>
          <a:stretch>
            <a:fillRect/>
          </a:stretch>
        </p:blipFill>
        <p:spPr bwMode="auto">
          <a:xfrm>
            <a:off x="228600" y="3657600"/>
            <a:ext cx="4038600" cy="3052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101C3AF-5701-4211-85B9-257A9465AD6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90600" y="0"/>
            <a:ext cx="57912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400 MHz LHC Crab Cavity</a:t>
            </a:r>
            <a:b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Parts in Production (3)</a:t>
            </a:r>
          </a:p>
        </p:txBody>
      </p:sp>
      <p:pic>
        <p:nvPicPr>
          <p:cNvPr id="6" name="Picture 5" descr="100_6560.JPG"/>
          <p:cNvPicPr>
            <a:picLocks noChangeAspect="1"/>
          </p:cNvPicPr>
          <p:nvPr/>
        </p:nvPicPr>
        <p:blipFill>
          <a:blip r:embed="rId2" cstate="print"/>
          <a:srcRect l="10469" r="8053" b="23623"/>
          <a:stretch>
            <a:fillRect/>
          </a:stretch>
        </p:blipFill>
        <p:spPr>
          <a:xfrm>
            <a:off x="173342" y="3781274"/>
            <a:ext cx="4246258" cy="2985286"/>
          </a:xfrm>
          <a:prstGeom prst="rect">
            <a:avLst/>
          </a:prstGeom>
        </p:spPr>
      </p:pic>
      <p:pic>
        <p:nvPicPr>
          <p:cNvPr id="7" name="Picture 6" descr="100_6561.JPG"/>
          <p:cNvPicPr>
            <a:picLocks noChangeAspect="1"/>
          </p:cNvPicPr>
          <p:nvPr/>
        </p:nvPicPr>
        <p:blipFill>
          <a:blip r:embed="rId3" cstate="print"/>
          <a:srcRect l="18522" b="8590"/>
          <a:stretch>
            <a:fillRect/>
          </a:stretch>
        </p:blipFill>
        <p:spPr>
          <a:xfrm>
            <a:off x="5189502" y="1059180"/>
            <a:ext cx="3794478" cy="3192780"/>
          </a:xfrm>
          <a:prstGeom prst="rect">
            <a:avLst/>
          </a:prstGeom>
        </p:spPr>
      </p:pic>
      <p:pic>
        <p:nvPicPr>
          <p:cNvPr id="8" name="Picture 7" descr="100_6562.JPG"/>
          <p:cNvPicPr>
            <a:picLocks noChangeAspect="1"/>
          </p:cNvPicPr>
          <p:nvPr/>
        </p:nvPicPr>
        <p:blipFill>
          <a:blip r:embed="rId4" cstate="print"/>
          <a:srcRect l="16106" t="15033" r="4027" b="18254"/>
          <a:stretch>
            <a:fillRect/>
          </a:stretch>
        </p:blipFill>
        <p:spPr>
          <a:xfrm>
            <a:off x="5138332" y="4320083"/>
            <a:ext cx="3815168" cy="2390127"/>
          </a:xfrm>
          <a:prstGeom prst="rect">
            <a:avLst/>
          </a:prstGeom>
        </p:spPr>
      </p:pic>
      <p:pic>
        <p:nvPicPr>
          <p:cNvPr id="9" name="Picture 4" descr="IMG_1349"/>
          <p:cNvPicPr>
            <a:picLocks noChangeAspect="1" noChangeArrowheads="1"/>
          </p:cNvPicPr>
          <p:nvPr/>
        </p:nvPicPr>
        <p:blipFill>
          <a:blip r:embed="rId5" cstate="print"/>
          <a:srcRect t="20258"/>
          <a:stretch>
            <a:fillRect/>
          </a:stretch>
        </p:blipFill>
        <p:spPr bwMode="auto">
          <a:xfrm>
            <a:off x="160020" y="1057631"/>
            <a:ext cx="4373880" cy="26158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LHC Crab Cavity Schedule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8013" cy="556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Complete EB Welding of End Caps with beam ans side ports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November 8</a:t>
            </a:r>
            <a:r>
              <a:rPr lang="en-US" sz="2000" baseline="30000" smtClean="0"/>
              <a:t>th</a:t>
            </a:r>
            <a:r>
              <a:rPr lang="en-US" sz="2000" smtClean="0"/>
              <a:t>, 2011 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Welding Fixture for the Outer Conductor manufacture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November 21</a:t>
            </a:r>
            <a:r>
              <a:rPr lang="en-US" sz="2000" baseline="30000" smtClean="0"/>
              <a:t>st</a:t>
            </a:r>
            <a:r>
              <a:rPr lang="en-US" sz="2000" smtClean="0"/>
              <a:t>, 2011 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Complete OC fabrication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November 28</a:t>
            </a:r>
            <a:r>
              <a:rPr lang="en-US" sz="2000" baseline="30000" smtClean="0"/>
              <a:t>th</a:t>
            </a:r>
            <a:r>
              <a:rPr lang="en-US" sz="2000" smtClean="0"/>
              <a:t>, 2011 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Complete Cavity Fabrication (Welding of End-plates with OC)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December 12</a:t>
            </a:r>
            <a:r>
              <a:rPr lang="en-US" sz="2000" baseline="30000" smtClean="0"/>
              <a:t>th</a:t>
            </a:r>
            <a:r>
              <a:rPr lang="en-US" sz="2000" smtClean="0"/>
              <a:t>, 2011 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Welded Cavity leak checking and inspection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December 19</a:t>
            </a:r>
            <a:r>
              <a:rPr lang="en-US" sz="2000" baseline="30000" smtClean="0"/>
              <a:t>th</a:t>
            </a:r>
            <a:r>
              <a:rPr lang="en-US" sz="2000" smtClean="0"/>
              <a:t>, 2011</a:t>
            </a:r>
            <a:endParaRPr lang="en-US" sz="2000" baseline="30000" smtClean="0"/>
          </a:p>
          <a:p>
            <a:pPr>
              <a:lnSpc>
                <a:spcPct val="90000"/>
              </a:lnSpc>
            </a:pPr>
            <a:r>
              <a:rPr lang="en-US" sz="2400" smtClean="0"/>
              <a:t>Flash Cavity Etch (~20 </a:t>
            </a:r>
            <a:r>
              <a:rPr lang="en-US" sz="2400" smtClean="0">
                <a:sym typeface="Symbol" pitchFamily="18" charset="2"/>
              </a:rPr>
              <a:t></a:t>
            </a:r>
            <a:r>
              <a:rPr lang="en-US" sz="2400" smtClean="0"/>
              <a:t>m)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December 21</a:t>
            </a:r>
            <a:r>
              <a:rPr lang="en-US" sz="2000" baseline="30000" smtClean="0"/>
              <a:t>st</a:t>
            </a:r>
            <a:r>
              <a:rPr lang="en-US" sz="2000" smtClean="0"/>
              <a:t>, 2011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Stiffening Ribs design and fabrication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January 31</a:t>
            </a:r>
            <a:r>
              <a:rPr lang="en-US" sz="2000" baseline="30000" smtClean="0"/>
              <a:t>st</a:t>
            </a:r>
            <a:r>
              <a:rPr lang="en-US" sz="2000" smtClean="0"/>
              <a:t>, 2012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LHC Crab Cavity Schedule</a:t>
            </a:r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>
            <p:ph idx="1"/>
          </p:nvPr>
        </p:nvGraphicFramePr>
        <p:xfrm>
          <a:off x="914400" y="1009650"/>
          <a:ext cx="7010400" cy="5848350"/>
        </p:xfrm>
        <a:graphic>
          <a:graphicData uri="http://schemas.openxmlformats.org/presentationml/2006/ole">
            <p:oleObj spid="_x0000_s1026" name="Worksheet" r:id="rId3" imgW="10899716" imgH="909387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dirty="0" err="1" smtClean="0"/>
              <a:t>JLab</a:t>
            </a:r>
            <a:r>
              <a:rPr lang="en-US" dirty="0" smtClean="0"/>
              <a:t> 11 </a:t>
            </a:r>
            <a:r>
              <a:rPr lang="en-US" dirty="0" err="1" smtClean="0"/>
              <a:t>GeV</a:t>
            </a:r>
            <a:r>
              <a:rPr lang="en-US" dirty="0" smtClean="0"/>
              <a:t> Deflector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6817" y="1630680"/>
            <a:ext cx="6914276" cy="363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 bwMode="auto">
          <a:xfrm>
            <a:off x="4526280" y="1424940"/>
            <a:ext cx="655320" cy="3909060"/>
          </a:xfrm>
          <a:prstGeom prst="rect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rcRect l="38225" t="12215" r="24301" b="26282"/>
          <a:stretch>
            <a:fillRect/>
          </a:stretch>
        </p:blipFill>
        <p:spPr bwMode="auto">
          <a:xfrm>
            <a:off x="0" y="1169074"/>
            <a:ext cx="2156460" cy="2212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rcRect l="40101" t="14569" r="25773" b="29728"/>
          <a:stretch>
            <a:fillRect/>
          </a:stretch>
        </p:blipFill>
        <p:spPr bwMode="auto">
          <a:xfrm>
            <a:off x="137169" y="3552654"/>
            <a:ext cx="1752591" cy="178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Drawing</a:t>
            </a:r>
            <a:endParaRPr lang="en-US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1" y="903516"/>
            <a:ext cx="8066313" cy="5280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600200" y="1295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OVERVIEW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0398" y="1293852"/>
            <a:ext cx="8532721" cy="5478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sz="2400" dirty="0" smtClean="0"/>
              <a:t>OFC copper unit will be fabricated before Niobium cavity.</a:t>
            </a:r>
          </a:p>
          <a:p>
            <a:endParaRPr lang="en-US" sz="1600" dirty="0" smtClean="0"/>
          </a:p>
          <a:p>
            <a:pPr algn="l">
              <a:buFont typeface="Arial" pitchFamily="34" charset="0"/>
              <a:buChar char="•"/>
            </a:pPr>
            <a:r>
              <a:rPr lang="en-US" sz="1600" dirty="0" smtClean="0"/>
              <a:t>Components forming and machining</a:t>
            </a:r>
          </a:p>
          <a:p>
            <a:pPr algn="l"/>
            <a:r>
              <a:rPr lang="en-US" sz="1600" dirty="0" smtClean="0"/>
              <a:t>	Each components will have longitudinal margin for tuning and welding 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/>
              <a:t>Sub-assembly e-beam welding</a:t>
            </a:r>
          </a:p>
          <a:p>
            <a:pPr algn="l"/>
            <a:r>
              <a:rPr lang="en-US" sz="1600" dirty="0" smtClean="0"/>
              <a:t>	All weld seams are full thickness butt weld, weld parameter study done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/>
              <a:t>Warm tuning</a:t>
            </a:r>
          </a:p>
          <a:p>
            <a:pPr algn="l"/>
            <a:r>
              <a:rPr lang="en-US" sz="1600" dirty="0" smtClean="0"/>
              <a:t>	Initial measurement of frequency before welding	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/>
              <a:t>Sub-assembly BCP</a:t>
            </a:r>
          </a:p>
          <a:p>
            <a:pPr algn="l"/>
            <a:r>
              <a:rPr lang="en-US" sz="1600" dirty="0" smtClean="0"/>
              <a:t>	Currently BCP is preferred. JLAB BCP supports 80-100 </a:t>
            </a:r>
            <a:r>
              <a:rPr lang="en-US" sz="1600" dirty="0" err="1" smtClean="0"/>
              <a:t>mT</a:t>
            </a:r>
            <a:r>
              <a:rPr lang="en-US" sz="1600" dirty="0" smtClean="0"/>
              <a:t> gradient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/>
              <a:t>Assembly welding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/>
              <a:t>Frequency measurements before and after vacuum load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/>
              <a:t>Stiffener welding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/>
              <a:t>Frequency measurements before and after vacuum load 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/>
              <a:t>Final BCP and high pressure rinse</a:t>
            </a:r>
          </a:p>
          <a:p>
            <a:pPr algn="l">
              <a:buFont typeface="Arial" pitchFamily="34" charset="0"/>
              <a:buChar char="•"/>
            </a:pPr>
            <a:endParaRPr lang="en-US" sz="1600" dirty="0" smtClean="0"/>
          </a:p>
          <a:p>
            <a:pPr algn="l">
              <a:buFont typeface="Arial" pitchFamily="34" charset="0"/>
              <a:buChar char="•"/>
            </a:pPr>
            <a:r>
              <a:rPr lang="en-US" sz="1600" dirty="0" smtClean="0"/>
              <a:t>Electro polish is also considered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</a:p>
          <a:p>
            <a:endParaRPr lang="en-US" dirty="0" smtClean="0"/>
          </a:p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Procedure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750" t="21018" r="56750" b="21671"/>
          <a:stretch>
            <a:fillRect/>
          </a:stretch>
        </p:blipFill>
        <p:spPr bwMode="auto">
          <a:xfrm>
            <a:off x="548641" y="934438"/>
            <a:ext cx="2514600" cy="133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500" t="6667" r="55250" b="28667"/>
          <a:stretch>
            <a:fillRect/>
          </a:stretch>
        </p:blipFill>
        <p:spPr bwMode="auto">
          <a:xfrm>
            <a:off x="3581400" y="914400"/>
            <a:ext cx="2133600" cy="1169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 l="500" t="6667" r="55500" b="29333"/>
          <a:stretch>
            <a:fillRect/>
          </a:stretch>
        </p:blipFill>
        <p:spPr bwMode="auto">
          <a:xfrm>
            <a:off x="6172200" y="914400"/>
            <a:ext cx="2057400" cy="1122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 l="2500" t="12667" r="56500" b="35333"/>
          <a:stretch>
            <a:fillRect/>
          </a:stretch>
        </p:blipFill>
        <p:spPr bwMode="auto">
          <a:xfrm>
            <a:off x="762000" y="2895600"/>
            <a:ext cx="2362200" cy="1123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13460" y="2087880"/>
            <a:ext cx="16648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Center shell forming</a:t>
            </a:r>
          </a:p>
          <a:p>
            <a:r>
              <a:rPr lang="en-US" sz="1400" dirty="0" smtClean="0"/>
              <a:t>(Die cross section)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1905000"/>
            <a:ext cx="1906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Center shell machining</a:t>
            </a:r>
          </a:p>
          <a:p>
            <a:r>
              <a:rPr lang="en-US" sz="1400" dirty="0" smtClean="0"/>
              <a:t>Weld margin included</a:t>
            </a:r>
            <a:endParaRPr lang="en-US" sz="1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 l="2750" t="7333" r="55500" b="29333"/>
          <a:stretch>
            <a:fillRect/>
          </a:stretch>
        </p:blipFill>
        <p:spPr bwMode="auto">
          <a:xfrm>
            <a:off x="3581400" y="2667000"/>
            <a:ext cx="2438400" cy="138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943600" y="2819400"/>
            <a:ext cx="32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EBW seams: 40% pre-pass, 50kV 48mAmp 6 in/min beam speed</a:t>
            </a:r>
          </a:p>
          <a:p>
            <a:pPr algn="l"/>
            <a:r>
              <a:rPr lang="en-US" sz="1400" dirty="0" smtClean="0"/>
              <a:t>Welding will be both sides to ensure the smooth surface inside</a:t>
            </a:r>
            <a:endParaRPr lang="en-US" sz="1400" dirty="0"/>
          </a:p>
        </p:txBody>
      </p:sp>
      <p:sp>
        <p:nvSpPr>
          <p:cNvPr id="11" name="Right Arrow 10"/>
          <p:cNvSpPr/>
          <p:nvPr/>
        </p:nvSpPr>
        <p:spPr>
          <a:xfrm>
            <a:off x="3124200" y="3276600"/>
            <a:ext cx="3810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/>
          <a:srcRect l="7250" t="8667" r="65000" b="35333"/>
          <a:stretch>
            <a:fillRect/>
          </a:stretch>
        </p:blipFill>
        <p:spPr bwMode="auto">
          <a:xfrm>
            <a:off x="883920" y="4015740"/>
            <a:ext cx="2133600" cy="161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982980" y="5646420"/>
            <a:ext cx="2102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Machined cavity shoulder </a:t>
            </a:r>
            <a:endParaRPr lang="en-US" sz="14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/>
          <a:srcRect l="3500" t="11733" r="58000" b="29332"/>
          <a:stretch>
            <a:fillRect/>
          </a:stretch>
        </p:blipFill>
        <p:spPr bwMode="auto">
          <a:xfrm>
            <a:off x="3886200" y="4061438"/>
            <a:ext cx="3200400" cy="183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450080" y="5913120"/>
            <a:ext cx="31356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Welding cavity shoulder and center shell</a:t>
            </a:r>
            <a:endParaRPr lang="en-US" sz="1400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</a:t>
            </a:r>
            <a:r>
              <a:rPr lang="en-US" dirty="0" err="1" smtClean="0"/>
              <a:t>Weldment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L End block 01.jpg"/>
          <p:cNvPicPr>
            <a:picLocks noChangeAspect="1"/>
          </p:cNvPicPr>
          <p:nvPr/>
        </p:nvPicPr>
        <p:blipFill>
          <a:blip r:embed="rId2" cstate="print"/>
          <a:srcRect t="13333" b="12222"/>
          <a:stretch>
            <a:fillRect/>
          </a:stretch>
        </p:blipFill>
        <p:spPr>
          <a:xfrm>
            <a:off x="381000" y="1600200"/>
            <a:ext cx="4114800" cy="4084319"/>
          </a:xfrm>
          <a:prstGeom prst="rect">
            <a:avLst/>
          </a:prstGeom>
        </p:spPr>
      </p:pic>
      <p:pic>
        <p:nvPicPr>
          <p:cNvPr id="4" name="Picture 3" descr="AL End block 02.jpg"/>
          <p:cNvPicPr>
            <a:picLocks noChangeAspect="1"/>
          </p:cNvPicPr>
          <p:nvPr/>
        </p:nvPicPr>
        <p:blipFill>
          <a:blip r:embed="rId3" cstate="print"/>
          <a:srcRect t="13333" b="12222"/>
          <a:stretch>
            <a:fillRect/>
          </a:stretch>
        </p:blipFill>
        <p:spPr>
          <a:xfrm>
            <a:off x="4800600" y="1600200"/>
            <a:ext cx="4068739" cy="4038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47800" y="5867400"/>
            <a:ext cx="140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End cap side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43600" y="5791200"/>
            <a:ext cx="1731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Center shell side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Transition block</a:t>
            </a:r>
            <a:br>
              <a:rPr lang="en-US" dirty="0" smtClean="0"/>
            </a:br>
            <a:r>
              <a:rPr lang="en-US" dirty="0" smtClean="0"/>
              <a:t>Aluminum trial part shown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250" t="15829" r="57500" b="21768"/>
          <a:stretch>
            <a:fillRect/>
          </a:stretch>
        </p:blipFill>
        <p:spPr bwMode="auto">
          <a:xfrm>
            <a:off x="312420" y="891540"/>
            <a:ext cx="3276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 l="1000" t="10000" r="56000" b="26933"/>
          <a:stretch>
            <a:fillRect/>
          </a:stretch>
        </p:blipFill>
        <p:spPr bwMode="auto">
          <a:xfrm>
            <a:off x="3672840" y="952500"/>
            <a:ext cx="2590800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1000" t="7333" r="55250" b="27333"/>
          <a:stretch>
            <a:fillRect/>
          </a:stretch>
        </p:blipFill>
        <p:spPr bwMode="auto">
          <a:xfrm>
            <a:off x="6118860" y="868680"/>
            <a:ext cx="2743200" cy="1536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 l="5590" t="15573" r="60870" b="32427"/>
          <a:stretch>
            <a:fillRect/>
          </a:stretch>
        </p:blipFill>
        <p:spPr bwMode="auto">
          <a:xfrm>
            <a:off x="762000" y="3810000"/>
            <a:ext cx="3276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45820" y="26670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End cap forming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220980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Machining</a:t>
            </a:r>
          </a:p>
          <a:p>
            <a:r>
              <a:rPr lang="en-US" sz="1400" dirty="0" smtClean="0"/>
              <a:t>(Weld and tuning margin included)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143000" y="5791200"/>
            <a:ext cx="335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Machining port openings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 l="2250" t="5333" r="59250" b="21333"/>
          <a:stretch>
            <a:fillRect/>
          </a:stretch>
        </p:blipFill>
        <p:spPr bwMode="auto">
          <a:xfrm>
            <a:off x="4495800" y="2971800"/>
            <a:ext cx="3886200" cy="2775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876800" y="5791200"/>
            <a:ext cx="335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Welding beam port and coupler ports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Cap </a:t>
            </a:r>
            <a:r>
              <a:rPr lang="en-US" dirty="0" err="1" smtClean="0"/>
              <a:t>Weldment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eam pipes.jpg"/>
          <p:cNvPicPr>
            <a:picLocks noChangeAspect="1"/>
          </p:cNvPicPr>
          <p:nvPr/>
        </p:nvPicPr>
        <p:blipFill>
          <a:blip r:embed="rId2" cstate="print"/>
          <a:srcRect t="23334" b="17777"/>
          <a:stretch>
            <a:fillRect/>
          </a:stretch>
        </p:blipFill>
        <p:spPr>
          <a:xfrm>
            <a:off x="914400" y="1447800"/>
            <a:ext cx="4876800" cy="3829191"/>
          </a:xfrm>
          <a:prstGeom prst="rect">
            <a:avLst/>
          </a:prstGeom>
        </p:spPr>
      </p:pic>
      <p:pic>
        <p:nvPicPr>
          <p:cNvPr id="4" name="Picture 3" descr="Gasket.jpg"/>
          <p:cNvPicPr>
            <a:picLocks noChangeAspect="1"/>
          </p:cNvPicPr>
          <p:nvPr/>
        </p:nvPicPr>
        <p:blipFill>
          <a:blip r:embed="rId3" cstate="print"/>
          <a:srcRect l="14444" t="24444" r="15925" b="25555"/>
          <a:stretch>
            <a:fillRect/>
          </a:stretch>
        </p:blipFill>
        <p:spPr>
          <a:xfrm>
            <a:off x="6172200" y="2438400"/>
            <a:ext cx="1910079" cy="18287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84357" y="5433060"/>
            <a:ext cx="421782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pipes and coupler ports are made.</a:t>
            </a:r>
          </a:p>
          <a:p>
            <a:r>
              <a:rPr lang="en-US" dirty="0" smtClean="0"/>
              <a:t>Blank flanges are not shown.</a:t>
            </a:r>
          </a:p>
          <a:p>
            <a:r>
              <a:rPr lang="en-US" dirty="0" smtClean="0"/>
              <a:t>Pipe ends need to be machined before welding.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20740" y="4411980"/>
            <a:ext cx="30251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Al-Mg gaskets for final assembly. </a:t>
            </a:r>
          </a:p>
          <a:p>
            <a:pPr algn="l"/>
            <a:r>
              <a:rPr lang="en-US" dirty="0" smtClean="0"/>
              <a:t>For tunings and measurements Indium seal will be used.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Niobium beam ports with </a:t>
            </a:r>
            <a:r>
              <a:rPr lang="en-US" dirty="0" err="1" smtClean="0"/>
              <a:t>Nb</a:t>
            </a:r>
            <a:r>
              <a:rPr lang="en-US" dirty="0" smtClean="0"/>
              <a:t>-Ti flanges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DU ppt template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MS Gothic"/>
      </a:majorFont>
      <a:minorFont>
        <a:latin typeface="Times New Roman"/>
        <a:ea typeface="MS Gothic"/>
        <a:cs typeface="MS 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ODU ppt template</Template>
  <TotalTime>1125</TotalTime>
  <Words>429</Words>
  <Application>Microsoft Office PowerPoint</Application>
  <PresentationFormat>On-screen Show (4:3)</PresentationFormat>
  <Paragraphs>115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ODU ppt template</vt:lpstr>
      <vt:lpstr>Office Theme</vt:lpstr>
      <vt:lpstr>Worksheet</vt:lpstr>
      <vt:lpstr>PARALLEL-BAR PROTOTYPING STATUS</vt:lpstr>
      <vt:lpstr> JLab 11 GeV Deflector</vt:lpstr>
      <vt:lpstr>Cavity Drawing</vt:lpstr>
      <vt:lpstr>FABRICATION OVERVIEW</vt:lpstr>
      <vt:lpstr>Fabrication Procedure</vt:lpstr>
      <vt:lpstr>Body Weldment</vt:lpstr>
      <vt:lpstr>Transition block Aluminum trial part shown</vt:lpstr>
      <vt:lpstr>End Cap Weldment</vt:lpstr>
      <vt:lpstr>Niobium beam ports with Nb-Ti flanges</vt:lpstr>
      <vt:lpstr>Frequency Measurements</vt:lpstr>
      <vt:lpstr>LHC Crab Cavity (ODU/Niowave)</vt:lpstr>
      <vt:lpstr>LHC Crab Cavity</vt:lpstr>
      <vt:lpstr>Cavity Assembly</vt:lpstr>
      <vt:lpstr>Cavity Parts</vt:lpstr>
      <vt:lpstr>400 MHz LHC Crab Cavity Parts in Production (1)</vt:lpstr>
      <vt:lpstr>400 MHz LHC Crab Cavity Parts in Production (2)</vt:lpstr>
      <vt:lpstr>Slide 17</vt:lpstr>
      <vt:lpstr>LHC Crab Cavity Schedule</vt:lpstr>
      <vt:lpstr>LHC Crab Cavity Schedule</vt:lpstr>
    </vt:vector>
  </TitlesOfParts>
  <Company>Jefferson Science Associates,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PARALLEL-BAR PROTOTYPING STATUS</dc:title>
  <dc:creator>Delayen</dc:creator>
  <cp:lastModifiedBy>Delayen</cp:lastModifiedBy>
  <cp:revision>4</cp:revision>
  <cp:lastPrinted>2002-07-12T17:50:26Z</cp:lastPrinted>
  <dcterms:created xsi:type="dcterms:W3CDTF">2011-11-04T17:12:37Z</dcterms:created>
  <dcterms:modified xsi:type="dcterms:W3CDTF">2011-11-21T20:04:49Z</dcterms:modified>
</cp:coreProperties>
</file>