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2.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3.xml" ContentType="application/vnd.openxmlformats-officedocument.theme+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theme/theme4.xml" ContentType="application/vnd.openxmlformats-officedocument.theme+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theme/theme5.xml" ContentType="application/vnd.openxmlformats-officedocument.theme+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theme/theme6.xml" ContentType="application/vnd.openxmlformats-officedocument.theme+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theme/theme7.xml" ContentType="application/vnd.openxmlformats-officedocument.theme+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753" r:id="rId5"/>
    <p:sldMasterId id="2147483801" r:id="rId6"/>
    <p:sldMasterId id="2147483833" r:id="rId7"/>
    <p:sldMasterId id="2147483845" r:id="rId8"/>
    <p:sldMasterId id="2147483909" r:id="rId9"/>
    <p:sldMasterId id="2147483927" r:id="rId10"/>
    <p:sldMasterId id="2147483971" r:id="rId11"/>
  </p:sldMasterIdLst>
  <p:notesMasterIdLst>
    <p:notesMasterId r:id="rId47"/>
  </p:notesMasterIdLst>
  <p:sldIdLst>
    <p:sldId id="325" r:id="rId12"/>
    <p:sldId id="679" r:id="rId13"/>
    <p:sldId id="680" r:id="rId14"/>
    <p:sldId id="507" r:id="rId15"/>
    <p:sldId id="674" r:id="rId16"/>
    <p:sldId id="673" r:id="rId17"/>
    <p:sldId id="270" r:id="rId18"/>
    <p:sldId id="681" r:id="rId19"/>
    <p:sldId id="682" r:id="rId20"/>
    <p:sldId id="683" r:id="rId21"/>
    <p:sldId id="688" r:id="rId22"/>
    <p:sldId id="256" r:id="rId23"/>
    <p:sldId id="521" r:id="rId24"/>
    <p:sldId id="672" r:id="rId25"/>
    <p:sldId id="292" r:id="rId26"/>
    <p:sldId id="315" r:id="rId27"/>
    <p:sldId id="316" r:id="rId28"/>
    <p:sldId id="317" r:id="rId29"/>
    <p:sldId id="318" r:id="rId30"/>
    <p:sldId id="320" r:id="rId31"/>
    <p:sldId id="690" r:id="rId32"/>
    <p:sldId id="306" r:id="rId33"/>
    <p:sldId id="311" r:id="rId34"/>
    <p:sldId id="691" r:id="rId35"/>
    <p:sldId id="314" r:id="rId36"/>
    <p:sldId id="299" r:id="rId37"/>
    <p:sldId id="309" r:id="rId38"/>
    <p:sldId id="692" r:id="rId39"/>
    <p:sldId id="700" r:id="rId40"/>
    <p:sldId id="305" r:id="rId41"/>
    <p:sldId id="304" r:id="rId42"/>
    <p:sldId id="370" r:id="rId43"/>
    <p:sldId id="371" r:id="rId44"/>
    <p:sldId id="698" r:id="rId45"/>
    <p:sldId id="281" r:id="rId46"/>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AAEC5"/>
    <a:srgbClr val="51606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0" autoAdjust="0"/>
    <p:restoredTop sz="94660"/>
  </p:normalViewPr>
  <p:slideViewPr>
    <p:cSldViewPr snapToGrid="0">
      <p:cViewPr varScale="1">
        <p:scale>
          <a:sx n="86" d="100"/>
          <a:sy n="86" d="100"/>
        </p:scale>
        <p:origin x="1088" y="4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8.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slide" Target="slides/slide33.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presProps" Target="presProps.xml"/><Relationship Id="rId8" Type="http://schemas.openxmlformats.org/officeDocument/2006/relationships/slideMaster" Target="slideMasters/slideMaster5.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20" Type="http://schemas.openxmlformats.org/officeDocument/2006/relationships/slide" Target="slides/slide9.xml"/><Relationship Id="rId41" Type="http://schemas.openxmlformats.org/officeDocument/2006/relationships/slide" Target="slides/slide30.xml"/><Relationship Id="rId1" Type="http://schemas.openxmlformats.org/officeDocument/2006/relationships/customXml" Target="../customXml/item1.xml"/><Relationship Id="rId6"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kalkylblad.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kalkylblad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v-S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Blad1!$B$1</c:f>
              <c:strCache>
                <c:ptCount val="1"/>
                <c:pt idx="0">
                  <c:v>Försäljning</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2C2-0344-818C-4CB41F56F9EF}"/>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C2C2-0344-818C-4CB41F56F9E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C2C2-0344-818C-4CB41F56F9E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C2C2-0344-818C-4CB41F56F9EF}"/>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C2C2-0344-818C-4CB41F56F9EF}"/>
              </c:ext>
            </c:extLst>
          </c:dPt>
          <c:dPt>
            <c:idx val="5"/>
            <c:bubble3D val="0"/>
            <c:spPr>
              <a:solidFill>
                <a:schemeClr val="bg2"/>
              </a:solidFill>
              <a:ln w="19050">
                <a:solidFill>
                  <a:schemeClr val="lt1"/>
                </a:solidFill>
              </a:ln>
              <a:effectLst/>
            </c:spPr>
            <c:extLst>
              <c:ext xmlns:c16="http://schemas.microsoft.com/office/drawing/2014/chart" uri="{C3380CC4-5D6E-409C-BE32-E72D297353CC}">
                <c16:uniqueId val="{0000000B-C2C2-0344-818C-4CB41F56F9EF}"/>
              </c:ext>
            </c:extLst>
          </c:dPt>
          <c:dPt>
            <c:idx val="6"/>
            <c:bubble3D val="0"/>
            <c:spPr>
              <a:solidFill>
                <a:srgbClr val="646464"/>
              </a:solidFill>
              <a:ln w="19050">
                <a:solidFill>
                  <a:schemeClr val="lt1"/>
                </a:solidFill>
              </a:ln>
              <a:effectLst/>
            </c:spPr>
            <c:extLst>
              <c:ext xmlns:c16="http://schemas.microsoft.com/office/drawing/2014/chart" uri="{C3380CC4-5D6E-409C-BE32-E72D297353CC}">
                <c16:uniqueId val="{0000000D-C2C2-0344-818C-4CB41F56F9EF}"/>
              </c:ext>
            </c:extLst>
          </c:dPt>
          <c:dPt>
            <c:idx val="7"/>
            <c:bubble3D val="0"/>
            <c:spPr>
              <a:solidFill>
                <a:srgbClr val="323232"/>
              </a:solidFill>
              <a:ln w="19050">
                <a:solidFill>
                  <a:schemeClr val="lt1"/>
                </a:solidFill>
              </a:ln>
              <a:effectLst/>
            </c:spPr>
            <c:extLst>
              <c:ext xmlns:c16="http://schemas.microsoft.com/office/drawing/2014/chart" uri="{C3380CC4-5D6E-409C-BE32-E72D297353CC}">
                <c16:uniqueId val="{0000000F-C2C2-0344-818C-4CB41F56F9EF}"/>
              </c:ext>
            </c:extLst>
          </c:dPt>
          <c:dPt>
            <c:idx val="8"/>
            <c:bubble3D val="0"/>
            <c:spPr>
              <a:solidFill>
                <a:srgbClr val="999999"/>
              </a:solidFill>
              <a:ln w="19050">
                <a:solidFill>
                  <a:schemeClr val="lt1"/>
                </a:solidFill>
              </a:ln>
              <a:effectLst/>
            </c:spPr>
            <c:extLst>
              <c:ext xmlns:c16="http://schemas.microsoft.com/office/drawing/2014/chart" uri="{C3380CC4-5D6E-409C-BE32-E72D297353CC}">
                <c16:uniqueId val="{00000011-C2C2-0344-818C-4CB41F56F9EF}"/>
              </c:ext>
            </c:extLst>
          </c:dPt>
          <c:cat>
            <c:strRef>
              <c:f>Blad1!$A$2:$A$4</c:f>
              <c:strCache>
                <c:ptCount val="3"/>
                <c:pt idx="0">
                  <c:v>Tax revenues </c:v>
                </c:pt>
                <c:pt idx="1">
                  <c:v>Operations revenue</c:v>
                </c:pt>
                <c:pt idx="2">
                  <c:v>State funding</c:v>
                </c:pt>
              </c:strCache>
            </c:strRef>
          </c:cat>
          <c:val>
            <c:numRef>
              <c:f>Blad1!$B$2:$B$4</c:f>
              <c:numCache>
                <c:formatCode>General</c:formatCode>
                <c:ptCount val="3"/>
                <c:pt idx="0">
                  <c:v>62</c:v>
                </c:pt>
                <c:pt idx="1">
                  <c:v>18</c:v>
                </c:pt>
                <c:pt idx="2">
                  <c:v>20</c:v>
                </c:pt>
              </c:numCache>
            </c:numRef>
          </c:val>
          <c:extLst>
            <c:ext xmlns:c16="http://schemas.microsoft.com/office/drawing/2014/chart" uri="{C3380CC4-5D6E-409C-BE32-E72D297353CC}">
              <c16:uniqueId val="{00000012-C2C2-0344-818C-4CB41F56F9E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sv-S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sv-S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v-S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Blad1!$B$1</c:f>
              <c:strCache>
                <c:ptCount val="1"/>
                <c:pt idx="0">
                  <c:v>Försäljning</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3E0-874B-A8B0-9B2885DF202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E3E0-874B-A8B0-9B2885DF202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3E0-874B-A8B0-9B2885DF202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3E0-874B-A8B0-9B2885DF202B}"/>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E3E0-874B-A8B0-9B2885DF202B}"/>
              </c:ext>
            </c:extLst>
          </c:dPt>
          <c:dPt>
            <c:idx val="5"/>
            <c:bubble3D val="0"/>
            <c:spPr>
              <a:solidFill>
                <a:schemeClr val="bg2"/>
              </a:solidFill>
              <a:ln w="19050">
                <a:solidFill>
                  <a:schemeClr val="lt1"/>
                </a:solidFill>
              </a:ln>
              <a:effectLst/>
            </c:spPr>
            <c:extLst>
              <c:ext xmlns:c16="http://schemas.microsoft.com/office/drawing/2014/chart" uri="{C3380CC4-5D6E-409C-BE32-E72D297353CC}">
                <c16:uniqueId val="{0000000B-E3E0-874B-A8B0-9B2885DF202B}"/>
              </c:ext>
            </c:extLst>
          </c:dPt>
          <c:dPt>
            <c:idx val="6"/>
            <c:bubble3D val="0"/>
            <c:spPr>
              <a:solidFill>
                <a:srgbClr val="646464"/>
              </a:solidFill>
              <a:ln w="19050">
                <a:solidFill>
                  <a:schemeClr val="lt1"/>
                </a:solidFill>
              </a:ln>
              <a:effectLst/>
            </c:spPr>
            <c:extLst>
              <c:ext xmlns:c16="http://schemas.microsoft.com/office/drawing/2014/chart" uri="{C3380CC4-5D6E-409C-BE32-E72D297353CC}">
                <c16:uniqueId val="{0000000D-E3E0-874B-A8B0-9B2885DF202B}"/>
              </c:ext>
            </c:extLst>
          </c:dPt>
          <c:dPt>
            <c:idx val="7"/>
            <c:bubble3D val="0"/>
            <c:spPr>
              <a:solidFill>
                <a:srgbClr val="323232"/>
              </a:solidFill>
              <a:ln w="19050">
                <a:solidFill>
                  <a:schemeClr val="lt1"/>
                </a:solidFill>
              </a:ln>
              <a:effectLst/>
            </c:spPr>
            <c:extLst>
              <c:ext xmlns:c16="http://schemas.microsoft.com/office/drawing/2014/chart" uri="{C3380CC4-5D6E-409C-BE32-E72D297353CC}">
                <c16:uniqueId val="{0000000F-E3E0-874B-A8B0-9B2885DF202B}"/>
              </c:ext>
            </c:extLst>
          </c:dPt>
          <c:dPt>
            <c:idx val="8"/>
            <c:bubble3D val="0"/>
            <c:spPr>
              <a:solidFill>
                <a:srgbClr val="999999"/>
              </a:solidFill>
              <a:ln w="19050">
                <a:solidFill>
                  <a:schemeClr val="lt1"/>
                </a:solidFill>
              </a:ln>
              <a:effectLst/>
            </c:spPr>
            <c:extLst>
              <c:ext xmlns:c16="http://schemas.microsoft.com/office/drawing/2014/chart" uri="{C3380CC4-5D6E-409C-BE32-E72D297353CC}">
                <c16:uniqueId val="{00000011-E3E0-874B-A8B0-9B2885DF202B}"/>
              </c:ext>
            </c:extLst>
          </c:dPt>
          <c:cat>
            <c:strRef>
              <c:f>Blad1!$A$2:$A$6</c:f>
              <c:strCache>
                <c:ptCount val="5"/>
                <c:pt idx="0">
                  <c:v>Healthcare</c:v>
                </c:pt>
                <c:pt idx="1">
                  <c:v>Regional development</c:v>
                </c:pt>
                <c:pt idx="2">
                  <c:v>Culture</c:v>
                </c:pt>
                <c:pt idx="3">
                  <c:v>Operations</c:v>
                </c:pt>
                <c:pt idx="4">
                  <c:v>Public transport</c:v>
                </c:pt>
              </c:strCache>
            </c:strRef>
          </c:cat>
          <c:val>
            <c:numRef>
              <c:f>Blad1!$B$2:$B$6</c:f>
              <c:numCache>
                <c:formatCode>General</c:formatCode>
                <c:ptCount val="5"/>
                <c:pt idx="0">
                  <c:v>88.1</c:v>
                </c:pt>
                <c:pt idx="1">
                  <c:v>0.5</c:v>
                </c:pt>
                <c:pt idx="2">
                  <c:v>0.7</c:v>
                </c:pt>
                <c:pt idx="3">
                  <c:v>3.6</c:v>
                </c:pt>
                <c:pt idx="4">
                  <c:v>7</c:v>
                </c:pt>
              </c:numCache>
            </c:numRef>
          </c:val>
          <c:extLst>
            <c:ext xmlns:c16="http://schemas.microsoft.com/office/drawing/2014/chart" uri="{C3380CC4-5D6E-409C-BE32-E72D297353CC}">
              <c16:uniqueId val="{00000012-E3E0-874B-A8B0-9B2885DF202B}"/>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sv-S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sv-S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1C5F88-242A-4DB9-8DCB-7793AD8D7DAF}" type="doc">
      <dgm:prSet loTypeId="urn:microsoft.com/office/officeart/2005/8/layout/cycle4" loCatId="relationship" qsTypeId="urn:microsoft.com/office/officeart/2005/8/quickstyle/simple4" qsCatId="simple" csTypeId="urn:microsoft.com/office/officeart/2005/8/colors/accent1_3" csCatId="accent1" phldr="1"/>
      <dgm:spPr/>
      <dgm:t>
        <a:bodyPr/>
        <a:lstStyle/>
        <a:p>
          <a:endParaRPr lang="sv-SE"/>
        </a:p>
      </dgm:t>
    </dgm:pt>
    <dgm:pt modelId="{EFA2DE80-9C3F-4AD8-8F84-221557379D60}">
      <dgm:prSet phldrT="[Text]"/>
      <dgm:spPr/>
      <dgm:t>
        <a:bodyPr/>
        <a:lstStyle/>
        <a:p>
          <a:r>
            <a:rPr lang="en-US" dirty="0"/>
            <a:t>Improved health för more people</a:t>
          </a:r>
          <a:endParaRPr lang="sv-SE" dirty="0"/>
        </a:p>
      </dgm:t>
    </dgm:pt>
    <dgm:pt modelId="{26F58C64-C529-4A67-8B11-0084936F9698}" type="parTrans" cxnId="{13F03C72-ED55-48F4-9DE0-1C339F157546}">
      <dgm:prSet/>
      <dgm:spPr/>
      <dgm:t>
        <a:bodyPr/>
        <a:lstStyle/>
        <a:p>
          <a:endParaRPr lang="sv-SE"/>
        </a:p>
      </dgm:t>
    </dgm:pt>
    <dgm:pt modelId="{A0B1CB98-8E07-40FB-99CA-D2507620F76D}" type="sibTrans" cxnId="{13F03C72-ED55-48F4-9DE0-1C339F157546}">
      <dgm:prSet/>
      <dgm:spPr/>
      <dgm:t>
        <a:bodyPr/>
        <a:lstStyle/>
        <a:p>
          <a:endParaRPr lang="sv-SE"/>
        </a:p>
      </dgm:t>
    </dgm:pt>
    <dgm:pt modelId="{B0280EAD-B51B-4EC2-A5BA-F2CE32235BFE}">
      <dgm:prSet/>
      <dgm:spPr/>
      <dgm:t>
        <a:bodyPr/>
        <a:lstStyle/>
        <a:p>
          <a:pPr>
            <a:buFont typeface="+mj-lt"/>
            <a:buAutoNum type="arabicPeriod"/>
          </a:pPr>
          <a:r>
            <a:rPr lang="en-US"/>
            <a:t>A competitive business sector</a:t>
          </a:r>
          <a:endParaRPr lang="sv-SE"/>
        </a:p>
      </dgm:t>
    </dgm:pt>
    <dgm:pt modelId="{F8116587-08DE-407D-821D-A569567DE71C}" type="parTrans" cxnId="{B6E4D5C9-CB3B-47FE-A592-125409704E8E}">
      <dgm:prSet/>
      <dgm:spPr/>
      <dgm:t>
        <a:bodyPr/>
        <a:lstStyle/>
        <a:p>
          <a:endParaRPr lang="sv-SE"/>
        </a:p>
      </dgm:t>
    </dgm:pt>
    <dgm:pt modelId="{FB812BD9-AF9B-438D-AE41-3958B7C07BA3}" type="sibTrans" cxnId="{B6E4D5C9-CB3B-47FE-A592-125409704E8E}">
      <dgm:prSet/>
      <dgm:spPr/>
      <dgm:t>
        <a:bodyPr/>
        <a:lstStyle/>
        <a:p>
          <a:endParaRPr lang="sv-SE"/>
        </a:p>
      </dgm:t>
    </dgm:pt>
    <dgm:pt modelId="{BE35ABAE-B863-40B1-B1F4-8D5D1518FF68}">
      <dgm:prSet/>
      <dgm:spPr/>
      <dgm:t>
        <a:bodyPr/>
        <a:lstStyle/>
        <a:p>
          <a:pPr>
            <a:buFont typeface="+mj-lt"/>
            <a:buAutoNum type="arabicPeriod"/>
          </a:pPr>
          <a:r>
            <a:rPr lang="en-US" dirty="0"/>
            <a:t>A connected Skåne</a:t>
          </a:r>
          <a:endParaRPr lang="sv-SE" dirty="0"/>
        </a:p>
      </dgm:t>
    </dgm:pt>
    <dgm:pt modelId="{711B3402-B19C-442C-B927-60C77689B443}" type="parTrans" cxnId="{BF8FF3F1-D1BC-441F-95D9-D27A664A20D4}">
      <dgm:prSet/>
      <dgm:spPr/>
      <dgm:t>
        <a:bodyPr/>
        <a:lstStyle/>
        <a:p>
          <a:endParaRPr lang="sv-SE"/>
        </a:p>
      </dgm:t>
    </dgm:pt>
    <dgm:pt modelId="{F6E26C4C-AB2E-4D21-A11D-14CB023DD1AB}" type="sibTrans" cxnId="{BF8FF3F1-D1BC-441F-95D9-D27A664A20D4}">
      <dgm:prSet/>
      <dgm:spPr/>
      <dgm:t>
        <a:bodyPr/>
        <a:lstStyle/>
        <a:p>
          <a:endParaRPr lang="sv-SE"/>
        </a:p>
      </dgm:t>
    </dgm:pt>
    <dgm:pt modelId="{0F1DE17A-2452-47D9-9CCF-5316AD3FD842}">
      <dgm:prSet/>
      <dgm:spPr/>
      <dgm:t>
        <a:bodyPr/>
        <a:lstStyle/>
        <a:p>
          <a:pPr>
            <a:buFont typeface="+mj-lt"/>
            <a:buAutoNum type="arabicPeriod"/>
          </a:pPr>
          <a:r>
            <a:rPr lang="en-US" dirty="0"/>
            <a:t>A strengthened competence supply</a:t>
          </a:r>
          <a:endParaRPr lang="sv-SE" dirty="0"/>
        </a:p>
      </dgm:t>
    </dgm:pt>
    <dgm:pt modelId="{6C604A3F-CE42-432D-9FBE-8D0FDB62A3A0}" type="parTrans" cxnId="{B3B9DD35-B8B0-41DF-9FB6-2AAA219ABE4F}">
      <dgm:prSet/>
      <dgm:spPr/>
      <dgm:t>
        <a:bodyPr/>
        <a:lstStyle/>
        <a:p>
          <a:endParaRPr lang="sv-SE"/>
        </a:p>
      </dgm:t>
    </dgm:pt>
    <dgm:pt modelId="{CA792ED1-CB6D-4F83-AFF9-DB59C4F40F51}" type="sibTrans" cxnId="{B3B9DD35-B8B0-41DF-9FB6-2AAA219ABE4F}">
      <dgm:prSet/>
      <dgm:spPr/>
      <dgm:t>
        <a:bodyPr/>
        <a:lstStyle/>
        <a:p>
          <a:endParaRPr lang="sv-SE"/>
        </a:p>
      </dgm:t>
    </dgm:pt>
    <dgm:pt modelId="{10A614A5-4328-444E-A7C0-472D5F31F5ED}" type="pres">
      <dgm:prSet presAssocID="{661C5F88-242A-4DB9-8DCB-7793AD8D7DAF}" presName="cycleMatrixDiagram" presStyleCnt="0">
        <dgm:presLayoutVars>
          <dgm:chMax val="1"/>
          <dgm:dir/>
          <dgm:animLvl val="lvl"/>
          <dgm:resizeHandles val="exact"/>
        </dgm:presLayoutVars>
      </dgm:prSet>
      <dgm:spPr/>
    </dgm:pt>
    <dgm:pt modelId="{3EC90378-07BC-42D2-9782-7A54EA714096}" type="pres">
      <dgm:prSet presAssocID="{661C5F88-242A-4DB9-8DCB-7793AD8D7DAF}" presName="children" presStyleCnt="0"/>
      <dgm:spPr/>
    </dgm:pt>
    <dgm:pt modelId="{8ACD5F9C-61B5-419C-B3AC-8A8D666EA882}" type="pres">
      <dgm:prSet presAssocID="{661C5F88-242A-4DB9-8DCB-7793AD8D7DAF}" presName="childPlaceholder" presStyleCnt="0"/>
      <dgm:spPr/>
    </dgm:pt>
    <dgm:pt modelId="{0DFB4173-F672-4FE7-B7C7-C6AECC53F8C2}" type="pres">
      <dgm:prSet presAssocID="{661C5F88-242A-4DB9-8DCB-7793AD8D7DAF}" presName="circle" presStyleCnt="0"/>
      <dgm:spPr/>
    </dgm:pt>
    <dgm:pt modelId="{ABE087DC-46BB-4732-A58F-7FD73EF9888C}" type="pres">
      <dgm:prSet presAssocID="{661C5F88-242A-4DB9-8DCB-7793AD8D7DAF}" presName="quadrant1" presStyleLbl="node1" presStyleIdx="0" presStyleCnt="4">
        <dgm:presLayoutVars>
          <dgm:chMax val="1"/>
          <dgm:bulletEnabled val="1"/>
        </dgm:presLayoutVars>
      </dgm:prSet>
      <dgm:spPr/>
    </dgm:pt>
    <dgm:pt modelId="{38E8D146-5C57-4C12-B0C9-B50CE870089C}" type="pres">
      <dgm:prSet presAssocID="{661C5F88-242A-4DB9-8DCB-7793AD8D7DAF}" presName="quadrant2" presStyleLbl="node1" presStyleIdx="1" presStyleCnt="4">
        <dgm:presLayoutVars>
          <dgm:chMax val="1"/>
          <dgm:bulletEnabled val="1"/>
        </dgm:presLayoutVars>
      </dgm:prSet>
      <dgm:spPr/>
    </dgm:pt>
    <dgm:pt modelId="{5ED46B1B-48EA-4C32-B8B0-213A51D7885E}" type="pres">
      <dgm:prSet presAssocID="{661C5F88-242A-4DB9-8DCB-7793AD8D7DAF}" presName="quadrant3" presStyleLbl="node1" presStyleIdx="2" presStyleCnt="4">
        <dgm:presLayoutVars>
          <dgm:chMax val="1"/>
          <dgm:bulletEnabled val="1"/>
        </dgm:presLayoutVars>
      </dgm:prSet>
      <dgm:spPr/>
    </dgm:pt>
    <dgm:pt modelId="{7C02483E-AEC0-48FE-9583-C8A8D3710554}" type="pres">
      <dgm:prSet presAssocID="{661C5F88-242A-4DB9-8DCB-7793AD8D7DAF}" presName="quadrant4" presStyleLbl="node1" presStyleIdx="3" presStyleCnt="4">
        <dgm:presLayoutVars>
          <dgm:chMax val="1"/>
          <dgm:bulletEnabled val="1"/>
        </dgm:presLayoutVars>
      </dgm:prSet>
      <dgm:spPr/>
    </dgm:pt>
    <dgm:pt modelId="{2BD6E5CB-20C3-4B3C-B839-74F76EC91046}" type="pres">
      <dgm:prSet presAssocID="{661C5F88-242A-4DB9-8DCB-7793AD8D7DAF}" presName="quadrantPlaceholder" presStyleCnt="0"/>
      <dgm:spPr/>
    </dgm:pt>
    <dgm:pt modelId="{6DDDC0BC-185B-436C-8346-9C7B448ACF63}" type="pres">
      <dgm:prSet presAssocID="{661C5F88-242A-4DB9-8DCB-7793AD8D7DAF}" presName="center1" presStyleLbl="fgShp" presStyleIdx="0" presStyleCnt="2"/>
      <dgm:spPr/>
    </dgm:pt>
    <dgm:pt modelId="{D04F7B76-5F32-4C96-BCF2-A88583E4BFE2}" type="pres">
      <dgm:prSet presAssocID="{661C5F88-242A-4DB9-8DCB-7793AD8D7DAF}" presName="center2" presStyleLbl="fgShp" presStyleIdx="1" presStyleCnt="2"/>
      <dgm:spPr/>
    </dgm:pt>
  </dgm:ptLst>
  <dgm:cxnLst>
    <dgm:cxn modelId="{46FA1228-85FF-4C08-AC36-9995FA7F7670}" type="presOf" srcId="{BE35ABAE-B863-40B1-B1F4-8D5D1518FF68}" destId="{5ED46B1B-48EA-4C32-B8B0-213A51D7885E}" srcOrd="0" destOrd="0" presId="urn:microsoft.com/office/officeart/2005/8/layout/cycle4"/>
    <dgm:cxn modelId="{B3B9DD35-B8B0-41DF-9FB6-2AAA219ABE4F}" srcId="{661C5F88-242A-4DB9-8DCB-7793AD8D7DAF}" destId="{0F1DE17A-2452-47D9-9CCF-5316AD3FD842}" srcOrd="3" destOrd="0" parTransId="{6C604A3F-CE42-432D-9FBE-8D0FDB62A3A0}" sibTransId="{CA792ED1-CB6D-4F83-AFF9-DB59C4F40F51}"/>
    <dgm:cxn modelId="{28B89158-CFBF-4684-89F3-0571CC8C1324}" type="presOf" srcId="{B0280EAD-B51B-4EC2-A5BA-F2CE32235BFE}" destId="{38E8D146-5C57-4C12-B0C9-B50CE870089C}" srcOrd="0" destOrd="0" presId="urn:microsoft.com/office/officeart/2005/8/layout/cycle4"/>
    <dgm:cxn modelId="{13F03C72-ED55-48F4-9DE0-1C339F157546}" srcId="{661C5F88-242A-4DB9-8DCB-7793AD8D7DAF}" destId="{EFA2DE80-9C3F-4AD8-8F84-221557379D60}" srcOrd="0" destOrd="0" parTransId="{26F58C64-C529-4A67-8B11-0084936F9698}" sibTransId="{A0B1CB98-8E07-40FB-99CA-D2507620F76D}"/>
    <dgm:cxn modelId="{6DA26277-17D2-45C5-BFDE-8F9FCC3C653D}" type="presOf" srcId="{EFA2DE80-9C3F-4AD8-8F84-221557379D60}" destId="{ABE087DC-46BB-4732-A58F-7FD73EF9888C}" srcOrd="0" destOrd="0" presId="urn:microsoft.com/office/officeart/2005/8/layout/cycle4"/>
    <dgm:cxn modelId="{4591CDBA-8B8C-4CC3-A6E8-826A04D98957}" type="presOf" srcId="{661C5F88-242A-4DB9-8DCB-7793AD8D7DAF}" destId="{10A614A5-4328-444E-A7C0-472D5F31F5ED}" srcOrd="0" destOrd="0" presId="urn:microsoft.com/office/officeart/2005/8/layout/cycle4"/>
    <dgm:cxn modelId="{B6E4D5C9-CB3B-47FE-A592-125409704E8E}" srcId="{661C5F88-242A-4DB9-8DCB-7793AD8D7DAF}" destId="{B0280EAD-B51B-4EC2-A5BA-F2CE32235BFE}" srcOrd="1" destOrd="0" parTransId="{F8116587-08DE-407D-821D-A569567DE71C}" sibTransId="{FB812BD9-AF9B-438D-AE41-3958B7C07BA3}"/>
    <dgm:cxn modelId="{BF8FF3F1-D1BC-441F-95D9-D27A664A20D4}" srcId="{661C5F88-242A-4DB9-8DCB-7793AD8D7DAF}" destId="{BE35ABAE-B863-40B1-B1F4-8D5D1518FF68}" srcOrd="2" destOrd="0" parTransId="{711B3402-B19C-442C-B927-60C77689B443}" sibTransId="{F6E26C4C-AB2E-4D21-A11D-14CB023DD1AB}"/>
    <dgm:cxn modelId="{2D152AF6-119B-4AD0-AFA6-4FADFF8BB03A}" type="presOf" srcId="{0F1DE17A-2452-47D9-9CCF-5316AD3FD842}" destId="{7C02483E-AEC0-48FE-9583-C8A8D3710554}" srcOrd="0" destOrd="0" presId="urn:microsoft.com/office/officeart/2005/8/layout/cycle4"/>
    <dgm:cxn modelId="{6EF61078-CBD7-43C7-9C7B-F7953780952E}" type="presParOf" srcId="{10A614A5-4328-444E-A7C0-472D5F31F5ED}" destId="{3EC90378-07BC-42D2-9782-7A54EA714096}" srcOrd="0" destOrd="0" presId="urn:microsoft.com/office/officeart/2005/8/layout/cycle4"/>
    <dgm:cxn modelId="{E732C069-27F8-41B8-8FFC-E093603A8C77}" type="presParOf" srcId="{3EC90378-07BC-42D2-9782-7A54EA714096}" destId="{8ACD5F9C-61B5-419C-B3AC-8A8D666EA882}" srcOrd="0" destOrd="0" presId="urn:microsoft.com/office/officeart/2005/8/layout/cycle4"/>
    <dgm:cxn modelId="{E4B5C8D5-9016-4902-A1F3-E09CEA059149}" type="presParOf" srcId="{10A614A5-4328-444E-A7C0-472D5F31F5ED}" destId="{0DFB4173-F672-4FE7-B7C7-C6AECC53F8C2}" srcOrd="1" destOrd="0" presId="urn:microsoft.com/office/officeart/2005/8/layout/cycle4"/>
    <dgm:cxn modelId="{3EB8AC0B-CBD5-468F-B3B4-21EBCC62A566}" type="presParOf" srcId="{0DFB4173-F672-4FE7-B7C7-C6AECC53F8C2}" destId="{ABE087DC-46BB-4732-A58F-7FD73EF9888C}" srcOrd="0" destOrd="0" presId="urn:microsoft.com/office/officeart/2005/8/layout/cycle4"/>
    <dgm:cxn modelId="{FBDDC4C8-6C43-4297-8818-671640C31183}" type="presParOf" srcId="{0DFB4173-F672-4FE7-B7C7-C6AECC53F8C2}" destId="{38E8D146-5C57-4C12-B0C9-B50CE870089C}" srcOrd="1" destOrd="0" presId="urn:microsoft.com/office/officeart/2005/8/layout/cycle4"/>
    <dgm:cxn modelId="{1D67565A-1B76-432E-B740-D98BC86BB147}" type="presParOf" srcId="{0DFB4173-F672-4FE7-B7C7-C6AECC53F8C2}" destId="{5ED46B1B-48EA-4C32-B8B0-213A51D7885E}" srcOrd="2" destOrd="0" presId="urn:microsoft.com/office/officeart/2005/8/layout/cycle4"/>
    <dgm:cxn modelId="{82B5EB58-1386-4AAA-A035-3124D42D9BE6}" type="presParOf" srcId="{0DFB4173-F672-4FE7-B7C7-C6AECC53F8C2}" destId="{7C02483E-AEC0-48FE-9583-C8A8D3710554}" srcOrd="3" destOrd="0" presId="urn:microsoft.com/office/officeart/2005/8/layout/cycle4"/>
    <dgm:cxn modelId="{7AC462E0-2921-45D0-9468-8DC3041DDCE7}" type="presParOf" srcId="{0DFB4173-F672-4FE7-B7C7-C6AECC53F8C2}" destId="{2BD6E5CB-20C3-4B3C-B839-74F76EC91046}" srcOrd="4" destOrd="0" presId="urn:microsoft.com/office/officeart/2005/8/layout/cycle4"/>
    <dgm:cxn modelId="{9AA5FF72-23C2-4875-A5B0-8958C03B8E77}" type="presParOf" srcId="{10A614A5-4328-444E-A7C0-472D5F31F5ED}" destId="{6DDDC0BC-185B-436C-8346-9C7B448ACF63}" srcOrd="2" destOrd="0" presId="urn:microsoft.com/office/officeart/2005/8/layout/cycle4"/>
    <dgm:cxn modelId="{165B0888-CF98-4200-872F-4A6B72A01048}" type="presParOf" srcId="{10A614A5-4328-444E-A7C0-472D5F31F5ED}" destId="{D04F7B76-5F32-4C96-BCF2-A88583E4BFE2}"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E087DC-46BB-4732-A58F-7FD73EF9888C}">
      <dsp:nvSpPr>
        <dsp:cNvPr id="0" name=""/>
        <dsp:cNvSpPr/>
      </dsp:nvSpPr>
      <dsp:spPr>
        <a:xfrm>
          <a:off x="1768198" y="264213"/>
          <a:ext cx="2007099" cy="2007099"/>
        </a:xfrm>
        <a:prstGeom prst="pieWedge">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kern="1200" dirty="0"/>
            <a:t>Improved health för more people</a:t>
          </a:r>
          <a:endParaRPr lang="sv-SE" sz="1600" kern="1200" dirty="0"/>
        </a:p>
      </dsp:txBody>
      <dsp:txXfrm>
        <a:off x="2356064" y="852079"/>
        <a:ext cx="1419233" cy="1419233"/>
      </dsp:txXfrm>
    </dsp:sp>
    <dsp:sp modelId="{38E8D146-5C57-4C12-B0C9-B50CE870089C}">
      <dsp:nvSpPr>
        <dsp:cNvPr id="0" name=""/>
        <dsp:cNvSpPr/>
      </dsp:nvSpPr>
      <dsp:spPr>
        <a:xfrm rot="5400000">
          <a:off x="3868004" y="264213"/>
          <a:ext cx="2007099" cy="2007099"/>
        </a:xfrm>
        <a:prstGeom prst="pieWedge">
          <a:avLst/>
        </a:prstGeom>
        <a:gradFill rotWithShape="0">
          <a:gsLst>
            <a:gs pos="0">
              <a:schemeClr val="accent1">
                <a:shade val="80000"/>
                <a:hueOff val="84908"/>
                <a:satOff val="-10438"/>
                <a:lumOff val="11016"/>
                <a:alphaOff val="0"/>
                <a:satMod val="103000"/>
                <a:lumMod val="102000"/>
                <a:tint val="94000"/>
              </a:schemeClr>
            </a:gs>
            <a:gs pos="50000">
              <a:schemeClr val="accent1">
                <a:shade val="80000"/>
                <a:hueOff val="84908"/>
                <a:satOff val="-10438"/>
                <a:lumOff val="11016"/>
                <a:alphaOff val="0"/>
                <a:satMod val="110000"/>
                <a:lumMod val="100000"/>
                <a:shade val="100000"/>
              </a:schemeClr>
            </a:gs>
            <a:gs pos="100000">
              <a:schemeClr val="accent1">
                <a:shade val="80000"/>
                <a:hueOff val="84908"/>
                <a:satOff val="-10438"/>
                <a:lumOff val="1101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Font typeface="+mj-lt"/>
            <a:buNone/>
          </a:pPr>
          <a:r>
            <a:rPr lang="en-US" sz="1600" kern="1200"/>
            <a:t>A competitive business sector</a:t>
          </a:r>
          <a:endParaRPr lang="sv-SE" sz="1600" kern="1200"/>
        </a:p>
      </dsp:txBody>
      <dsp:txXfrm rot="-5400000">
        <a:off x="3868004" y="852079"/>
        <a:ext cx="1419233" cy="1419233"/>
      </dsp:txXfrm>
    </dsp:sp>
    <dsp:sp modelId="{5ED46B1B-48EA-4C32-B8B0-213A51D7885E}">
      <dsp:nvSpPr>
        <dsp:cNvPr id="0" name=""/>
        <dsp:cNvSpPr/>
      </dsp:nvSpPr>
      <dsp:spPr>
        <a:xfrm rot="10800000">
          <a:off x="3868004" y="2364019"/>
          <a:ext cx="2007099" cy="2007099"/>
        </a:xfrm>
        <a:prstGeom prst="pieWedge">
          <a:avLst/>
        </a:prstGeom>
        <a:gradFill rotWithShape="0">
          <a:gsLst>
            <a:gs pos="0">
              <a:schemeClr val="accent1">
                <a:shade val="80000"/>
                <a:hueOff val="169816"/>
                <a:satOff val="-20875"/>
                <a:lumOff val="22031"/>
                <a:alphaOff val="0"/>
                <a:satMod val="103000"/>
                <a:lumMod val="102000"/>
                <a:tint val="94000"/>
              </a:schemeClr>
            </a:gs>
            <a:gs pos="50000">
              <a:schemeClr val="accent1">
                <a:shade val="80000"/>
                <a:hueOff val="169816"/>
                <a:satOff val="-20875"/>
                <a:lumOff val="22031"/>
                <a:alphaOff val="0"/>
                <a:satMod val="110000"/>
                <a:lumMod val="100000"/>
                <a:shade val="100000"/>
              </a:schemeClr>
            </a:gs>
            <a:gs pos="100000">
              <a:schemeClr val="accent1">
                <a:shade val="80000"/>
                <a:hueOff val="169816"/>
                <a:satOff val="-20875"/>
                <a:lumOff val="2203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Font typeface="+mj-lt"/>
            <a:buNone/>
          </a:pPr>
          <a:r>
            <a:rPr lang="en-US" sz="1600" kern="1200" dirty="0"/>
            <a:t>A connected Skåne</a:t>
          </a:r>
          <a:endParaRPr lang="sv-SE" sz="1600" kern="1200" dirty="0"/>
        </a:p>
      </dsp:txBody>
      <dsp:txXfrm rot="10800000">
        <a:off x="3868004" y="2364019"/>
        <a:ext cx="1419233" cy="1419233"/>
      </dsp:txXfrm>
    </dsp:sp>
    <dsp:sp modelId="{7C02483E-AEC0-48FE-9583-C8A8D3710554}">
      <dsp:nvSpPr>
        <dsp:cNvPr id="0" name=""/>
        <dsp:cNvSpPr/>
      </dsp:nvSpPr>
      <dsp:spPr>
        <a:xfrm rot="16200000">
          <a:off x="1768198" y="2364019"/>
          <a:ext cx="2007099" cy="2007099"/>
        </a:xfrm>
        <a:prstGeom prst="pieWedge">
          <a:avLst/>
        </a:prstGeom>
        <a:gradFill rotWithShape="0">
          <a:gsLst>
            <a:gs pos="0">
              <a:schemeClr val="accent1">
                <a:shade val="80000"/>
                <a:hueOff val="254724"/>
                <a:satOff val="-31313"/>
                <a:lumOff val="33047"/>
                <a:alphaOff val="0"/>
                <a:satMod val="103000"/>
                <a:lumMod val="102000"/>
                <a:tint val="94000"/>
              </a:schemeClr>
            </a:gs>
            <a:gs pos="50000">
              <a:schemeClr val="accent1">
                <a:shade val="80000"/>
                <a:hueOff val="254724"/>
                <a:satOff val="-31313"/>
                <a:lumOff val="33047"/>
                <a:alphaOff val="0"/>
                <a:satMod val="110000"/>
                <a:lumMod val="100000"/>
                <a:shade val="100000"/>
              </a:schemeClr>
            </a:gs>
            <a:gs pos="100000">
              <a:schemeClr val="accent1">
                <a:shade val="80000"/>
                <a:hueOff val="254724"/>
                <a:satOff val="-31313"/>
                <a:lumOff val="33047"/>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Font typeface="+mj-lt"/>
            <a:buNone/>
          </a:pPr>
          <a:r>
            <a:rPr lang="en-US" sz="1600" kern="1200" dirty="0"/>
            <a:t>A strengthened competence supply</a:t>
          </a:r>
          <a:endParaRPr lang="sv-SE" sz="1600" kern="1200" dirty="0"/>
        </a:p>
      </dsp:txBody>
      <dsp:txXfrm rot="5400000">
        <a:off x="2356064" y="2364019"/>
        <a:ext cx="1419233" cy="1419233"/>
      </dsp:txXfrm>
    </dsp:sp>
    <dsp:sp modelId="{6DDDC0BC-185B-436C-8346-9C7B448ACF63}">
      <dsp:nvSpPr>
        <dsp:cNvPr id="0" name=""/>
        <dsp:cNvSpPr/>
      </dsp:nvSpPr>
      <dsp:spPr>
        <a:xfrm>
          <a:off x="3475160" y="1900486"/>
          <a:ext cx="692982" cy="602593"/>
        </a:xfrm>
        <a:prstGeom prst="circularArrow">
          <a:avLst/>
        </a:prstGeom>
        <a:gradFill rotWithShape="0">
          <a:gsLst>
            <a:gs pos="0">
              <a:schemeClr val="accent1">
                <a:tint val="40000"/>
                <a:hueOff val="0"/>
                <a:satOff val="0"/>
                <a:lumOff val="0"/>
                <a:alphaOff val="0"/>
                <a:satMod val="103000"/>
                <a:lumMod val="102000"/>
                <a:tint val="94000"/>
              </a:schemeClr>
            </a:gs>
            <a:gs pos="50000">
              <a:schemeClr val="accent1">
                <a:tint val="40000"/>
                <a:hueOff val="0"/>
                <a:satOff val="0"/>
                <a:lumOff val="0"/>
                <a:alphaOff val="0"/>
                <a:satMod val="110000"/>
                <a:lumMod val="100000"/>
                <a:shade val="100000"/>
              </a:schemeClr>
            </a:gs>
            <a:gs pos="100000">
              <a:schemeClr val="accent1">
                <a:tint val="4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dsp:style>
    </dsp:sp>
    <dsp:sp modelId="{D04F7B76-5F32-4C96-BCF2-A88583E4BFE2}">
      <dsp:nvSpPr>
        <dsp:cNvPr id="0" name=""/>
        <dsp:cNvSpPr/>
      </dsp:nvSpPr>
      <dsp:spPr>
        <a:xfrm rot="10800000">
          <a:off x="3475160" y="2132253"/>
          <a:ext cx="692982" cy="602593"/>
        </a:xfrm>
        <a:prstGeom prst="circularArrow">
          <a:avLst/>
        </a:prstGeom>
        <a:gradFill rotWithShape="0">
          <a:gsLst>
            <a:gs pos="0">
              <a:schemeClr val="accent1">
                <a:tint val="40000"/>
                <a:hueOff val="0"/>
                <a:satOff val="0"/>
                <a:lumOff val="0"/>
                <a:alphaOff val="0"/>
                <a:satMod val="103000"/>
                <a:lumMod val="102000"/>
                <a:tint val="94000"/>
              </a:schemeClr>
            </a:gs>
            <a:gs pos="50000">
              <a:schemeClr val="accent1">
                <a:tint val="40000"/>
                <a:hueOff val="0"/>
                <a:satOff val="0"/>
                <a:lumOff val="0"/>
                <a:alphaOff val="0"/>
                <a:satMod val="110000"/>
                <a:lumMod val="100000"/>
                <a:shade val="100000"/>
              </a:schemeClr>
            </a:gs>
            <a:gs pos="100000">
              <a:schemeClr val="accent1">
                <a:tint val="4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1-12-09T14:47:08.291"/>
    </inkml:context>
    <inkml:brush xml:id="br0">
      <inkml:brushProperty name="width" value="0.1" units="cm"/>
      <inkml:brushProperty name="height" value="0.1" units="cm"/>
      <inkml:brushProperty name="color" value="#E71224"/>
    </inkml:brush>
  </inkml:definitions>
  <inkml:trace contextRef="#ctx0" brushRef="#br0">5446 9076 16383 0 0,'0'0'0'0'0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B47148-4AA3-4604-8185-87A769B38276}" type="datetimeFigureOut">
              <a:rPr lang="sv-SE" smtClean="0"/>
              <a:t>2025-06-08</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EC8EBA-68C2-471F-B5A8-454CBC140CD5}" type="slidenum">
              <a:rPr lang="sv-SE" smtClean="0"/>
              <a:t>‹#›</a:t>
            </a:fld>
            <a:endParaRPr lang="sv-SE"/>
          </a:p>
        </p:txBody>
      </p:sp>
    </p:spTree>
    <p:extLst>
      <p:ext uri="{BB962C8B-B14F-4D97-AF65-F5344CB8AC3E}">
        <p14:creationId xmlns:p14="http://schemas.microsoft.com/office/powerpoint/2010/main" val="10585650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ec.europa.eu/growth/industry/policy/innovation/regional_en"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www.linkedin.com/company/oatly/" TargetMode="External"/><Relationship Id="rId2" Type="http://schemas.openxmlformats.org/officeDocument/2006/relationships/slide" Target="../slides/slide27.xml"/><Relationship Id="rId1" Type="http://schemas.openxmlformats.org/officeDocument/2006/relationships/notesMaster" Target="../notesMasters/notesMaster1.xml"/><Relationship Id="rId5" Type="http://schemas.openxmlformats.org/officeDocument/2006/relationships/hyperlink" Target="https://en.wikipedia.org/wiki/Sweden" TargetMode="External"/><Relationship Id="rId4" Type="http://schemas.openxmlformats.org/officeDocument/2006/relationships/hyperlink" Target="https://www.linkedin.com/company/orbital-systems/"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rtlCol="0"/>
          <a:lstStyle/>
          <a:p>
            <a:pPr rtl="0"/>
            <a:r>
              <a:rPr lang="en" b="1"/>
              <a:t>Skåne</a:t>
            </a:r>
          </a:p>
          <a:p>
            <a:pPr rtl="0"/>
            <a:endParaRPr lang="sv-SE" b="1" dirty="0"/>
          </a:p>
          <a:p>
            <a:pPr rtl="0"/>
            <a:r>
              <a:rPr lang="en"/>
              <a:t>Koncernkontoret, avdelningen för regional utveckling, Anders Bergqvist. Anders.Bergquist@skane.se</a:t>
            </a:r>
          </a:p>
          <a:p>
            <a:pPr rtl="0"/>
            <a:r>
              <a:rPr lang="en"/>
              <a:t>Uppdaterad: jan 2023</a:t>
            </a:r>
          </a:p>
          <a:p>
            <a:pPr rtl="0"/>
            <a:endParaRPr lang="sv-SE" dirty="0"/>
          </a:p>
        </p:txBody>
      </p:sp>
      <p:sp>
        <p:nvSpPr>
          <p:cNvPr id="4" name="Platshållare för bildnummer 3"/>
          <p:cNvSpPr>
            <a:spLocks noGrp="1"/>
          </p:cNvSpPr>
          <p:nvPr>
            <p:ph type="sldNum" sz="quarter" idx="10"/>
          </p:nvPr>
        </p:nvSpPr>
        <p:spPr/>
        <p:txBody>
          <a:bodyPr rtlCol="0"/>
          <a:lstStyle/>
          <a:p>
            <a:pPr marL="0" marR="0" lvl="0" indent="0" algn="r" defTabSz="914400" rtl="0" eaLnBrk="0" fontAlgn="base" latinLnBrk="0" hangingPunct="0">
              <a:lnSpc>
                <a:spcPct val="100000"/>
              </a:lnSpc>
              <a:spcBef>
                <a:spcPct val="0"/>
              </a:spcBef>
              <a:spcAft>
                <a:spcPct val="0"/>
              </a:spcAft>
              <a:buClrTx/>
              <a:buSzTx/>
              <a:buFontTx/>
              <a:buNone/>
              <a:tabLst/>
              <a:defRPr/>
            </a:pPr>
            <a:fld id="{5DE81B6C-57E3-A940-92C3-110294C5356B}" type="slidenum">
              <a:rPr kumimoji="0" lang="sv-SE" sz="1200" b="0" i="0" u="none" strike="noStrike" kern="1200" cap="none" spc="0" normalizeH="0" baseline="0" noProof="0" smtClean="0">
                <a:ln>
                  <a:noFill/>
                </a:ln>
                <a:solidFill>
                  <a:srgbClr val="000000"/>
                </a:solidFill>
                <a:effectLst/>
                <a:uLnTx/>
                <a:uFillTx/>
                <a:latin typeface="Arial" panose="020B0604020202020204" pitchFamily="34" charset="0"/>
                <a:ea typeface="ヒラギノ角ゴ Pro W3"/>
                <a:cs typeface="+mn-cs"/>
              </a:rPr>
              <a:pPr marL="0" marR="0" lvl="0" indent="0" algn="r" defTabSz="914400" rtl="0" eaLnBrk="0" fontAlgn="base" latinLnBrk="0" hangingPunct="0">
                <a:lnSpc>
                  <a:spcPct val="100000"/>
                </a:lnSpc>
                <a:spcBef>
                  <a:spcPct val="0"/>
                </a:spcBef>
                <a:spcAft>
                  <a:spcPct val="0"/>
                </a:spcAft>
                <a:buClrTx/>
                <a:buSzTx/>
                <a:buFontTx/>
                <a:buNone/>
                <a:tabLst/>
                <a:defRPr/>
              </a:pPr>
              <a:t>2</a:t>
            </a:fld>
            <a:endParaRPr kumimoji="0" lang="sv-SE" sz="1200" b="0" i="0" u="none" strike="noStrike" kern="1200" cap="none" spc="0" normalizeH="0" baseline="0" noProof="0">
              <a:ln>
                <a:noFill/>
              </a:ln>
              <a:solidFill>
                <a:srgbClr val="000000"/>
              </a:solidFill>
              <a:effectLst/>
              <a:uLnTx/>
              <a:uFillTx/>
              <a:latin typeface="Arial" panose="020B0604020202020204" pitchFamily="34" charset="0"/>
              <a:ea typeface="ヒラギノ角ゴ Pro W3"/>
              <a:cs typeface="+mn-cs"/>
            </a:endParaRPr>
          </a:p>
        </p:txBody>
      </p:sp>
    </p:spTree>
    <p:extLst>
      <p:ext uri="{BB962C8B-B14F-4D97-AF65-F5344CB8AC3E}">
        <p14:creationId xmlns:p14="http://schemas.microsoft.com/office/powerpoint/2010/main" val="36531317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a:p>
            <a:pPr marL="171450" indent="-171450">
              <a:buFont typeface="Arial" panose="020B0604020202020204" pitchFamily="34" charset="0"/>
              <a:buChar char="•"/>
            </a:pPr>
            <a:r>
              <a:rPr lang="en-US" b="1" dirty="0"/>
              <a:t>Procurement of nitrous oxide destructors for 5 hospitals is in progress.</a:t>
            </a:r>
            <a:endParaRPr lang="sv-SE" b="1" dirty="0"/>
          </a:p>
          <a:p>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sv-SE" b="0" i="0" dirty="0">
              <a:solidFill>
                <a:srgbClr val="333333"/>
              </a:solidFill>
              <a:effectLst/>
              <a:latin typeface="inheri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a:t>The total share of fossil fuel free energy in owner occupied properties, internal transport and public transport in 2020 was 99.7 percent.</a:t>
            </a:r>
            <a:endParaRPr lang="sv-SE" b="1" i="0" dirty="0">
              <a:solidFill>
                <a:srgbClr val="333333"/>
              </a:solidFill>
              <a:effectLst/>
              <a:latin typeface="inheri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b="0" i="0" dirty="0">
              <a:solidFill>
                <a:srgbClr val="333333"/>
              </a:solidFill>
              <a:effectLst/>
              <a:latin typeface="inheri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a:t>Energy consumption in 2013 was 236 kWh / m2 and the outcome in 2020 was 202 kWh / m2, which is an energy saving of 40.2 GWh.</a:t>
            </a:r>
            <a:endParaRPr lang="sv-SE" b="1" i="0" dirty="0">
              <a:solidFill>
                <a:srgbClr val="333333"/>
              </a:solidFill>
              <a:effectLst/>
              <a:latin typeface="inheri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b="0" i="0" dirty="0">
              <a:solidFill>
                <a:srgbClr val="333333"/>
              </a:solidFill>
              <a:effectLst/>
              <a:latin typeface="inherit"/>
            </a:endParaRPr>
          </a:p>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1402D71-1917-4DAF-9011-051F28BCD9D9}"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636722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Skåne</a:t>
            </a:r>
            <a:r>
              <a:rPr lang="en-GB" dirty="0"/>
              <a:t> often ranks high in global indices of the</a:t>
            </a:r>
            <a:r>
              <a:rPr lang="en-GB" baseline="0" dirty="0">
                <a:cs typeface="Calibri"/>
              </a:rPr>
              <a:t> </a:t>
            </a:r>
            <a:r>
              <a:rPr lang="en-GB" dirty="0"/>
              <a:t>world’s most innovative regions, 2021</a:t>
            </a:r>
            <a:r>
              <a:rPr lang="en-GB" baseline="0" dirty="0"/>
              <a:t> ranked as 9</a:t>
            </a:r>
            <a:r>
              <a:rPr lang="en-GB" baseline="30000" dirty="0"/>
              <a:t>th</a:t>
            </a:r>
            <a:r>
              <a:rPr lang="en-GB" baseline="0" dirty="0"/>
              <a:t> most innovative region in the EU</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https://ec.europa.eu/growth/industry/policy/innovation/regional_en</a:t>
            </a:r>
            <a:endParaRPr lang="sv-SE" sz="12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endParaRPr>
          </a:p>
          <a:p>
            <a:pPr lvl="0"/>
            <a:r>
              <a:rPr lang="en-GB" sz="1200" kern="1200" dirty="0" err="1">
                <a:solidFill>
                  <a:schemeClr val="tx1"/>
                </a:solidFill>
                <a:effectLst/>
                <a:latin typeface="+mn-lt"/>
                <a:ea typeface="+mn-ea"/>
                <a:cs typeface="+mn-cs"/>
              </a:rPr>
              <a:t>Skåne</a:t>
            </a:r>
            <a:r>
              <a:rPr lang="en-GB" sz="1200" kern="1200" dirty="0">
                <a:solidFill>
                  <a:schemeClr val="tx1"/>
                </a:solidFill>
                <a:effectLst/>
                <a:latin typeface="+mn-lt"/>
                <a:ea typeface="+mn-ea"/>
                <a:cs typeface="+mn-cs"/>
              </a:rPr>
              <a:t> is considered as the 2</a:t>
            </a:r>
            <a:r>
              <a:rPr lang="en-GB" sz="1200" kern="1200" baseline="30000" dirty="0">
                <a:solidFill>
                  <a:schemeClr val="tx1"/>
                </a:solidFill>
                <a:effectLst/>
                <a:latin typeface="+mn-lt"/>
                <a:ea typeface="+mn-ea"/>
                <a:cs typeface="+mn-cs"/>
              </a:rPr>
              <a:t>nd</a:t>
            </a:r>
            <a:r>
              <a:rPr lang="en-GB" sz="1200" kern="1200" dirty="0">
                <a:solidFill>
                  <a:schemeClr val="tx1"/>
                </a:solidFill>
                <a:effectLst/>
                <a:latin typeface="+mn-lt"/>
                <a:ea typeface="+mn-ea"/>
                <a:cs typeface="+mn-cs"/>
              </a:rPr>
              <a:t> best region in EU when measuring ‘Lifelong learning’. Lifelong learning encompasses all purposeful learning activity, whether formal, non-formal or informal, undertaken on an ongoing basis with the aim of improving knowledge, skills and competence.</a:t>
            </a:r>
          </a:p>
          <a:p>
            <a:pPr lvl="0"/>
            <a:endParaRPr lang="sv-SE" sz="1200" kern="1200" dirty="0">
              <a:solidFill>
                <a:schemeClr val="tx1"/>
              </a:solidFill>
              <a:effectLst/>
              <a:latin typeface="+mn-lt"/>
              <a:ea typeface="+mn-ea"/>
              <a:cs typeface="+mn-cs"/>
            </a:endParaRPr>
          </a:p>
          <a:p>
            <a:pPr lvl="0"/>
            <a:r>
              <a:rPr lang="en-GB" sz="1200" kern="1200" dirty="0" err="1">
                <a:solidFill>
                  <a:schemeClr val="tx1"/>
                </a:solidFill>
                <a:effectLst/>
                <a:latin typeface="+mn-lt"/>
                <a:ea typeface="+mn-ea"/>
                <a:cs typeface="+mn-cs"/>
              </a:rPr>
              <a:t>Skåne</a:t>
            </a:r>
            <a:r>
              <a:rPr lang="en-GB" sz="1200" kern="1200" dirty="0">
                <a:solidFill>
                  <a:schemeClr val="tx1"/>
                </a:solidFill>
                <a:effectLst/>
                <a:latin typeface="+mn-lt"/>
                <a:ea typeface="+mn-ea"/>
                <a:cs typeface="+mn-cs"/>
              </a:rPr>
              <a:t> is also ranked as #2 region in EU when it comes to ‘PCT patent applications per billion regional GDP’. The indicator measures the number of patents applied for at the European Patent Office (EPO), by year of filing.</a:t>
            </a:r>
            <a:endParaRPr lang="sv-SE" sz="1200" kern="1200" dirty="0">
              <a:solidFill>
                <a:schemeClr val="tx1"/>
              </a:solidFill>
              <a:effectLst/>
              <a:latin typeface="+mn-lt"/>
              <a:ea typeface="+mn-ea"/>
              <a:cs typeface="+mn-cs"/>
            </a:endParaRPr>
          </a:p>
          <a:p>
            <a:pPr>
              <a:spcAft>
                <a:spcPts val="0"/>
              </a:spcAft>
            </a:pPr>
            <a:endParaRPr lang="en-GB"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err="1"/>
              <a:t>Skåne</a:t>
            </a:r>
            <a:r>
              <a:rPr lang="en-GB" noProof="0" dirty="0"/>
              <a:t> has a long history of innovation and the region’s prosperity is based on innovative and successful export companies that have been able to adapt as the market changes.</a:t>
            </a:r>
          </a:p>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4E511-D923-B64A-A8CC-924D1233C1FA}"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83379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200" b="0" i="0" kern="1200" noProof="0" dirty="0" err="1">
                <a:solidFill>
                  <a:schemeClr val="tx1"/>
                </a:solidFill>
                <a:effectLst/>
                <a:latin typeface="+mn-lt"/>
                <a:ea typeface="+mn-ea"/>
                <a:cs typeface="+mn-cs"/>
              </a:rPr>
              <a:t>Skåne</a:t>
            </a:r>
            <a:r>
              <a:rPr lang="en-GB" sz="1200" b="0" i="0" kern="1200" noProof="0" dirty="0">
                <a:solidFill>
                  <a:schemeClr val="tx1"/>
                </a:solidFill>
                <a:effectLst/>
                <a:latin typeface="+mn-lt"/>
                <a:ea typeface="+mn-ea"/>
                <a:cs typeface="+mn-cs"/>
              </a:rPr>
              <a:t> hosts a unique research environment in which the private sector, government and academia collaborate closely. An extensive network of research assets unite dynamic sector clusters, science parks, universities and public bodies in a shared ambition to drive innovation and business. </a:t>
            </a:r>
          </a:p>
          <a:p>
            <a:endParaRPr lang="en-GB" sz="1200" b="0" i="0" kern="1200" noProof="0" dirty="0">
              <a:solidFill>
                <a:schemeClr val="tx1"/>
              </a:solidFill>
              <a:effectLst/>
              <a:latin typeface="+mn-lt"/>
              <a:ea typeface="+mn-ea"/>
              <a:cs typeface="+mn-cs"/>
            </a:endParaRPr>
          </a:p>
          <a:p>
            <a:r>
              <a:rPr lang="en-GB" sz="1200" b="0" i="0" kern="1200" noProof="0" dirty="0">
                <a:solidFill>
                  <a:schemeClr val="tx1"/>
                </a:solidFill>
                <a:effectLst/>
                <a:latin typeface="+mn-lt"/>
                <a:ea typeface="+mn-ea"/>
                <a:cs typeface="+mn-cs"/>
              </a:rPr>
              <a:t>The research and innovation council of </a:t>
            </a:r>
            <a:r>
              <a:rPr lang="en-GB" sz="1200" b="0" i="0" kern="1200" noProof="0" dirty="0" err="1">
                <a:solidFill>
                  <a:schemeClr val="tx1"/>
                </a:solidFill>
                <a:effectLst/>
                <a:latin typeface="+mn-lt"/>
                <a:ea typeface="+mn-ea"/>
                <a:cs typeface="+mn-cs"/>
              </a:rPr>
              <a:t>Skåne</a:t>
            </a:r>
            <a:r>
              <a:rPr lang="en-GB" sz="1200" b="0" i="0" kern="1200" noProof="0" dirty="0">
                <a:solidFill>
                  <a:schemeClr val="tx1"/>
                </a:solidFill>
                <a:effectLst/>
                <a:latin typeface="+mn-lt"/>
                <a:ea typeface="+mn-ea"/>
                <a:cs typeface="+mn-cs"/>
              </a:rPr>
              <a:t> (FIRS) has prioritised six areas of specialisation with growth potential. The main selection criteria for most of the prioritised areas has been the existence of a cluster within the </a:t>
            </a:r>
            <a:r>
              <a:rPr lang="en-GB" sz="1200" b="0" i="0" kern="1200" noProof="0" dirty="0" err="1">
                <a:solidFill>
                  <a:schemeClr val="tx1"/>
                </a:solidFill>
                <a:effectLst/>
                <a:latin typeface="+mn-lt"/>
                <a:ea typeface="+mn-ea"/>
                <a:cs typeface="+mn-cs"/>
              </a:rPr>
              <a:t>Skåne</a:t>
            </a:r>
            <a:r>
              <a:rPr lang="en-GB" sz="1200" b="0" i="0" kern="1200" noProof="0" dirty="0">
                <a:solidFill>
                  <a:schemeClr val="tx1"/>
                </a:solidFill>
                <a:effectLst/>
                <a:latin typeface="+mn-lt"/>
                <a:ea typeface="+mn-ea"/>
                <a:cs typeface="+mn-cs"/>
              </a:rPr>
              <a:t> business environment. An additional one has been whether or not the area has a clear relationship with prominent research fields in the region.</a:t>
            </a:r>
            <a:endParaRPr lang="en-GB" noProof="0"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4E511-D923-B64A-A8CC-924D1233C1FA}"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07245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4E511-D923-B64A-A8CC-924D1233C1FA}"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299313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4E511-D923-B64A-A8CC-924D1233C1FA}"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25558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en-GB"/>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4E511-D923-B64A-A8CC-924D1233C1FA}"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243910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4E511-D923-B64A-A8CC-924D1233C1FA}"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058387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4E511-D923-B64A-A8CC-924D1233C1FA}"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12907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noProof="0" dirty="0"/>
              <a:t>There are 33 municipalities in </a:t>
            </a:r>
            <a:r>
              <a:rPr lang="en-GB" noProof="0" dirty="0" err="1"/>
              <a:t>Skåne</a:t>
            </a:r>
            <a:r>
              <a:rPr lang="en-GB" noProof="0" dirty="0"/>
              <a:t> </a:t>
            </a:r>
          </a:p>
          <a:p>
            <a:r>
              <a:rPr lang="en-GB" noProof="0" dirty="0"/>
              <a:t>The area is approximately 11000 km²</a:t>
            </a:r>
          </a:p>
          <a:p>
            <a:r>
              <a:rPr lang="en-GB" noProof="0" dirty="0"/>
              <a:t>The 3 main cities are Malmö, Lund and Helsingborg</a:t>
            </a:r>
          </a:p>
          <a:p>
            <a:endParaRPr lang="sv-SE" dirty="0"/>
          </a:p>
        </p:txBody>
      </p:sp>
      <p:sp>
        <p:nvSpPr>
          <p:cNvPr id="4" name="Platshållare för bildnummer 3"/>
          <p:cNvSpPr>
            <a:spLocks noGrp="1"/>
          </p:cNvSpPr>
          <p:nvPr>
            <p:ph type="sldNum" sz="quarter" idx="5"/>
          </p:nvPr>
        </p:nvSpPr>
        <p:spPr/>
        <p:txBody>
          <a:bodyPr/>
          <a:lstStyle/>
          <a:p>
            <a:fld id="{9334E511-D923-B64A-A8CC-924D1233C1FA}" type="slidenum">
              <a:rPr lang="sv-SE" smtClean="0">
                <a:solidFill>
                  <a:prstClr val="black"/>
                </a:solidFill>
              </a:rPr>
              <a:pPr/>
              <a:t>22</a:t>
            </a:fld>
            <a:endParaRPr lang="sv-SE">
              <a:solidFill>
                <a:prstClr val="black"/>
              </a:solidFill>
            </a:endParaRPr>
          </a:p>
        </p:txBody>
      </p:sp>
    </p:spTree>
    <p:extLst>
      <p:ext uri="{BB962C8B-B14F-4D97-AF65-F5344CB8AC3E}">
        <p14:creationId xmlns:p14="http://schemas.microsoft.com/office/powerpoint/2010/main" val="38239891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noProof="0" dirty="0">
                <a:solidFill>
                  <a:schemeClr val="tx1"/>
                </a:solidFill>
                <a:effectLst/>
                <a:latin typeface="+mn-lt"/>
                <a:ea typeface="+mn-ea"/>
                <a:cs typeface="+mn-cs"/>
              </a:rPr>
              <a:t>Helsingborg is the second largest city in </a:t>
            </a:r>
            <a:r>
              <a:rPr lang="en-GB" sz="1200" kern="1200" noProof="0" dirty="0" err="1">
                <a:solidFill>
                  <a:schemeClr val="tx1"/>
                </a:solidFill>
                <a:effectLst/>
                <a:latin typeface="+mn-lt"/>
                <a:ea typeface="+mn-ea"/>
                <a:cs typeface="+mn-cs"/>
              </a:rPr>
              <a:t>Skåne</a:t>
            </a:r>
            <a:r>
              <a:rPr lang="en-GB" sz="1200" kern="1200" noProof="0" dirty="0">
                <a:solidFill>
                  <a:schemeClr val="tx1"/>
                </a:solidFill>
                <a:effectLst/>
                <a:latin typeface="+mn-lt"/>
                <a:ea typeface="+mn-ea"/>
                <a:cs typeface="+mn-cs"/>
              </a:rPr>
              <a:t>. It also has a coastal location, facing the Danish town of </a:t>
            </a:r>
            <a:r>
              <a:rPr lang="en-GB" sz="1200" kern="1200" noProof="0" dirty="0" err="1">
                <a:solidFill>
                  <a:schemeClr val="tx1"/>
                </a:solidFill>
                <a:effectLst/>
                <a:latin typeface="+mn-lt"/>
                <a:ea typeface="+mn-ea"/>
                <a:cs typeface="+mn-cs"/>
              </a:rPr>
              <a:t>Helsingör</a:t>
            </a:r>
            <a:r>
              <a:rPr lang="en-GB" sz="1200" kern="1200" noProof="0" dirty="0">
                <a:solidFill>
                  <a:schemeClr val="tx1"/>
                </a:solidFill>
                <a:effectLst/>
                <a:latin typeface="+mn-lt"/>
                <a:ea typeface="+mn-ea"/>
                <a:cs typeface="+mn-cs"/>
              </a:rPr>
              <a:t>. Like Malmö, Helsingborg’s old industrial port has also undergone a transformation into an attractive office and residential area. A new project called H+ which will transform an old harbour area. The project includes the foundations for a tunnel which will eventually connect Helsingborg with </a:t>
            </a:r>
            <a:r>
              <a:rPr lang="en-GB" sz="1200" kern="1200" noProof="0" dirty="0" err="1">
                <a:solidFill>
                  <a:schemeClr val="tx1"/>
                </a:solidFill>
                <a:effectLst/>
                <a:latin typeface="+mn-lt"/>
                <a:ea typeface="+mn-ea"/>
                <a:cs typeface="+mn-cs"/>
              </a:rPr>
              <a:t>Helsingör</a:t>
            </a:r>
            <a:r>
              <a:rPr lang="en-GB" sz="1200" kern="1200" noProof="0" dirty="0">
                <a:solidFill>
                  <a:schemeClr val="tx1"/>
                </a:solidFill>
                <a:effectLst/>
                <a:latin typeface="+mn-lt"/>
                <a:ea typeface="+mn-ea"/>
                <a:cs typeface="+mn-cs"/>
              </a:rPr>
              <a:t> by road and rail. </a:t>
            </a:r>
          </a:p>
          <a:p>
            <a:endParaRPr lang="en-GB"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1" noProof="0" dirty="0"/>
              <a:t>Helsingborg came second in the 2020 </a:t>
            </a:r>
            <a:r>
              <a:rPr lang="en-GB" sz="1200" b="1" i="1" noProof="0" dirty="0" err="1"/>
              <a:t>iCapital</a:t>
            </a:r>
            <a:r>
              <a:rPr lang="en-GB" sz="1200" b="1" i="1" noProof="0" dirty="0"/>
              <a:t> award </a:t>
            </a:r>
            <a:r>
              <a:rPr lang="en-GB" sz="1200" noProof="0" dirty="0"/>
              <a:t>issued by the EU. The award goes to the European city that is best able to demonstrate its ability to harness innovation to improve the lives of its citizens</a:t>
            </a:r>
            <a:endParaRPr lang="en-GB" sz="1200" b="1" i="1" noProof="0" dirty="0"/>
          </a:p>
          <a:p>
            <a:endParaRPr lang="sv-SE" dirty="0"/>
          </a:p>
          <a:p>
            <a:br>
              <a:rPr lang="sv-SE" sz="1200" kern="1200" dirty="0">
                <a:solidFill>
                  <a:schemeClr val="tx1"/>
                </a:solidFill>
                <a:effectLst/>
                <a:latin typeface="+mn-lt"/>
                <a:ea typeface="+mn-ea"/>
                <a:cs typeface="+mn-cs"/>
              </a:rPr>
            </a:br>
            <a:endParaRPr lang="sv-SE" sz="1200" kern="1200" dirty="0">
              <a:solidFill>
                <a:schemeClr val="tx1"/>
              </a:solidFill>
              <a:effectLst/>
              <a:latin typeface="+mn-lt"/>
              <a:ea typeface="+mn-ea"/>
              <a:cs typeface="+mn-cs"/>
            </a:endParaRPr>
          </a:p>
          <a:p>
            <a:endParaRPr lang="sv-SE" dirty="0"/>
          </a:p>
        </p:txBody>
      </p:sp>
      <p:sp>
        <p:nvSpPr>
          <p:cNvPr id="4" name="Platshållare för bildnummer 3"/>
          <p:cNvSpPr>
            <a:spLocks noGrp="1"/>
          </p:cNvSpPr>
          <p:nvPr>
            <p:ph type="sldNum" sz="quarter" idx="5"/>
          </p:nvPr>
        </p:nvSpPr>
        <p:spPr/>
        <p:txBody>
          <a:bodyPr/>
          <a:lstStyle/>
          <a:p>
            <a:fld id="{9334E511-D923-B64A-A8CC-924D1233C1FA}" type="slidenum">
              <a:rPr lang="sv-SE" smtClean="0">
                <a:solidFill>
                  <a:prstClr val="black"/>
                </a:solidFill>
              </a:rPr>
              <a:pPr/>
              <a:t>23</a:t>
            </a:fld>
            <a:endParaRPr lang="sv-SE">
              <a:solidFill>
                <a:prstClr val="black"/>
              </a:solidFill>
            </a:endParaRPr>
          </a:p>
        </p:txBody>
      </p:sp>
    </p:spTree>
    <p:extLst>
      <p:ext uri="{BB962C8B-B14F-4D97-AF65-F5344CB8AC3E}">
        <p14:creationId xmlns:p14="http://schemas.microsoft.com/office/powerpoint/2010/main" val="4241527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br>
              <a:rPr lang="sv-SE" sz="1200" kern="1200" dirty="0">
                <a:solidFill>
                  <a:schemeClr val="tx1"/>
                </a:solidFill>
                <a:effectLst/>
                <a:latin typeface="+mn-lt"/>
                <a:ea typeface="+mn-ea"/>
                <a:cs typeface="+mn-cs"/>
              </a:rPr>
            </a:br>
            <a:r>
              <a:rPr lang="sv-SE" sz="1200" kern="1200" dirty="0">
                <a:solidFill>
                  <a:schemeClr val="tx1"/>
                </a:solidFill>
                <a:effectLst/>
                <a:latin typeface="+mn-lt"/>
                <a:ea typeface="+mn-ea"/>
                <a:cs typeface="+mn-cs"/>
              </a:rPr>
              <a:t>Skåne is the </a:t>
            </a:r>
            <a:r>
              <a:rPr lang="sv-SE" sz="1200" kern="1200" dirty="0" err="1">
                <a:solidFill>
                  <a:schemeClr val="tx1"/>
                </a:solidFill>
                <a:effectLst/>
                <a:latin typeface="+mn-lt"/>
                <a:ea typeface="+mn-ea"/>
                <a:cs typeface="+mn-cs"/>
              </a:rPr>
              <a:t>southernmost</a:t>
            </a:r>
            <a:r>
              <a:rPr lang="sv-SE" sz="1200" kern="1200" dirty="0">
                <a:solidFill>
                  <a:schemeClr val="tx1"/>
                </a:solidFill>
                <a:effectLst/>
                <a:latin typeface="+mn-lt"/>
                <a:ea typeface="+mn-ea"/>
                <a:cs typeface="+mn-cs"/>
              </a:rPr>
              <a:t> region </a:t>
            </a:r>
            <a:r>
              <a:rPr lang="sv-SE" sz="1200" kern="1200" dirty="0" err="1">
                <a:solidFill>
                  <a:schemeClr val="tx1"/>
                </a:solidFill>
                <a:effectLst/>
                <a:latin typeface="+mn-lt"/>
                <a:ea typeface="+mn-ea"/>
                <a:cs typeface="+mn-cs"/>
              </a:rPr>
              <a:t>of</a:t>
            </a:r>
            <a:r>
              <a:rPr lang="sv-SE" sz="1200" kern="1200" dirty="0">
                <a:solidFill>
                  <a:schemeClr val="tx1"/>
                </a:solidFill>
                <a:effectLst/>
                <a:latin typeface="+mn-lt"/>
                <a:ea typeface="+mn-ea"/>
                <a:cs typeface="+mn-cs"/>
              </a:rPr>
              <a:t> Sweden, </a:t>
            </a:r>
            <a:r>
              <a:rPr lang="sv-SE" sz="1200" kern="1200" dirty="0" err="1">
                <a:solidFill>
                  <a:schemeClr val="tx1"/>
                </a:solidFill>
                <a:effectLst/>
                <a:latin typeface="+mn-lt"/>
                <a:ea typeface="+mn-ea"/>
                <a:cs typeface="+mn-cs"/>
              </a:rPr>
              <a:t>located</a:t>
            </a:r>
            <a:r>
              <a:rPr lang="sv-SE" sz="1200" kern="1200" dirty="0">
                <a:solidFill>
                  <a:schemeClr val="tx1"/>
                </a:solidFill>
                <a:effectLst/>
                <a:latin typeface="+mn-lt"/>
                <a:ea typeface="+mn-ea"/>
                <a:cs typeface="+mn-cs"/>
              </a:rPr>
              <a:t> at the </a:t>
            </a:r>
            <a:r>
              <a:rPr lang="sv-SE" sz="1200" kern="1200" dirty="0" err="1">
                <a:solidFill>
                  <a:schemeClr val="tx1"/>
                </a:solidFill>
                <a:effectLst/>
                <a:latin typeface="+mn-lt"/>
                <a:ea typeface="+mn-ea"/>
                <a:cs typeface="+mn-cs"/>
              </a:rPr>
              <a:t>heart</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of</a:t>
            </a:r>
            <a:r>
              <a:rPr lang="sv-SE" sz="1200" kern="1200" dirty="0">
                <a:solidFill>
                  <a:schemeClr val="tx1"/>
                </a:solidFill>
                <a:effectLst/>
                <a:latin typeface="+mn-lt"/>
                <a:ea typeface="+mn-ea"/>
                <a:cs typeface="+mn-cs"/>
              </a:rPr>
              <a:t> Scandinavia. </a:t>
            </a:r>
          </a:p>
          <a:p>
            <a:endParaRPr lang="sv-SE" dirty="0"/>
          </a:p>
          <a:p>
            <a:r>
              <a:rPr lang="sv-SE" dirty="0" err="1"/>
              <a:t>Its</a:t>
            </a:r>
            <a:r>
              <a:rPr lang="sv-SE" dirty="0"/>
              <a:t> </a:t>
            </a:r>
            <a:r>
              <a:rPr lang="sv-SE" dirty="0" err="1"/>
              <a:t>unique</a:t>
            </a:r>
            <a:r>
              <a:rPr lang="sv-SE" dirty="0"/>
              <a:t> </a:t>
            </a:r>
            <a:r>
              <a:rPr lang="sv-SE" dirty="0" err="1"/>
              <a:t>geography</a:t>
            </a:r>
            <a:r>
              <a:rPr lang="sv-SE" dirty="0"/>
              <a:t> as part </a:t>
            </a:r>
            <a:r>
              <a:rPr lang="sv-SE" dirty="0" err="1"/>
              <a:t>of</a:t>
            </a:r>
            <a:r>
              <a:rPr lang="sv-SE" dirty="0"/>
              <a:t> Scandinavia and the </a:t>
            </a:r>
            <a:r>
              <a:rPr lang="sv-SE" dirty="0" err="1"/>
              <a:t>Greater</a:t>
            </a:r>
            <a:r>
              <a:rPr lang="sv-SE" dirty="0"/>
              <a:t> Copenhagen region makes it a </a:t>
            </a:r>
            <a:r>
              <a:rPr lang="sv-SE" dirty="0" err="1"/>
              <a:t>point</a:t>
            </a:r>
            <a:r>
              <a:rPr lang="sv-SE" dirty="0"/>
              <a:t> </a:t>
            </a:r>
            <a:r>
              <a:rPr lang="sv-SE" dirty="0" err="1"/>
              <a:t>of</a:t>
            </a:r>
            <a:r>
              <a:rPr lang="sv-SE" dirty="0"/>
              <a:t> </a:t>
            </a:r>
            <a:r>
              <a:rPr lang="sv-SE" dirty="0" err="1"/>
              <a:t>connection</a:t>
            </a:r>
            <a:r>
              <a:rPr lang="sv-SE" dirty="0"/>
              <a:t> not just </a:t>
            </a:r>
            <a:r>
              <a:rPr lang="sv-SE" dirty="0" err="1"/>
              <a:t>between</a:t>
            </a:r>
            <a:r>
              <a:rPr lang="sv-SE" dirty="0"/>
              <a:t> </a:t>
            </a:r>
            <a:r>
              <a:rPr lang="sv-SE" dirty="0" err="1"/>
              <a:t>Denmark</a:t>
            </a:r>
            <a:r>
              <a:rPr lang="sv-SE" dirty="0"/>
              <a:t> and Sweden </a:t>
            </a:r>
            <a:r>
              <a:rPr lang="sv-SE" dirty="0" err="1"/>
              <a:t>through</a:t>
            </a:r>
            <a:r>
              <a:rPr lang="sv-SE" dirty="0"/>
              <a:t> the Öresund Bridge, </a:t>
            </a:r>
            <a:r>
              <a:rPr lang="sv-SE" dirty="0" err="1"/>
              <a:t>but</a:t>
            </a:r>
            <a:r>
              <a:rPr lang="sv-SE" dirty="0"/>
              <a:t> </a:t>
            </a:r>
            <a:r>
              <a:rPr lang="sv-SE" dirty="0" err="1"/>
              <a:t>Europe</a:t>
            </a:r>
            <a:r>
              <a:rPr lang="sv-SE" dirty="0"/>
              <a:t> and the Nordic region as </a:t>
            </a:r>
            <a:r>
              <a:rPr lang="sv-SE" dirty="0" err="1"/>
              <a:t>well</a:t>
            </a:r>
            <a:r>
              <a:rPr lang="sv-SE" dirty="0"/>
              <a:t>.</a:t>
            </a:r>
          </a:p>
          <a:p>
            <a:endParaRPr lang="sv-SE" sz="1200" kern="1200" dirty="0">
              <a:solidFill>
                <a:schemeClr val="tx1"/>
              </a:solidFill>
              <a:effectLst/>
              <a:latin typeface="+mn-lt"/>
              <a:ea typeface="+mn-ea"/>
              <a:cs typeface="+mn-cs"/>
            </a:endParaRPr>
          </a:p>
          <a:p>
            <a:r>
              <a:rPr lang="sv-SE" dirty="0" err="1"/>
              <a:t>With</a:t>
            </a:r>
            <a:r>
              <a:rPr lang="sv-SE" dirty="0"/>
              <a:t> 1.4 million </a:t>
            </a:r>
            <a:r>
              <a:rPr lang="sv-SE" dirty="0" err="1"/>
              <a:t>people</a:t>
            </a:r>
            <a:r>
              <a:rPr lang="sv-SE" dirty="0"/>
              <a:t>, Skåne is </a:t>
            </a:r>
            <a:r>
              <a:rPr lang="sv-SE" dirty="0" err="1"/>
              <a:t>one</a:t>
            </a:r>
            <a:r>
              <a:rPr lang="sv-SE" dirty="0"/>
              <a:t> </a:t>
            </a:r>
            <a:r>
              <a:rPr lang="sv-SE" dirty="0" err="1"/>
              <a:t>of</a:t>
            </a:r>
            <a:r>
              <a:rPr lang="sv-SE" dirty="0"/>
              <a:t> the </a:t>
            </a:r>
            <a:r>
              <a:rPr lang="sv-SE" dirty="0" err="1"/>
              <a:t>largest</a:t>
            </a:r>
            <a:r>
              <a:rPr lang="sv-SE" dirty="0"/>
              <a:t> </a:t>
            </a:r>
            <a:r>
              <a:rPr lang="sv-SE" dirty="0" err="1"/>
              <a:t>labour</a:t>
            </a:r>
            <a:r>
              <a:rPr lang="sv-SE" dirty="0"/>
              <a:t> markets in all </a:t>
            </a:r>
            <a:r>
              <a:rPr lang="sv-SE" dirty="0" err="1"/>
              <a:t>of</a:t>
            </a:r>
            <a:r>
              <a:rPr lang="sv-SE" dirty="0"/>
              <a:t> the Nordic </a:t>
            </a:r>
            <a:r>
              <a:rPr lang="sv-SE" dirty="0" err="1"/>
              <a:t>countries</a:t>
            </a:r>
            <a:r>
              <a:rPr lang="sv-SE" dirty="0"/>
              <a:t>.</a:t>
            </a:r>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4E511-D923-B64A-A8CC-924D1233C1FA}"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435880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217488" y="812800"/>
            <a:ext cx="7124700" cy="4008438"/>
          </a:xfrm>
        </p:spPr>
      </p:sp>
      <p:sp>
        <p:nvSpPr>
          <p:cNvPr id="3" name="Platshållare för anteckningar 2"/>
          <p:cNvSpPr>
            <a:spLocks noGrp="1"/>
          </p:cNvSpPr>
          <p:nvPr>
            <p:ph type="body" idx="1"/>
          </p:nvPr>
        </p:nvSpPr>
        <p:spPr/>
        <p:txBody>
          <a:bodyPr/>
          <a:lstStyle/>
          <a:p>
            <a:r>
              <a:rPr lang="sv-SE" dirty="0"/>
              <a:t>Naturrum </a:t>
            </a:r>
            <a:r>
              <a:rPr lang="sv-SE" dirty="0" err="1"/>
              <a:t>Vattenriket</a:t>
            </a:r>
            <a:r>
              <a:rPr lang="sv-SE" dirty="0"/>
              <a:t>, Kristianstad</a:t>
            </a:r>
          </a:p>
        </p:txBody>
      </p:sp>
      <p:sp>
        <p:nvSpPr>
          <p:cNvPr id="4" name="Platshållare för bildnummer 3"/>
          <p:cNvSpPr>
            <a:spLocks noGrp="1"/>
          </p:cNvSpPr>
          <p:nvPr>
            <p:ph type="sldNum"/>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D4F840-DFF7-462A-B3C1-E74D7860360B}" type="slidenum">
              <a:rPr kumimoji="0" lang="sv-SE" sz="1400" b="0" i="0" u="none" strike="noStrike" kern="1200" cap="none" spc="-1" normalizeH="0" baseline="0" noProof="0" smtClean="0">
                <a:ln>
                  <a:noFill/>
                </a:ln>
                <a:solidFill>
                  <a:prstClr val="black"/>
                </a:solidFill>
                <a:effectLst/>
                <a:uLnTx/>
                <a:uFillTx/>
                <a:latin typeface="Times New Roman"/>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sv-SE" sz="1400" b="0" i="0" u="none" strike="noStrike" kern="1200" cap="none" spc="-1" normalizeH="0" baseline="0" noProof="0">
              <a:ln>
                <a:noFill/>
              </a:ln>
              <a:solidFill>
                <a:prstClr val="black"/>
              </a:solidFill>
              <a:effectLst/>
              <a:uLnTx/>
              <a:uFillTx/>
              <a:latin typeface="Times New Roman"/>
              <a:ea typeface="+mn-ea"/>
              <a:cs typeface="+mn-cs"/>
            </a:endParaRPr>
          </a:p>
        </p:txBody>
      </p:sp>
    </p:spTree>
    <p:extLst>
      <p:ext uri="{BB962C8B-B14F-4D97-AF65-F5344CB8AC3E}">
        <p14:creationId xmlns:p14="http://schemas.microsoft.com/office/powerpoint/2010/main" val="9794814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77788" y="733425"/>
            <a:ext cx="6513512" cy="3665538"/>
          </a:xfrm>
        </p:spPr>
      </p:sp>
      <p:sp>
        <p:nvSpPr>
          <p:cNvPr id="3" name="Platshållare för anteckningar 2"/>
          <p:cNvSpPr>
            <a:spLocks noGrp="1"/>
          </p:cNvSpPr>
          <p:nvPr>
            <p:ph type="body" idx="1"/>
          </p:nvPr>
        </p:nvSpPr>
        <p:spPr/>
        <p:txBody>
          <a:bodyPr/>
          <a:lstStyle/>
          <a:p>
            <a:r>
              <a:rPr lang="en-US" sz="1200" kern="1200" dirty="0">
                <a:solidFill>
                  <a:schemeClr val="tx1"/>
                </a:solidFill>
                <a:effectLst/>
                <a:latin typeface="+mn-lt"/>
                <a:ea typeface="+mn-ea"/>
                <a:cs typeface="+mn-cs"/>
              </a:rPr>
              <a:t>Lund is another important city in </a:t>
            </a:r>
            <a:r>
              <a:rPr lang="en-US" sz="1200" kern="1200" dirty="0" err="1">
                <a:solidFill>
                  <a:schemeClr val="tx1"/>
                </a:solidFill>
                <a:effectLst/>
                <a:latin typeface="+mn-lt"/>
                <a:ea typeface="+mn-ea"/>
                <a:cs typeface="+mn-cs"/>
              </a:rPr>
              <a:t>Skåne</a:t>
            </a:r>
            <a:r>
              <a:rPr lang="en-US" sz="1200" kern="1200" dirty="0">
                <a:solidFill>
                  <a:schemeClr val="tx1"/>
                </a:solidFill>
                <a:effectLst/>
                <a:latin typeface="+mn-lt"/>
                <a:ea typeface="+mn-ea"/>
                <a:cs typeface="+mn-cs"/>
              </a:rPr>
              <a:t>, mostly known for its University,</a:t>
            </a:r>
            <a:r>
              <a:rPr lang="en-US" sz="1200" kern="1200" baseline="0" dirty="0">
                <a:solidFill>
                  <a:schemeClr val="tx1"/>
                </a:solidFill>
                <a:effectLst/>
                <a:latin typeface="+mn-lt"/>
                <a:ea typeface="+mn-ea"/>
                <a:cs typeface="+mn-cs"/>
              </a:rPr>
              <a:t> but also for two of the world’s most advanced research facilities, namely MAX IV and ESS.</a:t>
            </a:r>
          </a:p>
          <a:p>
            <a:endParaRPr lang="en-US" sz="1200" kern="1200" baseline="0" dirty="0">
              <a:solidFill>
                <a:schemeClr val="tx1"/>
              </a:solidFill>
              <a:effectLst/>
              <a:latin typeface="+mn-lt"/>
              <a:ea typeface="+mn-ea"/>
              <a:cs typeface="+mn-cs"/>
            </a:endParaRPr>
          </a:p>
          <a:p>
            <a:r>
              <a:rPr lang="en-US" sz="1200" kern="1200" dirty="0">
                <a:solidFill>
                  <a:schemeClr val="tx1"/>
                </a:solidFill>
                <a:latin typeface="+mn-lt"/>
                <a:ea typeface="+mn-ea"/>
                <a:cs typeface="+mn-cs"/>
              </a:rPr>
              <a:t>The city with approximately 124 935 inhabitants </a:t>
            </a:r>
            <a:r>
              <a:rPr lang="en-US" sz="1200" kern="1200" baseline="0" dirty="0">
                <a:solidFill>
                  <a:schemeClr val="tx1"/>
                </a:solidFill>
                <a:latin typeface="+mn-lt"/>
                <a:ea typeface="+mn-ea"/>
                <a:cs typeface="+mn-cs"/>
              </a:rPr>
              <a:t>is believed to have been founded around 990 during the period that </a:t>
            </a:r>
            <a:r>
              <a:rPr lang="en-US" sz="1200" kern="1200" baseline="0" dirty="0" err="1">
                <a:solidFill>
                  <a:schemeClr val="tx1"/>
                </a:solidFill>
                <a:latin typeface="+mn-lt"/>
                <a:ea typeface="+mn-ea"/>
                <a:cs typeface="+mn-cs"/>
              </a:rPr>
              <a:t>Skåne</a:t>
            </a:r>
            <a:r>
              <a:rPr lang="en-US" sz="1200" kern="1200" baseline="0" dirty="0">
                <a:solidFill>
                  <a:schemeClr val="tx1"/>
                </a:solidFill>
                <a:latin typeface="+mn-lt"/>
                <a:ea typeface="+mn-ea"/>
                <a:cs typeface="+mn-cs"/>
              </a:rPr>
              <a:t> belonged to Denmark. </a:t>
            </a:r>
          </a:p>
          <a:p>
            <a:endParaRPr lang="en-US" sz="1200" kern="1200" baseline="0" dirty="0">
              <a:solidFill>
                <a:schemeClr val="tx1"/>
              </a:solidFill>
              <a:latin typeface="+mn-lt"/>
              <a:ea typeface="+mn-ea"/>
              <a:cs typeface="+mn-cs"/>
            </a:endParaRPr>
          </a:p>
          <a:p>
            <a:r>
              <a:rPr lang="en-US" sz="1200" kern="1200" baseline="0" dirty="0">
                <a:solidFill>
                  <a:schemeClr val="tx1"/>
                </a:solidFill>
                <a:latin typeface="+mn-lt"/>
                <a:ea typeface="+mn-ea"/>
                <a:cs typeface="+mn-cs"/>
              </a:rPr>
              <a:t>Lund University is one of Scandinavia’s largest institutions for education and research, known for it’s vibrant student life – which includes a Carnival every 4 years. </a:t>
            </a:r>
          </a:p>
          <a:p>
            <a:endParaRPr lang="en-US" sz="1200" kern="1200" baseline="0" dirty="0">
              <a:solidFill>
                <a:schemeClr val="tx1"/>
              </a:solidFill>
              <a:latin typeface="+mn-lt"/>
              <a:ea typeface="+mn-ea"/>
              <a:cs typeface="+mn-cs"/>
            </a:endParaRPr>
          </a:p>
          <a:p>
            <a:r>
              <a:rPr lang="sv-SE" sz="1200" b="0" i="0" kern="1200" dirty="0">
                <a:solidFill>
                  <a:schemeClr val="tx1"/>
                </a:solidFill>
                <a:effectLst/>
                <a:latin typeface="+mn-lt"/>
                <a:ea typeface="+mn-ea"/>
                <a:cs typeface="+mn-cs"/>
              </a:rPr>
              <a:t>Lunds domkyrka har fått toppbetyget tre stjärnor av Guide Michelins turistguide Green Guide och har utsetts till ett av Sveriges sju underverk av Vetenskapsradions lyssnare. (Källa: </a:t>
            </a:r>
            <a:r>
              <a:rPr lang="sv-SE" sz="1200" b="0" i="0" kern="1200" dirty="0" err="1">
                <a:solidFill>
                  <a:schemeClr val="tx1"/>
                </a:solidFill>
                <a:effectLst/>
                <a:latin typeface="+mn-lt"/>
                <a:ea typeface="+mn-ea"/>
                <a:cs typeface="+mn-cs"/>
              </a:rPr>
              <a:t>https</a:t>
            </a:r>
            <a:r>
              <a:rPr lang="sv-SE" sz="1200" b="0" i="0" kern="1200" dirty="0">
                <a:solidFill>
                  <a:schemeClr val="tx1"/>
                </a:solidFill>
                <a:effectLst/>
                <a:latin typeface="+mn-lt"/>
                <a:ea typeface="+mn-ea"/>
                <a:cs typeface="+mn-cs"/>
              </a:rPr>
              <a:t>://</a:t>
            </a:r>
            <a:r>
              <a:rPr lang="sv-SE" sz="1200" b="0" i="0" kern="1200" dirty="0" err="1">
                <a:solidFill>
                  <a:schemeClr val="tx1"/>
                </a:solidFill>
                <a:effectLst/>
                <a:latin typeface="+mn-lt"/>
                <a:ea typeface="+mn-ea"/>
                <a:cs typeface="+mn-cs"/>
              </a:rPr>
              <a:t>lundsdomkyrka.se</a:t>
            </a:r>
            <a:r>
              <a:rPr lang="sv-SE" sz="1200" b="0" i="0" kern="1200" dirty="0">
                <a:solidFill>
                  <a:schemeClr val="tx1"/>
                </a:solidFill>
                <a:effectLst/>
                <a:latin typeface="+mn-lt"/>
                <a:ea typeface="+mn-ea"/>
                <a:cs typeface="+mn-cs"/>
              </a:rPr>
              <a:t>/lunds-domkyrka-2/)</a:t>
            </a:r>
            <a:endParaRPr lang="en-US" sz="1200" kern="1200" baseline="0" dirty="0">
              <a:solidFill>
                <a:schemeClr val="tx1"/>
              </a:solidFill>
              <a:latin typeface="+mn-lt"/>
              <a:ea typeface="+mn-ea"/>
              <a:cs typeface="+mn-cs"/>
            </a:endParaRPr>
          </a:p>
        </p:txBody>
      </p:sp>
      <p:sp>
        <p:nvSpPr>
          <p:cNvPr id="4" name="Platshållare för sidfot 3"/>
          <p:cNvSpPr>
            <a:spLocks noGrp="1"/>
          </p:cNvSpPr>
          <p:nvPr>
            <p:ph type="ftr" sz="quarter" idx="10"/>
          </p:nvPr>
        </p:nvSpPr>
        <p:spPr>
          <a:xfrm>
            <a:off x="0" y="9285337"/>
            <a:ext cx="2889938" cy="488791"/>
          </a:xfrm>
          <a:prstGeom prst="rect">
            <a:avLst/>
          </a:prstGeom>
        </p:spPr>
        <p:txBody>
          <a:bodyPr/>
          <a:lstStyle/>
          <a:p>
            <a:pPr algn="ctr" defTabSz="825500" hangingPunct="0"/>
            <a:endParaRPr lang="sv-SE" sz="3000" b="1" kern="0">
              <a:solidFill>
                <a:srgbClr val="323232"/>
              </a:solidFill>
              <a:cs typeface="Calibri"/>
              <a:sym typeface="Calibri"/>
            </a:endParaRPr>
          </a:p>
        </p:txBody>
      </p:sp>
      <p:sp>
        <p:nvSpPr>
          <p:cNvPr id="5" name="Platshållare för bildnummer 4"/>
          <p:cNvSpPr>
            <a:spLocks noGrp="1"/>
          </p:cNvSpPr>
          <p:nvPr>
            <p:ph type="sldNum" sz="quarter" idx="11"/>
          </p:nvPr>
        </p:nvSpPr>
        <p:spPr>
          <a:xfrm>
            <a:off x="3777607" y="9285337"/>
            <a:ext cx="2889938" cy="488791"/>
          </a:xfrm>
          <a:prstGeom prst="rect">
            <a:avLst/>
          </a:prstGeom>
        </p:spPr>
        <p:txBody>
          <a:bodyPr/>
          <a:lstStyle/>
          <a:p>
            <a:pPr algn="ctr" defTabSz="825500" hangingPunct="0"/>
            <a:fld id="{47EB9E15-EDF3-4062-9838-5B164060467F}" type="slidenum">
              <a:rPr lang="sv-SE" sz="3000" b="1" kern="0" smtClean="0">
                <a:solidFill>
                  <a:srgbClr val="323232"/>
                </a:solidFill>
                <a:cs typeface="Calibri"/>
                <a:sym typeface="Calibri"/>
              </a:rPr>
              <a:pPr algn="ctr" defTabSz="825500" hangingPunct="0"/>
              <a:t>25</a:t>
            </a:fld>
            <a:endParaRPr lang="sv-SE" sz="3000" b="1" kern="0">
              <a:solidFill>
                <a:srgbClr val="323232"/>
              </a:solidFill>
              <a:cs typeface="Calibri"/>
              <a:sym typeface="Calibri"/>
            </a:endParaRPr>
          </a:p>
        </p:txBody>
      </p:sp>
    </p:spTree>
    <p:extLst>
      <p:ext uri="{BB962C8B-B14F-4D97-AF65-F5344CB8AC3E}">
        <p14:creationId xmlns:p14="http://schemas.microsoft.com/office/powerpoint/2010/main" val="21269194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US" sz="1200" dirty="0">
                <a:effectLst/>
                <a:latin typeface="Helvetica Neue"/>
                <a:ea typeface="Helvetica Neue"/>
                <a:cs typeface="Helvetica Neue"/>
                <a:sym typeface="Helvetica Neue"/>
              </a:rPr>
              <a:t>Linking both Max IV and ESS and currently under development is Science Village, which forms part of the new city district. The land covers 18 hectares planned for approximately 250,000 m² GFA intended businesses, research and educational facilities in the field of materials research and innovation. University and university college campuses, guest accommodation, research institutes, services, gyms, restaurants and cafés will be built on the plot. The buildings can be erected with up to seven or eight floors, in a variety of architectural styles. </a:t>
            </a:r>
            <a:br>
              <a:rPr lang="en-US" sz="1200">
                <a:effectLst/>
                <a:latin typeface="Helvetica Neue"/>
                <a:ea typeface="Helvetica Neue"/>
                <a:cs typeface="Helvetica Neue"/>
                <a:sym typeface="Helvetica Neue"/>
              </a:rPr>
            </a:br>
            <a:endParaRPr lang="sv-SE" sz="1200">
              <a:effectLst/>
              <a:latin typeface="Helvetica Neue"/>
              <a:ea typeface="Helvetica Neue"/>
              <a:cs typeface="Helvetica Neue"/>
              <a:sym typeface="Helvetica Neue"/>
            </a:endParaRPr>
          </a:p>
          <a:p>
            <a:r>
              <a:rPr lang="en-US" sz="1200" dirty="0">
                <a:effectLst/>
                <a:latin typeface="Helvetica Neue"/>
                <a:ea typeface="Helvetica Neue"/>
                <a:cs typeface="Helvetica Neue"/>
                <a:sym typeface="Helvetica Neue"/>
              </a:rPr>
              <a:t>It will develop into a dynamic and sustainable city district that not only accommodates world class research but also serves as a platform for society to play a role in the changes going on as a result of ESS and MAX IV.</a:t>
            </a:r>
          </a:p>
          <a:p>
            <a:r>
              <a:rPr lang="en-US" sz="1200" dirty="0">
                <a:effectLst/>
                <a:latin typeface="Helvetica Neue"/>
                <a:ea typeface="Helvetica Neue"/>
                <a:cs typeface="Helvetica Neue"/>
                <a:sym typeface="Helvetica Neue"/>
              </a:rPr>
              <a:t>Credit:</a:t>
            </a:r>
            <a:r>
              <a:rPr lang="en-US" sz="1200" baseline="0" dirty="0">
                <a:effectLst/>
                <a:latin typeface="Helvetica Neue"/>
                <a:ea typeface="Helvetica Neue"/>
                <a:cs typeface="Helvetica Neue"/>
                <a:sym typeface="Helvetica Neue"/>
              </a:rPr>
              <a:t> COBE</a:t>
            </a:r>
          </a:p>
          <a:p>
            <a:endParaRPr lang="en-US" sz="1200" baseline="0">
              <a:effectLst/>
              <a:latin typeface="Helvetica Neue"/>
              <a:ea typeface="Helvetica Neue"/>
              <a:cs typeface="Helvetica Neue"/>
              <a:sym typeface="Helvetica Neue"/>
            </a:endParaRPr>
          </a:p>
          <a:p>
            <a:endParaRPr lang="sv-SE" sz="1200">
              <a:effectLst/>
              <a:latin typeface="Helvetica Neue"/>
              <a:ea typeface="Helvetica Neue"/>
              <a:cs typeface="Helvetica Neue"/>
              <a:sym typeface="Helvetica Neue"/>
            </a:endParaRPr>
          </a:p>
          <a:p>
            <a:endParaRPr lang="sv-SE"/>
          </a:p>
        </p:txBody>
      </p:sp>
      <p:sp>
        <p:nvSpPr>
          <p:cNvPr id="4" name="Platshållare för bildnummer 3"/>
          <p:cNvSpPr>
            <a:spLocks noGrp="1"/>
          </p:cNvSpPr>
          <p:nvPr>
            <p:ph type="sldNum" sz="quarter" idx="5"/>
          </p:nvPr>
        </p:nvSpPr>
        <p:spPr/>
        <p:txBody>
          <a:bodyPr/>
          <a:lstStyle/>
          <a:p>
            <a:fld id="{9334E511-D923-B64A-A8CC-924D1233C1FA}" type="slidenum">
              <a:rPr lang="sv-SE" smtClean="0">
                <a:solidFill>
                  <a:prstClr val="black"/>
                </a:solidFill>
              </a:rPr>
              <a:pPr/>
              <a:t>26</a:t>
            </a:fld>
            <a:endParaRPr lang="sv-SE">
              <a:solidFill>
                <a:prstClr val="black"/>
              </a:solidFill>
            </a:endParaRPr>
          </a:p>
        </p:txBody>
      </p:sp>
    </p:spTree>
    <p:extLst>
      <p:ext uri="{BB962C8B-B14F-4D97-AF65-F5344CB8AC3E}">
        <p14:creationId xmlns:p14="http://schemas.microsoft.com/office/powerpoint/2010/main" val="41513361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200" kern="1200" baseline="0" noProof="0">
                <a:solidFill>
                  <a:schemeClr val="tx1"/>
                </a:solidFill>
                <a:effectLst/>
                <a:latin typeface="+mn-lt"/>
                <a:ea typeface="+mn-ea"/>
                <a:cs typeface="+mn-cs"/>
              </a:rPr>
              <a:t>The city is </a:t>
            </a:r>
            <a:r>
              <a:rPr lang="en-GB" noProof="0"/>
              <a:t>all about culture, exciting cuisine, innovative architecture and a vibrant social scene. </a:t>
            </a:r>
            <a:endParaRPr lang="en-GB" sz="1200" kern="1200" baseline="0" noProof="0">
              <a:solidFill>
                <a:schemeClr val="tx1"/>
              </a:solidFill>
              <a:effectLst/>
              <a:latin typeface="+mn-lt"/>
              <a:ea typeface="+mn-ea"/>
              <a:cs typeface="+mn-cs"/>
            </a:endParaRPr>
          </a:p>
          <a:p>
            <a:r>
              <a:rPr lang="en-GB" sz="1200" kern="1200" baseline="0" noProof="0">
                <a:solidFill>
                  <a:schemeClr val="tx1"/>
                </a:solidFill>
                <a:effectLst/>
                <a:latin typeface="+mn-lt"/>
                <a:ea typeface="+mn-ea"/>
                <a:cs typeface="+mn-cs"/>
              </a:rPr>
              <a:t>Nearly half of the population are under 35 and the city can also boast with the highest proportion of foreign born residents then any other city in Sweden, a young, talented and international hub. </a:t>
            </a:r>
          </a:p>
          <a:p>
            <a:endParaRPr lang="en-GB" noProof="0"/>
          </a:p>
          <a:p>
            <a:r>
              <a:rPr lang="en-GB" noProof="0"/>
              <a:t>The city is also home to a large number of thriving </a:t>
            </a:r>
            <a:r>
              <a:rPr lang="en-GB" noProof="0" err="1"/>
              <a:t>startups</a:t>
            </a:r>
            <a:r>
              <a:rPr lang="en-GB" noProof="0"/>
              <a:t> and innovative success story companies like </a:t>
            </a:r>
            <a:r>
              <a:rPr lang="en-GB" noProof="0">
                <a:hlinkClick r:id="rId3"/>
              </a:rPr>
              <a:t>Oatly</a:t>
            </a:r>
            <a:r>
              <a:rPr lang="en-GB" noProof="0"/>
              <a:t> and </a:t>
            </a:r>
            <a:r>
              <a:rPr lang="en-GB" noProof="0">
                <a:hlinkClick r:id="rId4"/>
              </a:rPr>
              <a:t>Orbital Systems</a:t>
            </a:r>
            <a:r>
              <a:rPr lang="en-GB" noProof="0"/>
              <a:t>, and Malmö has been listed one of Europe's biggest tech hubs in State of European Tech 2020. </a:t>
            </a:r>
          </a:p>
          <a:p>
            <a:endParaRPr lang="en-GB" noProof="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i="0" kern="1200">
                <a:solidFill>
                  <a:schemeClr val="tx1"/>
                </a:solidFill>
                <a:effectLst/>
                <a:latin typeface="+mn-lt"/>
                <a:ea typeface="+mn-ea"/>
                <a:cs typeface="+mn-cs"/>
              </a:rPr>
              <a:t>Malmö University</a:t>
            </a:r>
            <a:r>
              <a:rPr lang="sv-SE" sz="1200" b="0" i="0" kern="1200">
                <a:solidFill>
                  <a:schemeClr val="tx1"/>
                </a:solidFill>
                <a:effectLst/>
                <a:latin typeface="+mn-lt"/>
                <a:ea typeface="+mn-ea"/>
                <a:cs typeface="+mn-cs"/>
              </a:rPr>
              <a:t> has </a:t>
            </a:r>
            <a:r>
              <a:rPr lang="sv-SE" sz="1200" b="0" i="0" kern="1200" err="1">
                <a:solidFill>
                  <a:schemeClr val="tx1"/>
                </a:solidFill>
                <a:effectLst/>
                <a:latin typeface="+mn-lt"/>
                <a:ea typeface="+mn-ea"/>
                <a:cs typeface="+mn-cs"/>
              </a:rPr>
              <a:t>more</a:t>
            </a:r>
            <a:r>
              <a:rPr lang="sv-SE" sz="1200" b="0" i="0" kern="1200">
                <a:solidFill>
                  <a:schemeClr val="tx1"/>
                </a:solidFill>
                <a:effectLst/>
                <a:latin typeface="+mn-lt"/>
                <a:ea typeface="+mn-ea"/>
                <a:cs typeface="+mn-cs"/>
              </a:rPr>
              <a:t> </a:t>
            </a:r>
            <a:r>
              <a:rPr lang="sv-SE" sz="1200" b="0" i="0" kern="1200" err="1">
                <a:solidFill>
                  <a:schemeClr val="tx1"/>
                </a:solidFill>
                <a:effectLst/>
                <a:latin typeface="+mn-lt"/>
                <a:ea typeface="+mn-ea"/>
                <a:cs typeface="+mn-cs"/>
              </a:rPr>
              <a:t>than</a:t>
            </a:r>
            <a:r>
              <a:rPr lang="sv-SE" sz="1200" b="0" i="0" kern="1200">
                <a:solidFill>
                  <a:schemeClr val="tx1"/>
                </a:solidFill>
                <a:effectLst/>
                <a:latin typeface="+mn-lt"/>
                <a:ea typeface="+mn-ea"/>
                <a:cs typeface="+mn-cs"/>
              </a:rPr>
              <a:t> 24,000 students and </a:t>
            </a:r>
            <a:r>
              <a:rPr lang="sv-SE" sz="1200" b="0" i="0" kern="1200" err="1">
                <a:solidFill>
                  <a:schemeClr val="tx1"/>
                </a:solidFill>
                <a:effectLst/>
                <a:latin typeface="+mn-lt"/>
                <a:ea typeface="+mn-ea"/>
                <a:cs typeface="+mn-cs"/>
              </a:rPr>
              <a:t>about</a:t>
            </a:r>
            <a:r>
              <a:rPr lang="sv-SE" sz="1200" b="0" i="0" kern="1200">
                <a:solidFill>
                  <a:schemeClr val="tx1"/>
                </a:solidFill>
                <a:effectLst/>
                <a:latin typeface="+mn-lt"/>
                <a:ea typeface="+mn-ea"/>
                <a:cs typeface="+mn-cs"/>
              </a:rPr>
              <a:t> 1,600 </a:t>
            </a:r>
            <a:r>
              <a:rPr lang="sv-SE" sz="1200" b="0" i="0" kern="1200" err="1">
                <a:solidFill>
                  <a:schemeClr val="tx1"/>
                </a:solidFill>
                <a:effectLst/>
                <a:latin typeface="+mn-lt"/>
                <a:ea typeface="+mn-ea"/>
                <a:cs typeface="+mn-cs"/>
              </a:rPr>
              <a:t>employees</a:t>
            </a:r>
            <a:r>
              <a:rPr lang="sv-SE" sz="1200" b="0" i="0" kern="1200">
                <a:solidFill>
                  <a:schemeClr val="tx1"/>
                </a:solidFill>
                <a:effectLst/>
                <a:latin typeface="+mn-lt"/>
                <a:ea typeface="+mn-ea"/>
                <a:cs typeface="+mn-cs"/>
              </a:rPr>
              <a:t> (</a:t>
            </a:r>
            <a:r>
              <a:rPr lang="sv-SE" sz="1200" b="0" i="0" kern="1200" err="1">
                <a:solidFill>
                  <a:schemeClr val="tx1"/>
                </a:solidFill>
                <a:effectLst/>
                <a:latin typeface="+mn-lt"/>
                <a:ea typeface="+mn-ea"/>
                <a:cs typeface="+mn-cs"/>
              </a:rPr>
              <a:t>academic</a:t>
            </a:r>
            <a:r>
              <a:rPr lang="sv-SE" sz="1200" b="0" i="0" kern="1200">
                <a:solidFill>
                  <a:schemeClr val="tx1"/>
                </a:solidFill>
                <a:effectLst/>
                <a:latin typeface="+mn-lt"/>
                <a:ea typeface="+mn-ea"/>
                <a:cs typeface="+mn-cs"/>
              </a:rPr>
              <a:t> and administrative), and it is the </a:t>
            </a:r>
            <a:r>
              <a:rPr lang="sv-SE" sz="1200" b="0" i="0" kern="1200" err="1">
                <a:solidFill>
                  <a:schemeClr val="tx1"/>
                </a:solidFill>
                <a:effectLst/>
                <a:latin typeface="+mn-lt"/>
                <a:ea typeface="+mn-ea"/>
                <a:cs typeface="+mn-cs"/>
              </a:rPr>
              <a:t>ninth</a:t>
            </a:r>
            <a:r>
              <a:rPr lang="sv-SE" sz="1200" b="0" i="0" kern="1200">
                <a:solidFill>
                  <a:schemeClr val="tx1"/>
                </a:solidFill>
                <a:effectLst/>
                <a:latin typeface="+mn-lt"/>
                <a:ea typeface="+mn-ea"/>
                <a:cs typeface="+mn-cs"/>
              </a:rPr>
              <a:t> </a:t>
            </a:r>
            <a:r>
              <a:rPr lang="sv-SE" sz="1200" b="0" i="0" kern="1200" err="1">
                <a:solidFill>
                  <a:schemeClr val="tx1"/>
                </a:solidFill>
                <a:effectLst/>
                <a:latin typeface="+mn-lt"/>
                <a:ea typeface="+mn-ea"/>
                <a:cs typeface="+mn-cs"/>
              </a:rPr>
              <a:t>largest</a:t>
            </a:r>
            <a:r>
              <a:rPr lang="sv-SE" sz="1200" b="0" i="0" kern="1200">
                <a:solidFill>
                  <a:schemeClr val="tx1"/>
                </a:solidFill>
                <a:effectLst/>
                <a:latin typeface="+mn-lt"/>
                <a:ea typeface="+mn-ea"/>
                <a:cs typeface="+mn-cs"/>
              </a:rPr>
              <a:t> </a:t>
            </a:r>
            <a:r>
              <a:rPr lang="sv-SE" sz="1200" b="0" i="0" kern="1200" err="1">
                <a:solidFill>
                  <a:schemeClr val="tx1"/>
                </a:solidFill>
                <a:effectLst/>
                <a:latin typeface="+mn-lt"/>
                <a:ea typeface="+mn-ea"/>
                <a:cs typeface="+mn-cs"/>
              </a:rPr>
              <a:t>institute</a:t>
            </a:r>
            <a:r>
              <a:rPr lang="sv-SE" sz="1200" b="0" i="0" kern="1200">
                <a:solidFill>
                  <a:schemeClr val="tx1"/>
                </a:solidFill>
                <a:effectLst/>
                <a:latin typeface="+mn-lt"/>
                <a:ea typeface="+mn-ea"/>
                <a:cs typeface="+mn-cs"/>
              </a:rPr>
              <a:t> </a:t>
            </a:r>
            <a:r>
              <a:rPr lang="sv-SE" sz="1200" b="0" i="0" kern="1200" err="1">
                <a:solidFill>
                  <a:schemeClr val="tx1"/>
                </a:solidFill>
                <a:effectLst/>
                <a:latin typeface="+mn-lt"/>
                <a:ea typeface="+mn-ea"/>
                <a:cs typeface="+mn-cs"/>
              </a:rPr>
              <a:t>of</a:t>
            </a:r>
            <a:r>
              <a:rPr lang="sv-SE" sz="1200" b="0" i="0" kern="1200">
                <a:solidFill>
                  <a:schemeClr val="tx1"/>
                </a:solidFill>
                <a:effectLst/>
                <a:latin typeface="+mn-lt"/>
                <a:ea typeface="+mn-ea"/>
                <a:cs typeface="+mn-cs"/>
              </a:rPr>
              <a:t> </a:t>
            </a:r>
            <a:r>
              <a:rPr lang="sv-SE" sz="1200" b="0" i="0" kern="1200" err="1">
                <a:solidFill>
                  <a:schemeClr val="tx1"/>
                </a:solidFill>
                <a:effectLst/>
                <a:latin typeface="+mn-lt"/>
                <a:ea typeface="+mn-ea"/>
                <a:cs typeface="+mn-cs"/>
              </a:rPr>
              <a:t>learning</a:t>
            </a:r>
            <a:r>
              <a:rPr lang="sv-SE" sz="1200" b="0" i="0" kern="1200">
                <a:solidFill>
                  <a:schemeClr val="tx1"/>
                </a:solidFill>
                <a:effectLst/>
                <a:latin typeface="+mn-lt"/>
                <a:ea typeface="+mn-ea"/>
                <a:cs typeface="+mn-cs"/>
              </a:rPr>
              <a:t> in </a:t>
            </a:r>
            <a:r>
              <a:rPr lang="sv-SE" sz="1200" b="0" i="0" u="none" strike="noStrike" kern="1200">
                <a:solidFill>
                  <a:schemeClr val="tx1"/>
                </a:solidFill>
                <a:effectLst/>
                <a:latin typeface="+mn-lt"/>
                <a:ea typeface="+mn-ea"/>
                <a:cs typeface="+mn-cs"/>
                <a:hlinkClick r:id="rId5" tooltip="Sweden"/>
              </a:rPr>
              <a:t>Sweden</a:t>
            </a:r>
            <a:r>
              <a:rPr lang="sv-SE" sz="1200" b="0" i="0" u="none" strike="noStrike" kern="1200">
                <a:solidFill>
                  <a:schemeClr val="tx1"/>
                </a:solidFill>
                <a:effectLst/>
                <a:latin typeface="+mn-lt"/>
                <a:ea typeface="+mn-ea"/>
                <a:cs typeface="+mn-cs"/>
              </a:rPr>
              <a:t>. Source: </a:t>
            </a:r>
            <a:r>
              <a:rPr lang="sv-SE" sz="1200" b="0" i="0" u="none" strike="noStrike" kern="1200" err="1">
                <a:solidFill>
                  <a:schemeClr val="tx1"/>
                </a:solidFill>
                <a:effectLst/>
                <a:latin typeface="+mn-lt"/>
                <a:ea typeface="+mn-ea"/>
                <a:cs typeface="+mn-cs"/>
              </a:rPr>
              <a:t>Wikipedia</a:t>
            </a:r>
            <a:br>
              <a:rPr lang="sv-SE" sz="1200" b="0" i="0" u="none" strike="noStrike" kern="1200">
                <a:solidFill>
                  <a:schemeClr val="tx1"/>
                </a:solidFill>
                <a:effectLst/>
                <a:latin typeface="+mn-lt"/>
                <a:ea typeface="+mn-ea"/>
                <a:cs typeface="+mn-cs"/>
              </a:rPr>
            </a:br>
            <a:br>
              <a:rPr lang="sv-SE" sz="1200" b="0" i="0" u="none" strike="noStrike" kern="1200">
                <a:solidFill>
                  <a:schemeClr val="tx1"/>
                </a:solidFill>
                <a:effectLst/>
                <a:latin typeface="+mn-lt"/>
                <a:ea typeface="+mn-ea"/>
                <a:cs typeface="+mn-cs"/>
              </a:rPr>
            </a:br>
            <a:r>
              <a:rPr lang="en-GB" sz="1200" b="0" i="0" kern="1200" baseline="0" noProof="0">
                <a:solidFill>
                  <a:schemeClr val="tx1"/>
                </a:solidFill>
                <a:effectLst/>
                <a:latin typeface="+mn-lt"/>
                <a:ea typeface="+mn-ea"/>
                <a:cs typeface="+mn-cs"/>
              </a:rPr>
              <a:t>In 2021, </a:t>
            </a:r>
            <a:r>
              <a:rPr lang="sv-SE" sz="1200" b="0" i="0" kern="1200">
                <a:solidFill>
                  <a:schemeClr val="tx1"/>
                </a:solidFill>
                <a:effectLst/>
                <a:latin typeface="+mn-lt"/>
                <a:ea typeface="+mn-ea"/>
                <a:cs typeface="+mn-cs"/>
              </a:rPr>
              <a:t>Malmö </a:t>
            </a:r>
            <a:r>
              <a:rPr lang="sv-SE" sz="1200" b="0" i="0" kern="1200" err="1">
                <a:solidFill>
                  <a:schemeClr val="tx1"/>
                </a:solidFill>
                <a:effectLst/>
                <a:latin typeface="+mn-lt"/>
                <a:ea typeface="+mn-ea"/>
                <a:cs typeface="+mn-cs"/>
              </a:rPr>
              <a:t>was</a:t>
            </a:r>
            <a:r>
              <a:rPr lang="sv-SE" sz="1200" b="0" i="0" kern="1200">
                <a:solidFill>
                  <a:schemeClr val="tx1"/>
                </a:solidFill>
                <a:effectLst/>
                <a:latin typeface="+mn-lt"/>
                <a:ea typeface="+mn-ea"/>
                <a:cs typeface="+mn-cs"/>
              </a:rPr>
              <a:t> </a:t>
            </a:r>
            <a:r>
              <a:rPr lang="sv-SE" sz="1200" b="0" i="0" kern="1200" err="1">
                <a:solidFill>
                  <a:schemeClr val="tx1"/>
                </a:solidFill>
                <a:effectLst/>
                <a:latin typeface="+mn-lt"/>
                <a:ea typeface="+mn-ea"/>
                <a:cs typeface="+mn-cs"/>
              </a:rPr>
              <a:t>named</a:t>
            </a:r>
            <a:r>
              <a:rPr lang="sv-SE" sz="1200" b="0" i="0" kern="1200">
                <a:solidFill>
                  <a:schemeClr val="tx1"/>
                </a:solidFill>
                <a:effectLst/>
                <a:latin typeface="+mn-lt"/>
                <a:ea typeface="+mn-ea"/>
                <a:cs typeface="+mn-cs"/>
              </a:rPr>
              <a:t> the best Swedish student city </a:t>
            </a:r>
            <a:r>
              <a:rPr lang="sv-SE" sz="1200" b="0" i="0" kern="1200" err="1">
                <a:solidFill>
                  <a:schemeClr val="tx1"/>
                </a:solidFill>
                <a:effectLst/>
                <a:latin typeface="+mn-lt"/>
                <a:ea typeface="+mn-ea"/>
                <a:cs typeface="+mn-cs"/>
              </a:rPr>
              <a:t>of</a:t>
            </a:r>
            <a:r>
              <a:rPr lang="sv-SE" sz="1200" b="0" i="0" kern="1200">
                <a:solidFill>
                  <a:schemeClr val="tx1"/>
                </a:solidFill>
                <a:effectLst/>
                <a:latin typeface="+mn-lt"/>
                <a:ea typeface="+mn-ea"/>
                <a:cs typeface="+mn-cs"/>
              </a:rPr>
              <a:t> the </a:t>
            </a:r>
            <a:r>
              <a:rPr lang="sv-SE" sz="1200" b="0" i="0" kern="1200" err="1">
                <a:solidFill>
                  <a:schemeClr val="tx1"/>
                </a:solidFill>
                <a:effectLst/>
                <a:latin typeface="+mn-lt"/>
                <a:ea typeface="+mn-ea"/>
                <a:cs typeface="+mn-cs"/>
              </a:rPr>
              <a:t>year</a:t>
            </a:r>
            <a:r>
              <a:rPr lang="sv-SE" sz="1200" b="0" i="0" kern="1200">
                <a:solidFill>
                  <a:schemeClr val="tx1"/>
                </a:solidFill>
                <a:effectLst/>
                <a:latin typeface="+mn-lt"/>
                <a:ea typeface="+mn-ea"/>
                <a:cs typeface="+mn-cs"/>
              </a:rPr>
              <a:t>, an </a:t>
            </a:r>
            <a:r>
              <a:rPr lang="sv-SE" sz="1200" b="0" i="0" kern="1200" err="1">
                <a:solidFill>
                  <a:schemeClr val="tx1"/>
                </a:solidFill>
                <a:effectLst/>
                <a:latin typeface="+mn-lt"/>
                <a:ea typeface="+mn-ea"/>
                <a:cs typeface="+mn-cs"/>
              </a:rPr>
              <a:t>award</a:t>
            </a:r>
            <a:r>
              <a:rPr lang="sv-SE" sz="1200" b="0" i="0" kern="1200">
                <a:solidFill>
                  <a:schemeClr val="tx1"/>
                </a:solidFill>
                <a:effectLst/>
                <a:latin typeface="+mn-lt"/>
                <a:ea typeface="+mn-ea"/>
                <a:cs typeface="+mn-cs"/>
              </a:rPr>
              <a:t> </a:t>
            </a:r>
            <a:r>
              <a:rPr lang="sv-SE" sz="1200" b="0" i="0" kern="1200" err="1">
                <a:solidFill>
                  <a:schemeClr val="tx1"/>
                </a:solidFill>
                <a:effectLst/>
                <a:latin typeface="+mn-lt"/>
                <a:ea typeface="+mn-ea"/>
                <a:cs typeface="+mn-cs"/>
              </a:rPr>
              <a:t>decided</a:t>
            </a:r>
            <a:r>
              <a:rPr lang="sv-SE" sz="1200" b="0" i="0" kern="1200">
                <a:solidFill>
                  <a:schemeClr val="tx1"/>
                </a:solidFill>
                <a:effectLst/>
                <a:latin typeface="+mn-lt"/>
                <a:ea typeface="+mn-ea"/>
                <a:cs typeface="+mn-cs"/>
              </a:rPr>
              <a:t> </a:t>
            </a:r>
            <a:r>
              <a:rPr lang="sv-SE" sz="1200" b="0" i="0" kern="1200" err="1">
                <a:solidFill>
                  <a:schemeClr val="tx1"/>
                </a:solidFill>
                <a:effectLst/>
                <a:latin typeface="+mn-lt"/>
                <a:ea typeface="+mn-ea"/>
                <a:cs typeface="+mn-cs"/>
              </a:rPr>
              <a:t>upon</a:t>
            </a:r>
            <a:r>
              <a:rPr lang="sv-SE" sz="1200" b="0" i="0" kern="1200">
                <a:solidFill>
                  <a:schemeClr val="tx1"/>
                </a:solidFill>
                <a:effectLst/>
                <a:latin typeface="+mn-lt"/>
                <a:ea typeface="+mn-ea"/>
                <a:cs typeface="+mn-cs"/>
              </a:rPr>
              <a:t> by a student </a:t>
            </a:r>
            <a:r>
              <a:rPr lang="sv-SE" sz="1200" b="0" i="0" kern="1200" err="1">
                <a:solidFill>
                  <a:schemeClr val="tx1"/>
                </a:solidFill>
                <a:effectLst/>
                <a:latin typeface="+mn-lt"/>
                <a:ea typeface="+mn-ea"/>
                <a:cs typeface="+mn-cs"/>
              </a:rPr>
              <a:t>body</a:t>
            </a:r>
            <a:r>
              <a:rPr lang="sv-SE" sz="1200" b="0" i="0" kern="1200">
                <a:solidFill>
                  <a:schemeClr val="tx1"/>
                </a:solidFill>
                <a:effectLst/>
                <a:latin typeface="+mn-lt"/>
                <a:ea typeface="+mn-ea"/>
                <a:cs typeface="+mn-cs"/>
              </a:rPr>
              <a:t> </a:t>
            </a:r>
            <a:r>
              <a:rPr lang="sv-SE" sz="1200" b="0" i="0" kern="1200" err="1">
                <a:solidFill>
                  <a:schemeClr val="tx1"/>
                </a:solidFill>
                <a:effectLst/>
                <a:latin typeface="+mn-lt"/>
                <a:ea typeface="+mn-ea"/>
                <a:cs typeface="+mn-cs"/>
              </a:rPr>
              <a:t>which</a:t>
            </a:r>
            <a:r>
              <a:rPr lang="sv-SE" sz="1200" b="0" i="0" kern="1200">
                <a:solidFill>
                  <a:schemeClr val="tx1"/>
                </a:solidFill>
                <a:effectLst/>
                <a:latin typeface="+mn-lt"/>
                <a:ea typeface="+mn-ea"/>
                <a:cs typeface="+mn-cs"/>
              </a:rPr>
              <a:t> </a:t>
            </a:r>
            <a:r>
              <a:rPr lang="sv-SE" sz="1200" b="0" i="0" kern="1200" err="1">
                <a:solidFill>
                  <a:schemeClr val="tx1"/>
                </a:solidFill>
                <a:effectLst/>
                <a:latin typeface="+mn-lt"/>
                <a:ea typeface="+mn-ea"/>
                <a:cs typeface="+mn-cs"/>
              </a:rPr>
              <a:t>assessed</a:t>
            </a:r>
            <a:r>
              <a:rPr lang="sv-SE" sz="1200" b="0" i="0" kern="1200">
                <a:solidFill>
                  <a:schemeClr val="tx1"/>
                </a:solidFill>
                <a:effectLst/>
                <a:latin typeface="+mn-lt"/>
                <a:ea typeface="+mn-ea"/>
                <a:cs typeface="+mn-cs"/>
              </a:rPr>
              <a:t> </a:t>
            </a:r>
            <a:r>
              <a:rPr lang="sv-SE" sz="1200" b="0" i="0" kern="1200" err="1">
                <a:solidFill>
                  <a:schemeClr val="tx1"/>
                </a:solidFill>
                <a:effectLst/>
                <a:latin typeface="+mn-lt"/>
                <a:ea typeface="+mn-ea"/>
                <a:cs typeface="+mn-cs"/>
              </a:rPr>
              <a:t>how</a:t>
            </a:r>
            <a:r>
              <a:rPr lang="sv-SE" sz="1200" b="0" i="0" kern="1200">
                <a:solidFill>
                  <a:schemeClr val="tx1"/>
                </a:solidFill>
                <a:effectLst/>
                <a:latin typeface="+mn-lt"/>
                <a:ea typeface="+mn-ea"/>
                <a:cs typeface="+mn-cs"/>
              </a:rPr>
              <a:t> Malmö </a:t>
            </a:r>
            <a:r>
              <a:rPr lang="sv-SE" sz="1200" b="0" i="0" kern="1200" err="1">
                <a:solidFill>
                  <a:schemeClr val="tx1"/>
                </a:solidFill>
                <a:effectLst/>
                <a:latin typeface="+mn-lt"/>
                <a:ea typeface="+mn-ea"/>
                <a:cs typeface="+mn-cs"/>
              </a:rPr>
              <a:t>excelled</a:t>
            </a:r>
            <a:r>
              <a:rPr lang="sv-SE" sz="1200" b="0" i="0" kern="1200">
                <a:solidFill>
                  <a:schemeClr val="tx1"/>
                </a:solidFill>
                <a:effectLst/>
                <a:latin typeface="+mn-lt"/>
                <a:ea typeface="+mn-ea"/>
                <a:cs typeface="+mn-cs"/>
              </a:rPr>
              <a:t> at </a:t>
            </a:r>
            <a:r>
              <a:rPr lang="sv-SE" sz="1200" b="0" i="0" kern="1200" err="1">
                <a:solidFill>
                  <a:schemeClr val="tx1"/>
                </a:solidFill>
                <a:effectLst/>
                <a:latin typeface="+mn-lt"/>
                <a:ea typeface="+mn-ea"/>
                <a:cs typeface="+mn-cs"/>
              </a:rPr>
              <a:t>working</a:t>
            </a:r>
            <a:r>
              <a:rPr lang="sv-SE" sz="1200" b="0" i="0" kern="1200">
                <a:solidFill>
                  <a:schemeClr val="tx1"/>
                </a:solidFill>
                <a:effectLst/>
                <a:latin typeface="+mn-lt"/>
                <a:ea typeface="+mn-ea"/>
                <a:cs typeface="+mn-cs"/>
              </a:rPr>
              <a:t> </a:t>
            </a:r>
            <a:r>
              <a:rPr lang="sv-SE" sz="1200" b="0" i="0" kern="1200" err="1">
                <a:solidFill>
                  <a:schemeClr val="tx1"/>
                </a:solidFill>
                <a:effectLst/>
                <a:latin typeface="+mn-lt"/>
                <a:ea typeface="+mn-ea"/>
                <a:cs typeface="+mn-cs"/>
              </a:rPr>
              <a:t>with</a:t>
            </a:r>
            <a:r>
              <a:rPr lang="sv-SE" sz="1200" b="0" i="0" kern="1200">
                <a:solidFill>
                  <a:schemeClr val="tx1"/>
                </a:solidFill>
                <a:effectLst/>
                <a:latin typeface="+mn-lt"/>
                <a:ea typeface="+mn-ea"/>
                <a:cs typeface="+mn-cs"/>
              </a:rPr>
              <a:t> </a:t>
            </a:r>
            <a:r>
              <a:rPr lang="sv-SE" sz="1200" b="0" i="0" kern="1200" err="1">
                <a:solidFill>
                  <a:schemeClr val="tx1"/>
                </a:solidFill>
                <a:effectLst/>
                <a:latin typeface="+mn-lt"/>
                <a:ea typeface="+mn-ea"/>
                <a:cs typeface="+mn-cs"/>
              </a:rPr>
              <a:t>its</a:t>
            </a:r>
            <a:r>
              <a:rPr lang="sv-SE" sz="1200" b="0" i="0" kern="1200">
                <a:solidFill>
                  <a:schemeClr val="tx1"/>
                </a:solidFill>
                <a:effectLst/>
                <a:latin typeface="+mn-lt"/>
                <a:ea typeface="+mn-ea"/>
                <a:cs typeface="+mn-cs"/>
              </a:rPr>
              <a:t> student </a:t>
            </a:r>
            <a:r>
              <a:rPr lang="sv-SE" sz="1200" b="0" i="0" kern="1200" err="1">
                <a:solidFill>
                  <a:schemeClr val="tx1"/>
                </a:solidFill>
                <a:effectLst/>
                <a:latin typeface="+mn-lt"/>
                <a:ea typeface="+mn-ea"/>
                <a:cs typeface="+mn-cs"/>
              </a:rPr>
              <a:t>environment</a:t>
            </a:r>
            <a:r>
              <a:rPr lang="sv-SE" sz="1200" b="0" i="0" kern="1200">
                <a:solidFill>
                  <a:schemeClr val="tx1"/>
                </a:solidFill>
                <a:effectLst/>
                <a:latin typeface="+mn-lt"/>
                <a:ea typeface="+mn-ea"/>
                <a:cs typeface="+mn-cs"/>
              </a:rPr>
              <a:t>. Source: Swedish National Union </a:t>
            </a:r>
            <a:r>
              <a:rPr lang="sv-SE" sz="1200" b="0" i="0" kern="1200" err="1">
                <a:solidFill>
                  <a:schemeClr val="tx1"/>
                </a:solidFill>
                <a:effectLst/>
                <a:latin typeface="+mn-lt"/>
                <a:ea typeface="+mn-ea"/>
                <a:cs typeface="+mn-cs"/>
              </a:rPr>
              <a:t>of</a:t>
            </a:r>
            <a:r>
              <a:rPr lang="sv-SE" sz="1200" b="0" i="0" kern="1200">
                <a:solidFill>
                  <a:schemeClr val="tx1"/>
                </a:solidFill>
                <a:effectLst/>
                <a:latin typeface="+mn-lt"/>
                <a:ea typeface="+mn-ea"/>
                <a:cs typeface="+mn-cs"/>
              </a:rPr>
              <a:t> Students (SFS)</a:t>
            </a:r>
            <a:endParaRPr lang="en-GB" noProof="0"/>
          </a:p>
          <a:p>
            <a:endParaRPr lang="en-GB" noProof="0"/>
          </a:p>
          <a:p>
            <a:endParaRPr lang="en-GB" noProof="0"/>
          </a:p>
          <a:p>
            <a:r>
              <a:rPr lang="en-GB" noProof="0"/>
              <a:t>Malmö has been selected as one of the greenest city in the magazine ”</a:t>
            </a:r>
            <a:r>
              <a:rPr lang="en-GB" noProof="0" err="1"/>
              <a:t>Hållbarhet</a:t>
            </a:r>
            <a:r>
              <a:rPr lang="en-GB" noProof="0"/>
              <a:t>” . </a:t>
            </a:r>
          </a:p>
          <a:p>
            <a:endParaRPr lang="en-GB" sz="1200" kern="1200" baseline="0" noProof="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noProof="0" err="1">
                <a:solidFill>
                  <a:schemeClr val="tx1"/>
                </a:solidFill>
                <a:effectLst/>
                <a:latin typeface="+mn-lt"/>
                <a:ea typeface="+mn-ea"/>
                <a:cs typeface="+mn-cs"/>
              </a:rPr>
              <a:t>Skåne’s</a:t>
            </a:r>
            <a:r>
              <a:rPr lang="en-GB" sz="1200" kern="1200" noProof="0">
                <a:solidFill>
                  <a:schemeClr val="tx1"/>
                </a:solidFill>
                <a:effectLst/>
                <a:latin typeface="+mn-lt"/>
                <a:ea typeface="+mn-ea"/>
                <a:cs typeface="+mn-cs"/>
              </a:rPr>
              <a:t> capital has attracted the eye of Travel and Leisure magazine, who called it the “hippest city in Scandinavia” in 2014, Forbes, who ranked it the 4th most inventive city in the world (right behind San Francisco, San Diego, and Eindhoven), and was also considered the number one emerging tech hub in the world. </a:t>
            </a:r>
          </a:p>
          <a:p>
            <a:endParaRPr lang="en-GB" sz="1200" kern="1200" baseline="0" noProof="0">
              <a:solidFill>
                <a:schemeClr val="tx1"/>
              </a:solidFill>
              <a:effectLst/>
              <a:latin typeface="+mn-lt"/>
              <a:ea typeface="+mn-ea"/>
              <a:cs typeface="+mn-cs"/>
            </a:endParaRPr>
          </a:p>
          <a:p>
            <a:endParaRPr lang="sv-SE"/>
          </a:p>
        </p:txBody>
      </p:sp>
      <p:sp>
        <p:nvSpPr>
          <p:cNvPr id="4" name="Platshållare för bildnummer 3"/>
          <p:cNvSpPr>
            <a:spLocks noGrp="1"/>
          </p:cNvSpPr>
          <p:nvPr>
            <p:ph type="sldNum" sz="quarter" idx="5"/>
          </p:nvPr>
        </p:nvSpPr>
        <p:spPr/>
        <p:txBody>
          <a:bodyPr/>
          <a:lstStyle/>
          <a:p>
            <a:fld id="{9334E511-D923-B64A-A8CC-924D1233C1FA}" type="slidenum">
              <a:rPr lang="sv-SE" smtClean="0">
                <a:solidFill>
                  <a:prstClr val="black"/>
                </a:solidFill>
              </a:rPr>
              <a:pPr/>
              <a:t>27</a:t>
            </a:fld>
            <a:endParaRPr lang="sv-SE">
              <a:solidFill>
                <a:prstClr val="black"/>
              </a:solidFill>
            </a:endParaRPr>
          </a:p>
        </p:txBody>
      </p:sp>
    </p:spTree>
    <p:extLst>
      <p:ext uri="{BB962C8B-B14F-4D97-AF65-F5344CB8AC3E}">
        <p14:creationId xmlns:p14="http://schemas.microsoft.com/office/powerpoint/2010/main" val="27235831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200" b="0" i="0" kern="1200" noProof="0">
                <a:solidFill>
                  <a:schemeClr val="tx1"/>
                </a:solidFill>
                <a:effectLst/>
                <a:latin typeface="+mn-lt"/>
                <a:ea typeface="+mn-ea"/>
                <a:cs typeface="+mn-cs"/>
              </a:rPr>
              <a:t>Employers and employees alike put high value on work-life balance. Generous state-funded parental allowances, subsidised childcare and high-quality state schooling all play their part in making the region a great place to bring up children.  </a:t>
            </a:r>
          </a:p>
          <a:p>
            <a:endParaRPr lang="en-GB" sz="1200" b="0" i="0" kern="1200" noProof="0">
              <a:solidFill>
                <a:schemeClr val="tx1"/>
              </a:solidFill>
              <a:effectLst/>
              <a:latin typeface="+mn-lt"/>
              <a:ea typeface="+mn-ea"/>
              <a:cs typeface="+mn-cs"/>
            </a:endParaRPr>
          </a:p>
          <a:p>
            <a:pPr rtl="0" fontAlgn="base"/>
            <a:r>
              <a:rPr lang="en-GB" sz="1200" b="0" i="0" kern="1200" noProof="0">
                <a:solidFill>
                  <a:schemeClr val="tx1"/>
                </a:solidFill>
                <a:effectLst/>
                <a:latin typeface="+mn-lt"/>
                <a:ea typeface="+mn-ea"/>
                <a:cs typeface="+mn-cs"/>
              </a:rPr>
              <a:t>Crime is low by international standards and a 21st century transport network provides ease of movement. From </a:t>
            </a:r>
            <a:r>
              <a:rPr lang="en-GB" sz="1200" b="0" i="0" kern="1200" noProof="0" err="1">
                <a:solidFill>
                  <a:schemeClr val="tx1"/>
                </a:solidFill>
                <a:effectLst/>
                <a:latin typeface="+mn-lt"/>
                <a:ea typeface="+mn-ea"/>
                <a:cs typeface="+mn-cs"/>
              </a:rPr>
              <a:t>Skåne</a:t>
            </a:r>
            <a:r>
              <a:rPr lang="en-GB" sz="1200" b="0" i="0" kern="1200" noProof="0">
                <a:solidFill>
                  <a:schemeClr val="tx1"/>
                </a:solidFill>
                <a:effectLst/>
                <a:latin typeface="+mn-lt"/>
                <a:ea typeface="+mn-ea"/>
                <a:cs typeface="+mn-cs"/>
              </a:rPr>
              <a:t>, the city attractions of Copenhagen are just a quick train or car ride across the </a:t>
            </a:r>
            <a:r>
              <a:rPr lang="en-GB" sz="1200" b="0" i="0" kern="1200" noProof="0" err="1">
                <a:solidFill>
                  <a:schemeClr val="tx1"/>
                </a:solidFill>
                <a:effectLst/>
                <a:latin typeface="+mn-lt"/>
                <a:ea typeface="+mn-ea"/>
                <a:cs typeface="+mn-cs"/>
              </a:rPr>
              <a:t>Öresund</a:t>
            </a:r>
            <a:r>
              <a:rPr lang="en-GB" sz="1200" b="0" i="0" kern="1200" noProof="0">
                <a:solidFill>
                  <a:schemeClr val="tx1"/>
                </a:solidFill>
                <a:effectLst/>
                <a:latin typeface="+mn-lt"/>
                <a:ea typeface="+mn-ea"/>
                <a:cs typeface="+mn-cs"/>
              </a:rPr>
              <a:t> Bridge. Copenhagen International Airport puts a wide assortment of other destinations within easy reach.  </a:t>
            </a:r>
          </a:p>
          <a:p>
            <a:pPr rtl="0" fontAlgn="base"/>
            <a:endParaRPr lang="en-GB" sz="1200" b="0" i="0" kern="1200" noProof="0">
              <a:solidFill>
                <a:schemeClr val="tx1"/>
              </a:solidFill>
              <a:effectLst/>
              <a:latin typeface="+mn-lt"/>
              <a:ea typeface="+mn-ea"/>
              <a:cs typeface="+mn-cs"/>
            </a:endParaRPr>
          </a:p>
          <a:p>
            <a:pPr rtl="0" fontAlgn="base"/>
            <a:r>
              <a:rPr lang="en-GB" sz="1200" b="0" i="0" kern="1200" noProof="0">
                <a:solidFill>
                  <a:schemeClr val="tx1"/>
                </a:solidFill>
                <a:effectLst/>
                <a:latin typeface="+mn-lt"/>
                <a:ea typeface="+mn-ea"/>
                <a:cs typeface="+mn-cs"/>
              </a:rPr>
              <a:t>The unique combination of plurality, a stimulating business environment and high quality of life means you really can enjoy the best of all worlds in </a:t>
            </a:r>
            <a:r>
              <a:rPr lang="en-GB" sz="1200" b="0" i="0" kern="1200" noProof="0" err="1">
                <a:solidFill>
                  <a:schemeClr val="tx1"/>
                </a:solidFill>
                <a:effectLst/>
                <a:latin typeface="+mn-lt"/>
                <a:ea typeface="+mn-ea"/>
                <a:cs typeface="+mn-cs"/>
              </a:rPr>
              <a:t>Skåne</a:t>
            </a:r>
            <a:r>
              <a:rPr lang="en-GB" sz="1200" b="0" i="0" kern="1200" noProof="0">
                <a:solidFill>
                  <a:schemeClr val="tx1"/>
                </a:solidFill>
                <a:effectLst/>
                <a:latin typeface="+mn-lt"/>
                <a:ea typeface="+mn-ea"/>
                <a:cs typeface="+mn-cs"/>
              </a:rPr>
              <a:t>.  </a:t>
            </a:r>
          </a:p>
          <a:p>
            <a:endParaRPr lang="sv-SE"/>
          </a:p>
        </p:txBody>
      </p:sp>
      <p:sp>
        <p:nvSpPr>
          <p:cNvPr id="4" name="Platshållare för bildnummer 3"/>
          <p:cNvSpPr>
            <a:spLocks noGrp="1"/>
          </p:cNvSpPr>
          <p:nvPr>
            <p:ph type="sldNum" sz="quarter" idx="5"/>
          </p:nvPr>
        </p:nvSpPr>
        <p:spPr/>
        <p:txBody>
          <a:bodyPr/>
          <a:lstStyle/>
          <a:p>
            <a:fld id="{9334E511-D923-B64A-A8CC-924D1233C1FA}" type="slidenum">
              <a:rPr lang="sv-SE" smtClean="0">
                <a:solidFill>
                  <a:prstClr val="black"/>
                </a:solidFill>
              </a:rPr>
              <a:pPr/>
              <a:t>30</a:t>
            </a:fld>
            <a:endParaRPr lang="sv-SE">
              <a:solidFill>
                <a:prstClr val="black"/>
              </a:solidFill>
            </a:endParaRPr>
          </a:p>
        </p:txBody>
      </p:sp>
    </p:spTree>
    <p:extLst>
      <p:ext uri="{BB962C8B-B14F-4D97-AF65-F5344CB8AC3E}">
        <p14:creationId xmlns:p14="http://schemas.microsoft.com/office/powerpoint/2010/main" val="34893602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200" b="0" i="0" kern="1200">
                <a:solidFill>
                  <a:schemeClr val="tx1"/>
                </a:solidFill>
                <a:effectLst/>
                <a:latin typeface="+mn-lt"/>
                <a:ea typeface="+mn-ea"/>
                <a:cs typeface="+mn-cs"/>
              </a:rPr>
              <a:t>Where in Europe can you commute from a demanding job in an international city to your home in a quiet suburb in just 15 minutes by bicycle? In cities like Malmö, Lund and Helsingborg, such quality of life and convenience is normal. </a:t>
            </a:r>
            <a:r>
              <a:rPr lang="en-GB" sz="1200" b="0" i="0" kern="1200" err="1">
                <a:solidFill>
                  <a:schemeClr val="tx1"/>
                </a:solidFill>
                <a:effectLst/>
                <a:latin typeface="+mn-lt"/>
                <a:ea typeface="+mn-ea"/>
                <a:cs typeface="+mn-cs"/>
              </a:rPr>
              <a:t>Skåne</a:t>
            </a:r>
            <a:r>
              <a:rPr lang="en-GB" sz="1200" b="0" i="0" kern="1200">
                <a:solidFill>
                  <a:schemeClr val="tx1"/>
                </a:solidFill>
                <a:effectLst/>
                <a:latin typeface="+mn-lt"/>
                <a:ea typeface="+mn-ea"/>
                <a:cs typeface="+mn-cs"/>
              </a:rPr>
              <a:t> is fairly small and you can easily reach each corner of the region within an hour. </a:t>
            </a:r>
          </a:p>
          <a:p>
            <a:endParaRPr lang="en-GB" sz="1200" b="0" i="0" kern="1200">
              <a:solidFill>
                <a:schemeClr val="tx1"/>
              </a:solidFill>
              <a:effectLst/>
              <a:latin typeface="+mn-lt"/>
              <a:ea typeface="+mn-ea"/>
              <a:cs typeface="+mn-cs"/>
            </a:endParaRPr>
          </a:p>
          <a:p>
            <a:r>
              <a:rPr lang="en-GB" sz="1200" b="0" i="0" kern="1200">
                <a:solidFill>
                  <a:schemeClr val="tx1"/>
                </a:solidFill>
                <a:effectLst/>
                <a:latin typeface="+mn-lt"/>
                <a:ea typeface="+mn-ea"/>
                <a:cs typeface="+mn-cs"/>
              </a:rPr>
              <a:t>Source (beaches): </a:t>
            </a:r>
            <a:r>
              <a:rPr lang="en-GB" sz="1200" b="0" i="0" kern="1200" err="1">
                <a:solidFill>
                  <a:schemeClr val="tx1"/>
                </a:solidFill>
                <a:effectLst/>
                <a:latin typeface="+mn-lt"/>
                <a:ea typeface="+mn-ea"/>
                <a:cs typeface="+mn-cs"/>
              </a:rPr>
              <a:t>Blå</a:t>
            </a:r>
            <a:r>
              <a:rPr lang="en-GB" sz="1200" b="0" i="0" kern="1200">
                <a:solidFill>
                  <a:schemeClr val="tx1"/>
                </a:solidFill>
                <a:effectLst/>
                <a:latin typeface="+mn-lt"/>
                <a:ea typeface="+mn-ea"/>
                <a:cs typeface="+mn-cs"/>
              </a:rPr>
              <a:t> Flagg </a:t>
            </a:r>
            <a:endParaRPr lang="sv-SE"/>
          </a:p>
        </p:txBody>
      </p:sp>
      <p:sp>
        <p:nvSpPr>
          <p:cNvPr id="4" name="Platshållare för bildnummer 3"/>
          <p:cNvSpPr>
            <a:spLocks noGrp="1"/>
          </p:cNvSpPr>
          <p:nvPr>
            <p:ph type="sldNum" sz="quarter" idx="5"/>
          </p:nvPr>
        </p:nvSpPr>
        <p:spPr/>
        <p:txBody>
          <a:bodyPr/>
          <a:lstStyle/>
          <a:p>
            <a:fld id="{9334E511-D923-B64A-A8CC-924D1233C1FA}" type="slidenum">
              <a:rPr lang="sv-SE" smtClean="0">
                <a:solidFill>
                  <a:prstClr val="black"/>
                </a:solidFill>
              </a:rPr>
              <a:pPr/>
              <a:t>31</a:t>
            </a:fld>
            <a:endParaRPr lang="sv-SE">
              <a:solidFill>
                <a:prstClr val="black"/>
              </a:solidFill>
            </a:endParaRPr>
          </a:p>
        </p:txBody>
      </p:sp>
    </p:spTree>
    <p:extLst>
      <p:ext uri="{BB962C8B-B14F-4D97-AF65-F5344CB8AC3E}">
        <p14:creationId xmlns:p14="http://schemas.microsoft.com/office/powerpoint/2010/main" val="22007849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Golf i Bara, PGA </a:t>
            </a:r>
            <a:r>
              <a:rPr lang="sv-SE" dirty="0" err="1"/>
              <a:t>of</a:t>
            </a:r>
            <a:r>
              <a:rPr lang="sv-SE" dirty="0"/>
              <a:t> Sweden National, golfbana, Bara</a:t>
            </a:r>
          </a:p>
          <a:p>
            <a:endParaRPr lang="sv-SE" dirty="0"/>
          </a:p>
          <a:p>
            <a:r>
              <a:rPr lang="sv-SE" dirty="0"/>
              <a:t>Källa: https://bildbank.skane.se, Golf_Bara.jpg</a:t>
            </a:r>
          </a:p>
        </p:txBody>
      </p:sp>
      <p:sp>
        <p:nvSpPr>
          <p:cNvPr id="4" name="Platshållare för bildnummer 3"/>
          <p:cNvSpPr>
            <a:spLocks noGrp="1"/>
          </p:cNvSpPr>
          <p:nvPr>
            <p:ph type="sldNum" sz="quarter"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B1BF5E35-0CD6-4D01-8E8D-A31FF9510064}" type="slidenum">
              <a:rPr kumimoji="0" lang="sv-SE" altLang="sv-SE" sz="1800" b="0" i="0" u="none" strike="noStrike" kern="1200" cap="none" spc="0" normalizeH="0" baseline="0" noProof="0" smtClean="0">
                <a:ln>
                  <a:noFill/>
                </a:ln>
                <a:solidFill>
                  <a:srgbClr val="000000"/>
                </a:solidFill>
                <a:effectLst/>
                <a:uLnTx/>
                <a:uFillTx/>
                <a:latin typeface="Arial"/>
                <a:ea typeface="ヒラギノ角ゴ Pro W3"/>
                <a:cs typeface="+mn-cs"/>
              </a:rPr>
              <a:pPr marL="0" marR="0" lvl="0" indent="0" algn="l" defTabSz="914400" rtl="0" eaLnBrk="0" fontAlgn="base" latinLnBrk="0" hangingPunct="0">
                <a:lnSpc>
                  <a:spcPct val="100000"/>
                </a:lnSpc>
                <a:spcBef>
                  <a:spcPct val="0"/>
                </a:spcBef>
                <a:spcAft>
                  <a:spcPct val="0"/>
                </a:spcAft>
                <a:buClrTx/>
                <a:buSzTx/>
                <a:buFontTx/>
                <a:buNone/>
                <a:tabLst/>
                <a:defRPr/>
              </a:pPr>
              <a:t>32</a:t>
            </a:fld>
            <a:endParaRPr kumimoji="0" lang="sv-SE" altLang="sv-SE" sz="1800" b="0" i="0" u="none" strike="noStrike" kern="1200" cap="none" spc="0" normalizeH="0" baseline="0" noProof="0">
              <a:ln>
                <a:noFill/>
              </a:ln>
              <a:solidFill>
                <a:srgbClr val="000000"/>
              </a:solidFill>
              <a:effectLst/>
              <a:uLnTx/>
              <a:uFillTx/>
              <a:latin typeface="Arial"/>
              <a:ea typeface="ヒラギノ角ゴ Pro W3"/>
              <a:cs typeface="+mn-cs"/>
            </a:endParaRPr>
          </a:p>
        </p:txBody>
      </p:sp>
    </p:spTree>
    <p:extLst>
      <p:ext uri="{BB962C8B-B14F-4D97-AF65-F5344CB8AC3E}">
        <p14:creationId xmlns:p14="http://schemas.microsoft.com/office/powerpoint/2010/main" val="1392822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Fiske Immeln, Skåne nordost</a:t>
            </a:r>
          </a:p>
          <a:p>
            <a:endParaRPr lang="sv-SE" dirty="0"/>
          </a:p>
          <a:p>
            <a:r>
              <a:rPr lang="sv-SE" dirty="0"/>
              <a:t>Källa: https://bildbank.skane.se, Fiske_Immeln.jpg</a:t>
            </a:r>
          </a:p>
        </p:txBody>
      </p:sp>
      <p:sp>
        <p:nvSpPr>
          <p:cNvPr id="4" name="Platshållare för bildnummer 3"/>
          <p:cNvSpPr>
            <a:spLocks noGrp="1"/>
          </p:cNvSpPr>
          <p:nvPr>
            <p:ph type="sldNum" sz="quarter"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B1BF5E35-0CD6-4D01-8E8D-A31FF9510064}" type="slidenum">
              <a:rPr kumimoji="0" lang="sv-SE" altLang="sv-SE" sz="1800" b="0" i="0" u="none" strike="noStrike" kern="1200" cap="none" spc="0" normalizeH="0" baseline="0" noProof="0" smtClean="0">
                <a:ln>
                  <a:noFill/>
                </a:ln>
                <a:solidFill>
                  <a:srgbClr val="000000"/>
                </a:solidFill>
                <a:effectLst/>
                <a:uLnTx/>
                <a:uFillTx/>
                <a:latin typeface="Arial"/>
                <a:ea typeface="ヒラギノ角ゴ Pro W3"/>
                <a:cs typeface="+mn-cs"/>
              </a:rPr>
              <a:pPr marL="0" marR="0" lvl="0" indent="0" algn="l" defTabSz="914400" rtl="0" eaLnBrk="0" fontAlgn="base" latinLnBrk="0" hangingPunct="0">
                <a:lnSpc>
                  <a:spcPct val="100000"/>
                </a:lnSpc>
                <a:spcBef>
                  <a:spcPct val="0"/>
                </a:spcBef>
                <a:spcAft>
                  <a:spcPct val="0"/>
                </a:spcAft>
                <a:buClrTx/>
                <a:buSzTx/>
                <a:buFontTx/>
                <a:buNone/>
                <a:tabLst/>
                <a:defRPr/>
              </a:pPr>
              <a:t>33</a:t>
            </a:fld>
            <a:endParaRPr kumimoji="0" lang="sv-SE" altLang="sv-SE" sz="1800" b="0" i="0" u="none" strike="noStrike" kern="1200" cap="none" spc="0" normalizeH="0" baseline="0" noProof="0">
              <a:ln>
                <a:noFill/>
              </a:ln>
              <a:solidFill>
                <a:srgbClr val="000000"/>
              </a:solidFill>
              <a:effectLst/>
              <a:uLnTx/>
              <a:uFillTx/>
              <a:latin typeface="Arial"/>
              <a:ea typeface="ヒラギノ角ゴ Pro W3"/>
              <a:cs typeface="+mn-cs"/>
            </a:endParaRPr>
          </a:p>
        </p:txBody>
      </p:sp>
    </p:spTree>
    <p:extLst>
      <p:ext uri="{BB962C8B-B14F-4D97-AF65-F5344CB8AC3E}">
        <p14:creationId xmlns:p14="http://schemas.microsoft.com/office/powerpoint/2010/main" val="16928864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a:p>
        </p:txBody>
      </p:sp>
      <p:sp>
        <p:nvSpPr>
          <p:cNvPr id="4" name="Platshållare för bildnummer 3"/>
          <p:cNvSpPr>
            <a:spLocks noGrp="1"/>
          </p:cNvSpPr>
          <p:nvPr>
            <p:ph type="sldNum" sz="quarter" idx="5"/>
          </p:nvPr>
        </p:nvSpPr>
        <p:spPr/>
        <p:txBody>
          <a:bodyPr/>
          <a:lstStyle/>
          <a:p>
            <a:fld id="{9334E511-D923-B64A-A8CC-924D1233C1FA}" type="slidenum">
              <a:rPr lang="sv-SE" smtClean="0">
                <a:solidFill>
                  <a:prstClr val="black"/>
                </a:solidFill>
              </a:rPr>
              <a:pPr/>
              <a:t>35</a:t>
            </a:fld>
            <a:endParaRPr lang="sv-SE">
              <a:solidFill>
                <a:prstClr val="black"/>
              </a:solidFill>
            </a:endParaRPr>
          </a:p>
        </p:txBody>
      </p:sp>
    </p:spTree>
    <p:extLst>
      <p:ext uri="{BB962C8B-B14F-4D97-AF65-F5344CB8AC3E}">
        <p14:creationId xmlns:p14="http://schemas.microsoft.com/office/powerpoint/2010/main" val="2699470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381000" y="685800"/>
            <a:ext cx="6096000" cy="3429000"/>
          </a:xfrm>
        </p:spPr>
      </p:sp>
      <p:sp>
        <p:nvSpPr>
          <p:cNvPr id="3" name="Platshållare för anteckningar 2"/>
          <p:cNvSpPr>
            <a:spLocks noGrp="1"/>
          </p:cNvSpPr>
          <p:nvPr>
            <p:ph type="body" idx="1"/>
          </p:nvPr>
        </p:nvSpPr>
        <p:spPr/>
        <p:txBody>
          <a:bodyPr/>
          <a:lstStyle/>
          <a:p>
            <a:r>
              <a:rPr lang="sv-SE" err="1"/>
              <a:t>Some</a:t>
            </a:r>
            <a:r>
              <a:rPr lang="sv-SE" baseline="0"/>
              <a:t> information </a:t>
            </a:r>
            <a:r>
              <a:rPr lang="sv-SE" baseline="0" err="1"/>
              <a:t>about</a:t>
            </a:r>
            <a:r>
              <a:rPr lang="sv-SE" baseline="0"/>
              <a:t> Region Skåne.</a:t>
            </a:r>
          </a:p>
        </p:txBody>
      </p:sp>
    </p:spTree>
    <p:extLst>
      <p:ext uri="{BB962C8B-B14F-4D97-AF65-F5344CB8AC3E}">
        <p14:creationId xmlns:p14="http://schemas.microsoft.com/office/powerpoint/2010/main" val="23733811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381000" y="685800"/>
            <a:ext cx="6096000" cy="3429000"/>
          </a:xfrm>
        </p:spPr>
      </p:sp>
      <p:sp>
        <p:nvSpPr>
          <p:cNvPr id="3" name="Platshållare för anteckningar 2"/>
          <p:cNvSpPr>
            <a:spLocks noGrp="1"/>
          </p:cNvSpPr>
          <p:nvPr>
            <p:ph type="body" idx="1"/>
          </p:nvPr>
        </p:nvSpPr>
        <p:spPr/>
        <p:txBody>
          <a:bodyPr/>
          <a:lstStyle/>
          <a:p>
            <a:r>
              <a:rPr lang="sv-SE"/>
              <a:t>Source: </a:t>
            </a:r>
            <a:r>
              <a:rPr lang="sv-SE" err="1"/>
              <a:t>https</a:t>
            </a:r>
            <a:r>
              <a:rPr lang="sv-SE"/>
              <a:t>://</a:t>
            </a:r>
            <a:r>
              <a:rPr lang="sv-SE" err="1"/>
              <a:t>www.skane.se</a:t>
            </a:r>
            <a:r>
              <a:rPr lang="sv-SE"/>
              <a:t>/organisation-politik/om-region-</a:t>
            </a:r>
            <a:r>
              <a:rPr lang="sv-SE" err="1"/>
              <a:t>skane</a:t>
            </a:r>
            <a:r>
              <a:rPr lang="sv-SE"/>
              <a:t>/Ekonomi-och-</a:t>
            </a:r>
            <a:r>
              <a:rPr lang="sv-SE" err="1"/>
              <a:t>uppfoljning</a:t>
            </a:r>
            <a:r>
              <a:rPr lang="sv-SE"/>
              <a:t>/</a:t>
            </a:r>
          </a:p>
        </p:txBody>
      </p:sp>
    </p:spTree>
    <p:extLst>
      <p:ext uri="{BB962C8B-B14F-4D97-AF65-F5344CB8AC3E}">
        <p14:creationId xmlns:p14="http://schemas.microsoft.com/office/powerpoint/2010/main" val="32549614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rtlCol="0"/>
          <a:lstStyle/>
          <a:p>
            <a:pPr rtl="0"/>
            <a:r>
              <a:rPr lang="en" b="1"/>
              <a:t>Högskolor och universitet</a:t>
            </a:r>
          </a:p>
          <a:p>
            <a:pPr rtl="0"/>
            <a:r>
              <a:rPr lang="en" sz="1200" kern="1200">
                <a:solidFill>
                  <a:schemeClr val="tx1"/>
                </a:solidFill>
                <a:effectLst/>
                <a:latin typeface="Arial" charset="0"/>
                <a:ea typeface="ヒラギノ角ゴ Pro W3" pitchFamily="1" charset="-128"/>
                <a:cs typeface="ヒラギノ角ゴ Pro W3"/>
              </a:rPr>
              <a:t>Lunds universitet grundades 1666 och är det nutida Sveriges näst äldsta lärosäte efter Uppsala universitet. Lunds universitet är ett av de största universiteten i Norden. Malmö högskola blev Malmö universitet 2018.</a:t>
            </a:r>
            <a:endParaRPr lang="sv-SE" b="1" dirty="0"/>
          </a:p>
          <a:p>
            <a:pPr rtl="0"/>
            <a:endParaRPr lang="sv-SE" dirty="0"/>
          </a:p>
          <a:p>
            <a:pPr rtl="0"/>
            <a:r>
              <a:rPr lang="en"/>
              <a:t>Bild: Lunds universitet, foto: Mikael Riesedal</a:t>
            </a:r>
            <a:endParaRPr lang="sv-SE" dirty="0"/>
          </a:p>
          <a:p>
            <a:pPr rtl="0"/>
            <a:r>
              <a:rPr lang="en"/>
              <a:t>Fakta: </a:t>
            </a:r>
          </a:p>
          <a:p>
            <a:pPr rtl="0"/>
            <a:r>
              <a:rPr lang="en"/>
              <a:t>https://www.lu.se/start</a:t>
            </a:r>
          </a:p>
          <a:p>
            <a:pPr rtl="0"/>
            <a:r>
              <a:rPr lang="en"/>
              <a:t>https://mau.se/</a:t>
            </a:r>
          </a:p>
          <a:p>
            <a:pPr rtl="0"/>
            <a:r>
              <a:rPr lang="en"/>
              <a:t>https://www.hkr.se/</a:t>
            </a:r>
          </a:p>
          <a:p>
            <a:pPr rtl="0"/>
            <a:r>
              <a:rPr lang="en"/>
              <a:t>https://www.slu.se/om-slu/orter/alnarp/</a:t>
            </a:r>
          </a:p>
          <a:p>
            <a:pPr rtl="0"/>
            <a:r>
              <a:rPr lang="en"/>
              <a:t>https://wmu.se/</a:t>
            </a:r>
          </a:p>
          <a:p>
            <a:pPr rtl="0"/>
            <a:endParaRPr lang="sv-SE" dirty="0"/>
          </a:p>
          <a:p>
            <a:pPr marL="0" lvl="0" indent="0" rtl="0">
              <a:buFont typeface="Arial" panose="020B0604020202020204" pitchFamily="34" charset="0"/>
              <a:buNone/>
            </a:pPr>
            <a:r>
              <a:rPr lang="en" sz="1200"/>
              <a:t>Källa: Regional utveckling / Fredrik Broman, fredrik.broman@skane.se</a:t>
            </a:r>
          </a:p>
          <a:p>
            <a:pPr marL="0" lvl="0" indent="0" rtl="0">
              <a:buFont typeface="Arial" panose="020B0604020202020204" pitchFamily="34" charset="0"/>
              <a:buNone/>
            </a:pPr>
            <a:r>
              <a:rPr lang="en" sz="1200"/>
              <a:t>Uppdaterad: januari 2023</a:t>
            </a:r>
            <a:endParaRPr lang="sv-SE" sz="1200" dirty="0"/>
          </a:p>
          <a:p>
            <a:pPr rtl="0"/>
            <a:endParaRPr lang="sv-SE" dirty="0"/>
          </a:p>
        </p:txBody>
      </p:sp>
      <p:sp>
        <p:nvSpPr>
          <p:cNvPr id="4" name="Platshållare för bildnummer 3"/>
          <p:cNvSpPr>
            <a:spLocks noGrp="1"/>
          </p:cNvSpPr>
          <p:nvPr>
            <p:ph type="sldNum" sz="quarter" idx="10"/>
          </p:nvPr>
        </p:nvSpPr>
        <p:spPr/>
        <p:txBody>
          <a:bodyPr rtlCol="0"/>
          <a:lstStyle/>
          <a:p>
            <a:pPr marL="0" marR="0" lvl="0" indent="0" algn="r" defTabSz="914400" rtl="0" eaLnBrk="0" fontAlgn="base" latinLnBrk="0" hangingPunct="0">
              <a:lnSpc>
                <a:spcPct val="100000"/>
              </a:lnSpc>
              <a:spcBef>
                <a:spcPct val="0"/>
              </a:spcBef>
              <a:spcAft>
                <a:spcPct val="0"/>
              </a:spcAft>
              <a:buClrTx/>
              <a:buSzTx/>
              <a:buFontTx/>
              <a:buNone/>
              <a:tabLst/>
              <a:defRPr/>
            </a:pPr>
            <a:fld id="{B1BF5E35-0CD6-4D01-8E8D-A31FF9510064}" type="slidenum">
              <a:rPr kumimoji="0" lang="sv-SE" altLang="sv-SE" sz="1200" b="0" i="0" u="none" strike="noStrike" kern="1200" cap="none" spc="0" normalizeH="0" baseline="0" noProof="0" smtClean="0">
                <a:ln>
                  <a:noFill/>
                </a:ln>
                <a:solidFill>
                  <a:srgbClr val="000000"/>
                </a:solidFill>
                <a:effectLst/>
                <a:uLnTx/>
                <a:uFillTx/>
                <a:latin typeface="Arial" panose="020B0604020202020204" pitchFamily="34" charset="0"/>
                <a:ea typeface="ヒラギノ角ゴ Pro W3"/>
                <a:cs typeface="+mn-cs"/>
              </a:rPr>
              <a:pPr marL="0" marR="0" lvl="0" indent="0" algn="r" defTabSz="914400" rtl="0" eaLnBrk="0" fontAlgn="base" latinLnBrk="0" hangingPunct="0">
                <a:lnSpc>
                  <a:spcPct val="100000"/>
                </a:lnSpc>
                <a:spcBef>
                  <a:spcPct val="0"/>
                </a:spcBef>
                <a:spcAft>
                  <a:spcPct val="0"/>
                </a:spcAft>
                <a:buClrTx/>
                <a:buSzTx/>
                <a:buFontTx/>
                <a:buNone/>
                <a:tabLst/>
                <a:defRPr/>
              </a:pPr>
              <a:t>8</a:t>
            </a:fld>
            <a:endParaRPr kumimoji="0" lang="sv-SE" altLang="sv-SE" sz="1200" b="0" i="0" u="none" strike="noStrike" kern="1200" cap="none" spc="0" normalizeH="0" baseline="0" noProof="0">
              <a:ln>
                <a:noFill/>
              </a:ln>
              <a:solidFill>
                <a:srgbClr val="000000"/>
              </a:solidFill>
              <a:effectLst/>
              <a:uLnTx/>
              <a:uFillTx/>
              <a:latin typeface="Arial" panose="020B0604020202020204" pitchFamily="34" charset="0"/>
              <a:ea typeface="ヒラギノ角ゴ Pro W3"/>
              <a:cs typeface="+mn-cs"/>
            </a:endParaRPr>
          </a:p>
        </p:txBody>
      </p:sp>
    </p:spTree>
    <p:extLst>
      <p:ext uri="{BB962C8B-B14F-4D97-AF65-F5344CB8AC3E}">
        <p14:creationId xmlns:p14="http://schemas.microsoft.com/office/powerpoint/2010/main" val="13511621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en-GB" sz="1200" b="0" i="0" kern="1200" noProof="0" dirty="0" err="1">
                <a:solidFill>
                  <a:schemeClr val="tx1"/>
                </a:solidFill>
                <a:effectLst/>
                <a:latin typeface="+mn-lt"/>
                <a:ea typeface="+mn-ea"/>
                <a:cs typeface="+mn-cs"/>
              </a:rPr>
              <a:t>Skåne</a:t>
            </a:r>
            <a:r>
              <a:rPr lang="en-GB" sz="1200" b="0" i="0" kern="1200" noProof="0" dirty="0">
                <a:solidFill>
                  <a:schemeClr val="tx1"/>
                </a:solidFill>
                <a:effectLst/>
                <a:latin typeface="+mn-lt"/>
                <a:ea typeface="+mn-ea"/>
                <a:cs typeface="+mn-cs"/>
              </a:rPr>
              <a:t> is where Sweden meets Denmark and Scandinavia meets the world. The proximity to Copenhagen, with a major international airport and a potentially large labour market on the other side of the strait, presents great opportunities</a:t>
            </a:r>
            <a:r>
              <a:rPr lang="en-GB" sz="1200" b="0" i="0" kern="1200" noProof="0">
                <a:solidFill>
                  <a:schemeClr val="tx1"/>
                </a:solidFill>
                <a:effectLst/>
                <a:latin typeface="+mn-lt"/>
                <a:ea typeface="+mn-ea"/>
                <a:cs typeface="+mn-cs"/>
              </a:rPr>
              <a:t>. Copenhagen </a:t>
            </a:r>
            <a:r>
              <a:rPr lang="en-GB" sz="1200" b="0" i="0" kern="1200" noProof="0" dirty="0">
                <a:solidFill>
                  <a:schemeClr val="tx1"/>
                </a:solidFill>
                <a:effectLst/>
                <a:latin typeface="+mn-lt"/>
                <a:ea typeface="+mn-ea"/>
                <a:cs typeface="+mn-cs"/>
              </a:rPr>
              <a:t>Airport is the largest in Scandinavia and transports passengers and cargo to around 165 destinations every year. </a:t>
            </a:r>
          </a:p>
          <a:p>
            <a:endParaRPr lang="en-GB" sz="1200" b="0" i="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a:t>Most of the region is </a:t>
            </a:r>
            <a:r>
              <a:rPr lang="en-GB" b="1" noProof="0" dirty="0"/>
              <a:t>reachable within one hour by car or train</a:t>
            </a:r>
            <a:endParaRPr lang="en-GB" sz="1200" b="0" i="0" kern="1200" noProof="0" dirty="0">
              <a:solidFill>
                <a:schemeClr val="tx1"/>
              </a:solidFill>
              <a:effectLst/>
              <a:latin typeface="+mn-lt"/>
              <a:ea typeface="+mn-ea"/>
              <a:cs typeface="+mn-cs"/>
            </a:endParaRPr>
          </a:p>
          <a:p>
            <a:endParaRPr lang="en-GB" noProof="0" dirty="0"/>
          </a:p>
          <a:p>
            <a:r>
              <a:rPr lang="en-GB" sz="1200" b="0" i="0" kern="1200" noProof="0" dirty="0">
                <a:solidFill>
                  <a:schemeClr val="tx1"/>
                </a:solidFill>
                <a:effectLst/>
                <a:latin typeface="+mn-lt"/>
                <a:ea typeface="+mn-ea"/>
                <a:cs typeface="+mn-cs"/>
              </a:rPr>
              <a:t>On its own, the region is part of a dynamic transnational market of over 4 million consumers; but it’s also an essential link between the 25 million consumers in Scandinavia and the 125 million in Northern Europe.</a:t>
            </a:r>
            <a:br>
              <a:rPr lang="sv-SE" dirty="0"/>
            </a:br>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4E511-D923-B64A-A8CC-924D1233C1FA}"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689192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rtlCol="0"/>
          <a:lstStyle/>
          <a:p>
            <a:pPr rtl="0"/>
            <a:r>
              <a:rPr lang="en" sz="1200" b="1" kern="1200">
                <a:solidFill>
                  <a:schemeClr val="tx1"/>
                </a:solidFill>
                <a:effectLst/>
                <a:latin typeface="Arial" charset="0"/>
                <a:ea typeface="ヒラギノ角ゴ Pro W3" pitchFamily="1" charset="-128"/>
                <a:cs typeface="ヒラギノ角ゴ Pro W3"/>
              </a:rPr>
              <a:t>Bra infrastruktur och tillgänglighet</a:t>
            </a:r>
          </a:p>
          <a:p>
            <a:pPr rtl="0"/>
            <a:r>
              <a:rPr lang="en" sz="1200" b="0" kern="1200">
                <a:solidFill>
                  <a:schemeClr val="tx1"/>
                </a:solidFill>
                <a:effectLst/>
                <a:latin typeface="Arial" charset="0"/>
                <a:ea typeface="ヒラギノ角ゴ Pro W3" pitchFamily="1" charset="-128"/>
                <a:cs typeface="ヒラギノ角ゴ Pro W3"/>
              </a:rPr>
              <a:t>I Skåne finns tre flygplatser, Malmö Airport, Kristianstad Österlen Airport och Ängelholm-Helsingborg Flygplats, med trafik såväl inom landet som till några internationella destinationer. </a:t>
            </a:r>
          </a:p>
          <a:p>
            <a:pPr rtl="0"/>
            <a:endParaRPr lang="sv-SE" sz="1200" b="0" kern="1200" baseline="0" dirty="0">
              <a:solidFill>
                <a:schemeClr val="tx1"/>
              </a:solidFill>
              <a:effectLst/>
              <a:latin typeface="Arial" charset="0"/>
              <a:ea typeface="ヒラギノ角ゴ Pro W3" pitchFamily="1" charset="-128"/>
              <a:cs typeface="ヒラギノ角ゴ Pro W3"/>
            </a:endParaRPr>
          </a:p>
          <a:p>
            <a:pPr rtl="0"/>
            <a:r>
              <a:rPr lang="en" b="0"/>
              <a:t>Københavns Lufthavn / </a:t>
            </a:r>
            <a:r>
              <a:rPr lang="en" sz="1200" b="0" kern="1200">
                <a:solidFill>
                  <a:schemeClr val="tx1"/>
                </a:solidFill>
                <a:effectLst/>
                <a:latin typeface="Arial" charset="0"/>
                <a:ea typeface="ヒラギノ角ゴ Pro W3" pitchFamily="1" charset="-128"/>
                <a:cs typeface="ヒラギノ角ゴ Pro W3"/>
              </a:rPr>
              <a:t>Copenhagen Airport är Skandinaviens största internationella hub med mer än 120 internationella rutter, </a:t>
            </a:r>
            <a:r>
              <a:rPr lang="en" sz="1800">
                <a:effectLst/>
                <a:latin typeface="Calibri" panose="020F0502020204030204" pitchFamily="34" charset="0"/>
                <a:ea typeface="Times New Roman" panose="02020603050405020304" pitchFamily="18" charset="0"/>
              </a:rPr>
              <a:t>inklusive direkta rutter till stora affärsområden i Nordamerika och Asien</a:t>
            </a:r>
            <a:r>
              <a:rPr lang="en" sz="1200" b="0" kern="1200">
                <a:solidFill>
                  <a:schemeClr val="tx1"/>
                </a:solidFill>
                <a:effectLst/>
                <a:latin typeface="Arial" charset="0"/>
                <a:ea typeface="ヒラギノ角ゴ Pro W3" pitchFamily="1" charset="-128"/>
                <a:cs typeface="ヒラギノ角ゴ Pro W3"/>
              </a:rPr>
              <a:t>. Över 30 miljoner passagerare 2019.</a:t>
            </a:r>
            <a:br>
              <a:rPr lang="sv-SE" sz="1200" b="0" kern="1200" dirty="0">
                <a:solidFill>
                  <a:schemeClr val="tx1"/>
                </a:solidFill>
                <a:effectLst/>
                <a:latin typeface="Arial" charset="0"/>
                <a:ea typeface="ヒラギノ角ゴ Pro W3" pitchFamily="1" charset="-128"/>
                <a:cs typeface="ヒラギノ角ゴ Pro W3"/>
              </a:rPr>
            </a:br>
            <a:endParaRPr lang="sv-SE" sz="1200" b="0" kern="1200" dirty="0">
              <a:solidFill>
                <a:schemeClr val="tx1"/>
              </a:solidFill>
              <a:effectLst/>
              <a:latin typeface="Arial" charset="0"/>
              <a:ea typeface="ヒラギノ角ゴ Pro W3" pitchFamily="1" charset="-128"/>
              <a:cs typeface="ヒラギノ角ゴ Pro W3"/>
            </a:endParaRPr>
          </a:p>
          <a:p>
            <a:pPr rtl="0"/>
            <a:r>
              <a:rPr lang="en" sz="1200" b="0" kern="1200">
                <a:solidFill>
                  <a:schemeClr val="tx1"/>
                </a:solidFill>
                <a:effectLst/>
                <a:latin typeface="Arial" charset="0"/>
                <a:ea typeface="ヒラギノ角ゴ Pro W3" pitchFamily="1" charset="-128"/>
                <a:cs typeface="ヒラギノ角ゴ Pro W3"/>
              </a:rPr>
              <a:t>Från Malmö C tar det ca 20 minuter med direkttåg till Copenhagen Airport. </a:t>
            </a:r>
          </a:p>
          <a:p>
            <a:pPr rtl="0"/>
            <a:endParaRPr lang="sv-SE" sz="1200" b="0" kern="1200" dirty="0">
              <a:solidFill>
                <a:schemeClr val="tx1"/>
              </a:solidFill>
              <a:effectLst/>
              <a:latin typeface="Arial" charset="0"/>
              <a:ea typeface="ヒラギノ角ゴ Pro W3" pitchFamily="1" charset="-128"/>
              <a:cs typeface="ヒラギノ角ゴ Pro W3"/>
            </a:endParaRPr>
          </a:p>
          <a:p>
            <a:pPr rtl="0"/>
            <a:r>
              <a:rPr lang="en">
                <a:effectLst/>
              </a:rPr>
              <a:t>I Sverige omsätts nästan två tredjedelar av det sjöburna godset i de tio största hamnarna, varav tre är skånska; Helsingborg, Malmö och Trelleborg. </a:t>
            </a:r>
            <a:r>
              <a:rPr lang="en" sz="1200" b="0" kern="1200">
                <a:solidFill>
                  <a:schemeClr val="tx1"/>
                </a:solidFill>
                <a:effectLst/>
                <a:latin typeface="Arial" charset="0"/>
                <a:ea typeface="ヒラギノ角ゴ Pro W3" pitchFamily="1" charset="-128"/>
                <a:cs typeface="ヒラギノ角ゴ Pro W3"/>
              </a:rPr>
              <a:t>Copenhagen Malmo Port är en av Nordens största hamn- och terminaloperatörer och har en nyckelposition i Östersjöregionen. Detta möjliggör en smidig, snabb överföring av människor och gods över hela världen. </a:t>
            </a:r>
          </a:p>
          <a:p>
            <a:pPr rtl="0"/>
            <a:endParaRPr lang="sv-SE" sz="1200" b="0" kern="1200" dirty="0">
              <a:solidFill>
                <a:schemeClr val="tx1"/>
              </a:solidFill>
              <a:effectLst/>
              <a:latin typeface="Arial" charset="0"/>
              <a:ea typeface="ヒラギノ角ゴ Pro W3" pitchFamily="1" charset="-128"/>
            </a:endParaRPr>
          </a:p>
          <a:p>
            <a:pPr rtl="0"/>
            <a:r>
              <a:rPr lang="en" sz="1200" b="0" kern="1200">
                <a:solidFill>
                  <a:schemeClr val="tx1"/>
                </a:solidFill>
                <a:effectLst/>
                <a:latin typeface="Arial" charset="0"/>
                <a:ea typeface="ヒラギノ角ゴ Pro W3" pitchFamily="1" charset="-128"/>
              </a:rPr>
              <a:t>Foto: </a:t>
            </a:r>
            <a:r>
              <a:rPr lang="en" b="0"/>
              <a:t>Fly og Handling 43 / Københavns Lufthavn / bildbank press</a:t>
            </a:r>
            <a:endParaRPr lang="sv-SE" sz="1200" b="0" kern="1200" dirty="0">
              <a:solidFill>
                <a:schemeClr val="tx1"/>
              </a:solidFill>
              <a:effectLst/>
              <a:latin typeface="Arial" charset="0"/>
              <a:ea typeface="ヒラギノ角ゴ Pro W3" pitchFamily="1" charset="-128"/>
            </a:endParaRPr>
          </a:p>
          <a:p>
            <a:pPr rtl="0"/>
            <a:r>
              <a:rPr lang="en" sz="1200" b="0" kern="1200">
                <a:solidFill>
                  <a:schemeClr val="tx1"/>
                </a:solidFill>
                <a:effectLst/>
                <a:latin typeface="Arial" charset="0"/>
                <a:ea typeface="ヒラギノ角ゴ Pro W3" pitchFamily="1" charset="-128"/>
              </a:rPr>
              <a:t>Källa: </a:t>
            </a:r>
          </a:p>
          <a:p>
            <a:pPr rtl="0"/>
            <a:r>
              <a:rPr lang="en"/>
              <a:t>https://www.swedavia.se/malmo</a:t>
            </a:r>
          </a:p>
          <a:p>
            <a:pPr rtl="0"/>
            <a:r>
              <a:rPr lang="en"/>
              <a:t>https://www.kidairport.com/</a:t>
            </a:r>
          </a:p>
          <a:p>
            <a:pPr rtl="0"/>
            <a:r>
              <a:rPr lang="en"/>
              <a:t>https://www.angelholmhelsingborgairport.se/</a:t>
            </a:r>
          </a:p>
          <a:p>
            <a:pPr rtl="0"/>
            <a:r>
              <a:rPr lang="en"/>
              <a:t>https://www.cph.dk/</a:t>
            </a:r>
          </a:p>
          <a:p>
            <a:pPr rtl="0"/>
            <a:r>
              <a:rPr lang="en"/>
              <a:t>http://www.cmport.com/</a:t>
            </a:r>
          </a:p>
          <a:p>
            <a:pPr rtl="0"/>
            <a:r>
              <a:rPr lang="en"/>
              <a:t>https://www.lansstyrelsen.se/skane/besoksmal/kulturmiljoprogram/skanes-historia-och-utveckling/kustens-landskap/hamnar-och-varv.html</a:t>
            </a:r>
          </a:p>
          <a:p>
            <a:pPr rtl="0"/>
            <a:endParaRPr lang="sv-SE" dirty="0"/>
          </a:p>
          <a:p>
            <a:pPr marL="0" lvl="0" indent="0" rtl="0">
              <a:buFont typeface="Arial" panose="020B0604020202020204" pitchFamily="34" charset="0"/>
              <a:buNone/>
            </a:pPr>
            <a:r>
              <a:rPr lang="en" sz="1200"/>
              <a:t>Källa: Regional utveckling / Fredrik Broman, fredrik.broman@skane.se</a:t>
            </a:r>
          </a:p>
          <a:p>
            <a:pPr marL="0" lvl="0" indent="0" rtl="0">
              <a:buFont typeface="Arial" panose="020B0604020202020204" pitchFamily="34" charset="0"/>
              <a:buNone/>
            </a:pPr>
            <a:r>
              <a:rPr lang="en" sz="1200"/>
              <a:t>Uppdaterad: januari 2023</a:t>
            </a:r>
            <a:endParaRPr lang="sv-SE" sz="1200" dirty="0"/>
          </a:p>
          <a:p>
            <a:pPr rtl="0"/>
            <a:endParaRPr lang="sv-SE" dirty="0"/>
          </a:p>
          <a:p>
            <a:pPr rtl="0"/>
            <a:endParaRPr lang="sv-SE" dirty="0"/>
          </a:p>
          <a:p>
            <a:pPr rtl="0"/>
            <a:endParaRPr lang="sv-SE" dirty="0"/>
          </a:p>
        </p:txBody>
      </p:sp>
      <p:sp>
        <p:nvSpPr>
          <p:cNvPr id="4" name="Platshållare för bildnummer 3"/>
          <p:cNvSpPr>
            <a:spLocks noGrp="1"/>
          </p:cNvSpPr>
          <p:nvPr>
            <p:ph type="sldNum" sz="quarter" idx="10"/>
          </p:nvPr>
        </p:nvSpPr>
        <p:spPr/>
        <p:txBody>
          <a:bodyPr rtlCol="0"/>
          <a:lstStyle/>
          <a:p>
            <a:pPr marL="0" marR="0" lvl="0" indent="0" algn="r" defTabSz="914400" rtl="0" eaLnBrk="0" fontAlgn="base" latinLnBrk="0" hangingPunct="0">
              <a:lnSpc>
                <a:spcPct val="100000"/>
              </a:lnSpc>
              <a:spcBef>
                <a:spcPct val="0"/>
              </a:spcBef>
              <a:spcAft>
                <a:spcPct val="0"/>
              </a:spcAft>
              <a:buClrTx/>
              <a:buSzTx/>
              <a:buFontTx/>
              <a:buNone/>
              <a:tabLst/>
              <a:defRPr/>
            </a:pPr>
            <a:fld id="{B1BF5E35-0CD6-4D01-8E8D-A31FF9510064}" type="slidenum">
              <a:rPr kumimoji="0" lang="sv-SE" altLang="sv-SE" sz="1200" b="0" i="0" u="none" strike="noStrike" kern="1200" cap="none" spc="0" normalizeH="0" baseline="0" noProof="0" smtClean="0">
                <a:ln>
                  <a:noFill/>
                </a:ln>
                <a:solidFill>
                  <a:srgbClr val="000000"/>
                </a:solidFill>
                <a:effectLst/>
                <a:uLnTx/>
                <a:uFillTx/>
                <a:latin typeface="Arial" panose="020B0604020202020204" pitchFamily="34" charset="0"/>
                <a:ea typeface="ヒラギノ角ゴ Pro W3"/>
                <a:cs typeface="+mn-cs"/>
              </a:rPr>
              <a:pPr marL="0" marR="0" lvl="0" indent="0" algn="r" defTabSz="914400" rtl="0" eaLnBrk="0" fontAlgn="base" latinLnBrk="0" hangingPunct="0">
                <a:lnSpc>
                  <a:spcPct val="100000"/>
                </a:lnSpc>
                <a:spcBef>
                  <a:spcPct val="0"/>
                </a:spcBef>
                <a:spcAft>
                  <a:spcPct val="0"/>
                </a:spcAft>
                <a:buClrTx/>
                <a:buSzTx/>
                <a:buFontTx/>
                <a:buNone/>
                <a:tabLst/>
                <a:defRPr/>
              </a:pPr>
              <a:t>10</a:t>
            </a:fld>
            <a:endParaRPr kumimoji="0" lang="sv-SE" altLang="sv-SE" sz="1200" b="0" i="0" u="none" strike="noStrike" kern="1200" cap="none" spc="0" normalizeH="0" baseline="0" noProof="0">
              <a:ln>
                <a:noFill/>
              </a:ln>
              <a:solidFill>
                <a:srgbClr val="000000"/>
              </a:solidFill>
              <a:effectLst/>
              <a:uLnTx/>
              <a:uFillTx/>
              <a:latin typeface="Arial" panose="020B0604020202020204" pitchFamily="34" charset="0"/>
              <a:ea typeface="ヒラギノ角ゴ Pro W3"/>
              <a:cs typeface="+mn-cs"/>
            </a:endParaRPr>
          </a:p>
        </p:txBody>
      </p:sp>
    </p:spTree>
    <p:extLst>
      <p:ext uri="{BB962C8B-B14F-4D97-AF65-F5344CB8AC3E}">
        <p14:creationId xmlns:p14="http://schemas.microsoft.com/office/powerpoint/2010/main" val="31328399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381000" y="685800"/>
            <a:ext cx="6096000" cy="3429000"/>
          </a:xfrm>
        </p:spPr>
      </p:sp>
      <p:sp>
        <p:nvSpPr>
          <p:cNvPr id="3" name="Platshållare för anteckningar 2"/>
          <p:cNvSpPr>
            <a:spLocks noGrp="1"/>
          </p:cNvSpPr>
          <p:nvPr>
            <p:ph type="body" idx="1"/>
          </p:nvPr>
        </p:nvSpPr>
        <p:spPr/>
        <p:txBody>
          <a:bodyPr/>
          <a:lstStyle/>
          <a:p>
            <a:r>
              <a:rPr lang="en-GB" sz="2400" kern="1200" noProof="0">
                <a:solidFill>
                  <a:schemeClr val="tx1"/>
                </a:solidFill>
                <a:effectLst/>
                <a:latin typeface="Helvetica Neue"/>
                <a:ea typeface="Helvetica Neue"/>
                <a:cs typeface="Helvetica Neue"/>
                <a:sym typeface="Helvetica Neue"/>
              </a:rPr>
              <a:t>  </a:t>
            </a:r>
          </a:p>
          <a:p>
            <a:r>
              <a:rPr lang="en-GB" sz="2400" b="0" kern="1200" noProof="0" dirty="0">
                <a:solidFill>
                  <a:schemeClr val="tx1"/>
                </a:solidFill>
                <a:effectLst/>
                <a:latin typeface="Helvetica Neue"/>
                <a:ea typeface="Helvetica Neue"/>
                <a:cs typeface="Helvetica Neue"/>
                <a:sym typeface="Helvetica Neue"/>
              </a:rPr>
              <a:t>The Fehmarn Belt link, </a:t>
            </a:r>
            <a:r>
              <a:rPr lang="en-GB" sz="2400" kern="1200" noProof="0" dirty="0">
                <a:solidFill>
                  <a:schemeClr val="tx1"/>
                </a:solidFill>
                <a:effectLst/>
                <a:latin typeface="Helvetica Neue"/>
                <a:ea typeface="Helvetica Neue"/>
                <a:cs typeface="Helvetica Neue"/>
                <a:sym typeface="Helvetica Neue"/>
              </a:rPr>
              <a:t>a tunnel between </a:t>
            </a:r>
            <a:r>
              <a:rPr lang="en-GB" sz="2400" kern="1200" noProof="0" dirty="0" err="1">
                <a:solidFill>
                  <a:schemeClr val="tx1"/>
                </a:solidFill>
                <a:effectLst/>
                <a:latin typeface="Helvetica Neue"/>
                <a:ea typeface="Helvetica Neue"/>
                <a:cs typeface="Helvetica Neue"/>
                <a:sym typeface="Helvetica Neue"/>
              </a:rPr>
              <a:t>Rödby</a:t>
            </a:r>
            <a:r>
              <a:rPr lang="en-GB" sz="2400" kern="1200" noProof="0" dirty="0">
                <a:solidFill>
                  <a:schemeClr val="tx1"/>
                </a:solidFill>
                <a:effectLst/>
                <a:latin typeface="Helvetica Neue"/>
                <a:ea typeface="Helvetica Neue"/>
                <a:cs typeface="Helvetica Neue"/>
                <a:sym typeface="Helvetica Neue"/>
              </a:rPr>
              <a:t> in Denmark and </a:t>
            </a:r>
            <a:r>
              <a:rPr lang="en-GB" sz="2400" kern="1200" noProof="0" dirty="0" err="1">
                <a:solidFill>
                  <a:schemeClr val="tx1"/>
                </a:solidFill>
                <a:effectLst/>
                <a:latin typeface="Helvetica Neue"/>
                <a:ea typeface="Helvetica Neue"/>
                <a:cs typeface="Helvetica Neue"/>
                <a:sym typeface="Helvetica Neue"/>
              </a:rPr>
              <a:t>Puttgarten</a:t>
            </a:r>
            <a:r>
              <a:rPr lang="en-GB" sz="2400" kern="1200" noProof="0" dirty="0">
                <a:solidFill>
                  <a:schemeClr val="tx1"/>
                </a:solidFill>
                <a:effectLst/>
                <a:latin typeface="Helvetica Neue"/>
                <a:ea typeface="Helvetica Neue"/>
                <a:cs typeface="Helvetica Neue"/>
                <a:sym typeface="Helvetica Neue"/>
              </a:rPr>
              <a:t> in Germany, is expected to be operational by 2028. It will provide</a:t>
            </a:r>
            <a:r>
              <a:rPr lang="en-GB" sz="2400" kern="1200" baseline="0" noProof="0" dirty="0">
                <a:solidFill>
                  <a:schemeClr val="tx1"/>
                </a:solidFill>
                <a:effectLst/>
                <a:latin typeface="Helvetica Neue"/>
                <a:ea typeface="Helvetica Neue"/>
                <a:cs typeface="Helvetica Neue"/>
                <a:sym typeface="Helvetica Neue"/>
              </a:rPr>
              <a:t> swift access to Germany and other European markets.</a:t>
            </a:r>
            <a:br>
              <a:rPr lang="en-GB" sz="2400" kern="1200" baseline="0" noProof="0">
                <a:solidFill>
                  <a:schemeClr val="tx1"/>
                </a:solidFill>
                <a:effectLst/>
                <a:latin typeface="Helvetica Neue"/>
                <a:ea typeface="Helvetica Neue"/>
                <a:cs typeface="Helvetica Neue"/>
                <a:sym typeface="Helvetica Neue"/>
              </a:rPr>
            </a:br>
            <a:endParaRPr lang="en-GB" sz="2400" kern="1200" baseline="0" noProof="0">
              <a:solidFill>
                <a:schemeClr val="tx1"/>
              </a:solidFill>
              <a:effectLst/>
              <a:latin typeface="Helvetica Neue"/>
              <a:ea typeface="Helvetica Neue"/>
              <a:cs typeface="Helvetica Neue"/>
              <a:sym typeface="Helvetica Neue"/>
            </a:endParaRPr>
          </a:p>
          <a:p>
            <a:r>
              <a:rPr lang="en-GB" sz="2400" kern="1200" noProof="0" dirty="0">
                <a:solidFill>
                  <a:schemeClr val="tx1"/>
                </a:solidFill>
                <a:effectLst/>
                <a:latin typeface="Helvetica Neue"/>
                <a:ea typeface="Helvetica Neue"/>
                <a:cs typeface="Helvetica Neue"/>
                <a:sym typeface="Helvetica Neue"/>
              </a:rPr>
              <a:t>Once completed, the journey between Denmark and Germany will take 7 minutes by train and 10 minutes by car. </a:t>
            </a:r>
          </a:p>
          <a:p>
            <a:r>
              <a:rPr lang="en-GB" sz="2400" kern="1200" noProof="0">
                <a:solidFill>
                  <a:schemeClr val="tx1"/>
                </a:solidFill>
                <a:effectLst/>
                <a:latin typeface="Helvetica Neue"/>
                <a:ea typeface="Helvetica Neue"/>
                <a:cs typeface="Helvetica Neue"/>
                <a:sym typeface="Helvetica Neue"/>
              </a:rPr>
              <a:t> </a:t>
            </a:r>
          </a:p>
          <a:p>
            <a:r>
              <a:rPr lang="en-GB" sz="2400" kern="1200" noProof="0" dirty="0">
                <a:solidFill>
                  <a:schemeClr val="tx1"/>
                </a:solidFill>
                <a:effectLst/>
                <a:latin typeface="Helvetica Neue"/>
                <a:ea typeface="Helvetica Neue"/>
                <a:cs typeface="Helvetica Neue"/>
                <a:sym typeface="Helvetica Neue"/>
              </a:rPr>
              <a:t>That means you will be able to travel from Stockholm to Hamburg in just nine hours and from Malmö to Hamburg in approx. three hours. </a:t>
            </a:r>
          </a:p>
          <a:p>
            <a:r>
              <a:rPr lang="en-GB" sz="2000" noProof="0" dirty="0"/>
              <a:t>Yet another</a:t>
            </a:r>
            <a:r>
              <a:rPr lang="en-GB" sz="2000" baseline="0" noProof="0" dirty="0"/>
              <a:t> major infrastructure investment dawning, a link that will bring Scandinavia closer to the continent, Germany and the rest of Europe: the </a:t>
            </a:r>
            <a:r>
              <a:rPr lang="en-GB" sz="2000" noProof="0" dirty="0"/>
              <a:t>Fehmarn</a:t>
            </a:r>
            <a:r>
              <a:rPr lang="en-GB" sz="2000" baseline="0" noProof="0" dirty="0"/>
              <a:t> Belt Link.</a:t>
            </a:r>
          </a:p>
          <a:p>
            <a:endParaRPr lang="en-GB" sz="2000" baseline="0" noProof="0"/>
          </a:p>
          <a:p>
            <a:r>
              <a:rPr lang="en-GB" sz="2000" baseline="0" noProof="0" dirty="0"/>
              <a:t>This will be the </a:t>
            </a:r>
            <a:r>
              <a:rPr lang="en-GB" sz="2000" baseline="0" noProof="0" dirty="0">
                <a:solidFill>
                  <a:schemeClr val="bg1"/>
                </a:solidFill>
              </a:rPr>
              <a:t>l</a:t>
            </a:r>
            <a:r>
              <a:rPr lang="en-GB" sz="2000" noProof="0" dirty="0">
                <a:solidFill>
                  <a:schemeClr val="bg1"/>
                </a:solidFill>
              </a:rPr>
              <a:t>ongest combined rail and road tunnel,</a:t>
            </a:r>
            <a:r>
              <a:rPr lang="en-GB" sz="2000" baseline="0" noProof="0" dirty="0">
                <a:solidFill>
                  <a:schemeClr val="bg1"/>
                </a:solidFill>
              </a:rPr>
              <a:t> consisting of a f</a:t>
            </a:r>
            <a:r>
              <a:rPr lang="en-GB" sz="2000" noProof="0" dirty="0">
                <a:solidFill>
                  <a:schemeClr val="bg1"/>
                </a:solidFill>
              </a:rPr>
              <a:t>our lane motorway alongside railway, as an immersed tunnel.</a:t>
            </a:r>
          </a:p>
          <a:p>
            <a:endParaRPr lang="en-GB" sz="2000" baseline="0" noProof="0"/>
          </a:p>
          <a:p>
            <a:r>
              <a:rPr lang="en-GB" sz="2000" b="1" baseline="0" noProof="0" dirty="0"/>
              <a:t>Facts</a:t>
            </a:r>
            <a:endParaRPr lang="en-GB" sz="2000" b="1" noProof="0" dirty="0"/>
          </a:p>
          <a:p>
            <a:r>
              <a:rPr lang="en-GB" sz="2000" noProof="0" dirty="0"/>
              <a:t>A fixed link, approx. 18 km long, between Fehmarn  (DE) and Lolland (DK).</a:t>
            </a:r>
          </a:p>
          <a:p>
            <a:r>
              <a:rPr lang="en-GB" sz="2000" noProof="0" dirty="0"/>
              <a:t>The Fehmarn</a:t>
            </a:r>
            <a:r>
              <a:rPr lang="en-GB" sz="2000" baseline="0" noProof="0" dirty="0"/>
              <a:t> region includes the important commerce </a:t>
            </a:r>
            <a:r>
              <a:rPr lang="en-GB" sz="2000" baseline="0" noProof="0" dirty="0" err="1"/>
              <a:t>center</a:t>
            </a:r>
            <a:r>
              <a:rPr lang="en-GB" sz="2000" baseline="0" noProof="0" dirty="0"/>
              <a:t>, Hamburg.</a:t>
            </a:r>
            <a:endParaRPr lang="en-GB" sz="2000" noProof="0" dirty="0"/>
          </a:p>
          <a:p>
            <a:r>
              <a:rPr lang="en-GB" sz="2000" noProof="0" dirty="0"/>
              <a:t>Construction period (</a:t>
            </a:r>
            <a:r>
              <a:rPr lang="en-GB" sz="2000" noProof="0" dirty="0" err="1"/>
              <a:t>prel</a:t>
            </a:r>
            <a:r>
              <a:rPr lang="en-GB" sz="2000" noProof="0" dirty="0"/>
              <a:t>.): 2015-24</a:t>
            </a:r>
          </a:p>
          <a:p>
            <a:r>
              <a:rPr lang="en-GB" sz="2000" noProof="0" dirty="0"/>
              <a:t>Total costs: 5.5  billion EUR out of which 4.1 for construction </a:t>
            </a:r>
            <a:endParaRPr lang="en-GB" sz="2000" baseline="0" noProof="0" dirty="0"/>
          </a:p>
          <a:p>
            <a:endParaRPr lang="sv-SE"/>
          </a:p>
        </p:txBody>
      </p:sp>
    </p:spTree>
    <p:extLst>
      <p:ext uri="{BB962C8B-B14F-4D97-AF65-F5344CB8AC3E}">
        <p14:creationId xmlns:p14="http://schemas.microsoft.com/office/powerpoint/2010/main" val="290925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rtlCol="0"/>
          <a:lstStyle/>
          <a:p>
            <a:pPr rtl="0"/>
            <a:r>
              <a:rPr lang="en" b="1"/>
              <a:t>Hälso- och sjukvård hänger ihop med regional utveckling II</a:t>
            </a:r>
          </a:p>
          <a:p>
            <a:pPr rtl="0"/>
            <a:r>
              <a:rPr lang="en"/>
              <a:t>Det avgörande för varje del av verksamheten är att den förstår hur den dockar in i helheten – </a:t>
            </a:r>
          </a:p>
          <a:p>
            <a:pPr rtl="0"/>
            <a:endParaRPr lang="sv-SE" baseline="0" dirty="0"/>
          </a:p>
          <a:p>
            <a:pPr rtl="0"/>
            <a:r>
              <a:rPr lang="en"/>
              <a:t>Även om det i alla aktiviteter som avdelningen ägnar sig åt – tex näringslivsutveckling – i det dagliga arbetet inte är det man som enskild tjänsteman tänker på</a:t>
            </a:r>
          </a:p>
          <a:p>
            <a:pPr rtl="0"/>
            <a:endParaRPr lang="sv-SE" baseline="0" dirty="0"/>
          </a:p>
          <a:p>
            <a:pPr rtl="0"/>
            <a:r>
              <a:rPr lang="en"/>
              <a:t>Triangelresonemanget: </a:t>
            </a:r>
          </a:p>
          <a:p>
            <a:pPr marL="228600" indent="-228600" rtl="0">
              <a:buAutoNum type="arabicPeriod"/>
            </a:pPr>
            <a:r>
              <a:rPr lang="en"/>
              <a:t>Vad är 95% av RS verksamhet – sjukvård och hjälpa våra patienter från det vardagliga enklare till den avancerade specialistvården</a:t>
            </a:r>
          </a:p>
          <a:p>
            <a:pPr marL="228600" indent="-228600" rtl="0">
              <a:buAutoNum type="arabicPeriod"/>
            </a:pPr>
            <a:r>
              <a:rPr lang="en"/>
              <a:t>Men vart går merparten av vår budget </a:t>
            </a:r>
          </a:p>
          <a:p>
            <a:pPr marL="228600" indent="-228600" rtl="0">
              <a:buAutoNum type="arabicPeriod"/>
            </a:pPr>
            <a:r>
              <a:rPr lang="en"/>
              <a:t>Men 65% av dessa kroniska sjukdomar som tar så stor del av budgeten är möjliga att förebygga det handlar om livsvillkor och levnadsvanor</a:t>
            </a:r>
          </a:p>
          <a:p>
            <a:pPr marL="228600" indent="-228600" rtl="0">
              <a:buAutoNum type="arabicPeriod"/>
            </a:pPr>
            <a:r>
              <a:rPr lang="en"/>
              <a:t>Regional utvecklinsarbete handlar om livsvillkor – oavsett om det handlar om infrastruktursatsningar eller insatser för ett välmående näringsliv som genererar jobb osv</a:t>
            </a:r>
          </a:p>
          <a:p>
            <a:pPr marL="228600" indent="-228600" rtl="0">
              <a:buAutoNum type="arabicPeriod"/>
            </a:pPr>
            <a:r>
              <a:rPr lang="en"/>
              <a:t>Låt oss vända på trianglarna och se vad framtidens hälsosystem ger för möjligheter </a:t>
            </a:r>
          </a:p>
          <a:p>
            <a:pPr marL="228600" indent="-228600" rtl="0">
              <a:buAutoNum type="arabicPeriod"/>
            </a:pPr>
            <a:r>
              <a:rPr lang="en" sz="1200" b="1" kern="1200">
                <a:solidFill>
                  <a:schemeClr val="tx1"/>
                </a:solidFill>
                <a:effectLst/>
                <a:latin typeface="+mn-lt"/>
                <a:ea typeface="+mn-ea"/>
                <a:cs typeface="+mn-cs"/>
              </a:rPr>
              <a:t>OBS! Folkhälsan i Sverige visar till exempel att andelen som anger att de har ängslan, oro eller ångest ökar. Fler anger att de har fetma och det finns stora skillnader i befolkningen beroende på var man bor, kön, ålder, samt socioekonomi. Skillnaderna tycks inte minska och har i vissa fall till och med ökat. Hälsan utvecklas inte lika gynnsamt för dem som inte har eftergymnasial utbildning, sett till medellivslängd, självskattad hälsa, fetma, hjärtinfarkt och lungcancer. Levnadsvanorna utvecklas inom några områden positivt, såsom minskad daglig rökning bland unga och bland gravida samt minskad riskkonsumtion av alkohol bland unga. Men barn och vuxna är mycket stillasittande, i regel 9 timmar per dag. Vi vet också att fysiskt aktiva har 30-50% lägre risk att utveckla depression, diabetes typ 2 eller vissa cancerformer jämfört med inaktiva och idag har vi tre gånger högre andel med fetma i befolkningen idag jämfört med 80-talet.</a:t>
            </a:r>
          </a:p>
          <a:p>
            <a:pPr marL="228600" indent="-228600" rtl="0">
              <a:buAutoNum type="arabicPeriod"/>
            </a:pPr>
            <a:endParaRPr lang="sv-SE" b="1" baseline="0" dirty="0"/>
          </a:p>
          <a:p>
            <a:pPr marL="228600" indent="-228600" rtl="0">
              <a:buAutoNum type="arabicPeriod"/>
            </a:pPr>
            <a:endParaRPr lang="sv-SE" b="1" baseline="0" dirty="0"/>
          </a:p>
          <a:p>
            <a:pPr marL="0" lvl="0" indent="0" rtl="0">
              <a:buFont typeface="Arial" panose="020B0604020202020204" pitchFamily="34" charset="0"/>
              <a:buNone/>
            </a:pPr>
            <a:r>
              <a:rPr lang="en" sz="1200"/>
              <a:t>Källa: Regional utveckling / Fredrik Broman, fredrik.broman@skane.se</a:t>
            </a:r>
          </a:p>
          <a:p>
            <a:pPr marL="0" lvl="0" indent="0" rtl="0">
              <a:buFont typeface="Arial" panose="020B0604020202020204" pitchFamily="34" charset="0"/>
              <a:buNone/>
            </a:pPr>
            <a:r>
              <a:rPr lang="en" sz="1200"/>
              <a:t>Uppdaterad: jan 2023</a:t>
            </a:r>
            <a:endParaRPr lang="sv-SE" sz="1200" dirty="0"/>
          </a:p>
          <a:p>
            <a:pPr marL="0" indent="0" rtl="0">
              <a:buNone/>
            </a:pPr>
            <a:endParaRPr lang="sv-SE" b="1" baseline="0" dirty="0"/>
          </a:p>
          <a:p>
            <a:pPr marL="228600" indent="-228600" rtl="0">
              <a:buAutoNum type="arabicPeriod"/>
            </a:pPr>
            <a:endParaRPr lang="sv-SE" b="1" baseline="0" dirty="0"/>
          </a:p>
          <a:p>
            <a:pPr rtl="0"/>
            <a:endParaRPr lang="sv-SE" baseline="0" dirty="0"/>
          </a:p>
        </p:txBody>
      </p:sp>
      <p:sp>
        <p:nvSpPr>
          <p:cNvPr id="4" name="Platshållare för bildnummer 3"/>
          <p:cNvSpPr>
            <a:spLocks noGrp="1"/>
          </p:cNvSpPr>
          <p:nvPr>
            <p:ph type="sldNum" sz="quarter" idx="5"/>
          </p:nvPr>
        </p:nvSpPr>
        <p:spPr/>
        <p:txBody>
          <a:bodyPr rtlCol="0"/>
          <a:lstStyle/>
          <a:p>
            <a:pPr marL="0" marR="0" lvl="0" indent="0" algn="r" defTabSz="914400" rtl="0" eaLnBrk="0" fontAlgn="base" latinLnBrk="0" hangingPunct="0">
              <a:lnSpc>
                <a:spcPct val="100000"/>
              </a:lnSpc>
              <a:spcBef>
                <a:spcPct val="0"/>
              </a:spcBef>
              <a:spcAft>
                <a:spcPct val="0"/>
              </a:spcAft>
              <a:buClrTx/>
              <a:buSzTx/>
              <a:buFontTx/>
              <a:buNone/>
              <a:tabLst/>
              <a:defRPr/>
            </a:pPr>
            <a:fld id="{59DA9FB4-3BDC-6C44-96CC-1B2482E80383}" type="slidenum">
              <a:rPr kumimoji="0" lang="sv-SE" sz="1200" b="0" i="0" u="none" strike="noStrike" kern="1200" cap="none" spc="0" normalizeH="0" baseline="0" noProof="0" smtClean="0">
                <a:ln>
                  <a:noFill/>
                </a:ln>
                <a:solidFill>
                  <a:prstClr val="black"/>
                </a:solidFill>
                <a:effectLst/>
                <a:uLnTx/>
                <a:uFillTx/>
                <a:latin typeface="Arial" panose="020B0604020202020204" pitchFamily="34" charset="0"/>
                <a:ea typeface="ヒラギノ角ゴ Pro W3"/>
              </a:rPr>
              <a:pPr marL="0" marR="0" lvl="0" indent="0" algn="r" defTabSz="914400" rtl="0" eaLnBrk="0" fontAlgn="base" latinLnBrk="0" hangingPunct="0">
                <a:lnSpc>
                  <a:spcPct val="100000"/>
                </a:lnSpc>
                <a:spcBef>
                  <a:spcPct val="0"/>
                </a:spcBef>
                <a:spcAft>
                  <a:spcPct val="0"/>
                </a:spcAft>
                <a:buClrTx/>
                <a:buSzTx/>
                <a:buFontTx/>
                <a:buNone/>
                <a:tabLst/>
                <a:defRPr/>
              </a:pPr>
              <a:t>13</a:t>
            </a:fld>
            <a:endParaRPr kumimoji="0" lang="sv-SE" sz="1200" b="0" i="0" u="none" strike="noStrike" kern="1200" cap="none" spc="0" normalizeH="0" baseline="0" noProof="0">
              <a:ln>
                <a:noFill/>
              </a:ln>
              <a:solidFill>
                <a:prstClr val="black"/>
              </a:solidFill>
              <a:effectLst/>
              <a:uLnTx/>
              <a:uFillTx/>
              <a:latin typeface="Arial" panose="020B0604020202020204" pitchFamily="34" charset="0"/>
              <a:ea typeface="ヒラギノ角ゴ Pro W3"/>
            </a:endParaRPr>
          </a:p>
        </p:txBody>
      </p:sp>
    </p:spTree>
    <p:extLst>
      <p:ext uri="{BB962C8B-B14F-4D97-AF65-F5344CB8AC3E}">
        <p14:creationId xmlns:p14="http://schemas.microsoft.com/office/powerpoint/2010/main" val="15869111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g"/><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jpe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jpe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jpeg"/><Relationship Id="rId1" Type="http://schemas.openxmlformats.org/officeDocument/2006/relationships/slideMaster" Target="../slideMasters/slideMaster5.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1.jpeg"/><Relationship Id="rId1" Type="http://schemas.openxmlformats.org/officeDocument/2006/relationships/slideMaster" Target="../slideMasters/slideMaster5.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2.jpeg"/><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5.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Master" Target="../slideMasters/slideMaster7.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Master" Target="../slideMasters/slideMaster7.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8.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6.jpeg"/><Relationship Id="rId1" Type="http://schemas.openxmlformats.org/officeDocument/2006/relationships/slideMaster" Target="../slideMasters/slideMaster8.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8.xml"/></Relationships>
</file>

<file path=ppt/slideLayouts/_rels/slideLayout23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8.xml"/></Relationships>
</file>

<file path=ppt/slideLayouts/_rels/slideLayout23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Försättsblad">
    <p:spTree>
      <p:nvGrpSpPr>
        <p:cNvPr id="1" name=""/>
        <p:cNvGrpSpPr/>
        <p:nvPr/>
      </p:nvGrpSpPr>
      <p:grpSpPr>
        <a:xfrm>
          <a:off x="0" y="0"/>
          <a:ext cx="0" cy="0"/>
          <a:chOff x="0" y="0"/>
          <a:chExt cx="0" cy="0"/>
        </a:xfrm>
      </p:grpSpPr>
      <p:sp>
        <p:nvSpPr>
          <p:cNvPr id="10" name="Platshållare för bild 9">
            <a:extLst>
              <a:ext uri="{FF2B5EF4-FFF2-40B4-BE49-F238E27FC236}">
                <a16:creationId xmlns:a16="http://schemas.microsoft.com/office/drawing/2014/main" id="{897B12C4-A124-5F4F-A42B-E44D8DA44050}"/>
              </a:ext>
            </a:extLst>
          </p:cNvPr>
          <p:cNvSpPr>
            <a:spLocks noGrp="1"/>
          </p:cNvSpPr>
          <p:nvPr>
            <p:ph type="pic" sz="quarter" idx="21"/>
          </p:nvPr>
        </p:nvSpPr>
        <p:spPr>
          <a:xfrm>
            <a:off x="0" y="0"/>
            <a:ext cx="12192000" cy="6858000"/>
          </a:xfrm>
        </p:spPr>
        <p:txBody>
          <a:bodyPr/>
          <a:lstStyle/>
          <a:p>
            <a:r>
              <a:rPr lang="sv-SE"/>
              <a:t>Klicka på ikonen för att lägga till en bild</a:t>
            </a:r>
          </a:p>
        </p:txBody>
      </p:sp>
      <p:sp>
        <p:nvSpPr>
          <p:cNvPr id="21" name="Platshållare för text 4">
            <a:extLst>
              <a:ext uri="{FF2B5EF4-FFF2-40B4-BE49-F238E27FC236}">
                <a16:creationId xmlns:a16="http://schemas.microsoft.com/office/drawing/2014/main" id="{464D3D98-E89F-2049-B0BF-4DD12C2AD1D2}"/>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9" name="Platshållare för text 4">
            <a:extLst>
              <a:ext uri="{FF2B5EF4-FFF2-40B4-BE49-F238E27FC236}">
                <a16:creationId xmlns:a16="http://schemas.microsoft.com/office/drawing/2014/main" id="{ADCD5652-CA7B-ED47-99BD-247F34C58B7D}"/>
              </a:ext>
            </a:extLst>
          </p:cNvPr>
          <p:cNvSpPr>
            <a:spLocks noGrp="1"/>
          </p:cNvSpPr>
          <p:nvPr>
            <p:ph type="body" sz="quarter" idx="11" hasCustomPrompt="1"/>
          </p:nvPr>
        </p:nvSpPr>
        <p:spPr>
          <a:xfrm>
            <a:off x="0" y="1723318"/>
            <a:ext cx="12191999" cy="386054"/>
          </a:xfrm>
        </p:spPr>
        <p:txBody>
          <a:bodyPr/>
          <a:lstStyle>
            <a:lvl1pPr marL="7938" indent="-7938" algn="ctr">
              <a:buNone/>
              <a:tabLst/>
              <a:defRPr sz="2000" b="1">
                <a:solidFill>
                  <a:schemeClr val="tx1"/>
                </a:solidFill>
              </a:defRPr>
            </a:lvl1pPr>
          </a:lstStyle>
          <a:p>
            <a:pPr lvl="0"/>
            <a:r>
              <a:rPr lang="sv-SE"/>
              <a:t>Underrubrik in här</a:t>
            </a:r>
          </a:p>
        </p:txBody>
      </p:sp>
      <p:sp>
        <p:nvSpPr>
          <p:cNvPr id="13" name="Rubrik 1">
            <a:extLst>
              <a:ext uri="{FF2B5EF4-FFF2-40B4-BE49-F238E27FC236}">
                <a16:creationId xmlns:a16="http://schemas.microsoft.com/office/drawing/2014/main" id="{54B1F752-088A-EA4D-85E8-EE58D64DC417}"/>
              </a:ext>
            </a:extLst>
          </p:cNvPr>
          <p:cNvSpPr>
            <a:spLocks noGrp="1"/>
          </p:cNvSpPr>
          <p:nvPr>
            <p:ph type="ctrTitle" hasCustomPrompt="1"/>
          </p:nvPr>
        </p:nvSpPr>
        <p:spPr>
          <a:xfrm>
            <a:off x="0" y="1100070"/>
            <a:ext cx="12192000" cy="623248"/>
          </a:xfrm>
        </p:spPr>
        <p:txBody>
          <a:bodyPr lIns="0" tIns="0" rIns="0" bIns="0" anchor="b"/>
          <a:lstStyle>
            <a:lvl1pPr algn="ctr">
              <a:defRPr sz="4500" b="1">
                <a:solidFill>
                  <a:schemeClr val="tx1"/>
                </a:solidFill>
                <a:latin typeface="+mj-lt"/>
              </a:defRPr>
            </a:lvl1pPr>
          </a:lstStyle>
          <a:p>
            <a:r>
              <a:rPr lang="sv-SE"/>
              <a:t>Större rubrik som tar plats</a:t>
            </a: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4" name="Logotyp Business Region Skåne">
            <a:extLst>
              <a:ext uri="{FF2B5EF4-FFF2-40B4-BE49-F238E27FC236}">
                <a16:creationId xmlns:a16="http://schemas.microsoft.com/office/drawing/2014/main" id="{987BC891-6CFC-FB4E-92AF-44A7576AA918}"/>
              </a:ext>
              <a:ext uri="{C183D7F6-B498-43B3-948B-1728B52AA6E4}">
                <adec:decorative xmlns:adec="http://schemas.microsoft.com/office/drawing/2017/decorative" val="1"/>
              </a:ext>
            </a:extLst>
          </p:cNvPr>
          <p:cNvSpPr>
            <a:spLocks noGrp="1"/>
          </p:cNvSpPr>
          <p:nvPr>
            <p:ph type="body" sz="quarter" idx="13"/>
          </p:nvPr>
        </p:nvSpPr>
        <p:spPr>
          <a:xfrm>
            <a:off x="10306431" y="6217844"/>
            <a:ext cx="1406144" cy="333248"/>
          </a:xfrm>
          <a:blipFill>
            <a:blip r:embed="rId2"/>
            <a:stretch>
              <a:fillRect/>
            </a:stretch>
          </a:blipFill>
        </p:spPr>
        <p:txBody>
          <a:bodyPr/>
          <a:lstStyle>
            <a:lvl1pPr>
              <a:buNone/>
              <a:defRPr>
                <a:noFill/>
              </a:defRPr>
            </a:lvl1pPr>
          </a:lstStyle>
          <a:p>
            <a:pPr lvl="0"/>
            <a:r>
              <a:rPr lang="sv-SE"/>
              <a:t>Klicka här för att ändra format på bakgrundstexten</a:t>
            </a:r>
          </a:p>
        </p:txBody>
      </p:sp>
    </p:spTree>
    <p:extLst>
      <p:ext uri="{BB962C8B-B14F-4D97-AF65-F5344CB8AC3E}">
        <p14:creationId xmlns:p14="http://schemas.microsoft.com/office/powerpoint/2010/main" val="30988671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Rubrik+text+bild vänster alt.1">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983443D7-D671-1F4D-9E67-063CBAB0C602}"/>
              </a:ext>
              <a:ext uri="{C183D7F6-B498-43B3-948B-1728B52AA6E4}">
                <adec:decorative xmlns:adec="http://schemas.microsoft.com/office/drawing/2017/decorative" val="1"/>
              </a:ext>
            </a:extLst>
          </p:cNvPr>
          <p:cNvSpPr>
            <a:spLocks/>
          </p:cNvSpPr>
          <p:nvPr/>
        </p:nvSpPr>
        <p:spPr>
          <a:xfrm>
            <a:off x="6096000" y="0"/>
            <a:ext cx="609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12" name="Platshållare för bild 5">
            <a:extLst>
              <a:ext uri="{FF2B5EF4-FFF2-40B4-BE49-F238E27FC236}">
                <a16:creationId xmlns:a16="http://schemas.microsoft.com/office/drawing/2014/main" id="{6D39367D-AC62-3149-B878-DAFEA78C9AB0}"/>
              </a:ext>
            </a:extLst>
          </p:cNvPr>
          <p:cNvSpPr>
            <a:spLocks noGrp="1"/>
          </p:cNvSpPr>
          <p:nvPr>
            <p:ph type="pic" sz="quarter" idx="18"/>
          </p:nvPr>
        </p:nvSpPr>
        <p:spPr>
          <a:xfrm>
            <a:off x="0" y="0"/>
            <a:ext cx="6096000" cy="6858000"/>
          </a:xfrm>
        </p:spPr>
        <p:txBody>
          <a:bodyPr/>
          <a:lstStyle/>
          <a:p>
            <a:r>
              <a:rPr lang="sv-SE"/>
              <a:t>Klicka på ikonen för att lägga till en bild</a:t>
            </a:r>
          </a:p>
        </p:txBody>
      </p:sp>
      <p:sp>
        <p:nvSpPr>
          <p:cNvPr id="16" name="Underrubrik 2">
            <a:extLst>
              <a:ext uri="{FF2B5EF4-FFF2-40B4-BE49-F238E27FC236}">
                <a16:creationId xmlns:a16="http://schemas.microsoft.com/office/drawing/2014/main" id="{DCB76194-5CFC-F941-A163-D1AB19DB766D}"/>
              </a:ext>
            </a:extLst>
          </p:cNvPr>
          <p:cNvSpPr>
            <a:spLocks noGrp="1"/>
          </p:cNvSpPr>
          <p:nvPr>
            <p:ph type="subTitle" idx="1" hasCustomPrompt="1"/>
          </p:nvPr>
        </p:nvSpPr>
        <p:spPr>
          <a:xfrm>
            <a:off x="6531168" y="2577373"/>
            <a:ext cx="4844683" cy="2103447"/>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a:t>
            </a:r>
          </a:p>
        </p:txBody>
      </p:sp>
      <p:cxnSp>
        <p:nvCxnSpPr>
          <p:cNvPr id="17" name="Rak 16">
            <a:extLst>
              <a:ext uri="{FF2B5EF4-FFF2-40B4-BE49-F238E27FC236}">
                <a16:creationId xmlns:a16="http://schemas.microsoft.com/office/drawing/2014/main" id="{EE2CB5C5-6C9A-FD48-BEE0-27C1116CECBB}"/>
              </a:ext>
              <a:ext uri="{C183D7F6-B498-43B3-948B-1728B52AA6E4}">
                <adec:decorative xmlns:adec="http://schemas.microsoft.com/office/drawing/2017/decorative" val="1"/>
              </a:ext>
            </a:extLst>
          </p:cNvPr>
          <p:cNvCxnSpPr>
            <a:cxnSpLocks/>
          </p:cNvCxnSpPr>
          <p:nvPr/>
        </p:nvCxnSpPr>
        <p:spPr>
          <a:xfrm>
            <a:off x="6531168" y="2421012"/>
            <a:ext cx="4844683" cy="0"/>
          </a:xfrm>
          <a:prstGeom prst="line">
            <a:avLst/>
          </a:prstGeom>
          <a:ln>
            <a:solidFill>
              <a:schemeClr val="bg1"/>
            </a:solidFill>
          </a:ln>
        </p:spPr>
        <p:style>
          <a:lnRef idx="3">
            <a:schemeClr val="dk1"/>
          </a:lnRef>
          <a:fillRef idx="0">
            <a:schemeClr val="dk1"/>
          </a:fillRef>
          <a:effectRef idx="2">
            <a:schemeClr val="dk1"/>
          </a:effectRef>
          <a:fontRef idx="minor">
            <a:schemeClr val="tx1"/>
          </a:fontRef>
        </p:style>
      </p:cxnSp>
      <p:sp>
        <p:nvSpPr>
          <p:cNvPr id="15" name="Rubrik 1">
            <a:extLst>
              <a:ext uri="{FF2B5EF4-FFF2-40B4-BE49-F238E27FC236}">
                <a16:creationId xmlns:a16="http://schemas.microsoft.com/office/drawing/2014/main" id="{4447577F-4E3C-AE4A-831D-0A87F1ACDAE6}"/>
              </a:ext>
            </a:extLst>
          </p:cNvPr>
          <p:cNvSpPr>
            <a:spLocks noGrp="1"/>
          </p:cNvSpPr>
          <p:nvPr>
            <p:ph type="ctrTitle" hasCustomPrompt="1"/>
          </p:nvPr>
        </p:nvSpPr>
        <p:spPr>
          <a:xfrm>
            <a:off x="6528048" y="1030105"/>
            <a:ext cx="4844683" cy="1246495"/>
          </a:xfrm>
        </p:spPr>
        <p:txBody>
          <a:bodyPr lIns="0" tIns="0" rIns="0" bIns="0" anchor="b"/>
          <a:lstStyle>
            <a:lvl1pPr algn="l">
              <a:defRPr sz="4500" b="1">
                <a:solidFill>
                  <a:schemeClr val="bg1"/>
                </a:solidFill>
                <a:latin typeface="+mj-lt"/>
              </a:defRPr>
            </a:lvl1pPr>
          </a:lstStyle>
          <a:p>
            <a:r>
              <a:rPr lang="sv-SE"/>
              <a:t>Större rubrik</a:t>
            </a:r>
            <a:br>
              <a:rPr lang="sv-SE"/>
            </a:br>
            <a:r>
              <a:rPr lang="sv-SE"/>
              <a:t>som tar plats</a:t>
            </a:r>
          </a:p>
        </p:txBody>
      </p:sp>
      <p:sp>
        <p:nvSpPr>
          <p:cNvPr id="11" name="Sidnummer">
            <a:extLst>
              <a:ext uri="{FF2B5EF4-FFF2-40B4-BE49-F238E27FC236}">
                <a16:creationId xmlns:a16="http://schemas.microsoft.com/office/drawing/2014/main" id="{AE54E86B-6268-CE40-8A23-9B275BD5F318}"/>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23" name="Platshållare för text 4">
            <a:extLst>
              <a:ext uri="{FF2B5EF4-FFF2-40B4-BE49-F238E27FC236}">
                <a16:creationId xmlns:a16="http://schemas.microsoft.com/office/drawing/2014/main" id="{0F09F9D9-F1AB-1C47-AFF4-9867012E7F78}"/>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18" name="Bildobjekt 17">
            <a:extLst>
              <a:ext uri="{FF2B5EF4-FFF2-40B4-BE49-F238E27FC236}">
                <a16:creationId xmlns:a16="http://schemas.microsoft.com/office/drawing/2014/main" id="{BBA5DC85-4D9E-7E43-830C-71987E81D8D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146785784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C30C2DA-4F3E-427C-8338-E3FE1B9EBD00}"/>
              </a:ext>
            </a:extLst>
          </p:cNvPr>
          <p:cNvSpPr>
            <a:spLocks noGrp="1"/>
          </p:cNvSpPr>
          <p:nvPr>
            <p:ph type="title"/>
          </p:nvPr>
        </p:nvSpPr>
        <p:spPr/>
        <p:txBody>
          <a:bodyPr rtlCol="0"/>
          <a:lstStyle/>
          <a:p>
            <a:pPr rtl="0"/>
            <a:r>
              <a:rPr lang="en"/>
              <a:t>Klicka här för att ändra mall för rubrikformat</a:t>
            </a:r>
            <a:endParaRPr lang="en-US" dirty="0"/>
          </a:p>
        </p:txBody>
      </p:sp>
      <p:sp>
        <p:nvSpPr>
          <p:cNvPr id="3" name="Platshållare för datum 2">
            <a:extLst>
              <a:ext uri="{FF2B5EF4-FFF2-40B4-BE49-F238E27FC236}">
                <a16:creationId xmlns:a16="http://schemas.microsoft.com/office/drawing/2014/main" id="{E52497BE-5C99-4235-BD47-33F28688C66C}"/>
              </a:ext>
            </a:extLst>
          </p:cNvPr>
          <p:cNvSpPr>
            <a:spLocks noGrp="1"/>
          </p:cNvSpPr>
          <p:nvPr>
            <p:ph type="dt" sz="half" idx="10"/>
          </p:nvPr>
        </p:nvSpPr>
        <p:spPr/>
        <p:txBody>
          <a:bodyPr rtlCol="0"/>
          <a:lstStyle/>
          <a:p>
            <a:pPr rtl="0"/>
            <a:fld id="{A6E01E74-C129-49CC-A8E9-55F17C697E65}" type="datetimeFigureOut">
              <a:rPr lang="sv-SE" smtClean="0"/>
              <a:t>2025-06-08</a:t>
            </a:fld>
            <a:endParaRPr lang="sv-SE"/>
          </a:p>
        </p:txBody>
      </p:sp>
      <p:sp>
        <p:nvSpPr>
          <p:cNvPr id="4" name="Platshållare för sidfot 3">
            <a:extLst>
              <a:ext uri="{FF2B5EF4-FFF2-40B4-BE49-F238E27FC236}">
                <a16:creationId xmlns:a16="http://schemas.microsoft.com/office/drawing/2014/main" id="{3540FD78-70B7-424E-A375-6D9ACFF741C0}"/>
              </a:ext>
            </a:extLst>
          </p:cNvPr>
          <p:cNvSpPr>
            <a:spLocks noGrp="1"/>
          </p:cNvSpPr>
          <p:nvPr>
            <p:ph type="ftr" sz="quarter" idx="11"/>
          </p:nvPr>
        </p:nvSpPr>
        <p:spPr/>
        <p:txBody>
          <a:bodyPr rtlCol="0"/>
          <a:lstStyle/>
          <a:p>
            <a:pPr rtl="0"/>
            <a:endParaRPr lang="sv-SE"/>
          </a:p>
        </p:txBody>
      </p:sp>
      <p:sp>
        <p:nvSpPr>
          <p:cNvPr id="5" name="Platshållare för bildnummer 4">
            <a:extLst>
              <a:ext uri="{FF2B5EF4-FFF2-40B4-BE49-F238E27FC236}">
                <a16:creationId xmlns:a16="http://schemas.microsoft.com/office/drawing/2014/main" id="{FB14F48D-2FBD-4D25-8D1C-1F2C62904A80}"/>
              </a:ext>
            </a:extLst>
          </p:cNvPr>
          <p:cNvSpPr>
            <a:spLocks noGrp="1"/>
          </p:cNvSpPr>
          <p:nvPr>
            <p:ph type="sldNum" sz="quarter" idx="12"/>
          </p:nvPr>
        </p:nvSpPr>
        <p:spPr/>
        <p:txBody>
          <a:bodyPr rtlCol="0"/>
          <a:lstStyle/>
          <a:p>
            <a:pPr rtl="0"/>
            <a:fld id="{B4730AA7-F777-4CAC-8CCC-AEA20B9348DC}" type="slidenum">
              <a:rPr lang="sv-SE" smtClean="0"/>
              <a:t>‹#›</a:t>
            </a:fld>
            <a:endParaRPr lang="sv-SE"/>
          </a:p>
        </p:txBody>
      </p:sp>
    </p:spTree>
    <p:extLst>
      <p:ext uri="{BB962C8B-B14F-4D97-AF65-F5344CB8AC3E}">
        <p14:creationId xmlns:p14="http://schemas.microsoft.com/office/powerpoint/2010/main" val="428709783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35652440-C592-4A93-8685-C39895AE5F28}"/>
              </a:ext>
            </a:extLst>
          </p:cNvPr>
          <p:cNvSpPr>
            <a:spLocks noGrp="1"/>
          </p:cNvSpPr>
          <p:nvPr>
            <p:ph type="dt" sz="half" idx="10"/>
          </p:nvPr>
        </p:nvSpPr>
        <p:spPr/>
        <p:txBody>
          <a:bodyPr rtlCol="0"/>
          <a:lstStyle/>
          <a:p>
            <a:pPr rtl="0"/>
            <a:fld id="{A6E01E74-C129-49CC-A8E9-55F17C697E65}" type="datetimeFigureOut">
              <a:rPr lang="sv-SE" smtClean="0"/>
              <a:t>2025-06-08</a:t>
            </a:fld>
            <a:endParaRPr lang="sv-SE"/>
          </a:p>
        </p:txBody>
      </p:sp>
      <p:sp>
        <p:nvSpPr>
          <p:cNvPr id="3" name="Platshållare för sidfot 2">
            <a:extLst>
              <a:ext uri="{FF2B5EF4-FFF2-40B4-BE49-F238E27FC236}">
                <a16:creationId xmlns:a16="http://schemas.microsoft.com/office/drawing/2014/main" id="{DFD48E40-3050-4C22-9774-9FCE32204BE2}"/>
              </a:ext>
            </a:extLst>
          </p:cNvPr>
          <p:cNvSpPr>
            <a:spLocks noGrp="1"/>
          </p:cNvSpPr>
          <p:nvPr>
            <p:ph type="ftr" sz="quarter" idx="11"/>
          </p:nvPr>
        </p:nvSpPr>
        <p:spPr/>
        <p:txBody>
          <a:bodyPr rtlCol="0"/>
          <a:lstStyle/>
          <a:p>
            <a:pPr rtl="0"/>
            <a:endParaRPr lang="sv-SE"/>
          </a:p>
        </p:txBody>
      </p:sp>
      <p:sp>
        <p:nvSpPr>
          <p:cNvPr id="4" name="Platshållare för bildnummer 3">
            <a:extLst>
              <a:ext uri="{FF2B5EF4-FFF2-40B4-BE49-F238E27FC236}">
                <a16:creationId xmlns:a16="http://schemas.microsoft.com/office/drawing/2014/main" id="{6F3786E9-BBDD-431B-94DD-E3718E997FFE}"/>
              </a:ext>
            </a:extLst>
          </p:cNvPr>
          <p:cNvSpPr>
            <a:spLocks noGrp="1"/>
          </p:cNvSpPr>
          <p:nvPr>
            <p:ph type="sldNum" sz="quarter" idx="12"/>
          </p:nvPr>
        </p:nvSpPr>
        <p:spPr/>
        <p:txBody>
          <a:bodyPr rtlCol="0"/>
          <a:lstStyle/>
          <a:p>
            <a:pPr rtl="0"/>
            <a:fld id="{B4730AA7-F777-4CAC-8CCC-AEA20B9348DC}" type="slidenum">
              <a:rPr lang="sv-SE" smtClean="0"/>
              <a:t>‹#›</a:t>
            </a:fld>
            <a:endParaRPr lang="sv-SE"/>
          </a:p>
        </p:txBody>
      </p:sp>
    </p:spTree>
    <p:extLst>
      <p:ext uri="{BB962C8B-B14F-4D97-AF65-F5344CB8AC3E}">
        <p14:creationId xmlns:p14="http://schemas.microsoft.com/office/powerpoint/2010/main" val="405095308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Bild med bildtext">
    <p:spTree>
      <p:nvGrpSpPr>
        <p:cNvPr id="1" name=""/>
        <p:cNvGrpSpPr/>
        <p:nvPr/>
      </p:nvGrpSpPr>
      <p:grpSpPr>
        <a:xfrm>
          <a:off x="0" y="0"/>
          <a:ext cx="0" cy="0"/>
          <a:chOff x="0" y="0"/>
          <a:chExt cx="0" cy="0"/>
        </a:xfrm>
      </p:grpSpPr>
      <p:sp>
        <p:nvSpPr>
          <p:cNvPr id="17" name="Platshållare för bild 16">
            <a:extLst>
              <a:ext uri="{FF2B5EF4-FFF2-40B4-BE49-F238E27FC236}">
                <a16:creationId xmlns:a16="http://schemas.microsoft.com/office/drawing/2014/main" id="{AD94CA0B-BF75-4D87-8705-6B5298FD7CD6}"/>
              </a:ext>
            </a:extLst>
          </p:cNvPr>
          <p:cNvSpPr>
            <a:spLocks noGrp="1" noChangeAspect="1"/>
          </p:cNvSpPr>
          <p:nvPr>
            <p:ph type="pic" sz="quarter" idx="13" hasCustomPrompt="1"/>
          </p:nvPr>
        </p:nvSpPr>
        <p:spPr>
          <a:xfrm>
            <a:off x="4904894" y="360000"/>
            <a:ext cx="6947669" cy="6178636"/>
          </a:xfrm>
          <a:custGeom>
            <a:avLst/>
            <a:gdLst/>
            <a:ahLst/>
            <a:cxnLst/>
            <a:rect l="l" t="t" r="r" b="b"/>
            <a:pathLst>
              <a:path w="6947669" h="6264000">
                <a:moveTo>
                  <a:pt x="0" y="0"/>
                </a:moveTo>
                <a:lnTo>
                  <a:pt x="6947669" y="0"/>
                </a:lnTo>
                <a:lnTo>
                  <a:pt x="6947669" y="5141325"/>
                </a:lnTo>
                <a:lnTo>
                  <a:pt x="6873812" y="5145055"/>
                </a:lnTo>
                <a:cubicBezTo>
                  <a:pt x="6323165" y="5200976"/>
                  <a:pt x="5885400" y="5638741"/>
                  <a:pt x="5829479" y="6189389"/>
                </a:cubicBezTo>
                <a:lnTo>
                  <a:pt x="5825711" y="6264000"/>
                </a:lnTo>
                <a:lnTo>
                  <a:pt x="0" y="6264000"/>
                </a:lnTo>
                <a:close/>
              </a:path>
            </a:pathLst>
          </a:custGeom>
        </p:spPr>
        <p:txBody>
          <a:bodyPr wrap="square" rtlCol="0" anchor="ctr" anchorCtr="0">
            <a:noAutofit/>
          </a:bodyPr>
          <a:lstStyle>
            <a:lvl1pPr marL="0" indent="0">
              <a:lnSpc>
                <a:spcPct val="180000"/>
              </a:lnSpc>
              <a:buFontTx/>
              <a:buNone/>
              <a:defRPr sz="2000"/>
            </a:lvl1pPr>
          </a:lstStyle>
          <a:p>
            <a:pPr rtl="0"/>
            <a:r>
              <a:rPr lang="en"/>
              <a:t>Klicka på ikonen för att lägga till en bild, den fyller </a:t>
            </a:r>
            <a:br>
              <a:rPr lang="sv-SE" dirty="0"/>
            </a:br>
            <a:r>
              <a:rPr lang="en"/>
              <a:t>ut platshållaren med rundat hörn</a:t>
            </a:r>
            <a:endParaRPr lang="en-US" dirty="0"/>
          </a:p>
        </p:txBody>
      </p:sp>
      <p:sp>
        <p:nvSpPr>
          <p:cNvPr id="2" name="Rubrik 1">
            <a:extLst>
              <a:ext uri="{FF2B5EF4-FFF2-40B4-BE49-F238E27FC236}">
                <a16:creationId xmlns:a16="http://schemas.microsoft.com/office/drawing/2014/main" id="{9EBF9E0C-BEB5-4F8D-9A18-C5E7E941A86E}"/>
              </a:ext>
            </a:extLst>
          </p:cNvPr>
          <p:cNvSpPr>
            <a:spLocks noGrp="1"/>
          </p:cNvSpPr>
          <p:nvPr>
            <p:ph type="title"/>
          </p:nvPr>
        </p:nvSpPr>
        <p:spPr>
          <a:xfrm>
            <a:off x="609600" y="360000"/>
            <a:ext cx="3932237" cy="1600200"/>
          </a:xfrm>
        </p:spPr>
        <p:txBody>
          <a:bodyPr rtlCol="0" anchor="t" anchorCtr="0"/>
          <a:lstStyle>
            <a:lvl1pPr>
              <a:defRPr sz="3200"/>
            </a:lvl1pPr>
          </a:lstStyle>
          <a:p>
            <a:pPr rtl="0"/>
            <a:r>
              <a:rPr lang="en"/>
              <a:t>Klicka här för att ändra mall för rubrikformat</a:t>
            </a:r>
            <a:endParaRPr lang="en-US" dirty="0"/>
          </a:p>
        </p:txBody>
      </p:sp>
      <p:sp>
        <p:nvSpPr>
          <p:cNvPr id="4" name="Platshållare för text 3">
            <a:extLst>
              <a:ext uri="{FF2B5EF4-FFF2-40B4-BE49-F238E27FC236}">
                <a16:creationId xmlns:a16="http://schemas.microsoft.com/office/drawing/2014/main" id="{A63E5C69-658D-4A13-BCB5-8E05A291B188}"/>
              </a:ext>
            </a:extLst>
          </p:cNvPr>
          <p:cNvSpPr>
            <a:spLocks noGrp="1"/>
          </p:cNvSpPr>
          <p:nvPr>
            <p:ph type="body" sz="half" idx="2"/>
          </p:nvPr>
        </p:nvSpPr>
        <p:spPr>
          <a:xfrm>
            <a:off x="609600" y="1972919"/>
            <a:ext cx="3932237" cy="4262781"/>
          </a:xfrm>
        </p:spPr>
        <p:txBody>
          <a:bodyPr rtlCol="0"/>
          <a:lstStyle>
            <a:lvl1pPr marL="0" indent="0">
              <a:lnSpc>
                <a:spcPct val="11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n"/>
              <a:t>Klicka här för att ändra format på bakgrundstexten</a:t>
            </a:r>
          </a:p>
        </p:txBody>
      </p:sp>
      <p:sp>
        <p:nvSpPr>
          <p:cNvPr id="5" name="Platshållare för datum 4">
            <a:extLst>
              <a:ext uri="{FF2B5EF4-FFF2-40B4-BE49-F238E27FC236}">
                <a16:creationId xmlns:a16="http://schemas.microsoft.com/office/drawing/2014/main" id="{55887BAF-EE00-4485-8F3B-9963DB69C339}"/>
              </a:ext>
            </a:extLst>
          </p:cNvPr>
          <p:cNvSpPr>
            <a:spLocks noGrp="1"/>
          </p:cNvSpPr>
          <p:nvPr>
            <p:ph type="dt" sz="half" idx="10"/>
          </p:nvPr>
        </p:nvSpPr>
        <p:spPr/>
        <p:txBody>
          <a:bodyPr rtlCol="0"/>
          <a:lstStyle/>
          <a:p>
            <a:pPr rtl="0"/>
            <a:fld id="{A6E01E74-C129-49CC-A8E9-55F17C697E65}" type="datetimeFigureOut">
              <a:rPr lang="sv-SE" smtClean="0"/>
              <a:t>2025-06-08</a:t>
            </a:fld>
            <a:endParaRPr lang="sv-SE"/>
          </a:p>
        </p:txBody>
      </p:sp>
      <p:sp>
        <p:nvSpPr>
          <p:cNvPr id="6" name="Platshållare för sidfot 5">
            <a:extLst>
              <a:ext uri="{FF2B5EF4-FFF2-40B4-BE49-F238E27FC236}">
                <a16:creationId xmlns:a16="http://schemas.microsoft.com/office/drawing/2014/main" id="{C88BDE05-485E-4AB9-B501-0D51D70E5D07}"/>
              </a:ext>
            </a:extLst>
          </p:cNvPr>
          <p:cNvSpPr>
            <a:spLocks noGrp="1"/>
          </p:cNvSpPr>
          <p:nvPr>
            <p:ph type="ftr" sz="quarter" idx="11"/>
          </p:nvPr>
        </p:nvSpPr>
        <p:spPr/>
        <p:txBody>
          <a:bodyPr rtlCol="0"/>
          <a:lstStyle/>
          <a:p>
            <a:pPr rtl="0"/>
            <a:endParaRPr lang="sv-SE"/>
          </a:p>
        </p:txBody>
      </p:sp>
      <p:sp>
        <p:nvSpPr>
          <p:cNvPr id="7" name="Platshållare för bildnummer 6">
            <a:extLst>
              <a:ext uri="{FF2B5EF4-FFF2-40B4-BE49-F238E27FC236}">
                <a16:creationId xmlns:a16="http://schemas.microsoft.com/office/drawing/2014/main" id="{98D94035-9302-4429-B749-DC9613F50DB8}"/>
              </a:ext>
            </a:extLst>
          </p:cNvPr>
          <p:cNvSpPr>
            <a:spLocks noGrp="1"/>
          </p:cNvSpPr>
          <p:nvPr>
            <p:ph type="sldNum" sz="quarter" idx="12"/>
          </p:nvPr>
        </p:nvSpPr>
        <p:spPr/>
        <p:txBody>
          <a:bodyPr rtlCol="0"/>
          <a:lstStyle/>
          <a:p>
            <a:pPr rtl="0"/>
            <a:fld id="{B4730AA7-F777-4CAC-8CCC-AEA20B9348DC}" type="slidenum">
              <a:rPr lang="sv-SE" smtClean="0"/>
              <a:t>‹#›</a:t>
            </a:fld>
            <a:endParaRPr lang="sv-SE"/>
          </a:p>
        </p:txBody>
      </p:sp>
    </p:spTree>
    <p:extLst>
      <p:ext uri="{BB962C8B-B14F-4D97-AF65-F5344CB8AC3E}">
        <p14:creationId xmlns:p14="http://schemas.microsoft.com/office/powerpoint/2010/main" val="174651123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Två delar Halv färg">
    <p:bg>
      <p:bgRef idx="1001">
        <a:schemeClr val="bg2"/>
      </p:bgRef>
    </p:bg>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2098311B-514A-4DC4-8FD1-424CB79B5F36}"/>
              </a:ext>
            </a:extLst>
          </p:cNvPr>
          <p:cNvSpPr/>
          <p:nvPr/>
        </p:nvSpPr>
        <p:spPr>
          <a:xfrm>
            <a:off x="0" y="0"/>
            <a:ext cx="5983357" cy="69469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Rubrik 1">
            <a:extLst>
              <a:ext uri="{FF2B5EF4-FFF2-40B4-BE49-F238E27FC236}">
                <a16:creationId xmlns:a16="http://schemas.microsoft.com/office/drawing/2014/main" id="{8386BA53-80CA-499D-B273-3926ACA41EDA}"/>
              </a:ext>
            </a:extLst>
          </p:cNvPr>
          <p:cNvSpPr>
            <a:spLocks noGrp="1"/>
          </p:cNvSpPr>
          <p:nvPr>
            <p:ph type="title"/>
          </p:nvPr>
        </p:nvSpPr>
        <p:spPr>
          <a:xfrm>
            <a:off x="609600" y="360000"/>
            <a:ext cx="5111750" cy="1143000"/>
          </a:xfrm>
        </p:spPr>
        <p:txBody>
          <a:bodyPr rtlCol="0"/>
          <a:lstStyle>
            <a:lvl1pPr>
              <a:defRPr>
                <a:solidFill>
                  <a:schemeClr val="bg2"/>
                </a:solidFill>
              </a:defRPr>
            </a:lvl1pPr>
          </a:lstStyle>
          <a:p>
            <a:pPr rtl="0"/>
            <a:r>
              <a:rPr lang="en"/>
              <a:t>Klicka här för att ändra mall för rubrikformat</a:t>
            </a:r>
            <a:endParaRPr lang="en-US" dirty="0"/>
          </a:p>
        </p:txBody>
      </p:sp>
      <p:sp>
        <p:nvSpPr>
          <p:cNvPr id="3" name="Platshållare för innehåll 2">
            <a:extLst>
              <a:ext uri="{FF2B5EF4-FFF2-40B4-BE49-F238E27FC236}">
                <a16:creationId xmlns:a16="http://schemas.microsoft.com/office/drawing/2014/main" id="{13CB0A19-16FC-4B79-906D-1C26618BA5BC}"/>
              </a:ext>
            </a:extLst>
          </p:cNvPr>
          <p:cNvSpPr>
            <a:spLocks noGrp="1"/>
          </p:cNvSpPr>
          <p:nvPr>
            <p:ph sz="half" idx="1"/>
          </p:nvPr>
        </p:nvSpPr>
        <p:spPr>
          <a:xfrm>
            <a:off x="609600" y="1600201"/>
            <a:ext cx="5181600" cy="4525963"/>
          </a:xfrm>
        </p:spPr>
        <p:txBody>
          <a:bodyPr rtlCol="0"/>
          <a:lstStyle>
            <a:lvl1pPr>
              <a:lnSpc>
                <a:spcPct val="110000"/>
              </a:lnSpc>
              <a:spcBef>
                <a:spcPts val="1600"/>
              </a:spcBef>
              <a:defRPr>
                <a:solidFill>
                  <a:schemeClr val="bg2"/>
                </a:solidFill>
              </a:defRPr>
            </a:lvl1pPr>
            <a:lvl2pPr>
              <a:spcBef>
                <a:spcPts val="1000"/>
              </a:spcBef>
              <a:defRPr>
                <a:solidFill>
                  <a:schemeClr val="bg2"/>
                </a:solidFill>
              </a:defRPr>
            </a:lvl2pPr>
            <a:lvl3pPr>
              <a:lnSpc>
                <a:spcPct val="110000"/>
              </a:lnSpc>
              <a:defRPr>
                <a:solidFill>
                  <a:schemeClr val="bg2"/>
                </a:solidFill>
              </a:defRPr>
            </a:lvl3pPr>
            <a:lvl4pPr>
              <a:lnSpc>
                <a:spcPct val="110000"/>
              </a:lnSpc>
              <a:defRPr>
                <a:solidFill>
                  <a:schemeClr val="bg2"/>
                </a:solidFill>
              </a:defRPr>
            </a:lvl4pPr>
            <a:lvl5pPr>
              <a:lnSpc>
                <a:spcPct val="110000"/>
              </a:lnSpc>
              <a:defRPr>
                <a:solidFill>
                  <a:schemeClr val="bg2"/>
                </a:solidFill>
              </a:defRPr>
            </a:lvl5pPr>
          </a:lstStyle>
          <a:p>
            <a:pPr lvl="0" rtl="0"/>
            <a:r>
              <a:rPr lang="en"/>
              <a:t>Klicka här för att ändra format på bakgrundstexten</a:t>
            </a:r>
          </a:p>
          <a:p>
            <a:pPr lvl="1" rtl="0"/>
            <a:r>
              <a:rPr lang="en"/>
              <a:t>Nivå två</a:t>
            </a:r>
          </a:p>
          <a:p>
            <a:pPr lvl="2" rtl="0"/>
            <a:r>
              <a:rPr lang="en"/>
              <a:t>Nivå tre</a:t>
            </a:r>
          </a:p>
          <a:p>
            <a:pPr lvl="3" rtl="0"/>
            <a:r>
              <a:rPr lang="en"/>
              <a:t>Nivå fyra</a:t>
            </a:r>
          </a:p>
          <a:p>
            <a:pPr lvl="4" rtl="0"/>
            <a:r>
              <a:rPr lang="en"/>
              <a:t>Nivå fem</a:t>
            </a:r>
            <a:endParaRPr lang="en-US" dirty="0"/>
          </a:p>
        </p:txBody>
      </p:sp>
      <p:sp>
        <p:nvSpPr>
          <p:cNvPr id="4" name="Platshållare för innehåll 3">
            <a:extLst>
              <a:ext uri="{FF2B5EF4-FFF2-40B4-BE49-F238E27FC236}">
                <a16:creationId xmlns:a16="http://schemas.microsoft.com/office/drawing/2014/main" id="{5BFC9B3A-2DF1-4323-8ED3-55CBECCB975D}"/>
              </a:ext>
            </a:extLst>
          </p:cNvPr>
          <p:cNvSpPr>
            <a:spLocks noGrp="1"/>
          </p:cNvSpPr>
          <p:nvPr>
            <p:ph sz="half" idx="2"/>
          </p:nvPr>
        </p:nvSpPr>
        <p:spPr>
          <a:xfrm>
            <a:off x="6172200" y="1600200"/>
            <a:ext cx="5181600" cy="4525963"/>
          </a:xfrm>
        </p:spPr>
        <p:txBody>
          <a:bodyPr rtlCol="0"/>
          <a:lstStyle>
            <a:lvl1pPr>
              <a:lnSpc>
                <a:spcPct val="110000"/>
              </a:lnSpc>
              <a:spcBef>
                <a:spcPts val="1600"/>
              </a:spcBef>
              <a:defRPr/>
            </a:lvl1pPr>
            <a:lvl2pPr>
              <a:lnSpc>
                <a:spcPct val="110000"/>
              </a:lnSpc>
              <a:spcBef>
                <a:spcPts val="1000"/>
              </a:spcBef>
              <a:defRPr/>
            </a:lvl2pPr>
            <a:lvl3pPr>
              <a:lnSpc>
                <a:spcPct val="110000"/>
              </a:lnSpc>
              <a:defRPr/>
            </a:lvl3pPr>
            <a:lvl4pPr>
              <a:lnSpc>
                <a:spcPct val="110000"/>
              </a:lnSpc>
              <a:defRPr/>
            </a:lvl4pPr>
            <a:lvl5pPr>
              <a:lnSpc>
                <a:spcPct val="110000"/>
              </a:lnSpc>
              <a:defRPr/>
            </a:lvl5pPr>
          </a:lstStyle>
          <a:p>
            <a:pPr lvl="0" rtl="0"/>
            <a:r>
              <a:rPr lang="en"/>
              <a:t>Klicka här för att ändra format på bakgrundstexten</a:t>
            </a:r>
          </a:p>
          <a:p>
            <a:pPr lvl="1" rtl="0"/>
            <a:r>
              <a:rPr lang="en"/>
              <a:t>Nivå två</a:t>
            </a:r>
          </a:p>
          <a:p>
            <a:pPr lvl="2" rtl="0"/>
            <a:r>
              <a:rPr lang="en"/>
              <a:t>Nivå tre</a:t>
            </a:r>
          </a:p>
          <a:p>
            <a:pPr lvl="3" rtl="0"/>
            <a:r>
              <a:rPr lang="en"/>
              <a:t>Nivå fyra</a:t>
            </a:r>
          </a:p>
          <a:p>
            <a:pPr lvl="4" rtl="0"/>
            <a:r>
              <a:rPr lang="en"/>
              <a:t>Nivå fem</a:t>
            </a:r>
            <a:endParaRPr lang="en-US" dirty="0"/>
          </a:p>
        </p:txBody>
      </p:sp>
      <p:sp>
        <p:nvSpPr>
          <p:cNvPr id="5" name="Platshållare för datum 4">
            <a:extLst>
              <a:ext uri="{FF2B5EF4-FFF2-40B4-BE49-F238E27FC236}">
                <a16:creationId xmlns:a16="http://schemas.microsoft.com/office/drawing/2014/main" id="{CB1C50E5-8128-40E2-AE11-9CDB6525B05B}"/>
              </a:ext>
            </a:extLst>
          </p:cNvPr>
          <p:cNvSpPr>
            <a:spLocks noGrp="1"/>
          </p:cNvSpPr>
          <p:nvPr>
            <p:ph type="dt" sz="half" idx="10"/>
          </p:nvPr>
        </p:nvSpPr>
        <p:spPr/>
        <p:txBody>
          <a:bodyPr rtlCol="0"/>
          <a:lstStyle/>
          <a:p>
            <a:pPr rtl="0"/>
            <a:fld id="{A6E01E74-C129-49CC-A8E9-55F17C697E65}" type="datetimeFigureOut">
              <a:rPr lang="sv-SE" smtClean="0"/>
              <a:t>2025-06-08</a:t>
            </a:fld>
            <a:endParaRPr lang="sv-SE"/>
          </a:p>
        </p:txBody>
      </p:sp>
      <p:sp>
        <p:nvSpPr>
          <p:cNvPr id="6" name="Platshållare för sidfot 5">
            <a:extLst>
              <a:ext uri="{FF2B5EF4-FFF2-40B4-BE49-F238E27FC236}">
                <a16:creationId xmlns:a16="http://schemas.microsoft.com/office/drawing/2014/main" id="{F8D02EC5-E67C-4775-9C2D-C859085834C8}"/>
              </a:ext>
            </a:extLst>
          </p:cNvPr>
          <p:cNvSpPr>
            <a:spLocks noGrp="1"/>
          </p:cNvSpPr>
          <p:nvPr>
            <p:ph type="ftr" sz="quarter" idx="11"/>
          </p:nvPr>
        </p:nvSpPr>
        <p:spPr/>
        <p:txBody>
          <a:bodyPr rtlCol="0"/>
          <a:lstStyle/>
          <a:p>
            <a:pPr rtl="0"/>
            <a:endParaRPr lang="sv-SE"/>
          </a:p>
        </p:txBody>
      </p:sp>
      <p:sp>
        <p:nvSpPr>
          <p:cNvPr id="7" name="Platshållare för bildnummer 6">
            <a:extLst>
              <a:ext uri="{FF2B5EF4-FFF2-40B4-BE49-F238E27FC236}">
                <a16:creationId xmlns:a16="http://schemas.microsoft.com/office/drawing/2014/main" id="{CCAE321A-11E3-462D-8B66-93319761E135}"/>
              </a:ext>
            </a:extLst>
          </p:cNvPr>
          <p:cNvSpPr>
            <a:spLocks noGrp="1"/>
          </p:cNvSpPr>
          <p:nvPr>
            <p:ph type="sldNum" sz="quarter" idx="12"/>
          </p:nvPr>
        </p:nvSpPr>
        <p:spPr/>
        <p:txBody>
          <a:bodyPr rtlCol="0"/>
          <a:lstStyle/>
          <a:p>
            <a:pPr rtl="0"/>
            <a:fld id="{B4730AA7-F777-4CAC-8CCC-AEA20B9348DC}" type="slidenum">
              <a:rPr lang="sv-SE" smtClean="0"/>
              <a:t>‹#›</a:t>
            </a:fld>
            <a:endParaRPr lang="sv-SE"/>
          </a:p>
        </p:txBody>
      </p:sp>
    </p:spTree>
    <p:extLst>
      <p:ext uri="{BB962C8B-B14F-4D97-AF65-F5344CB8AC3E}">
        <p14:creationId xmlns:p14="http://schemas.microsoft.com/office/powerpoint/2010/main" val="3833434287"/>
      </p:ext>
    </p:extLst>
  </p:cSld>
  <p:clrMapOvr>
    <a:overrideClrMapping bg1="dk1" tx1="lt1" bg2="dk2" tx2="lt2" accent1="accent1" accent2="accent2" accent3="accent3" accent4="accent4" accent5="accent5" accent6="accent6" hlink="hlink" folHlink="folHlink"/>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358EF10-607E-443F-9A2B-8E0CCA88DDA4}"/>
              </a:ext>
            </a:extLst>
          </p:cNvPr>
          <p:cNvSpPr>
            <a:spLocks noGrp="1"/>
          </p:cNvSpPr>
          <p:nvPr>
            <p:ph type="title"/>
          </p:nvPr>
        </p:nvSpPr>
        <p:spPr>
          <a:xfrm>
            <a:off x="609600" y="360000"/>
            <a:ext cx="3932237" cy="1600200"/>
          </a:xfrm>
        </p:spPr>
        <p:txBody>
          <a:bodyPr rtlCol="0" anchor="t" anchorCtr="0"/>
          <a:lstStyle>
            <a:lvl1pPr>
              <a:defRPr sz="3200"/>
            </a:lvl1pPr>
          </a:lstStyle>
          <a:p>
            <a:pPr rtl="0"/>
            <a:r>
              <a:rPr lang="en"/>
              <a:t>Klicka här för att ändra mall för rubrikformat</a:t>
            </a:r>
            <a:endParaRPr lang="en-US" dirty="0"/>
          </a:p>
        </p:txBody>
      </p:sp>
      <p:sp>
        <p:nvSpPr>
          <p:cNvPr id="3" name="Platshållare för innehåll 2">
            <a:extLst>
              <a:ext uri="{FF2B5EF4-FFF2-40B4-BE49-F238E27FC236}">
                <a16:creationId xmlns:a16="http://schemas.microsoft.com/office/drawing/2014/main" id="{21D38C20-00FE-457A-BE28-DF515DC716F9}"/>
              </a:ext>
            </a:extLst>
          </p:cNvPr>
          <p:cNvSpPr>
            <a:spLocks noGrp="1"/>
          </p:cNvSpPr>
          <p:nvPr>
            <p:ph idx="1"/>
          </p:nvPr>
        </p:nvSpPr>
        <p:spPr>
          <a:xfrm>
            <a:off x="4904893" y="360000"/>
            <a:ext cx="5997150" cy="5186271"/>
          </a:xfrm>
        </p:spPr>
        <p:txBody>
          <a:bodyPr rtlCol="0"/>
          <a:lstStyle>
            <a:lvl1pPr>
              <a:lnSpc>
                <a:spcPct val="110000"/>
              </a:lnSpc>
              <a:spcBef>
                <a:spcPts val="1600"/>
              </a:spcBef>
              <a:defRPr sz="3200"/>
            </a:lvl1pPr>
            <a:lvl2pPr>
              <a:lnSpc>
                <a:spcPct val="110000"/>
              </a:lnSpc>
              <a:spcBef>
                <a:spcPts val="1000"/>
              </a:spcBef>
              <a:defRPr sz="2800"/>
            </a:lvl2pPr>
            <a:lvl3pPr>
              <a:lnSpc>
                <a:spcPct val="110000"/>
              </a:lnSpc>
              <a:defRPr sz="2400"/>
            </a:lvl3pPr>
            <a:lvl4pPr>
              <a:lnSpc>
                <a:spcPct val="110000"/>
              </a:lnSpc>
              <a:defRPr sz="2000"/>
            </a:lvl4pPr>
            <a:lvl5pPr>
              <a:lnSpc>
                <a:spcPct val="110000"/>
              </a:lnSpc>
              <a:defRPr sz="2000"/>
            </a:lvl5pPr>
            <a:lvl6pPr>
              <a:defRPr sz="2000"/>
            </a:lvl6pPr>
            <a:lvl7pPr>
              <a:defRPr sz="2000"/>
            </a:lvl7pPr>
            <a:lvl8pPr>
              <a:defRPr sz="2000"/>
            </a:lvl8pPr>
            <a:lvl9pPr>
              <a:defRPr sz="2000"/>
            </a:lvl9pPr>
          </a:lstStyle>
          <a:p>
            <a:pPr lvl="0" rtl="0"/>
            <a:r>
              <a:rPr lang="en"/>
              <a:t>Klicka här för att ändra format på bakgrundstexten</a:t>
            </a:r>
          </a:p>
          <a:p>
            <a:pPr lvl="1" rtl="0"/>
            <a:r>
              <a:rPr lang="en"/>
              <a:t>Nivå två</a:t>
            </a:r>
          </a:p>
          <a:p>
            <a:pPr lvl="2" rtl="0"/>
            <a:r>
              <a:rPr lang="en"/>
              <a:t>Nivå tre</a:t>
            </a:r>
          </a:p>
          <a:p>
            <a:pPr lvl="3" rtl="0"/>
            <a:r>
              <a:rPr lang="en"/>
              <a:t>Nivå fyra</a:t>
            </a:r>
          </a:p>
          <a:p>
            <a:pPr lvl="4" rtl="0"/>
            <a:r>
              <a:rPr lang="en"/>
              <a:t>Nivå fem</a:t>
            </a:r>
            <a:endParaRPr lang="en-US" dirty="0"/>
          </a:p>
        </p:txBody>
      </p:sp>
      <p:sp>
        <p:nvSpPr>
          <p:cNvPr id="4" name="Platshållare för text 3">
            <a:extLst>
              <a:ext uri="{FF2B5EF4-FFF2-40B4-BE49-F238E27FC236}">
                <a16:creationId xmlns:a16="http://schemas.microsoft.com/office/drawing/2014/main" id="{9411AA42-BF89-4282-B410-A24FF3FD62E0}"/>
              </a:ext>
            </a:extLst>
          </p:cNvPr>
          <p:cNvSpPr>
            <a:spLocks noGrp="1"/>
          </p:cNvSpPr>
          <p:nvPr>
            <p:ph type="body" sz="half" idx="2"/>
          </p:nvPr>
        </p:nvSpPr>
        <p:spPr>
          <a:xfrm>
            <a:off x="609600" y="1972920"/>
            <a:ext cx="3932237" cy="3573352"/>
          </a:xfrm>
        </p:spPr>
        <p:txBody>
          <a:bodyPr rtlCol="0"/>
          <a:lstStyle>
            <a:lvl1pPr marL="0" indent="0">
              <a:lnSpc>
                <a:spcPct val="11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n"/>
              <a:t>Klicka här för att ändra format på bakgrundstexten</a:t>
            </a:r>
          </a:p>
        </p:txBody>
      </p:sp>
      <p:sp>
        <p:nvSpPr>
          <p:cNvPr id="5" name="Platshållare för datum 4">
            <a:extLst>
              <a:ext uri="{FF2B5EF4-FFF2-40B4-BE49-F238E27FC236}">
                <a16:creationId xmlns:a16="http://schemas.microsoft.com/office/drawing/2014/main" id="{E92E6BC3-D697-4291-AD7F-D9344F72EE10}"/>
              </a:ext>
            </a:extLst>
          </p:cNvPr>
          <p:cNvSpPr>
            <a:spLocks noGrp="1"/>
          </p:cNvSpPr>
          <p:nvPr>
            <p:ph type="dt" sz="half" idx="10"/>
          </p:nvPr>
        </p:nvSpPr>
        <p:spPr/>
        <p:txBody>
          <a:bodyPr rtlCol="0"/>
          <a:lstStyle/>
          <a:p>
            <a:pPr rtl="0"/>
            <a:fld id="{A6E01E74-C129-49CC-A8E9-55F17C697E65}" type="datetimeFigureOut">
              <a:rPr lang="sv-SE" smtClean="0"/>
              <a:t>2025-06-08</a:t>
            </a:fld>
            <a:endParaRPr lang="sv-SE"/>
          </a:p>
        </p:txBody>
      </p:sp>
      <p:sp>
        <p:nvSpPr>
          <p:cNvPr id="6" name="Platshållare för sidfot 5">
            <a:extLst>
              <a:ext uri="{FF2B5EF4-FFF2-40B4-BE49-F238E27FC236}">
                <a16:creationId xmlns:a16="http://schemas.microsoft.com/office/drawing/2014/main" id="{1CE3CC86-22E2-427D-ABE9-662DB6754D4F}"/>
              </a:ext>
            </a:extLst>
          </p:cNvPr>
          <p:cNvSpPr>
            <a:spLocks noGrp="1"/>
          </p:cNvSpPr>
          <p:nvPr>
            <p:ph type="ftr" sz="quarter" idx="11"/>
          </p:nvPr>
        </p:nvSpPr>
        <p:spPr/>
        <p:txBody>
          <a:bodyPr rtlCol="0"/>
          <a:lstStyle/>
          <a:p>
            <a:pPr rtl="0"/>
            <a:endParaRPr lang="sv-SE"/>
          </a:p>
        </p:txBody>
      </p:sp>
      <p:sp>
        <p:nvSpPr>
          <p:cNvPr id="7" name="Platshållare för bildnummer 6">
            <a:extLst>
              <a:ext uri="{FF2B5EF4-FFF2-40B4-BE49-F238E27FC236}">
                <a16:creationId xmlns:a16="http://schemas.microsoft.com/office/drawing/2014/main" id="{E2A25E17-3393-4F80-B950-DA398AE31309}"/>
              </a:ext>
            </a:extLst>
          </p:cNvPr>
          <p:cNvSpPr>
            <a:spLocks noGrp="1"/>
          </p:cNvSpPr>
          <p:nvPr>
            <p:ph type="sldNum" sz="quarter" idx="12"/>
          </p:nvPr>
        </p:nvSpPr>
        <p:spPr/>
        <p:txBody>
          <a:bodyPr rtlCol="0"/>
          <a:lstStyle/>
          <a:p>
            <a:pPr rtl="0"/>
            <a:fld id="{B4730AA7-F777-4CAC-8CCC-AEA20B9348DC}" type="slidenum">
              <a:rPr lang="sv-SE" smtClean="0"/>
              <a:t>‹#›</a:t>
            </a:fld>
            <a:endParaRPr lang="sv-SE"/>
          </a:p>
        </p:txBody>
      </p:sp>
    </p:spTree>
    <p:extLst>
      <p:ext uri="{BB962C8B-B14F-4D97-AF65-F5344CB8AC3E}">
        <p14:creationId xmlns:p14="http://schemas.microsoft.com/office/powerpoint/2010/main" val="118569011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EAF462B-7C8A-4EC2-9A86-754718BC7D02}"/>
              </a:ext>
            </a:extLst>
          </p:cNvPr>
          <p:cNvSpPr>
            <a:spLocks noGrp="1"/>
          </p:cNvSpPr>
          <p:nvPr>
            <p:ph type="title"/>
          </p:nvPr>
        </p:nvSpPr>
        <p:spPr/>
        <p:txBody>
          <a:bodyPr rtlCol="0"/>
          <a:lstStyle/>
          <a:p>
            <a:pPr rtl="0"/>
            <a:r>
              <a:rPr lang="en"/>
              <a:t>Klicka här för att ändra mall för rubrikformat</a:t>
            </a:r>
            <a:endParaRPr lang="en-US" dirty="0"/>
          </a:p>
        </p:txBody>
      </p:sp>
      <p:sp>
        <p:nvSpPr>
          <p:cNvPr id="3" name="Platshållare för lodrät text 2">
            <a:extLst>
              <a:ext uri="{FF2B5EF4-FFF2-40B4-BE49-F238E27FC236}">
                <a16:creationId xmlns:a16="http://schemas.microsoft.com/office/drawing/2014/main" id="{A21A1C40-F691-4CC5-83A6-5B0A1689B754}"/>
              </a:ext>
            </a:extLst>
          </p:cNvPr>
          <p:cNvSpPr>
            <a:spLocks noGrp="1"/>
          </p:cNvSpPr>
          <p:nvPr>
            <p:ph type="body" orient="vert" idx="1"/>
          </p:nvPr>
        </p:nvSpPr>
        <p:spPr/>
        <p:txBody>
          <a:bodyPr vert="eaVert" rtlCol="0"/>
          <a:lstStyle/>
          <a:p>
            <a:pPr lvl="0" rtl="0"/>
            <a:r>
              <a:rPr lang="en"/>
              <a:t>Klicka här för att ändra format på bakgrundstexten</a:t>
            </a:r>
          </a:p>
          <a:p>
            <a:pPr lvl="1" rtl="0"/>
            <a:r>
              <a:rPr lang="en"/>
              <a:t>Nivå två</a:t>
            </a:r>
          </a:p>
          <a:p>
            <a:pPr lvl="2" rtl="0"/>
            <a:r>
              <a:rPr lang="en"/>
              <a:t>Nivå tre</a:t>
            </a:r>
          </a:p>
          <a:p>
            <a:pPr lvl="3" rtl="0"/>
            <a:r>
              <a:rPr lang="en"/>
              <a:t>Nivå fyra</a:t>
            </a:r>
          </a:p>
          <a:p>
            <a:pPr lvl="4" rtl="0"/>
            <a:r>
              <a:rPr lang="en"/>
              <a:t>Nivå fem</a:t>
            </a:r>
            <a:endParaRPr lang="en-US" dirty="0"/>
          </a:p>
        </p:txBody>
      </p:sp>
      <p:sp>
        <p:nvSpPr>
          <p:cNvPr id="4" name="Platshållare för datum 3">
            <a:extLst>
              <a:ext uri="{FF2B5EF4-FFF2-40B4-BE49-F238E27FC236}">
                <a16:creationId xmlns:a16="http://schemas.microsoft.com/office/drawing/2014/main" id="{6187DD35-D714-4303-964A-38DDA8D022A4}"/>
              </a:ext>
            </a:extLst>
          </p:cNvPr>
          <p:cNvSpPr>
            <a:spLocks noGrp="1"/>
          </p:cNvSpPr>
          <p:nvPr>
            <p:ph type="dt" sz="half" idx="10"/>
          </p:nvPr>
        </p:nvSpPr>
        <p:spPr/>
        <p:txBody>
          <a:bodyPr rtlCol="0"/>
          <a:lstStyle/>
          <a:p>
            <a:pPr rtl="0"/>
            <a:fld id="{A6E01E74-C129-49CC-A8E9-55F17C697E65}" type="datetimeFigureOut">
              <a:rPr lang="sv-SE" smtClean="0"/>
              <a:t>2025-06-08</a:t>
            </a:fld>
            <a:endParaRPr lang="sv-SE"/>
          </a:p>
        </p:txBody>
      </p:sp>
      <p:sp>
        <p:nvSpPr>
          <p:cNvPr id="5" name="Platshållare för sidfot 4">
            <a:extLst>
              <a:ext uri="{FF2B5EF4-FFF2-40B4-BE49-F238E27FC236}">
                <a16:creationId xmlns:a16="http://schemas.microsoft.com/office/drawing/2014/main" id="{6E4A3F55-60A9-43F9-B11A-500A9EBBC0BA}"/>
              </a:ext>
            </a:extLst>
          </p:cNvPr>
          <p:cNvSpPr>
            <a:spLocks noGrp="1"/>
          </p:cNvSpPr>
          <p:nvPr>
            <p:ph type="ftr" sz="quarter" idx="11"/>
          </p:nvPr>
        </p:nvSpPr>
        <p:spPr/>
        <p:txBody>
          <a:bodyPr rtlCol="0"/>
          <a:lstStyle/>
          <a:p>
            <a:pPr rtl="0"/>
            <a:endParaRPr lang="sv-SE"/>
          </a:p>
        </p:txBody>
      </p:sp>
      <p:sp>
        <p:nvSpPr>
          <p:cNvPr id="6" name="Platshållare för bildnummer 5">
            <a:extLst>
              <a:ext uri="{FF2B5EF4-FFF2-40B4-BE49-F238E27FC236}">
                <a16:creationId xmlns:a16="http://schemas.microsoft.com/office/drawing/2014/main" id="{3FB3C420-137E-419B-A4B1-6D7DDA032FDB}"/>
              </a:ext>
            </a:extLst>
          </p:cNvPr>
          <p:cNvSpPr>
            <a:spLocks noGrp="1"/>
          </p:cNvSpPr>
          <p:nvPr>
            <p:ph type="sldNum" sz="quarter" idx="12"/>
          </p:nvPr>
        </p:nvSpPr>
        <p:spPr/>
        <p:txBody>
          <a:bodyPr rtlCol="0"/>
          <a:lstStyle/>
          <a:p>
            <a:pPr rtl="0"/>
            <a:fld id="{B4730AA7-F777-4CAC-8CCC-AEA20B9348DC}" type="slidenum">
              <a:rPr lang="sv-SE" smtClean="0"/>
              <a:t>‹#›</a:t>
            </a:fld>
            <a:endParaRPr lang="sv-SE"/>
          </a:p>
        </p:txBody>
      </p:sp>
    </p:spTree>
    <p:extLst>
      <p:ext uri="{BB962C8B-B14F-4D97-AF65-F5344CB8AC3E}">
        <p14:creationId xmlns:p14="http://schemas.microsoft.com/office/powerpoint/2010/main" val="410631238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1819ED1B-8FA7-4CA8-8308-66D786E373F4}"/>
              </a:ext>
            </a:extLst>
          </p:cNvPr>
          <p:cNvSpPr>
            <a:spLocks noGrp="1"/>
          </p:cNvSpPr>
          <p:nvPr>
            <p:ph type="title" orient="vert"/>
          </p:nvPr>
        </p:nvSpPr>
        <p:spPr>
          <a:xfrm>
            <a:off x="8724900" y="365125"/>
            <a:ext cx="2628900" cy="5811838"/>
          </a:xfrm>
        </p:spPr>
        <p:txBody>
          <a:bodyPr vert="eaVert" rtlCol="0"/>
          <a:lstStyle/>
          <a:p>
            <a:pPr rtl="0"/>
            <a:r>
              <a:rPr lang="en"/>
              <a:t>Klicka här för att ändra mall för rubrikformat</a:t>
            </a:r>
            <a:endParaRPr lang="en-US" dirty="0"/>
          </a:p>
        </p:txBody>
      </p:sp>
      <p:sp>
        <p:nvSpPr>
          <p:cNvPr id="3" name="Platshållare för lodrät text 2">
            <a:extLst>
              <a:ext uri="{FF2B5EF4-FFF2-40B4-BE49-F238E27FC236}">
                <a16:creationId xmlns:a16="http://schemas.microsoft.com/office/drawing/2014/main" id="{BDD152F3-FF17-474D-A5EA-0456353B6C2B}"/>
              </a:ext>
            </a:extLst>
          </p:cNvPr>
          <p:cNvSpPr>
            <a:spLocks noGrp="1"/>
          </p:cNvSpPr>
          <p:nvPr>
            <p:ph type="body" orient="vert" idx="1"/>
          </p:nvPr>
        </p:nvSpPr>
        <p:spPr>
          <a:xfrm>
            <a:off x="838200" y="365125"/>
            <a:ext cx="7734300" cy="5811838"/>
          </a:xfrm>
        </p:spPr>
        <p:txBody>
          <a:bodyPr vert="eaVert" rtlCol="0"/>
          <a:lstStyle/>
          <a:p>
            <a:pPr lvl="0" rtl="0"/>
            <a:r>
              <a:rPr lang="en"/>
              <a:t>Klicka här för att ändra format på bakgrundstexten</a:t>
            </a:r>
          </a:p>
          <a:p>
            <a:pPr lvl="1" rtl="0"/>
            <a:r>
              <a:rPr lang="en"/>
              <a:t>Nivå två</a:t>
            </a:r>
          </a:p>
          <a:p>
            <a:pPr lvl="2" rtl="0"/>
            <a:r>
              <a:rPr lang="en"/>
              <a:t>Nivå tre</a:t>
            </a:r>
          </a:p>
          <a:p>
            <a:pPr lvl="3" rtl="0"/>
            <a:r>
              <a:rPr lang="en"/>
              <a:t>Nivå fyra</a:t>
            </a:r>
          </a:p>
          <a:p>
            <a:pPr lvl="4" rtl="0"/>
            <a:r>
              <a:rPr lang="en"/>
              <a:t>Nivå fem</a:t>
            </a:r>
            <a:endParaRPr lang="en-US" dirty="0"/>
          </a:p>
        </p:txBody>
      </p:sp>
      <p:sp>
        <p:nvSpPr>
          <p:cNvPr id="4" name="Platshållare för datum 3">
            <a:extLst>
              <a:ext uri="{FF2B5EF4-FFF2-40B4-BE49-F238E27FC236}">
                <a16:creationId xmlns:a16="http://schemas.microsoft.com/office/drawing/2014/main" id="{C71A49F8-BA16-414D-8C48-95EA85431E89}"/>
              </a:ext>
            </a:extLst>
          </p:cNvPr>
          <p:cNvSpPr>
            <a:spLocks noGrp="1"/>
          </p:cNvSpPr>
          <p:nvPr>
            <p:ph type="dt" sz="half" idx="10"/>
          </p:nvPr>
        </p:nvSpPr>
        <p:spPr/>
        <p:txBody>
          <a:bodyPr rtlCol="0"/>
          <a:lstStyle/>
          <a:p>
            <a:pPr rtl="0"/>
            <a:fld id="{A6E01E74-C129-49CC-A8E9-55F17C697E65}" type="datetimeFigureOut">
              <a:rPr lang="sv-SE" smtClean="0"/>
              <a:t>2025-06-08</a:t>
            </a:fld>
            <a:endParaRPr lang="sv-SE"/>
          </a:p>
        </p:txBody>
      </p:sp>
      <p:sp>
        <p:nvSpPr>
          <p:cNvPr id="5" name="Platshållare för sidfot 4">
            <a:extLst>
              <a:ext uri="{FF2B5EF4-FFF2-40B4-BE49-F238E27FC236}">
                <a16:creationId xmlns:a16="http://schemas.microsoft.com/office/drawing/2014/main" id="{B7DC6E67-21EC-4BD6-A546-4175E072BD88}"/>
              </a:ext>
            </a:extLst>
          </p:cNvPr>
          <p:cNvSpPr>
            <a:spLocks noGrp="1"/>
          </p:cNvSpPr>
          <p:nvPr>
            <p:ph type="ftr" sz="quarter" idx="11"/>
          </p:nvPr>
        </p:nvSpPr>
        <p:spPr/>
        <p:txBody>
          <a:bodyPr rtlCol="0"/>
          <a:lstStyle/>
          <a:p>
            <a:pPr rtl="0"/>
            <a:endParaRPr lang="sv-SE"/>
          </a:p>
        </p:txBody>
      </p:sp>
      <p:sp>
        <p:nvSpPr>
          <p:cNvPr id="6" name="Platshållare för bildnummer 5">
            <a:extLst>
              <a:ext uri="{FF2B5EF4-FFF2-40B4-BE49-F238E27FC236}">
                <a16:creationId xmlns:a16="http://schemas.microsoft.com/office/drawing/2014/main" id="{E22F75D8-00D5-4A7F-84FF-AE4D46287B28}"/>
              </a:ext>
            </a:extLst>
          </p:cNvPr>
          <p:cNvSpPr>
            <a:spLocks noGrp="1"/>
          </p:cNvSpPr>
          <p:nvPr>
            <p:ph type="sldNum" sz="quarter" idx="12"/>
          </p:nvPr>
        </p:nvSpPr>
        <p:spPr/>
        <p:txBody>
          <a:bodyPr rtlCol="0"/>
          <a:lstStyle/>
          <a:p>
            <a:pPr rtl="0"/>
            <a:fld id="{B4730AA7-F777-4CAC-8CCC-AEA20B9348DC}" type="slidenum">
              <a:rPr lang="sv-SE" smtClean="0"/>
              <a:t>‹#›</a:t>
            </a:fld>
            <a:endParaRPr lang="sv-SE"/>
          </a:p>
        </p:txBody>
      </p:sp>
    </p:spTree>
    <p:extLst>
      <p:ext uri="{BB962C8B-B14F-4D97-AF65-F5344CB8AC3E}">
        <p14:creationId xmlns:p14="http://schemas.microsoft.com/office/powerpoint/2010/main" val="268182419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userDrawn="1">
  <p:cSld name="Vitt med logo">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144673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userDrawn="1">
  <p:cSld name="Öresundsblå titel">
    <p:bg>
      <p:bgPr>
        <a:solidFill>
          <a:srgbClr val="ECF5F6"/>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A13C544-ABAB-7E46-B401-A05AD44C7E11}"/>
              </a:ext>
            </a:extLst>
          </p:cNvPr>
          <p:cNvPicPr>
            <a:picLocks noChangeAspect="1"/>
          </p:cNvPicPr>
          <p:nvPr userDrawn="1"/>
        </p:nvPicPr>
        <p:blipFill>
          <a:blip r:embed="rId2"/>
          <a:stretch>
            <a:fillRect/>
          </a:stretch>
        </p:blipFill>
        <p:spPr>
          <a:xfrm>
            <a:off x="0" y="0"/>
            <a:ext cx="12213020" cy="6858000"/>
          </a:xfrm>
          <a:prstGeom prst="rect">
            <a:avLst/>
          </a:prstGeom>
        </p:spPr>
      </p:pic>
      <p:sp>
        <p:nvSpPr>
          <p:cNvPr id="12" name="Rubrik 1">
            <a:extLst>
              <a:ext uri="{FF2B5EF4-FFF2-40B4-BE49-F238E27FC236}">
                <a16:creationId xmlns:a16="http://schemas.microsoft.com/office/drawing/2014/main" id="{DC00CF6E-E40F-B246-8E36-4FB0C80E7308}"/>
              </a:ext>
            </a:extLst>
          </p:cNvPr>
          <p:cNvSpPr>
            <a:spLocks noGrp="1"/>
          </p:cNvSpPr>
          <p:nvPr>
            <p:ph type="ctrTitle" hasCustomPrompt="1"/>
          </p:nvPr>
        </p:nvSpPr>
        <p:spPr>
          <a:xfrm>
            <a:off x="1524000" y="1495557"/>
            <a:ext cx="9144000" cy="2024636"/>
          </a:xfrm>
          <a:prstGeom prst="rect">
            <a:avLst/>
          </a:prstGeom>
        </p:spPr>
        <p:txBody>
          <a:bodyPr rtlCol="0" anchor="b"/>
          <a:lstStyle>
            <a:lvl1pPr algn="ctr">
              <a:defRPr sz="6000" b="1">
                <a:solidFill>
                  <a:srgbClr val="61B9BD"/>
                </a:solidFill>
              </a:defRPr>
            </a:lvl1pPr>
          </a:lstStyle>
          <a:p>
            <a:pPr rtl="0"/>
            <a:r>
              <a:rPr lang="en"/>
              <a:t>Click to edit Master</a:t>
            </a:r>
            <a:br>
              <a:rPr lang="en-US" dirty="0"/>
            </a:br>
            <a:r>
              <a:rPr lang="en"/>
              <a:t>title style</a:t>
            </a:r>
            <a:endParaRPr lang="sv-SE" dirty="0"/>
          </a:p>
        </p:txBody>
      </p:sp>
      <p:sp>
        <p:nvSpPr>
          <p:cNvPr id="13" name="Underrubrik 2">
            <a:extLst>
              <a:ext uri="{FF2B5EF4-FFF2-40B4-BE49-F238E27FC236}">
                <a16:creationId xmlns:a16="http://schemas.microsoft.com/office/drawing/2014/main" id="{F410317C-0CB2-A844-8726-A611A1B4602E}"/>
              </a:ext>
            </a:extLst>
          </p:cNvPr>
          <p:cNvSpPr>
            <a:spLocks noGrp="1"/>
          </p:cNvSpPr>
          <p:nvPr>
            <p:ph type="subTitle" idx="1" hasCustomPrompt="1"/>
          </p:nvPr>
        </p:nvSpPr>
        <p:spPr>
          <a:xfrm>
            <a:off x="1524000" y="3790509"/>
            <a:ext cx="9144000" cy="1655762"/>
          </a:xfrm>
          <a:prstGeom prst="rect">
            <a:avLst/>
          </a:prstGeom>
        </p:spPr>
        <p:txBody>
          <a:bodyPr rtlCol="0"/>
          <a:lstStyle>
            <a:lvl1pPr marL="0" indent="0" algn="ctr">
              <a:buNone/>
              <a:defRPr sz="2400">
                <a:solidFill>
                  <a:srgbClr val="61B9B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
              <a:t>Klicka här för att ändra mall för rubrikformat</a:t>
            </a:r>
          </a:p>
        </p:txBody>
      </p:sp>
      <p:sp>
        <p:nvSpPr>
          <p:cNvPr id="15" name="Platshållare för datum 2">
            <a:extLst>
              <a:ext uri="{FF2B5EF4-FFF2-40B4-BE49-F238E27FC236}">
                <a16:creationId xmlns:a16="http://schemas.microsoft.com/office/drawing/2014/main" id="{A6B726EA-3E1E-F041-90CB-911E530EC079}"/>
              </a:ext>
            </a:extLst>
          </p:cNvPr>
          <p:cNvSpPr>
            <a:spLocks noGrp="1"/>
          </p:cNvSpPr>
          <p:nvPr>
            <p:ph type="dt" sz="half" idx="2"/>
          </p:nvPr>
        </p:nvSpPr>
        <p:spPr>
          <a:xfrm>
            <a:off x="842010" y="6030529"/>
            <a:ext cx="2743200" cy="365125"/>
          </a:xfrm>
          <a:prstGeom prst="rect">
            <a:avLst/>
          </a:prstGeom>
        </p:spPr>
        <p:txBody>
          <a:bodyPr rtlCol="0"/>
          <a:lstStyle>
            <a:lvl1pPr>
              <a:defRPr>
                <a:solidFill>
                  <a:srgbClr val="61B9BD"/>
                </a:solidFill>
              </a:defRPr>
            </a:lvl1pPr>
          </a:lstStyle>
          <a:p>
            <a:pPr rtl="0"/>
            <a:fld id="{26AF895D-3DE9-464B-9E18-840CD26911F3}" type="datetimeFigureOut">
              <a:rPr lang="sv-SE" smtClean="0"/>
              <a:pPr rtl="0"/>
              <a:t>2025-06-08</a:t>
            </a:fld>
            <a:endParaRPr lang="sv-SE" dirty="0"/>
          </a:p>
        </p:txBody>
      </p:sp>
      <p:sp>
        <p:nvSpPr>
          <p:cNvPr id="16" name="Platshållare för sidfot 3">
            <a:extLst>
              <a:ext uri="{FF2B5EF4-FFF2-40B4-BE49-F238E27FC236}">
                <a16:creationId xmlns:a16="http://schemas.microsoft.com/office/drawing/2014/main" id="{EE16BCD6-4FE5-1244-B35B-B5B0F6C6EA54}"/>
              </a:ext>
            </a:extLst>
          </p:cNvPr>
          <p:cNvSpPr>
            <a:spLocks noGrp="1"/>
          </p:cNvSpPr>
          <p:nvPr>
            <p:ph type="ftr" sz="quarter" idx="3"/>
          </p:nvPr>
        </p:nvSpPr>
        <p:spPr>
          <a:xfrm>
            <a:off x="4038600" y="6030529"/>
            <a:ext cx="4114800" cy="365125"/>
          </a:xfrm>
          <a:prstGeom prst="rect">
            <a:avLst/>
          </a:prstGeom>
        </p:spPr>
        <p:txBody>
          <a:bodyPr rtlCol="0"/>
          <a:lstStyle>
            <a:lvl1pPr>
              <a:defRPr>
                <a:solidFill>
                  <a:srgbClr val="61B9BD"/>
                </a:solidFill>
              </a:defRPr>
            </a:lvl1pPr>
          </a:lstStyle>
          <a:p>
            <a:pPr rtl="0"/>
            <a:endParaRPr lang="sv-SE" dirty="0"/>
          </a:p>
        </p:txBody>
      </p:sp>
      <p:sp>
        <p:nvSpPr>
          <p:cNvPr id="20" name="Platshållare för bildnummer 4">
            <a:extLst>
              <a:ext uri="{FF2B5EF4-FFF2-40B4-BE49-F238E27FC236}">
                <a16:creationId xmlns:a16="http://schemas.microsoft.com/office/drawing/2014/main" id="{11F06338-122A-CF4D-A1F1-DE918A6E885F}"/>
              </a:ext>
            </a:extLst>
          </p:cNvPr>
          <p:cNvSpPr>
            <a:spLocks noGrp="1"/>
          </p:cNvSpPr>
          <p:nvPr>
            <p:ph type="sldNum" sz="quarter" idx="4"/>
          </p:nvPr>
        </p:nvSpPr>
        <p:spPr>
          <a:xfrm>
            <a:off x="8610600" y="6030529"/>
            <a:ext cx="1973317" cy="365125"/>
          </a:xfrm>
          <a:prstGeom prst="rect">
            <a:avLst/>
          </a:prstGeom>
        </p:spPr>
        <p:txBody>
          <a:bodyPr rtlCol="0"/>
          <a:lstStyle>
            <a:lvl1pPr>
              <a:defRPr>
                <a:solidFill>
                  <a:srgbClr val="61B9BD"/>
                </a:solidFill>
              </a:defRPr>
            </a:lvl1pPr>
          </a:lstStyle>
          <a:p>
            <a:pPr rtl="0"/>
            <a:fld id="{EC0A067F-9550-CB4C-8708-771183AD13DA}" type="slidenum">
              <a:rPr lang="sv-SE" smtClean="0"/>
              <a:pPr/>
              <a:t>‹#›</a:t>
            </a:fld>
            <a:endParaRPr lang="sv-SE" dirty="0"/>
          </a:p>
        </p:txBody>
      </p:sp>
    </p:spTree>
    <p:extLst>
      <p:ext uri="{BB962C8B-B14F-4D97-AF65-F5344CB8AC3E}">
        <p14:creationId xmlns:p14="http://schemas.microsoft.com/office/powerpoint/2010/main" val="184725589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Bakgrundbi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ktangel 1">
            <a:extLst>
              <a:ext uri="{FF2B5EF4-FFF2-40B4-BE49-F238E27FC236}">
                <a16:creationId xmlns:a16="http://schemas.microsoft.com/office/drawing/2014/main" id="{40CCDD52-38D7-DD40-80B4-5B71AE8EB281}"/>
              </a:ext>
            </a:extLst>
          </p:cNvPr>
          <p:cNvSpPr/>
          <p:nvPr userDrawn="1"/>
        </p:nvSpPr>
        <p:spPr>
          <a:xfrm>
            <a:off x="0" y="0"/>
            <a:ext cx="12192000" cy="428322"/>
          </a:xfrm>
          <a:prstGeom prst="rect">
            <a:avLst/>
          </a:prstGeom>
          <a:solidFill>
            <a:srgbClr val="000000">
              <a:alpha val="52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88900" tIns="88900" rIns="88900" bIns="88900" numCol="1" spcCol="38100" rtlCol="0" anchor="t">
            <a:spAutoFit/>
          </a:bodyPr>
          <a:lstStyle/>
          <a:p>
            <a:pPr algn="ctr" defTabSz="412750" rtl="0" eaLnBrk="1" fontAlgn="auto">
              <a:spcBef>
                <a:spcPts val="500"/>
              </a:spcBef>
              <a:spcAft>
                <a:spcPts val="0"/>
              </a:spcAft>
            </a:pPr>
            <a:endParaRPr lang="sv-SE" sz="1200" kern="0">
              <a:solidFill>
                <a:srgbClr val="FFFFFF"/>
              </a:solidFill>
              <a:latin typeface="Calibri"/>
              <a:ea typeface="+mn-ea"/>
              <a:sym typeface="Calibri"/>
            </a:endParaRPr>
          </a:p>
        </p:txBody>
      </p:sp>
      <p:sp>
        <p:nvSpPr>
          <p:cNvPr id="10" name="Diabildsnummer">
            <a:extLst>
              <a:ext uri="{FF2B5EF4-FFF2-40B4-BE49-F238E27FC236}">
                <a16:creationId xmlns:a16="http://schemas.microsoft.com/office/drawing/2014/main" id="{C2CE168D-F6B2-FA46-9B91-720905C9AD5F}"/>
              </a:ext>
            </a:extLst>
          </p:cNvPr>
          <p:cNvSpPr txBox="1">
            <a:spLocks noGrp="1"/>
          </p:cNvSpPr>
          <p:nvPr>
            <p:ph type="sldNum" sz="quarter" idx="4"/>
          </p:nvPr>
        </p:nvSpPr>
        <p:spPr>
          <a:xfrm>
            <a:off x="11812200" y="0"/>
            <a:ext cx="379800" cy="379800"/>
          </a:xfrm>
          <a:prstGeom prst="rect">
            <a:avLst/>
          </a:prstGeom>
          <a:solidFill>
            <a:srgbClr val="C02D18"/>
          </a:solidFill>
        </p:spPr>
        <p:txBody>
          <a:bodyPr rtlCol="0" anchor="ctr" anchorCtr="0"/>
          <a:lstStyle>
            <a:lvl1pPr>
              <a:defRPr sz="1200">
                <a:solidFill>
                  <a:schemeClr val="bg1"/>
                </a:solidFill>
              </a:defRPr>
            </a:lvl1pPr>
          </a:lstStyle>
          <a:p>
            <a:pPr rtl="0"/>
            <a:fld id="{86CB4B4D-7CA3-9044-876B-883B54F8677D}" type="slidenum">
              <a:rPr lang="sv-SE" smtClean="0">
                <a:solidFill>
                  <a:srgbClr val="FFFFFF"/>
                </a:solidFill>
              </a:rPr>
              <a:pPr/>
              <a:t>‹#›</a:t>
            </a:fld>
            <a:endParaRPr lang="sv-SE" dirty="0">
              <a:solidFill>
                <a:srgbClr val="FFFFFF"/>
              </a:solidFill>
            </a:endParaRPr>
          </a:p>
        </p:txBody>
      </p:sp>
      <p:sp>
        <p:nvSpPr>
          <p:cNvPr id="6" name="Bild: John Doe">
            <a:extLst>
              <a:ext uri="{FF2B5EF4-FFF2-40B4-BE49-F238E27FC236}">
                <a16:creationId xmlns:a16="http://schemas.microsoft.com/office/drawing/2014/main" id="{61BB65E1-AFFD-7D43-BBB0-561A3DA56B13}"/>
              </a:ext>
            </a:extLst>
          </p:cNvPr>
          <p:cNvSpPr txBox="1">
            <a:spLocks noGrp="1"/>
          </p:cNvSpPr>
          <p:nvPr>
            <p:ph type="body" sz="quarter" idx="15" hasCustomPrompt="1"/>
          </p:nvPr>
        </p:nvSpPr>
        <p:spPr>
          <a:xfrm>
            <a:off x="9953279" y="6573156"/>
            <a:ext cx="2131346" cy="256480"/>
          </a:xfrm>
          <a:prstGeom prst="rect">
            <a:avLst/>
          </a:prstGeom>
        </p:spPr>
        <p:txBody>
          <a:bodyPr wrap="square" rtlCol="0">
            <a:spAutoFit/>
          </a:bodyPr>
          <a:lstStyle>
            <a:lvl1pPr marL="0" indent="0" algn="r">
              <a:spcBef>
                <a:spcPts val="0"/>
              </a:spcBef>
              <a:buSzTx/>
              <a:buNone/>
              <a:defRPr sz="1000" i="1">
                <a:solidFill>
                  <a:schemeClr val="bg1"/>
                </a:solidFill>
              </a:defRPr>
            </a:lvl1pPr>
          </a:lstStyle>
          <a:p>
            <a:pPr rtl="0"/>
            <a:r>
              <a:rPr lang="en"/>
              <a:t>Fotograferns namn</a:t>
            </a:r>
            <a:endParaRPr dirty="0"/>
          </a:p>
        </p:txBody>
      </p:sp>
      <p:pic>
        <p:nvPicPr>
          <p:cNvPr id="8" name="Bildobjekt 7">
            <a:extLst>
              <a:ext uri="{FF2B5EF4-FFF2-40B4-BE49-F238E27FC236}">
                <a16:creationId xmlns:a16="http://schemas.microsoft.com/office/drawing/2014/main" id="{0205BB13-7935-8447-ABA0-00BF3DF20FC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68537" y="6218742"/>
            <a:ext cx="1587500" cy="182563"/>
          </a:xfrm>
          <a:prstGeom prst="rect">
            <a:avLst/>
          </a:prstGeom>
        </p:spPr>
      </p:pic>
    </p:spTree>
    <p:extLst>
      <p:ext uri="{BB962C8B-B14F-4D97-AF65-F5344CB8AC3E}">
        <p14:creationId xmlns:p14="http://schemas.microsoft.com/office/powerpoint/2010/main" val="1104203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1_Rubrik+text+bild vänster alt.1">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983443D7-D671-1F4D-9E67-063CBAB0C602}"/>
              </a:ext>
              <a:ext uri="{C183D7F6-B498-43B3-948B-1728B52AA6E4}">
                <adec:decorative xmlns:adec="http://schemas.microsoft.com/office/drawing/2017/decorative" val="1"/>
              </a:ext>
            </a:extLst>
          </p:cNvPr>
          <p:cNvSpPr>
            <a:spLocks/>
          </p:cNvSpPr>
          <p:nvPr/>
        </p:nvSpPr>
        <p:spPr>
          <a:xfrm>
            <a:off x="6096000" y="0"/>
            <a:ext cx="609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12" name="Platshållare för bild 5">
            <a:extLst>
              <a:ext uri="{FF2B5EF4-FFF2-40B4-BE49-F238E27FC236}">
                <a16:creationId xmlns:a16="http://schemas.microsoft.com/office/drawing/2014/main" id="{6D39367D-AC62-3149-B878-DAFEA78C9AB0}"/>
              </a:ext>
            </a:extLst>
          </p:cNvPr>
          <p:cNvSpPr>
            <a:spLocks noGrp="1"/>
          </p:cNvSpPr>
          <p:nvPr>
            <p:ph type="pic" sz="quarter" idx="18"/>
          </p:nvPr>
        </p:nvSpPr>
        <p:spPr>
          <a:xfrm>
            <a:off x="0" y="0"/>
            <a:ext cx="6096000" cy="6858000"/>
          </a:xfrm>
        </p:spPr>
        <p:txBody>
          <a:bodyPr/>
          <a:lstStyle/>
          <a:p>
            <a:r>
              <a:rPr lang="sv-SE"/>
              <a:t>Klicka på ikonen för att lägga till en bild</a:t>
            </a:r>
          </a:p>
        </p:txBody>
      </p:sp>
      <p:sp>
        <p:nvSpPr>
          <p:cNvPr id="11" name="Sidnummer">
            <a:extLst>
              <a:ext uri="{FF2B5EF4-FFF2-40B4-BE49-F238E27FC236}">
                <a16:creationId xmlns:a16="http://schemas.microsoft.com/office/drawing/2014/main" id="{AE54E86B-6268-CE40-8A23-9B275BD5F318}"/>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23" name="Platshållare för text 4">
            <a:extLst>
              <a:ext uri="{FF2B5EF4-FFF2-40B4-BE49-F238E27FC236}">
                <a16:creationId xmlns:a16="http://schemas.microsoft.com/office/drawing/2014/main" id="{0F09F9D9-F1AB-1C47-AFF4-9867012E7F78}"/>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18" name="Bildobjekt 17">
            <a:extLst>
              <a:ext uri="{FF2B5EF4-FFF2-40B4-BE49-F238E27FC236}">
                <a16:creationId xmlns:a16="http://schemas.microsoft.com/office/drawing/2014/main" id="{BBA5DC85-4D9E-7E43-830C-71987E81D8D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0" y="6217844"/>
            <a:ext cx="1406145" cy="333248"/>
          </a:xfrm>
          <a:prstGeom prst="rect">
            <a:avLst/>
          </a:prstGeom>
          <a:effectLst/>
        </p:spPr>
      </p:pic>
      <p:sp>
        <p:nvSpPr>
          <p:cNvPr id="20" name="Underrubrik 2">
            <a:extLst>
              <a:ext uri="{FF2B5EF4-FFF2-40B4-BE49-F238E27FC236}">
                <a16:creationId xmlns:a16="http://schemas.microsoft.com/office/drawing/2014/main" id="{EF2A909D-F591-D244-9383-78CD97DB0615}"/>
              </a:ext>
            </a:extLst>
          </p:cNvPr>
          <p:cNvSpPr>
            <a:spLocks noGrp="1"/>
          </p:cNvSpPr>
          <p:nvPr>
            <p:ph type="subTitle" idx="1" hasCustomPrompt="1"/>
          </p:nvPr>
        </p:nvSpPr>
        <p:spPr>
          <a:xfrm>
            <a:off x="6531168" y="1800133"/>
            <a:ext cx="4844683" cy="2103447"/>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a:t>
            </a:r>
          </a:p>
        </p:txBody>
      </p:sp>
      <p:cxnSp>
        <p:nvCxnSpPr>
          <p:cNvPr id="21" name="Rak 20">
            <a:extLst>
              <a:ext uri="{FF2B5EF4-FFF2-40B4-BE49-F238E27FC236}">
                <a16:creationId xmlns:a16="http://schemas.microsoft.com/office/drawing/2014/main" id="{B65806A3-B042-5444-8954-AD579123399D}"/>
              </a:ext>
              <a:ext uri="{C183D7F6-B498-43B3-948B-1728B52AA6E4}">
                <adec:decorative xmlns:adec="http://schemas.microsoft.com/office/drawing/2017/decorative" val="1"/>
              </a:ext>
            </a:extLst>
          </p:cNvPr>
          <p:cNvCxnSpPr>
            <a:cxnSpLocks/>
          </p:cNvCxnSpPr>
          <p:nvPr/>
        </p:nvCxnSpPr>
        <p:spPr>
          <a:xfrm>
            <a:off x="6531168" y="1659956"/>
            <a:ext cx="4844683" cy="0"/>
          </a:xfrm>
          <a:prstGeom prst="line">
            <a:avLst/>
          </a:prstGeom>
          <a:ln>
            <a:solidFill>
              <a:schemeClr val="bg1"/>
            </a:solidFill>
          </a:ln>
        </p:spPr>
        <p:style>
          <a:lnRef idx="3">
            <a:schemeClr val="dk1"/>
          </a:lnRef>
          <a:fillRef idx="0">
            <a:schemeClr val="dk1"/>
          </a:fillRef>
          <a:effectRef idx="2">
            <a:schemeClr val="dk1"/>
          </a:effectRef>
          <a:fontRef idx="minor">
            <a:schemeClr val="tx1"/>
          </a:fontRef>
        </p:style>
      </p:cxnSp>
      <p:sp>
        <p:nvSpPr>
          <p:cNvPr id="22" name="Rubrik 1">
            <a:extLst>
              <a:ext uri="{FF2B5EF4-FFF2-40B4-BE49-F238E27FC236}">
                <a16:creationId xmlns:a16="http://schemas.microsoft.com/office/drawing/2014/main" id="{5CC9340D-9A3B-374E-AE98-B9B121FCE0BA}"/>
              </a:ext>
            </a:extLst>
          </p:cNvPr>
          <p:cNvSpPr>
            <a:spLocks noGrp="1"/>
          </p:cNvSpPr>
          <p:nvPr>
            <p:ph type="ctrTitle" hasCustomPrompt="1"/>
          </p:nvPr>
        </p:nvSpPr>
        <p:spPr>
          <a:xfrm>
            <a:off x="6528048" y="1056163"/>
            <a:ext cx="4844683" cy="443198"/>
          </a:xfrm>
        </p:spPr>
        <p:txBody>
          <a:bodyPr lIns="0" tIns="0" rIns="0" bIns="0" anchor="b"/>
          <a:lstStyle>
            <a:lvl1pPr algn="l">
              <a:defRPr sz="3200" b="1">
                <a:solidFill>
                  <a:schemeClr val="bg1"/>
                </a:solidFill>
                <a:latin typeface="+mj-lt"/>
              </a:defRPr>
            </a:lvl1pPr>
          </a:lstStyle>
          <a:p>
            <a:r>
              <a:rPr lang="sv-SE"/>
              <a:t>Mindre rubrik</a:t>
            </a:r>
          </a:p>
        </p:txBody>
      </p:sp>
    </p:spTree>
    <p:extLst>
      <p:ext uri="{BB962C8B-B14F-4D97-AF65-F5344CB8AC3E}">
        <p14:creationId xmlns:p14="http://schemas.microsoft.com/office/powerpoint/2010/main" val="175863135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ext + bild höger">
    <p:spTree>
      <p:nvGrpSpPr>
        <p:cNvPr id="1" name=""/>
        <p:cNvGrpSpPr/>
        <p:nvPr/>
      </p:nvGrpSpPr>
      <p:grpSpPr>
        <a:xfrm>
          <a:off x="0" y="0"/>
          <a:ext cx="0" cy="0"/>
          <a:chOff x="0" y="0"/>
          <a:chExt cx="0" cy="0"/>
        </a:xfrm>
      </p:grpSpPr>
      <p:sp>
        <p:nvSpPr>
          <p:cNvPr id="20" name="Platshållare för bild 19">
            <a:extLst>
              <a:ext uri="{FF2B5EF4-FFF2-40B4-BE49-F238E27FC236}">
                <a16:creationId xmlns:a16="http://schemas.microsoft.com/office/drawing/2014/main" id="{084DA5EC-01DE-6F43-9ADF-AC5CD0D42902}"/>
              </a:ext>
            </a:extLst>
          </p:cNvPr>
          <p:cNvSpPr>
            <a:spLocks noGrp="1"/>
          </p:cNvSpPr>
          <p:nvPr>
            <p:ph type="pic" sz="quarter" idx="21"/>
          </p:nvPr>
        </p:nvSpPr>
        <p:spPr>
          <a:xfrm>
            <a:off x="7347674" y="0"/>
            <a:ext cx="4844327" cy="6857262"/>
          </a:xfrm>
        </p:spPr>
        <p:txBody>
          <a:bodyPr rtlCol="0"/>
          <a:lstStyle>
            <a:lvl1pPr>
              <a:defRPr>
                <a:solidFill>
                  <a:srgbClr val="323232"/>
                </a:solidFill>
              </a:defRPr>
            </a:lvl1pPr>
          </a:lstStyle>
          <a:p>
            <a:pPr rtl="0"/>
            <a:endParaRPr lang="sv-SE"/>
          </a:p>
        </p:txBody>
      </p:sp>
      <p:sp>
        <p:nvSpPr>
          <p:cNvPr id="25" name="Diabildsnummer">
            <a:extLst>
              <a:ext uri="{FF2B5EF4-FFF2-40B4-BE49-F238E27FC236}">
                <a16:creationId xmlns:a16="http://schemas.microsoft.com/office/drawing/2014/main" id="{9B73B362-C9CE-A84A-949F-12E78960DBD9}"/>
              </a:ext>
            </a:extLst>
          </p:cNvPr>
          <p:cNvSpPr txBox="1">
            <a:spLocks noGrp="1"/>
          </p:cNvSpPr>
          <p:nvPr>
            <p:ph type="sldNum" sz="quarter" idx="4"/>
          </p:nvPr>
        </p:nvSpPr>
        <p:spPr>
          <a:xfrm>
            <a:off x="11812200" y="0"/>
            <a:ext cx="379800" cy="379800"/>
          </a:xfrm>
          <a:prstGeom prst="rect">
            <a:avLst/>
          </a:prstGeom>
          <a:solidFill>
            <a:srgbClr val="C02D18"/>
          </a:solidFill>
        </p:spPr>
        <p:txBody>
          <a:bodyPr rtlCol="0" anchor="ctr" anchorCtr="0"/>
          <a:lstStyle>
            <a:lvl1pPr>
              <a:defRPr sz="1200">
                <a:solidFill>
                  <a:schemeClr val="bg1"/>
                </a:solidFill>
              </a:defRPr>
            </a:lvl1pPr>
          </a:lstStyle>
          <a:p>
            <a:pPr rtl="0"/>
            <a:fld id="{86CB4B4D-7CA3-9044-876B-883B54F8677D}" type="slidenum">
              <a:rPr lang="sv-SE" smtClean="0">
                <a:solidFill>
                  <a:srgbClr val="FFFFFF"/>
                </a:solidFill>
              </a:rPr>
              <a:pPr/>
              <a:t>‹#›</a:t>
            </a:fld>
            <a:endParaRPr lang="sv-SE" dirty="0">
              <a:solidFill>
                <a:srgbClr val="FFFFFF"/>
              </a:solidFill>
            </a:endParaRPr>
          </a:p>
        </p:txBody>
      </p:sp>
      <p:sp>
        <p:nvSpPr>
          <p:cNvPr id="10" name="Platshållare för text 7">
            <a:extLst>
              <a:ext uri="{FF2B5EF4-FFF2-40B4-BE49-F238E27FC236}">
                <a16:creationId xmlns:a16="http://schemas.microsoft.com/office/drawing/2014/main" id="{7FFB9D7F-FB4B-2048-B80B-BBC60E69BC67}"/>
              </a:ext>
            </a:extLst>
          </p:cNvPr>
          <p:cNvSpPr>
            <a:spLocks noGrp="1"/>
          </p:cNvSpPr>
          <p:nvPr>
            <p:ph type="body" sz="quarter" idx="25"/>
          </p:nvPr>
        </p:nvSpPr>
        <p:spPr>
          <a:xfrm>
            <a:off x="637200" y="1841400"/>
            <a:ext cx="5957286" cy="3094832"/>
          </a:xfrm>
        </p:spPr>
        <p:txBody>
          <a:bodyPr rtlCol="0"/>
          <a:lstStyle>
            <a:lvl1pPr>
              <a:spcBef>
                <a:spcPts val="1500"/>
              </a:spcBef>
              <a:defRPr/>
            </a:lvl1pPr>
          </a:lstStyle>
          <a:p>
            <a:pPr rtl="0"/>
            <a:r>
              <a:rPr lang="en"/>
              <a:t>Redigera format för bakgrundstext
Nivå två
Nivå tre
Nivå fyra
Nivå fem</a:t>
            </a:r>
          </a:p>
        </p:txBody>
      </p:sp>
      <p:sp>
        <p:nvSpPr>
          <p:cNvPr id="11" name="Textslide">
            <a:extLst>
              <a:ext uri="{FF2B5EF4-FFF2-40B4-BE49-F238E27FC236}">
                <a16:creationId xmlns:a16="http://schemas.microsoft.com/office/drawing/2014/main" id="{BD2A5898-5325-3245-965C-082F2FEA82FB}"/>
              </a:ext>
            </a:extLst>
          </p:cNvPr>
          <p:cNvSpPr txBox="1">
            <a:spLocks noGrp="1"/>
          </p:cNvSpPr>
          <p:nvPr>
            <p:ph type="body" sz="quarter" idx="16" hasCustomPrompt="1"/>
          </p:nvPr>
        </p:nvSpPr>
        <p:spPr>
          <a:xfrm>
            <a:off x="640023" y="316294"/>
            <a:ext cx="5959943" cy="1143001"/>
          </a:xfrm>
          <a:prstGeom prst="rect">
            <a:avLst/>
          </a:prstGeom>
        </p:spPr>
        <p:txBody>
          <a:bodyPr rtlCol="0" anchor="b"/>
          <a:lstStyle>
            <a:lvl1pPr marL="0" indent="0">
              <a:lnSpc>
                <a:spcPct val="80000"/>
              </a:lnSpc>
              <a:spcBef>
                <a:spcPts val="0"/>
              </a:spcBef>
              <a:buSzTx/>
              <a:buNone/>
              <a:defRPr sz="5600" b="1"/>
            </a:lvl1pPr>
          </a:lstStyle>
          <a:p>
            <a:pPr rtl="0"/>
            <a:r>
              <a:rPr lang="en"/>
              <a:t>Bild + text</a:t>
            </a:r>
            <a:endParaRPr dirty="0"/>
          </a:p>
        </p:txBody>
      </p:sp>
      <p:sp>
        <p:nvSpPr>
          <p:cNvPr id="12" name="Bild: John Doe">
            <a:extLst>
              <a:ext uri="{FF2B5EF4-FFF2-40B4-BE49-F238E27FC236}">
                <a16:creationId xmlns:a16="http://schemas.microsoft.com/office/drawing/2014/main" id="{755196F5-D333-AD4A-96AC-D1E63C6CF0F0}"/>
              </a:ext>
            </a:extLst>
          </p:cNvPr>
          <p:cNvSpPr txBox="1">
            <a:spLocks noGrp="1"/>
          </p:cNvSpPr>
          <p:nvPr>
            <p:ph type="body" sz="quarter" idx="15" hasCustomPrompt="1"/>
          </p:nvPr>
        </p:nvSpPr>
        <p:spPr>
          <a:xfrm>
            <a:off x="9953279" y="6573156"/>
            <a:ext cx="2131346" cy="256480"/>
          </a:xfrm>
          <a:prstGeom prst="rect">
            <a:avLst/>
          </a:prstGeom>
        </p:spPr>
        <p:txBody>
          <a:bodyPr wrap="square" rtlCol="0">
            <a:spAutoFit/>
          </a:bodyPr>
          <a:lstStyle>
            <a:lvl1pPr marL="0" indent="0" algn="r">
              <a:spcBef>
                <a:spcPts val="0"/>
              </a:spcBef>
              <a:buSzTx/>
              <a:buNone/>
              <a:defRPr sz="1000" i="1">
                <a:solidFill>
                  <a:schemeClr val="bg1"/>
                </a:solidFill>
              </a:defRPr>
            </a:lvl1pPr>
          </a:lstStyle>
          <a:p>
            <a:pPr rtl="0"/>
            <a:r>
              <a:rPr lang="en"/>
              <a:t>Fotograferns namn</a:t>
            </a:r>
            <a:endParaRPr dirty="0"/>
          </a:p>
        </p:txBody>
      </p:sp>
      <p:pic>
        <p:nvPicPr>
          <p:cNvPr id="8" name="Bildobjekt 7">
            <a:extLst>
              <a:ext uri="{FF2B5EF4-FFF2-40B4-BE49-F238E27FC236}">
                <a16:creationId xmlns:a16="http://schemas.microsoft.com/office/drawing/2014/main" id="{3CDB6321-338A-6945-ACB5-B3E796DE6E9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68537" y="6218742"/>
            <a:ext cx="1587500" cy="182563"/>
          </a:xfrm>
          <a:prstGeom prst="rect">
            <a:avLst/>
          </a:prstGeom>
        </p:spPr>
      </p:pic>
    </p:spTree>
    <p:extLst>
      <p:ext uri="{BB962C8B-B14F-4D97-AF65-F5344CB8AC3E}">
        <p14:creationId xmlns:p14="http://schemas.microsoft.com/office/powerpoint/2010/main" val="2640220122"/>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ext + Diagram">
    <p:spTree>
      <p:nvGrpSpPr>
        <p:cNvPr id="1" name=""/>
        <p:cNvGrpSpPr/>
        <p:nvPr/>
      </p:nvGrpSpPr>
      <p:grpSpPr>
        <a:xfrm>
          <a:off x="0" y="0"/>
          <a:ext cx="0" cy="0"/>
          <a:chOff x="0" y="0"/>
          <a:chExt cx="0" cy="0"/>
        </a:xfrm>
      </p:grpSpPr>
      <p:sp>
        <p:nvSpPr>
          <p:cNvPr id="74" name="Rektangel"/>
          <p:cNvSpPr/>
          <p:nvPr/>
        </p:nvSpPr>
        <p:spPr>
          <a:xfrm>
            <a:off x="6083793" y="1841500"/>
            <a:ext cx="24414" cy="3175000"/>
          </a:xfrm>
          <a:prstGeom prst="rect">
            <a:avLst/>
          </a:prstGeom>
          <a:solidFill>
            <a:srgbClr val="C02D18"/>
          </a:solidFill>
          <a:ln w="12700">
            <a:miter lim="400000"/>
          </a:ln>
        </p:spPr>
        <p:txBody>
          <a:bodyPr lIns="88900" tIns="88900" rIns="88900" bIns="88900" rtlCol="0"/>
          <a:lstStyle/>
          <a:p>
            <a:pPr algn="ctr" defTabSz="412750" rtl="0" eaLnBrk="1" fontAlgn="auto">
              <a:spcBef>
                <a:spcPts val="500"/>
              </a:spcBef>
              <a:spcAft>
                <a:spcPts val="0"/>
              </a:spcAft>
              <a:defRPr sz="2400" b="0">
                <a:solidFill>
                  <a:srgbClr val="FFFFFF"/>
                </a:solidFill>
              </a:defRPr>
            </a:pPr>
            <a:endParaRPr sz="1200" kern="0">
              <a:solidFill>
                <a:srgbClr val="FFFFFF"/>
              </a:solidFill>
              <a:latin typeface="Calibri"/>
              <a:sym typeface="Calibri"/>
            </a:endParaRPr>
          </a:p>
        </p:txBody>
      </p:sp>
      <p:sp>
        <p:nvSpPr>
          <p:cNvPr id="77" name="Textslide"/>
          <p:cNvSpPr txBox="1">
            <a:spLocks noGrp="1"/>
          </p:cNvSpPr>
          <p:nvPr>
            <p:ph type="body" sz="quarter" idx="15" hasCustomPrompt="1"/>
          </p:nvPr>
        </p:nvSpPr>
        <p:spPr>
          <a:xfrm>
            <a:off x="636810" y="316294"/>
            <a:ext cx="10502901" cy="1143001"/>
          </a:xfrm>
          <a:prstGeom prst="rect">
            <a:avLst/>
          </a:prstGeom>
        </p:spPr>
        <p:txBody>
          <a:bodyPr rtlCol="0" anchor="b"/>
          <a:lstStyle>
            <a:lvl1pPr marL="0" indent="0">
              <a:lnSpc>
                <a:spcPct val="80000"/>
              </a:lnSpc>
              <a:spcBef>
                <a:spcPts val="0"/>
              </a:spcBef>
              <a:buSzTx/>
              <a:buNone/>
              <a:defRPr sz="5600" b="1"/>
            </a:lvl1pPr>
          </a:lstStyle>
          <a:p>
            <a:pPr rtl="0"/>
            <a:r>
              <a:rPr lang="en"/>
              <a:t>Text + diagram</a:t>
            </a:r>
            <a:endParaRPr dirty="0"/>
          </a:p>
        </p:txBody>
      </p:sp>
      <p:sp>
        <p:nvSpPr>
          <p:cNvPr id="10" name="Diabildsnummer">
            <a:extLst>
              <a:ext uri="{FF2B5EF4-FFF2-40B4-BE49-F238E27FC236}">
                <a16:creationId xmlns:a16="http://schemas.microsoft.com/office/drawing/2014/main" id="{63CA0A65-0B4D-FF41-AE06-4E061CBC78CE}"/>
              </a:ext>
            </a:extLst>
          </p:cNvPr>
          <p:cNvSpPr txBox="1">
            <a:spLocks noGrp="1"/>
          </p:cNvSpPr>
          <p:nvPr>
            <p:ph type="sldNum" sz="quarter" idx="4"/>
          </p:nvPr>
        </p:nvSpPr>
        <p:spPr>
          <a:xfrm>
            <a:off x="11812200" y="0"/>
            <a:ext cx="379800" cy="379800"/>
          </a:xfrm>
          <a:prstGeom prst="rect">
            <a:avLst/>
          </a:prstGeom>
          <a:solidFill>
            <a:srgbClr val="C02D18"/>
          </a:solidFill>
        </p:spPr>
        <p:txBody>
          <a:bodyPr rtlCol="0" anchor="ctr" anchorCtr="0"/>
          <a:lstStyle>
            <a:lvl1pPr>
              <a:defRPr sz="1200">
                <a:solidFill>
                  <a:schemeClr val="bg1"/>
                </a:solidFill>
              </a:defRPr>
            </a:lvl1pPr>
          </a:lstStyle>
          <a:p>
            <a:pPr rtl="0"/>
            <a:fld id="{86CB4B4D-7CA3-9044-876B-883B54F8677D}" type="slidenum">
              <a:rPr lang="sv-SE" smtClean="0">
                <a:solidFill>
                  <a:srgbClr val="FFFFFF"/>
                </a:solidFill>
              </a:rPr>
              <a:pPr/>
              <a:t>‹#›</a:t>
            </a:fld>
            <a:endParaRPr lang="sv-SE" dirty="0">
              <a:solidFill>
                <a:srgbClr val="FFFFFF"/>
              </a:solidFill>
            </a:endParaRPr>
          </a:p>
        </p:txBody>
      </p:sp>
      <p:sp>
        <p:nvSpPr>
          <p:cNvPr id="11" name="Platshållare för text 7">
            <a:extLst>
              <a:ext uri="{FF2B5EF4-FFF2-40B4-BE49-F238E27FC236}">
                <a16:creationId xmlns:a16="http://schemas.microsoft.com/office/drawing/2014/main" id="{B76435E6-F17D-D246-9CA2-6888129CDE13}"/>
              </a:ext>
            </a:extLst>
          </p:cNvPr>
          <p:cNvSpPr>
            <a:spLocks noGrp="1"/>
          </p:cNvSpPr>
          <p:nvPr>
            <p:ph type="body" sz="quarter" idx="25"/>
          </p:nvPr>
        </p:nvSpPr>
        <p:spPr>
          <a:xfrm>
            <a:off x="636588" y="1841500"/>
            <a:ext cx="4878388" cy="3094832"/>
          </a:xfrm>
        </p:spPr>
        <p:txBody>
          <a:bodyPr rtlCol="0"/>
          <a:lstStyle>
            <a:lvl1pPr>
              <a:spcBef>
                <a:spcPts val="1500"/>
              </a:spcBef>
              <a:defRPr/>
            </a:lvl1pPr>
          </a:lstStyle>
          <a:p>
            <a:pPr rtl="0"/>
            <a:r>
              <a:rPr lang="en"/>
              <a:t>Redigera format för bakgrundstext
Nivå två
Nivå tre
Nivå fyra
Nivå fem</a:t>
            </a:r>
          </a:p>
        </p:txBody>
      </p:sp>
      <p:sp>
        <p:nvSpPr>
          <p:cNvPr id="3" name="Platshållare för diagram 2">
            <a:extLst>
              <a:ext uri="{FF2B5EF4-FFF2-40B4-BE49-F238E27FC236}">
                <a16:creationId xmlns:a16="http://schemas.microsoft.com/office/drawing/2014/main" id="{A8AB6170-9B98-B446-B630-5C3A2A67AA6F}"/>
              </a:ext>
            </a:extLst>
          </p:cNvPr>
          <p:cNvSpPr>
            <a:spLocks noGrp="1"/>
          </p:cNvSpPr>
          <p:nvPr>
            <p:ph type="chart" sz="quarter" idx="26"/>
          </p:nvPr>
        </p:nvSpPr>
        <p:spPr>
          <a:xfrm>
            <a:off x="6677024" y="1841500"/>
            <a:ext cx="4490245" cy="3094832"/>
          </a:xfrm>
        </p:spPr>
        <p:txBody>
          <a:bodyPr rtlCol="0"/>
          <a:lstStyle/>
          <a:p>
            <a:pPr rtl="0"/>
            <a:endParaRPr lang="sv-SE"/>
          </a:p>
        </p:txBody>
      </p:sp>
      <p:pic>
        <p:nvPicPr>
          <p:cNvPr id="8" name="Bildobjekt 7">
            <a:extLst>
              <a:ext uri="{FF2B5EF4-FFF2-40B4-BE49-F238E27FC236}">
                <a16:creationId xmlns:a16="http://schemas.microsoft.com/office/drawing/2014/main" id="{26218744-2B66-AF46-84AF-D51D994884D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68537" y="6218742"/>
            <a:ext cx="1587500" cy="182563"/>
          </a:xfrm>
          <a:prstGeom prst="rect">
            <a:avLst/>
          </a:prstGeom>
        </p:spPr>
      </p:pic>
    </p:spTree>
    <p:extLst>
      <p:ext uri="{BB962C8B-B14F-4D97-AF65-F5344CB8AC3E}">
        <p14:creationId xmlns:p14="http://schemas.microsoft.com/office/powerpoint/2010/main" val="315257961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Diagram">
    <p:spTree>
      <p:nvGrpSpPr>
        <p:cNvPr id="1" name=""/>
        <p:cNvGrpSpPr/>
        <p:nvPr/>
      </p:nvGrpSpPr>
      <p:grpSpPr>
        <a:xfrm>
          <a:off x="0" y="0"/>
          <a:ext cx="0" cy="0"/>
          <a:chOff x="0" y="0"/>
          <a:chExt cx="0" cy="0"/>
        </a:xfrm>
      </p:grpSpPr>
      <p:sp>
        <p:nvSpPr>
          <p:cNvPr id="77" name="Textslide"/>
          <p:cNvSpPr txBox="1">
            <a:spLocks noGrp="1"/>
          </p:cNvSpPr>
          <p:nvPr>
            <p:ph type="body" sz="quarter" idx="15" hasCustomPrompt="1"/>
          </p:nvPr>
        </p:nvSpPr>
        <p:spPr>
          <a:xfrm>
            <a:off x="636810" y="316294"/>
            <a:ext cx="10502901" cy="1143001"/>
          </a:xfrm>
          <a:prstGeom prst="rect">
            <a:avLst/>
          </a:prstGeom>
        </p:spPr>
        <p:txBody>
          <a:bodyPr rtlCol="0" anchor="b"/>
          <a:lstStyle>
            <a:lvl1pPr marL="0" indent="0">
              <a:lnSpc>
                <a:spcPct val="80000"/>
              </a:lnSpc>
              <a:spcBef>
                <a:spcPts val="0"/>
              </a:spcBef>
              <a:buSzTx/>
              <a:buNone/>
              <a:defRPr sz="5600" b="1"/>
            </a:lvl1pPr>
          </a:lstStyle>
          <a:p>
            <a:pPr rtl="0"/>
            <a:r>
              <a:rPr lang="en"/>
              <a:t>Diagram</a:t>
            </a:r>
            <a:endParaRPr dirty="0"/>
          </a:p>
        </p:txBody>
      </p:sp>
      <p:sp>
        <p:nvSpPr>
          <p:cNvPr id="10" name="Diabildsnummer">
            <a:extLst>
              <a:ext uri="{FF2B5EF4-FFF2-40B4-BE49-F238E27FC236}">
                <a16:creationId xmlns:a16="http://schemas.microsoft.com/office/drawing/2014/main" id="{63CA0A65-0B4D-FF41-AE06-4E061CBC78CE}"/>
              </a:ext>
            </a:extLst>
          </p:cNvPr>
          <p:cNvSpPr txBox="1">
            <a:spLocks noGrp="1"/>
          </p:cNvSpPr>
          <p:nvPr>
            <p:ph type="sldNum" sz="quarter" idx="4"/>
          </p:nvPr>
        </p:nvSpPr>
        <p:spPr>
          <a:xfrm>
            <a:off x="11812200" y="0"/>
            <a:ext cx="379800" cy="379800"/>
          </a:xfrm>
          <a:prstGeom prst="rect">
            <a:avLst/>
          </a:prstGeom>
          <a:solidFill>
            <a:srgbClr val="C02D18"/>
          </a:solidFill>
        </p:spPr>
        <p:txBody>
          <a:bodyPr rtlCol="0" anchor="ctr" anchorCtr="0"/>
          <a:lstStyle>
            <a:lvl1pPr>
              <a:defRPr sz="1200">
                <a:solidFill>
                  <a:schemeClr val="bg1"/>
                </a:solidFill>
              </a:defRPr>
            </a:lvl1pPr>
          </a:lstStyle>
          <a:p>
            <a:pPr rtl="0"/>
            <a:fld id="{86CB4B4D-7CA3-9044-876B-883B54F8677D}" type="slidenum">
              <a:rPr lang="sv-SE" smtClean="0">
                <a:solidFill>
                  <a:srgbClr val="FFFFFF"/>
                </a:solidFill>
              </a:rPr>
              <a:pPr/>
              <a:t>‹#›</a:t>
            </a:fld>
            <a:endParaRPr lang="sv-SE" dirty="0">
              <a:solidFill>
                <a:srgbClr val="FFFFFF"/>
              </a:solidFill>
            </a:endParaRPr>
          </a:p>
        </p:txBody>
      </p:sp>
      <p:sp>
        <p:nvSpPr>
          <p:cNvPr id="3" name="Platshållare för diagram 2">
            <a:extLst>
              <a:ext uri="{FF2B5EF4-FFF2-40B4-BE49-F238E27FC236}">
                <a16:creationId xmlns:a16="http://schemas.microsoft.com/office/drawing/2014/main" id="{A8AB6170-9B98-B446-B630-5C3A2A67AA6F}"/>
              </a:ext>
            </a:extLst>
          </p:cNvPr>
          <p:cNvSpPr>
            <a:spLocks noGrp="1"/>
          </p:cNvSpPr>
          <p:nvPr>
            <p:ph type="chart" sz="quarter" idx="26"/>
          </p:nvPr>
        </p:nvSpPr>
        <p:spPr>
          <a:xfrm>
            <a:off x="664369" y="1841500"/>
            <a:ext cx="10502900" cy="3094832"/>
          </a:xfrm>
        </p:spPr>
        <p:txBody>
          <a:bodyPr rtlCol="0"/>
          <a:lstStyle/>
          <a:p>
            <a:pPr rtl="0"/>
            <a:endParaRPr lang="sv-SE"/>
          </a:p>
        </p:txBody>
      </p:sp>
      <p:pic>
        <p:nvPicPr>
          <p:cNvPr id="6" name="Bildobjekt 5">
            <a:extLst>
              <a:ext uri="{FF2B5EF4-FFF2-40B4-BE49-F238E27FC236}">
                <a16:creationId xmlns:a16="http://schemas.microsoft.com/office/drawing/2014/main" id="{8F6F5BA1-DF79-FE43-AA88-4376D5B441D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68537" y="6218742"/>
            <a:ext cx="1587500" cy="182563"/>
          </a:xfrm>
          <a:prstGeom prst="rect">
            <a:avLst/>
          </a:prstGeom>
        </p:spPr>
      </p:pic>
    </p:spTree>
    <p:extLst>
      <p:ext uri="{BB962C8B-B14F-4D97-AF65-F5344CB8AC3E}">
        <p14:creationId xmlns:p14="http://schemas.microsoft.com/office/powerpoint/2010/main" val="173205077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userDrawn="1">
  <p:cSld name="Bild vä">
    <p:spTree>
      <p:nvGrpSpPr>
        <p:cNvPr id="1" name=""/>
        <p:cNvGrpSpPr/>
        <p:nvPr/>
      </p:nvGrpSpPr>
      <p:grpSpPr>
        <a:xfrm>
          <a:off x="0" y="0"/>
          <a:ext cx="0" cy="0"/>
          <a:chOff x="0" y="0"/>
          <a:chExt cx="0" cy="0"/>
        </a:xfrm>
      </p:grpSpPr>
      <p:sp>
        <p:nvSpPr>
          <p:cNvPr id="8" name="Platshållare för bild 19">
            <a:extLst>
              <a:ext uri="{FF2B5EF4-FFF2-40B4-BE49-F238E27FC236}">
                <a16:creationId xmlns:a16="http://schemas.microsoft.com/office/drawing/2014/main" id="{8A6151B1-F11A-42C1-960F-C83B2E2973C9}"/>
              </a:ext>
            </a:extLst>
          </p:cNvPr>
          <p:cNvSpPr>
            <a:spLocks noGrp="1"/>
          </p:cNvSpPr>
          <p:nvPr>
            <p:ph type="pic" sz="quarter" idx="21"/>
          </p:nvPr>
        </p:nvSpPr>
        <p:spPr>
          <a:xfrm>
            <a:off x="-24146" y="-36589"/>
            <a:ext cx="5328057" cy="6561933"/>
          </a:xfrm>
          <a:prstGeom prst="rect">
            <a:avLst/>
          </a:prstGeom>
        </p:spPr>
        <p:txBody>
          <a:bodyPr rtlCol="0"/>
          <a:lstStyle>
            <a:lvl1pPr>
              <a:defRPr>
                <a:solidFill>
                  <a:srgbClr val="323232"/>
                </a:solidFill>
              </a:defRPr>
            </a:lvl1pPr>
          </a:lstStyle>
          <a:p>
            <a:pPr rtl="0"/>
            <a:r>
              <a:rPr lang="en"/>
              <a:t>Klicka på ikonen för att lägga till en bild</a:t>
            </a:r>
          </a:p>
        </p:txBody>
      </p:sp>
    </p:spTree>
    <p:extLst>
      <p:ext uri="{BB962C8B-B14F-4D97-AF65-F5344CB8AC3E}">
        <p14:creationId xmlns:p14="http://schemas.microsoft.com/office/powerpoint/2010/main" val="2548492503"/>
      </p:ext>
    </p:extLst>
  </p:cSld>
  <p:clrMapOvr>
    <a:masterClrMapping/>
  </p:clrMapOvr>
  <p:transition spd="med"/>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userDrawn="1">
  <p:cSld name="Tom sida">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7228517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userDrawn="1">
  <p:cSld name="RUBRIK + TEXT I 2 KOLUMN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FEABBFE-801F-E24C-8D1D-5F12F963480A}"/>
              </a:ext>
            </a:extLst>
          </p:cNvPr>
          <p:cNvSpPr/>
          <p:nvPr userDrawn="1"/>
        </p:nvSpPr>
        <p:spPr>
          <a:xfrm>
            <a:off x="438963" y="403449"/>
            <a:ext cx="11314076" cy="6051107"/>
          </a:xfrm>
          <a:prstGeom prst="rect">
            <a:avLst/>
          </a:prstGeom>
          <a:solidFill>
            <a:srgbClr val="D7D9D8">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2" tIns="45719" rIns="91432" bIns="45719" rtlCol="0" anchor="ctr"/>
          <a:lstStyle/>
          <a:p>
            <a:pPr algn="ctr" rtl="0"/>
            <a:endParaRPr lang="sv-SE" sz="2400" b="0" i="0">
              <a:latin typeface="Arial" panose="020B0604020202020204" pitchFamily="34" charset="0"/>
            </a:endParaRPr>
          </a:p>
        </p:txBody>
      </p:sp>
      <p:sp>
        <p:nvSpPr>
          <p:cNvPr id="8" name="Title 1">
            <a:extLst>
              <a:ext uri="{FF2B5EF4-FFF2-40B4-BE49-F238E27FC236}">
                <a16:creationId xmlns:a16="http://schemas.microsoft.com/office/drawing/2014/main" id="{2EBB91F9-EBF1-2F40-9370-0DB561020DF0}"/>
              </a:ext>
            </a:extLst>
          </p:cNvPr>
          <p:cNvSpPr>
            <a:spLocks noGrp="1"/>
          </p:cNvSpPr>
          <p:nvPr>
            <p:ph type="title" hasCustomPrompt="1"/>
          </p:nvPr>
        </p:nvSpPr>
        <p:spPr>
          <a:xfrm>
            <a:off x="1227057" y="962254"/>
            <a:ext cx="9737891" cy="531897"/>
          </a:xfrm>
        </p:spPr>
        <p:txBody>
          <a:bodyPr lIns="0" tIns="0" rIns="0" bIns="0" rtlCol="0" anchor="t" anchorCtr="0">
            <a:noAutofit/>
          </a:bodyPr>
          <a:lstStyle>
            <a:lvl1pPr>
              <a:lnSpc>
                <a:spcPct val="150000"/>
              </a:lnSpc>
              <a:defRPr sz="3200" b="1" i="0">
                <a:solidFill>
                  <a:srgbClr val="474747"/>
                </a:solidFill>
                <a:latin typeface="Georgia" panose="02040502050405020303" pitchFamily="18" charset="0"/>
              </a:defRPr>
            </a:lvl1pPr>
          </a:lstStyle>
          <a:p>
            <a:pPr rtl="0"/>
            <a:r>
              <a:rPr lang="en"/>
              <a:t>Skriv rubrik här</a:t>
            </a:r>
            <a:endParaRPr lang="en-GB"/>
          </a:p>
        </p:txBody>
      </p:sp>
      <p:sp>
        <p:nvSpPr>
          <p:cNvPr id="10" name="TextBox 9">
            <a:extLst>
              <a:ext uri="{FF2B5EF4-FFF2-40B4-BE49-F238E27FC236}">
                <a16:creationId xmlns:a16="http://schemas.microsoft.com/office/drawing/2014/main" id="{147FB516-02B9-B54A-ADA9-D0C844E75FC6}"/>
              </a:ext>
            </a:extLst>
          </p:cNvPr>
          <p:cNvSpPr txBox="1"/>
          <p:nvPr userDrawn="1"/>
        </p:nvSpPr>
        <p:spPr>
          <a:xfrm>
            <a:off x="8629829" y="6595179"/>
            <a:ext cx="3123211" cy="123111"/>
          </a:xfrm>
          <a:prstGeom prst="rect">
            <a:avLst/>
          </a:prstGeom>
          <a:noFill/>
        </p:spPr>
        <p:txBody>
          <a:bodyPr wrap="square" lIns="0" tIns="0" rIns="0" bIns="0" rtlCol="0">
            <a:spAutoFit/>
          </a:bodyPr>
          <a:lstStyle/>
          <a:p>
            <a:pPr marL="0" marR="0" lvl="0" indent="0" algn="r" defTabSz="914286" rtl="0" eaLnBrk="1" fontAlgn="auto" latinLnBrk="0" hangingPunct="1">
              <a:lnSpc>
                <a:spcPct val="100000"/>
              </a:lnSpc>
              <a:spcBef>
                <a:spcPts val="0"/>
              </a:spcBef>
              <a:spcAft>
                <a:spcPts val="0"/>
              </a:spcAft>
              <a:buClrTx/>
              <a:buSzTx/>
              <a:buFontTx/>
              <a:buNone/>
              <a:tabLst/>
              <a:defRPr/>
            </a:pPr>
            <a:r>
              <a:rPr lang="en" sz="800" b="0" i="0" kern="1200">
                <a:solidFill>
                  <a:srgbClr val="474747"/>
                </a:solidFill>
                <a:effectLst/>
                <a:latin typeface="Arial" panose="020B0604020202020204" pitchFamily="34" charset="0"/>
                <a:ea typeface="+mn-ea"/>
                <a:cs typeface="+mn-cs"/>
              </a:rPr>
              <a:t>FORSKNINGS- OCH INNOVATIONSRÅDET I SKÅNE</a:t>
            </a:r>
          </a:p>
        </p:txBody>
      </p:sp>
      <p:sp>
        <p:nvSpPr>
          <p:cNvPr id="11" name="Text Placeholder 10">
            <a:extLst>
              <a:ext uri="{FF2B5EF4-FFF2-40B4-BE49-F238E27FC236}">
                <a16:creationId xmlns:a16="http://schemas.microsoft.com/office/drawing/2014/main" id="{EB36C48C-5CFB-F342-996F-77373B34DFD5}"/>
              </a:ext>
            </a:extLst>
          </p:cNvPr>
          <p:cNvSpPr>
            <a:spLocks noGrp="1"/>
          </p:cNvSpPr>
          <p:nvPr>
            <p:ph type="body" sz="quarter" idx="10" hasCustomPrompt="1"/>
          </p:nvPr>
        </p:nvSpPr>
        <p:spPr>
          <a:xfrm>
            <a:off x="1227140" y="1731965"/>
            <a:ext cx="9737725" cy="3952875"/>
          </a:xfrm>
        </p:spPr>
        <p:txBody>
          <a:bodyPr numCol="2" spcCol="269975" rtlCol="0">
            <a:noAutofit/>
          </a:bodyPr>
          <a:lstStyle>
            <a:lvl1pPr marL="0" indent="0">
              <a:lnSpc>
                <a:spcPct val="150000"/>
              </a:lnSpc>
              <a:buNone/>
              <a:defRPr sz="1600" b="0" i="0">
                <a:solidFill>
                  <a:srgbClr val="474747"/>
                </a:solidFill>
                <a:latin typeface="Arial" panose="020B0604020202020204" pitchFamily="34" charset="0"/>
              </a:defRPr>
            </a:lvl1pPr>
            <a:lvl2pPr marL="457143" indent="0">
              <a:buNone/>
              <a:defRPr b="0" i="0">
                <a:latin typeface="Gotham Book" pitchFamily="2" charset="0"/>
              </a:defRPr>
            </a:lvl2pPr>
            <a:lvl3pPr marL="914286" indent="0">
              <a:buNone/>
              <a:defRPr b="0" i="0">
                <a:latin typeface="Gotham Book" pitchFamily="2" charset="0"/>
              </a:defRPr>
            </a:lvl3pPr>
            <a:lvl4pPr marL="1371430" indent="0">
              <a:buNone/>
              <a:defRPr b="0" i="0">
                <a:latin typeface="Gotham Book" pitchFamily="2" charset="0"/>
              </a:defRPr>
            </a:lvl4pPr>
            <a:lvl5pPr marL="1828573" indent="0">
              <a:buNone/>
              <a:defRPr b="0" i="0">
                <a:latin typeface="Gotham Book" pitchFamily="2" charset="0"/>
              </a:defRPr>
            </a:lvl5pPr>
          </a:lstStyle>
          <a:p>
            <a:pPr lvl="0" rtl="0"/>
            <a:r>
              <a:rPr lang="en"/>
              <a:t>Skriv löptext här</a:t>
            </a:r>
            <a:endParaRPr lang="en-GB"/>
          </a:p>
        </p:txBody>
      </p:sp>
    </p:spTree>
    <p:extLst>
      <p:ext uri="{BB962C8B-B14F-4D97-AF65-F5344CB8AC3E}">
        <p14:creationId xmlns:p14="http://schemas.microsoft.com/office/powerpoint/2010/main" val="3528035539"/>
      </p:ext>
    </p:extLst>
  </p:cSld>
  <p:clrMapOvr>
    <a:masterClrMapping/>
  </p:clrMapOvr>
  <p:transition spd="slow">
    <p:push dir="u"/>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userDrawn="1">
  <p:cSld name="SISTA SIDA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FEABBFE-801F-E24C-8D1D-5F12F963480A}"/>
              </a:ext>
            </a:extLst>
          </p:cNvPr>
          <p:cNvSpPr/>
          <p:nvPr userDrawn="1"/>
        </p:nvSpPr>
        <p:spPr>
          <a:xfrm>
            <a:off x="438963" y="403447"/>
            <a:ext cx="11314076" cy="6051107"/>
          </a:xfrm>
          <a:prstGeom prst="rect">
            <a:avLst/>
          </a:prstGeom>
          <a:solidFill>
            <a:srgbClr val="D7D9D8">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rtl="0"/>
            <a:endParaRPr lang="sv-SE" sz="2400" b="0" i="0" dirty="0">
              <a:latin typeface="Arial" panose="020B0604020202020204" pitchFamily="34" charset="0"/>
            </a:endParaRPr>
          </a:p>
        </p:txBody>
      </p:sp>
      <p:pic>
        <p:nvPicPr>
          <p:cNvPr id="6" name="Picture 5">
            <a:extLst>
              <a:ext uri="{FF2B5EF4-FFF2-40B4-BE49-F238E27FC236}">
                <a16:creationId xmlns:a16="http://schemas.microsoft.com/office/drawing/2014/main" id="{D2BEA0B3-C897-2C4E-9F51-5A64EDAA866C}"/>
              </a:ext>
            </a:extLst>
          </p:cNvPr>
          <p:cNvPicPr>
            <a:picLocks noChangeAspect="1"/>
          </p:cNvPicPr>
          <p:nvPr userDrawn="1"/>
        </p:nvPicPr>
        <p:blipFill rotWithShape="1">
          <a:blip r:embed="rId2"/>
          <a:srcRect l="16564" t="32420" r="15843" b="32463"/>
          <a:stretch/>
        </p:blipFill>
        <p:spPr>
          <a:xfrm>
            <a:off x="3663395" y="2718102"/>
            <a:ext cx="4865211" cy="1421799"/>
          </a:xfrm>
          <a:prstGeom prst="rect">
            <a:avLst/>
          </a:prstGeom>
        </p:spPr>
      </p:pic>
    </p:spTree>
    <p:extLst>
      <p:ext uri="{BB962C8B-B14F-4D97-AF65-F5344CB8AC3E}">
        <p14:creationId xmlns:p14="http://schemas.microsoft.com/office/powerpoint/2010/main" val="2034270147"/>
      </p:ext>
    </p:extLst>
  </p:cSld>
  <p:clrMapOvr>
    <a:masterClrMapping/>
  </p:clrMapOvr>
  <p:transition spd="slow">
    <p:push dir="u"/>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Only">
  <p:cSld name="Endast rubrik + bakgrundsbi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E9F7A6B-1C37-4247-B8A9-995E6DC08D5B}"/>
              </a:ext>
            </a:extLst>
          </p:cNvPr>
          <p:cNvSpPr>
            <a:spLocks noGrp="1"/>
          </p:cNvSpPr>
          <p:nvPr>
            <p:ph type="title"/>
          </p:nvPr>
        </p:nvSpPr>
        <p:spPr>
          <a:xfrm>
            <a:off x="874713" y="397594"/>
            <a:ext cx="10442575" cy="428625"/>
          </a:xfrm>
          <a:prstGeom prst="rect">
            <a:avLst/>
          </a:prstGeom>
        </p:spPr>
        <p:txBody>
          <a:bodyPr rtlCol="0"/>
          <a:lstStyle/>
          <a:p>
            <a:pPr rtl="0"/>
            <a:r>
              <a:rPr lang="en"/>
              <a:t>Klicka här för att ändra format</a:t>
            </a:r>
            <a:endParaRPr lang="sv-SE" dirty="0"/>
          </a:p>
        </p:txBody>
      </p:sp>
      <p:pic>
        <p:nvPicPr>
          <p:cNvPr id="3" name="Bildobjekt 2"/>
          <p:cNvPicPr>
            <a:picLocks noChangeAspect="1"/>
          </p:cNvPicPr>
          <p:nvPr userDrawn="1"/>
        </p:nvPicPr>
        <p:blipFill>
          <a:blip r:embed="rId3"/>
          <a:stretch>
            <a:fillRect/>
          </a:stretch>
        </p:blipFill>
        <p:spPr>
          <a:xfrm>
            <a:off x="11023600" y="5784068"/>
            <a:ext cx="1007996" cy="849948"/>
          </a:xfrm>
          <a:prstGeom prst="rect">
            <a:avLst/>
          </a:prstGeom>
        </p:spPr>
      </p:pic>
    </p:spTree>
    <p:extLst>
      <p:ext uri="{BB962C8B-B14F-4D97-AF65-F5344CB8AC3E}">
        <p14:creationId xmlns:p14="http://schemas.microsoft.com/office/powerpoint/2010/main" val="182983702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woObj">
  <p:cSld name="Två delar_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685B4B7-5AE1-4750-B874-5A20621B1D61}"/>
              </a:ext>
            </a:extLst>
          </p:cNvPr>
          <p:cNvSpPr>
            <a:spLocks noGrp="1"/>
          </p:cNvSpPr>
          <p:nvPr>
            <p:ph type="title"/>
          </p:nvPr>
        </p:nvSpPr>
        <p:spPr>
          <a:xfrm>
            <a:off x="874713" y="397594"/>
            <a:ext cx="10442575" cy="428625"/>
          </a:xfrm>
          <a:prstGeom prst="rect">
            <a:avLst/>
          </a:prstGeom>
        </p:spPr>
        <p:txBody>
          <a:bodyPr rtlCol="0"/>
          <a:lstStyle/>
          <a:p>
            <a:pPr rtl="0"/>
            <a:r>
              <a:rPr lang="en"/>
              <a:t>Klicka här för att ändra format</a:t>
            </a:r>
            <a:endParaRPr lang="sv-SE" dirty="0"/>
          </a:p>
        </p:txBody>
      </p:sp>
      <p:sp>
        <p:nvSpPr>
          <p:cNvPr id="3" name="Platshållare för innehåll 2">
            <a:extLst>
              <a:ext uri="{FF2B5EF4-FFF2-40B4-BE49-F238E27FC236}">
                <a16:creationId xmlns:a16="http://schemas.microsoft.com/office/drawing/2014/main" id="{360582DE-F9C0-4916-AF89-F88A12F478A6}"/>
              </a:ext>
            </a:extLst>
          </p:cNvPr>
          <p:cNvSpPr>
            <a:spLocks noGrp="1"/>
          </p:cNvSpPr>
          <p:nvPr>
            <p:ph sz="half" idx="1"/>
          </p:nvPr>
        </p:nvSpPr>
        <p:spPr>
          <a:xfrm>
            <a:off x="874713" y="1412875"/>
            <a:ext cx="5005387" cy="4032250"/>
          </a:xfrm>
          <a:prstGeom prst="rect">
            <a:avLst/>
          </a:prstGeom>
        </p:spPr>
        <p:txBody>
          <a:bodyPr lIns="0" tIns="0" rIns="0" bIns="0" rtlCol="0"/>
          <a:lstStyle>
            <a:lvl1pPr marL="252000" indent="-252000">
              <a:defRPr/>
            </a:lvl1pPr>
            <a:lvl2pPr marL="504000" indent="-252000">
              <a:defRPr/>
            </a:lvl2pPr>
            <a:lvl3pPr marL="756000" indent="-252000">
              <a:defRPr/>
            </a:lvl3pPr>
            <a:lvl4pPr marL="756000" indent="-252000">
              <a:defRPr/>
            </a:lvl4pPr>
            <a:lvl5pPr marL="756000" indent="-252000">
              <a:defRPr/>
            </a:lvl5pPr>
          </a:lstStyle>
          <a:p>
            <a:pPr lvl="0" rtl="0"/>
            <a:r>
              <a:rPr lang="en"/>
              <a:t>Klicka här för att ändra format på bakgrundstexten</a:t>
            </a:r>
          </a:p>
          <a:p>
            <a:pPr lvl="1" rtl="0"/>
            <a:r>
              <a:rPr lang="en"/>
              <a:t>Nivå två</a:t>
            </a:r>
          </a:p>
          <a:p>
            <a:pPr lvl="2" rtl="0"/>
            <a:r>
              <a:rPr lang="en"/>
              <a:t>Nivå tre</a:t>
            </a:r>
          </a:p>
          <a:p>
            <a:pPr lvl="3" rtl="0"/>
            <a:r>
              <a:rPr lang="en"/>
              <a:t>Nivå fyra</a:t>
            </a:r>
          </a:p>
          <a:p>
            <a:pPr lvl="4" rtl="0"/>
            <a:r>
              <a:rPr lang="en"/>
              <a:t>Nivå fem</a:t>
            </a:r>
            <a:endParaRPr lang="sv-SE" dirty="0"/>
          </a:p>
        </p:txBody>
      </p:sp>
      <p:sp>
        <p:nvSpPr>
          <p:cNvPr id="4" name="Platshållare för innehåll 3">
            <a:extLst>
              <a:ext uri="{FF2B5EF4-FFF2-40B4-BE49-F238E27FC236}">
                <a16:creationId xmlns:a16="http://schemas.microsoft.com/office/drawing/2014/main" id="{574E0A84-0E28-4326-8A7E-2325C95BB070}"/>
              </a:ext>
            </a:extLst>
          </p:cNvPr>
          <p:cNvSpPr>
            <a:spLocks noGrp="1"/>
          </p:cNvSpPr>
          <p:nvPr>
            <p:ph sz="half" idx="2"/>
          </p:nvPr>
        </p:nvSpPr>
        <p:spPr>
          <a:xfrm>
            <a:off x="6311901" y="1412875"/>
            <a:ext cx="5005385" cy="4032250"/>
          </a:xfrm>
          <a:prstGeom prst="rect">
            <a:avLst/>
          </a:prstGeom>
        </p:spPr>
        <p:txBody>
          <a:bodyPr lIns="0" tIns="0" rIns="0" bIns="0" rtlCol="0"/>
          <a:lstStyle/>
          <a:p>
            <a:pPr lvl="0" rtl="0"/>
            <a:r>
              <a:rPr lang="en"/>
              <a:t>Klicka här för att ändra format på bakgrundstexten</a:t>
            </a:r>
          </a:p>
          <a:p>
            <a:pPr lvl="1" rtl="0"/>
            <a:r>
              <a:rPr lang="en"/>
              <a:t>Nivå två</a:t>
            </a:r>
          </a:p>
          <a:p>
            <a:pPr lvl="2" rtl="0"/>
            <a:r>
              <a:rPr lang="en"/>
              <a:t>Nivå tre</a:t>
            </a:r>
          </a:p>
          <a:p>
            <a:pPr lvl="3" rtl="0"/>
            <a:r>
              <a:rPr lang="en"/>
              <a:t>Nivå fyra</a:t>
            </a:r>
          </a:p>
          <a:p>
            <a:pPr lvl="4" rtl="0"/>
            <a:r>
              <a:rPr lang="en"/>
              <a:t>Nivå fem</a:t>
            </a:r>
            <a:endParaRPr lang="sv-SE" dirty="0"/>
          </a:p>
        </p:txBody>
      </p:sp>
    </p:spTree>
    <p:extLst>
      <p:ext uri="{BB962C8B-B14F-4D97-AF65-F5344CB8AC3E}">
        <p14:creationId xmlns:p14="http://schemas.microsoft.com/office/powerpoint/2010/main" val="4204264970"/>
      </p:ext>
    </p:extLst>
  </p:cSld>
  <p:clrMapOvr>
    <a:masterClrMapping/>
  </p:clrMapOvr>
  <p:extLst>
    <p:ext uri="{DCECCB84-F9BA-43D5-87BE-67443E8EF086}">
      <p15:sldGuideLst xmlns:p15="http://schemas.microsoft.com/office/powerpoint/2012/main"/>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914400" y="1700808"/>
            <a:ext cx="10363200" cy="1470025"/>
          </a:xfrm>
          <a:prstGeom prst="rect">
            <a:avLst/>
          </a:prstGeom>
        </p:spPr>
        <p:txBody>
          <a:bodyPr/>
          <a:lstStyle>
            <a:lvl1pPr algn="ctr">
              <a:defRPr/>
            </a:lvl1pPr>
          </a:lstStyle>
          <a:p>
            <a:r>
              <a:rPr lang="sv-SE"/>
              <a:t>Klicka här för att ändra format</a:t>
            </a:r>
            <a:endParaRPr lang="sv-SE" dirty="0"/>
          </a:p>
        </p:txBody>
      </p:sp>
      <p:sp>
        <p:nvSpPr>
          <p:cNvPr id="3" name="Underrubrik 2"/>
          <p:cNvSpPr>
            <a:spLocks noGrp="1"/>
          </p:cNvSpPr>
          <p:nvPr>
            <p:ph type="subTitle" idx="1"/>
          </p:nvPr>
        </p:nvSpPr>
        <p:spPr>
          <a:xfrm>
            <a:off x="1828800" y="3404592"/>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sv-SE"/>
              <a:t>Klicka här för att ändra format på underrubrik i bakgrunden</a:t>
            </a:r>
          </a:p>
        </p:txBody>
      </p:sp>
    </p:spTree>
    <p:extLst>
      <p:ext uri="{BB962C8B-B14F-4D97-AF65-F5344CB8AC3E}">
        <p14:creationId xmlns:p14="http://schemas.microsoft.com/office/powerpoint/2010/main" val="297990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Rubrik+text+bild vänster alt.2">
    <p:spTree>
      <p:nvGrpSpPr>
        <p:cNvPr id="1" name=""/>
        <p:cNvGrpSpPr/>
        <p:nvPr/>
      </p:nvGrpSpPr>
      <p:grpSpPr>
        <a:xfrm>
          <a:off x="0" y="0"/>
          <a:ext cx="0" cy="0"/>
          <a:chOff x="0" y="0"/>
          <a:chExt cx="0" cy="0"/>
        </a:xfrm>
      </p:grpSpPr>
      <p:sp>
        <p:nvSpPr>
          <p:cNvPr id="6" name="Platshållare för bild 5">
            <a:extLst>
              <a:ext uri="{FF2B5EF4-FFF2-40B4-BE49-F238E27FC236}">
                <a16:creationId xmlns:a16="http://schemas.microsoft.com/office/drawing/2014/main" id="{6B5C604B-6425-7E44-ABD0-50743F0E5ADE}"/>
              </a:ext>
            </a:extLst>
          </p:cNvPr>
          <p:cNvSpPr>
            <a:spLocks noGrp="1"/>
          </p:cNvSpPr>
          <p:nvPr>
            <p:ph type="pic" sz="quarter" idx="18"/>
          </p:nvPr>
        </p:nvSpPr>
        <p:spPr>
          <a:xfrm>
            <a:off x="0" y="0"/>
            <a:ext cx="6096000" cy="6858000"/>
          </a:xfrm>
        </p:spPr>
        <p:txBody>
          <a:bodyPr/>
          <a:lstStyle/>
          <a:p>
            <a:r>
              <a:rPr lang="sv-SE"/>
              <a:t>Klicka på ikonen för att lägga till en bild</a:t>
            </a:r>
          </a:p>
        </p:txBody>
      </p:sp>
      <p:sp>
        <p:nvSpPr>
          <p:cNvPr id="16" name="Underrubrik 2">
            <a:extLst>
              <a:ext uri="{FF2B5EF4-FFF2-40B4-BE49-F238E27FC236}">
                <a16:creationId xmlns:a16="http://schemas.microsoft.com/office/drawing/2014/main" id="{DCB76194-5CFC-F941-A163-D1AB19DB766D}"/>
              </a:ext>
            </a:extLst>
          </p:cNvPr>
          <p:cNvSpPr>
            <a:spLocks noGrp="1"/>
          </p:cNvSpPr>
          <p:nvPr>
            <p:ph type="subTitle" idx="1" hasCustomPrompt="1"/>
          </p:nvPr>
        </p:nvSpPr>
        <p:spPr>
          <a:xfrm>
            <a:off x="6531168" y="2577373"/>
            <a:ext cx="4844683" cy="2103447"/>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a:t>
            </a:r>
          </a:p>
        </p:txBody>
      </p:sp>
      <p:cxnSp>
        <p:nvCxnSpPr>
          <p:cNvPr id="17" name="Rak 16">
            <a:extLst>
              <a:ext uri="{FF2B5EF4-FFF2-40B4-BE49-F238E27FC236}">
                <a16:creationId xmlns:a16="http://schemas.microsoft.com/office/drawing/2014/main" id="{EE2CB5C5-6C9A-FD48-BEE0-27C1116CECBB}"/>
              </a:ext>
              <a:ext uri="{C183D7F6-B498-43B3-948B-1728B52AA6E4}">
                <adec:decorative xmlns:adec="http://schemas.microsoft.com/office/drawing/2017/decorative" val="1"/>
              </a:ext>
            </a:extLst>
          </p:cNvPr>
          <p:cNvCxnSpPr>
            <a:cxnSpLocks/>
          </p:cNvCxnSpPr>
          <p:nvPr/>
        </p:nvCxnSpPr>
        <p:spPr>
          <a:xfrm>
            <a:off x="6531168" y="2437196"/>
            <a:ext cx="4844683"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15" name="Rubrik 1">
            <a:extLst>
              <a:ext uri="{FF2B5EF4-FFF2-40B4-BE49-F238E27FC236}">
                <a16:creationId xmlns:a16="http://schemas.microsoft.com/office/drawing/2014/main" id="{4447577F-4E3C-AE4A-831D-0A87F1ACDAE6}"/>
              </a:ext>
            </a:extLst>
          </p:cNvPr>
          <p:cNvSpPr>
            <a:spLocks noGrp="1"/>
          </p:cNvSpPr>
          <p:nvPr>
            <p:ph type="ctrTitle" hasCustomPrompt="1"/>
          </p:nvPr>
        </p:nvSpPr>
        <p:spPr>
          <a:xfrm>
            <a:off x="6528048" y="1030105"/>
            <a:ext cx="4844683" cy="1246495"/>
          </a:xfrm>
        </p:spPr>
        <p:txBody>
          <a:bodyPr lIns="0" tIns="0" rIns="0" bIns="0" anchor="b"/>
          <a:lstStyle>
            <a:lvl1pPr algn="l">
              <a:defRPr sz="4500" b="1">
                <a:solidFill>
                  <a:schemeClr val="tx1"/>
                </a:solidFill>
                <a:latin typeface="+mj-lt"/>
              </a:defRPr>
            </a:lvl1pPr>
          </a:lstStyle>
          <a:p>
            <a:r>
              <a:rPr lang="sv-SE"/>
              <a:t>Större rubrik</a:t>
            </a:r>
            <a:br>
              <a:rPr lang="sv-SE"/>
            </a:br>
            <a:r>
              <a:rPr lang="sv-SE"/>
              <a:t>som tar plats</a:t>
            </a:r>
          </a:p>
        </p:txBody>
      </p:sp>
      <p:sp>
        <p:nvSpPr>
          <p:cNvPr id="11" name="Sidnummer">
            <a:extLst>
              <a:ext uri="{FF2B5EF4-FFF2-40B4-BE49-F238E27FC236}">
                <a16:creationId xmlns:a16="http://schemas.microsoft.com/office/drawing/2014/main" id="{418104DF-EF24-FB40-AA57-CE048298D168}"/>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20" name="Platshållare för text 4">
            <a:extLst>
              <a:ext uri="{FF2B5EF4-FFF2-40B4-BE49-F238E27FC236}">
                <a16:creationId xmlns:a16="http://schemas.microsoft.com/office/drawing/2014/main" id="{D1A73FD3-6736-1245-B203-F5A0A1BA194F}"/>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9" name="Bildobjekt 8">
            <a:extLst>
              <a:ext uri="{FF2B5EF4-FFF2-40B4-BE49-F238E27FC236}">
                <a16:creationId xmlns:a16="http://schemas.microsoft.com/office/drawing/2014/main" id="{E5732B83-ED8A-3846-BB6C-A161EF94D707}"/>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4291743350"/>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609600" y="274638"/>
            <a:ext cx="10972800" cy="1143000"/>
          </a:xfrm>
          <a:prstGeom prst="rect">
            <a:avLst/>
          </a:prstGeom>
        </p:spPr>
        <p:txBody>
          <a:bodyPr/>
          <a:lstStyle/>
          <a:p>
            <a:r>
              <a:rPr lang="sv-SE"/>
              <a:t>Klicka här för att ändra format</a:t>
            </a:r>
          </a:p>
        </p:txBody>
      </p:sp>
      <p:sp>
        <p:nvSpPr>
          <p:cNvPr id="3" name="Platshållare för innehåll 2"/>
          <p:cNvSpPr>
            <a:spLocks noGrp="1"/>
          </p:cNvSpPr>
          <p:nvPr>
            <p:ph idx="1"/>
          </p:nvPr>
        </p:nvSpPr>
        <p:spPr>
          <a:xfrm>
            <a:off x="609600" y="1600201"/>
            <a:ext cx="10972800" cy="4525963"/>
          </a:xfrm>
          <a:prstGeom prst="rect">
            <a:avLst/>
          </a:prstGeo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317103407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307007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609600" y="274638"/>
            <a:ext cx="10972800" cy="1143000"/>
          </a:xfrm>
          <a:prstGeom prst="rect">
            <a:avLst/>
          </a:prstGeom>
        </p:spPr>
        <p:txBody>
          <a:bodyPr/>
          <a:lstStyle/>
          <a:p>
            <a:r>
              <a:rPr lang="sv-SE"/>
              <a:t>Klicka här för att ändra format</a:t>
            </a:r>
          </a:p>
        </p:txBody>
      </p:sp>
      <p:sp>
        <p:nvSpPr>
          <p:cNvPr id="3" name="Platshållare för innehåll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384636505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609600" y="274638"/>
            <a:ext cx="10972800" cy="1143000"/>
          </a:xfrm>
          <a:prstGeom prst="rect">
            <a:avLst/>
          </a:prstGeom>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370933324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a:xfrm>
            <a:off x="911424" y="692696"/>
            <a:ext cx="10972800" cy="1143000"/>
          </a:xfrm>
          <a:prstGeom prst="rect">
            <a:avLst/>
          </a:prstGeom>
        </p:spPr>
        <p:txBody>
          <a:bodyPr/>
          <a:lstStyle/>
          <a:p>
            <a:r>
              <a:rPr lang="sv-SE"/>
              <a:t>Klicka här för att ändra format</a:t>
            </a:r>
            <a:endParaRPr lang="sv-SE" dirty="0"/>
          </a:p>
        </p:txBody>
      </p:sp>
    </p:spTree>
    <p:extLst>
      <p:ext uri="{BB962C8B-B14F-4D97-AF65-F5344CB8AC3E}">
        <p14:creationId xmlns:p14="http://schemas.microsoft.com/office/powerpoint/2010/main" val="78354684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609601" y="273050"/>
            <a:ext cx="4011084" cy="1162050"/>
          </a:xfrm>
          <a:prstGeom prst="rect">
            <a:avLst/>
          </a:prstGeom>
        </p:spPr>
        <p:txBody>
          <a:bodyPr anchor="b"/>
          <a:lstStyle>
            <a:lvl1pPr algn="l">
              <a:defRPr sz="2000" b="1"/>
            </a:lvl1pPr>
          </a:lstStyle>
          <a:p>
            <a:r>
              <a:rPr lang="sv-SE"/>
              <a:t>Klicka här för att ändra format</a:t>
            </a:r>
          </a:p>
        </p:txBody>
      </p:sp>
      <p:sp>
        <p:nvSpPr>
          <p:cNvPr id="3" name="Platshållare för innehåll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4" name="Platshållare för text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Tree>
    <p:extLst>
      <p:ext uri="{BB962C8B-B14F-4D97-AF65-F5344CB8AC3E}">
        <p14:creationId xmlns:p14="http://schemas.microsoft.com/office/powerpoint/2010/main" val="4046837048"/>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199456" y="4800600"/>
            <a:ext cx="8505461" cy="566738"/>
          </a:xfrm>
          <a:prstGeom prst="rect">
            <a:avLst/>
          </a:prstGeom>
        </p:spPr>
        <p:txBody>
          <a:bodyPr anchor="b"/>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199456" y="476672"/>
            <a:ext cx="9793088" cy="425881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sv-SE" noProof="0"/>
              <a:t>Klicka på ikonen för att lägga till en bild</a:t>
            </a:r>
          </a:p>
        </p:txBody>
      </p:sp>
      <p:sp>
        <p:nvSpPr>
          <p:cNvPr id="4" name="Platshållare för text 3"/>
          <p:cNvSpPr>
            <a:spLocks noGrp="1"/>
          </p:cNvSpPr>
          <p:nvPr>
            <p:ph type="body" sz="half" idx="2"/>
          </p:nvPr>
        </p:nvSpPr>
        <p:spPr>
          <a:xfrm>
            <a:off x="1199456" y="5367338"/>
            <a:ext cx="8505461"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Tree>
    <p:extLst>
      <p:ext uri="{BB962C8B-B14F-4D97-AF65-F5344CB8AC3E}">
        <p14:creationId xmlns:p14="http://schemas.microsoft.com/office/powerpoint/2010/main" val="3562074461"/>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userDrawn="1">
  <p:cSld name="Bild vä">
    <p:spTree>
      <p:nvGrpSpPr>
        <p:cNvPr id="1" name=""/>
        <p:cNvGrpSpPr/>
        <p:nvPr/>
      </p:nvGrpSpPr>
      <p:grpSpPr>
        <a:xfrm>
          <a:off x="0" y="0"/>
          <a:ext cx="0" cy="0"/>
          <a:chOff x="0" y="0"/>
          <a:chExt cx="0" cy="0"/>
        </a:xfrm>
      </p:grpSpPr>
      <p:sp>
        <p:nvSpPr>
          <p:cNvPr id="8" name="Platshållare för bild 19">
            <a:extLst>
              <a:ext uri="{FF2B5EF4-FFF2-40B4-BE49-F238E27FC236}">
                <a16:creationId xmlns:a16="http://schemas.microsoft.com/office/drawing/2014/main" id="{8A6151B1-F11A-42C1-960F-C83B2E2973C9}"/>
              </a:ext>
            </a:extLst>
          </p:cNvPr>
          <p:cNvSpPr>
            <a:spLocks noGrp="1"/>
          </p:cNvSpPr>
          <p:nvPr>
            <p:ph type="pic" sz="quarter" idx="21"/>
          </p:nvPr>
        </p:nvSpPr>
        <p:spPr>
          <a:xfrm>
            <a:off x="-24146" y="-36589"/>
            <a:ext cx="5328057" cy="6561933"/>
          </a:xfrm>
          <a:prstGeom prst="rect">
            <a:avLst/>
          </a:prstGeom>
        </p:spPr>
        <p:txBody>
          <a:bodyPr/>
          <a:lstStyle>
            <a:lvl1pPr>
              <a:defRPr>
                <a:solidFill>
                  <a:srgbClr val="323232"/>
                </a:solidFill>
              </a:defRPr>
            </a:lvl1pPr>
          </a:lstStyle>
          <a:p>
            <a:r>
              <a:rPr lang="sv-SE"/>
              <a:t>Klicka på ikonen för att lägga till en bild</a:t>
            </a:r>
          </a:p>
        </p:txBody>
      </p:sp>
    </p:spTree>
    <p:extLst>
      <p:ext uri="{BB962C8B-B14F-4D97-AF65-F5344CB8AC3E}">
        <p14:creationId xmlns:p14="http://schemas.microsoft.com/office/powerpoint/2010/main" val="425757526"/>
      </p:ext>
    </p:extLst>
  </p:cSld>
  <p:clrMapOvr>
    <a:masterClrMapping/>
  </p:clrMapOvr>
  <p:transition spd="med"/>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cSld name="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161218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userDrawn="1">
  <p:cSld name="Text med rubrik">
    <p:spTree>
      <p:nvGrpSpPr>
        <p:cNvPr id="1" name=""/>
        <p:cNvGrpSpPr/>
        <p:nvPr/>
      </p:nvGrpSpPr>
      <p:grpSpPr>
        <a:xfrm>
          <a:off x="0" y="0"/>
          <a:ext cx="0" cy="0"/>
          <a:chOff x="0" y="0"/>
          <a:chExt cx="0" cy="0"/>
        </a:xfrm>
      </p:grpSpPr>
      <p:sp>
        <p:nvSpPr>
          <p:cNvPr id="8" name="Platshållare för innehåll 2">
            <a:extLst>
              <a:ext uri="{FF2B5EF4-FFF2-40B4-BE49-F238E27FC236}">
                <a16:creationId xmlns:a16="http://schemas.microsoft.com/office/drawing/2014/main" id="{2BB9BBCD-EA97-0C44-84A5-7A0F12FA139D}"/>
              </a:ext>
            </a:extLst>
          </p:cNvPr>
          <p:cNvSpPr>
            <a:spLocks noGrp="1"/>
          </p:cNvSpPr>
          <p:nvPr>
            <p:ph sz="half" idx="10" hasCustomPrompt="1"/>
          </p:nvPr>
        </p:nvSpPr>
        <p:spPr>
          <a:xfrm>
            <a:off x="839787" y="1937083"/>
            <a:ext cx="10512425" cy="3328655"/>
          </a:xfrm>
          <a:prstGeom prst="rect">
            <a:avLst/>
          </a:prstGeom>
        </p:spPr>
        <p:txBody>
          <a:bodyPr/>
          <a:lstStyle>
            <a:lvl1pPr>
              <a:lnSpc>
                <a:spcPct val="100000"/>
              </a:lnSpc>
              <a:buClr>
                <a:schemeClr val="accent1"/>
              </a:buClr>
              <a:defRPr sz="2400"/>
            </a:lvl1pPr>
            <a:lvl2pPr>
              <a:lnSpc>
                <a:spcPct val="100000"/>
              </a:lnSpc>
              <a:defRPr sz="2400"/>
            </a:lvl2pPr>
            <a:lvl3pPr>
              <a:lnSpc>
                <a:spcPct val="100000"/>
              </a:lnSpc>
              <a:defRPr sz="2400"/>
            </a:lvl3pPr>
            <a:lvl4pPr>
              <a:lnSpc>
                <a:spcPct val="100000"/>
              </a:lnSpc>
              <a:defRPr sz="1800"/>
            </a:lvl4pPr>
            <a:lvl5pPr>
              <a:lnSpc>
                <a:spcPct val="100000"/>
              </a:lnSpc>
              <a:defRPr sz="1800"/>
            </a:lvl5pPr>
          </a:lstStyle>
          <a:p>
            <a:pPr lvl="0"/>
            <a:r>
              <a:rPr lang="sv-SE" dirty="0"/>
              <a:t>Klicka här för att ändra format på bakgrundstexten</a:t>
            </a:r>
          </a:p>
          <a:p>
            <a:pPr lvl="1"/>
            <a:r>
              <a:rPr lang="sv-SE" dirty="0"/>
              <a:t>– Nivå två</a:t>
            </a:r>
          </a:p>
          <a:p>
            <a:pPr lvl="2"/>
            <a:r>
              <a:rPr lang="sv-SE" dirty="0"/>
              <a:t>Nivå tre</a:t>
            </a:r>
          </a:p>
          <a:p>
            <a:pPr lvl="3"/>
            <a:r>
              <a:rPr lang="sv-SE" dirty="0"/>
              <a:t>Nivå fyra</a:t>
            </a:r>
          </a:p>
          <a:p>
            <a:pPr lvl="4"/>
            <a:r>
              <a:rPr lang="sv-SE" dirty="0"/>
              <a:t>Nivå fem</a:t>
            </a:r>
          </a:p>
        </p:txBody>
      </p:sp>
      <p:sp>
        <p:nvSpPr>
          <p:cNvPr id="2" name="Title 1">
            <a:extLst>
              <a:ext uri="{FF2B5EF4-FFF2-40B4-BE49-F238E27FC236}">
                <a16:creationId xmlns:a16="http://schemas.microsoft.com/office/drawing/2014/main" id="{4E9E6D91-828B-7947-A84B-EAE8546C2695}"/>
              </a:ext>
            </a:extLst>
          </p:cNvPr>
          <p:cNvSpPr>
            <a:spLocks noGrp="1"/>
          </p:cNvSpPr>
          <p:nvPr>
            <p:ph type="title"/>
          </p:nvPr>
        </p:nvSpPr>
        <p:spPr>
          <a:xfrm>
            <a:off x="839788" y="571500"/>
            <a:ext cx="10512424" cy="811458"/>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sz="4000" b="0" kern="1200">
                <a:solidFill>
                  <a:srgbClr val="5E96A8"/>
                </a:solidFill>
                <a:latin typeface="+mj-lt"/>
                <a:ea typeface="+mj-ea"/>
                <a:cs typeface="+mj-cs"/>
              </a:defRPr>
            </a:lvl1pPr>
          </a:lstStyle>
          <a:p>
            <a:r>
              <a:rPr lang="sv-SE"/>
              <a:t>Klicka här för att ändra format</a:t>
            </a:r>
            <a:endParaRPr lang="sv-SE" dirty="0"/>
          </a:p>
        </p:txBody>
      </p:sp>
      <p:sp>
        <p:nvSpPr>
          <p:cNvPr id="7" name="Platshållare för datum 2">
            <a:extLst>
              <a:ext uri="{FF2B5EF4-FFF2-40B4-BE49-F238E27FC236}">
                <a16:creationId xmlns:a16="http://schemas.microsoft.com/office/drawing/2014/main" id="{E40E08DF-35F0-3F4D-86DA-1ADF7ACE875D}"/>
              </a:ext>
            </a:extLst>
          </p:cNvPr>
          <p:cNvSpPr>
            <a:spLocks noGrp="1"/>
          </p:cNvSpPr>
          <p:nvPr>
            <p:ph type="dt" sz="half" idx="2"/>
          </p:nvPr>
        </p:nvSpPr>
        <p:spPr>
          <a:xfrm>
            <a:off x="842010" y="6030529"/>
            <a:ext cx="2743200" cy="365125"/>
          </a:xfrm>
          <a:prstGeom prst="rect">
            <a:avLst/>
          </a:prstGeom>
        </p:spPr>
        <p:txBody>
          <a:bodyPr/>
          <a:lstStyle>
            <a:lvl1pPr>
              <a:defRPr>
                <a:solidFill>
                  <a:srgbClr val="5E96A8"/>
                </a:solidFill>
              </a:defRPr>
            </a:lvl1pPr>
          </a:lstStyle>
          <a:p>
            <a:fld id="{26AF895D-3DE9-464B-9E18-840CD26911F3}" type="datetimeFigureOut">
              <a:rPr lang="sv-SE" smtClean="0"/>
              <a:pPr/>
              <a:t>2025-06-08</a:t>
            </a:fld>
            <a:endParaRPr lang="sv-SE" dirty="0"/>
          </a:p>
        </p:txBody>
      </p:sp>
      <p:sp>
        <p:nvSpPr>
          <p:cNvPr id="12" name="Platshållare för sidfot 3">
            <a:extLst>
              <a:ext uri="{FF2B5EF4-FFF2-40B4-BE49-F238E27FC236}">
                <a16:creationId xmlns:a16="http://schemas.microsoft.com/office/drawing/2014/main" id="{CF5E4DCD-0FAE-0C45-A484-769C2EBC063E}"/>
              </a:ext>
            </a:extLst>
          </p:cNvPr>
          <p:cNvSpPr>
            <a:spLocks noGrp="1"/>
          </p:cNvSpPr>
          <p:nvPr>
            <p:ph type="ftr" sz="quarter" idx="3"/>
          </p:nvPr>
        </p:nvSpPr>
        <p:spPr>
          <a:xfrm>
            <a:off x="4038600" y="6030529"/>
            <a:ext cx="4114800" cy="365125"/>
          </a:xfrm>
          <a:prstGeom prst="rect">
            <a:avLst/>
          </a:prstGeom>
        </p:spPr>
        <p:txBody>
          <a:bodyPr/>
          <a:lstStyle>
            <a:lvl1pPr>
              <a:defRPr>
                <a:solidFill>
                  <a:srgbClr val="5E96A8"/>
                </a:solidFill>
              </a:defRPr>
            </a:lvl1pPr>
          </a:lstStyle>
          <a:p>
            <a:endParaRPr lang="sv-SE" dirty="0"/>
          </a:p>
        </p:txBody>
      </p:sp>
      <p:sp>
        <p:nvSpPr>
          <p:cNvPr id="13" name="Platshållare för bildnummer 4">
            <a:extLst>
              <a:ext uri="{FF2B5EF4-FFF2-40B4-BE49-F238E27FC236}">
                <a16:creationId xmlns:a16="http://schemas.microsoft.com/office/drawing/2014/main" id="{21586082-1690-8844-AD36-CDCD85E52DBF}"/>
              </a:ext>
            </a:extLst>
          </p:cNvPr>
          <p:cNvSpPr>
            <a:spLocks noGrp="1"/>
          </p:cNvSpPr>
          <p:nvPr>
            <p:ph type="sldNum" sz="quarter" idx="4"/>
          </p:nvPr>
        </p:nvSpPr>
        <p:spPr>
          <a:xfrm>
            <a:off x="8610600" y="6030529"/>
            <a:ext cx="1973317" cy="365125"/>
          </a:xfrm>
          <a:prstGeom prst="rect">
            <a:avLst/>
          </a:prstGeom>
        </p:spPr>
        <p:txBody>
          <a:bodyPr/>
          <a:lstStyle>
            <a:lvl1pPr>
              <a:defRPr>
                <a:solidFill>
                  <a:srgbClr val="5E96A8"/>
                </a:solidFill>
              </a:defRPr>
            </a:lvl1pPr>
          </a:lstStyle>
          <a:p>
            <a:fld id="{EC0A067F-9550-CB4C-8708-771183AD13DA}" type="slidenum">
              <a:rPr lang="sv-SE" smtClean="0"/>
              <a:pPr/>
              <a:t>‹#›</a:t>
            </a:fld>
            <a:endParaRPr lang="sv-SE" dirty="0"/>
          </a:p>
        </p:txBody>
      </p:sp>
    </p:spTree>
    <p:extLst>
      <p:ext uri="{BB962C8B-B14F-4D97-AF65-F5344CB8AC3E}">
        <p14:creationId xmlns:p14="http://schemas.microsoft.com/office/powerpoint/2010/main" val="2688340700"/>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1_Rubrik+text+bild vänster alt.2">
    <p:spTree>
      <p:nvGrpSpPr>
        <p:cNvPr id="1" name=""/>
        <p:cNvGrpSpPr/>
        <p:nvPr/>
      </p:nvGrpSpPr>
      <p:grpSpPr>
        <a:xfrm>
          <a:off x="0" y="0"/>
          <a:ext cx="0" cy="0"/>
          <a:chOff x="0" y="0"/>
          <a:chExt cx="0" cy="0"/>
        </a:xfrm>
      </p:grpSpPr>
      <p:sp>
        <p:nvSpPr>
          <p:cNvPr id="6" name="Platshållare för bild 5">
            <a:extLst>
              <a:ext uri="{FF2B5EF4-FFF2-40B4-BE49-F238E27FC236}">
                <a16:creationId xmlns:a16="http://schemas.microsoft.com/office/drawing/2014/main" id="{6B5C604B-6425-7E44-ABD0-50743F0E5ADE}"/>
              </a:ext>
            </a:extLst>
          </p:cNvPr>
          <p:cNvSpPr>
            <a:spLocks noGrp="1"/>
          </p:cNvSpPr>
          <p:nvPr>
            <p:ph type="pic" sz="quarter" idx="18"/>
          </p:nvPr>
        </p:nvSpPr>
        <p:spPr>
          <a:xfrm>
            <a:off x="0" y="0"/>
            <a:ext cx="6096000" cy="6858000"/>
          </a:xfrm>
        </p:spPr>
        <p:txBody>
          <a:bodyPr/>
          <a:lstStyle/>
          <a:p>
            <a:r>
              <a:rPr lang="sv-SE"/>
              <a:t>Klicka på ikonen för att lägga till en bild</a:t>
            </a:r>
          </a:p>
        </p:txBody>
      </p:sp>
      <p:sp>
        <p:nvSpPr>
          <p:cNvPr id="16" name="Underrubrik 2">
            <a:extLst>
              <a:ext uri="{FF2B5EF4-FFF2-40B4-BE49-F238E27FC236}">
                <a16:creationId xmlns:a16="http://schemas.microsoft.com/office/drawing/2014/main" id="{DCB76194-5CFC-F941-A163-D1AB19DB766D}"/>
              </a:ext>
            </a:extLst>
          </p:cNvPr>
          <p:cNvSpPr>
            <a:spLocks noGrp="1"/>
          </p:cNvSpPr>
          <p:nvPr>
            <p:ph type="subTitle" idx="1" hasCustomPrompt="1"/>
          </p:nvPr>
        </p:nvSpPr>
        <p:spPr>
          <a:xfrm>
            <a:off x="6531168" y="1800133"/>
            <a:ext cx="4844683" cy="2103447"/>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a:t>
            </a:r>
          </a:p>
        </p:txBody>
      </p:sp>
      <p:cxnSp>
        <p:nvCxnSpPr>
          <p:cNvPr id="17" name="Rak 16">
            <a:extLst>
              <a:ext uri="{FF2B5EF4-FFF2-40B4-BE49-F238E27FC236}">
                <a16:creationId xmlns:a16="http://schemas.microsoft.com/office/drawing/2014/main" id="{EE2CB5C5-6C9A-FD48-BEE0-27C1116CECBB}"/>
              </a:ext>
              <a:ext uri="{C183D7F6-B498-43B3-948B-1728B52AA6E4}">
                <adec:decorative xmlns:adec="http://schemas.microsoft.com/office/drawing/2017/decorative" val="1"/>
              </a:ext>
            </a:extLst>
          </p:cNvPr>
          <p:cNvCxnSpPr>
            <a:cxnSpLocks/>
          </p:cNvCxnSpPr>
          <p:nvPr/>
        </p:nvCxnSpPr>
        <p:spPr>
          <a:xfrm>
            <a:off x="6531168" y="1659956"/>
            <a:ext cx="4844683"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15" name="Rubrik 1">
            <a:extLst>
              <a:ext uri="{FF2B5EF4-FFF2-40B4-BE49-F238E27FC236}">
                <a16:creationId xmlns:a16="http://schemas.microsoft.com/office/drawing/2014/main" id="{4447577F-4E3C-AE4A-831D-0A87F1ACDAE6}"/>
              </a:ext>
            </a:extLst>
          </p:cNvPr>
          <p:cNvSpPr>
            <a:spLocks noGrp="1"/>
          </p:cNvSpPr>
          <p:nvPr>
            <p:ph type="ctrTitle" hasCustomPrompt="1"/>
          </p:nvPr>
        </p:nvSpPr>
        <p:spPr>
          <a:xfrm>
            <a:off x="6528048" y="1056163"/>
            <a:ext cx="4844683" cy="443198"/>
          </a:xfrm>
        </p:spPr>
        <p:txBody>
          <a:bodyPr lIns="0" tIns="0" rIns="0" bIns="0" anchor="b"/>
          <a:lstStyle>
            <a:lvl1pPr algn="l">
              <a:defRPr sz="3200" b="1">
                <a:solidFill>
                  <a:schemeClr val="tx1"/>
                </a:solidFill>
                <a:latin typeface="+mj-lt"/>
              </a:defRPr>
            </a:lvl1pPr>
          </a:lstStyle>
          <a:p>
            <a:r>
              <a:rPr lang="sv-SE"/>
              <a:t>Mindre rubrik</a:t>
            </a:r>
          </a:p>
        </p:txBody>
      </p:sp>
      <p:sp>
        <p:nvSpPr>
          <p:cNvPr id="11" name="Sidnummer">
            <a:extLst>
              <a:ext uri="{FF2B5EF4-FFF2-40B4-BE49-F238E27FC236}">
                <a16:creationId xmlns:a16="http://schemas.microsoft.com/office/drawing/2014/main" id="{418104DF-EF24-FB40-AA57-CE048298D168}"/>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20" name="Platshållare för text 4">
            <a:extLst>
              <a:ext uri="{FF2B5EF4-FFF2-40B4-BE49-F238E27FC236}">
                <a16:creationId xmlns:a16="http://schemas.microsoft.com/office/drawing/2014/main" id="{D1A73FD3-6736-1245-B203-F5A0A1BA194F}"/>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9" name="Bildobjekt 8">
            <a:extLst>
              <a:ext uri="{FF2B5EF4-FFF2-40B4-BE49-F238E27FC236}">
                <a16:creationId xmlns:a16="http://schemas.microsoft.com/office/drawing/2014/main" id="{FD89B819-418C-6E46-BF4E-4C9A0149F559}"/>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3958921376"/>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p:cSld name="1_Försättsblad">
    <p:spTree>
      <p:nvGrpSpPr>
        <p:cNvPr id="1" name=""/>
        <p:cNvGrpSpPr/>
        <p:nvPr/>
      </p:nvGrpSpPr>
      <p:grpSpPr>
        <a:xfrm>
          <a:off x="0" y="0"/>
          <a:ext cx="0" cy="0"/>
          <a:chOff x="0" y="0"/>
          <a:chExt cx="0" cy="0"/>
        </a:xfrm>
      </p:grpSpPr>
      <p:sp>
        <p:nvSpPr>
          <p:cNvPr id="10" name="Platshållare för bild 9">
            <a:extLst>
              <a:ext uri="{FF2B5EF4-FFF2-40B4-BE49-F238E27FC236}">
                <a16:creationId xmlns:a16="http://schemas.microsoft.com/office/drawing/2014/main" id="{897B12C4-A124-5F4F-A42B-E44D8DA44050}"/>
              </a:ext>
            </a:extLst>
          </p:cNvPr>
          <p:cNvSpPr>
            <a:spLocks noGrp="1"/>
          </p:cNvSpPr>
          <p:nvPr>
            <p:ph type="pic" sz="quarter" idx="21"/>
          </p:nvPr>
        </p:nvSpPr>
        <p:spPr>
          <a:xfrm>
            <a:off x="0" y="0"/>
            <a:ext cx="12192000" cy="6858000"/>
          </a:xfrm>
        </p:spPr>
        <p:txBody>
          <a:bodyPr/>
          <a:lstStyle/>
          <a:p>
            <a:r>
              <a:rPr lang="sv-SE"/>
              <a:t>Klicka på ikonen för att lägga till en bild</a:t>
            </a:r>
          </a:p>
        </p:txBody>
      </p:sp>
      <p:sp>
        <p:nvSpPr>
          <p:cNvPr id="21" name="Platshållare för text 4">
            <a:extLst>
              <a:ext uri="{FF2B5EF4-FFF2-40B4-BE49-F238E27FC236}">
                <a16:creationId xmlns:a16="http://schemas.microsoft.com/office/drawing/2014/main" id="{464D3D98-E89F-2049-B0BF-4DD12C2AD1D2}"/>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9" name="Platshållare för text 4">
            <a:extLst>
              <a:ext uri="{FF2B5EF4-FFF2-40B4-BE49-F238E27FC236}">
                <a16:creationId xmlns:a16="http://schemas.microsoft.com/office/drawing/2014/main" id="{ADCD5652-CA7B-ED47-99BD-247F34C58B7D}"/>
              </a:ext>
            </a:extLst>
          </p:cNvPr>
          <p:cNvSpPr>
            <a:spLocks noGrp="1"/>
          </p:cNvSpPr>
          <p:nvPr>
            <p:ph type="body" sz="quarter" idx="11" hasCustomPrompt="1"/>
          </p:nvPr>
        </p:nvSpPr>
        <p:spPr>
          <a:xfrm>
            <a:off x="0" y="1723318"/>
            <a:ext cx="12191999" cy="386054"/>
          </a:xfrm>
        </p:spPr>
        <p:txBody>
          <a:bodyPr/>
          <a:lstStyle>
            <a:lvl1pPr marL="7938" indent="-7938" algn="ctr">
              <a:buNone/>
              <a:tabLst/>
              <a:defRPr sz="2000" b="1">
                <a:solidFill>
                  <a:schemeClr val="tx1"/>
                </a:solidFill>
              </a:defRPr>
            </a:lvl1pPr>
          </a:lstStyle>
          <a:p>
            <a:pPr lvl="0"/>
            <a:r>
              <a:rPr lang="sv-SE"/>
              <a:t>Underrubrik in här</a:t>
            </a:r>
          </a:p>
        </p:txBody>
      </p:sp>
      <p:sp>
        <p:nvSpPr>
          <p:cNvPr id="13" name="Rubrik 1">
            <a:extLst>
              <a:ext uri="{FF2B5EF4-FFF2-40B4-BE49-F238E27FC236}">
                <a16:creationId xmlns:a16="http://schemas.microsoft.com/office/drawing/2014/main" id="{54B1F752-088A-EA4D-85E8-EE58D64DC417}"/>
              </a:ext>
            </a:extLst>
          </p:cNvPr>
          <p:cNvSpPr>
            <a:spLocks noGrp="1"/>
          </p:cNvSpPr>
          <p:nvPr>
            <p:ph type="ctrTitle" hasCustomPrompt="1"/>
          </p:nvPr>
        </p:nvSpPr>
        <p:spPr>
          <a:xfrm>
            <a:off x="0" y="1100070"/>
            <a:ext cx="12192000" cy="623248"/>
          </a:xfrm>
        </p:spPr>
        <p:txBody>
          <a:bodyPr lIns="0" tIns="0" rIns="0" bIns="0" anchor="b"/>
          <a:lstStyle>
            <a:lvl1pPr algn="ctr">
              <a:defRPr sz="4500" b="1">
                <a:solidFill>
                  <a:schemeClr val="tx1"/>
                </a:solidFill>
                <a:latin typeface="+mj-lt"/>
              </a:defRPr>
            </a:lvl1pPr>
          </a:lstStyle>
          <a:p>
            <a:r>
              <a:rPr lang="sv-SE"/>
              <a:t>Större rubrik som tar plats</a:t>
            </a: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4" name="Logotyp Business Region Skåne">
            <a:extLst>
              <a:ext uri="{FF2B5EF4-FFF2-40B4-BE49-F238E27FC236}">
                <a16:creationId xmlns:a16="http://schemas.microsoft.com/office/drawing/2014/main" id="{987BC891-6CFC-FB4E-92AF-44A7576AA918}"/>
              </a:ext>
              <a:ext uri="{C183D7F6-B498-43B3-948B-1728B52AA6E4}">
                <adec:decorative xmlns:adec="http://schemas.microsoft.com/office/drawing/2017/decorative" val="1"/>
              </a:ext>
            </a:extLst>
          </p:cNvPr>
          <p:cNvSpPr>
            <a:spLocks noGrp="1"/>
          </p:cNvSpPr>
          <p:nvPr>
            <p:ph type="body" sz="quarter" idx="13"/>
          </p:nvPr>
        </p:nvSpPr>
        <p:spPr>
          <a:xfrm>
            <a:off x="10306431" y="6217844"/>
            <a:ext cx="1406144" cy="333248"/>
          </a:xfrm>
          <a:blipFill>
            <a:blip r:embed="rId2"/>
            <a:stretch>
              <a:fillRect/>
            </a:stretch>
          </a:blipFill>
        </p:spPr>
        <p:txBody>
          <a:bodyPr/>
          <a:lstStyle>
            <a:lvl1pPr>
              <a:buNone/>
              <a:defRPr>
                <a:noFill/>
              </a:defRPr>
            </a:lvl1pPr>
          </a:lstStyle>
          <a:p>
            <a:pPr lvl="0"/>
            <a:r>
              <a:rPr lang="sv-SE"/>
              <a:t>Klicka här för att ändra format på bakgrundstexten</a:t>
            </a:r>
          </a:p>
        </p:txBody>
      </p:sp>
    </p:spTree>
    <p:extLst>
      <p:ext uri="{BB962C8B-B14F-4D97-AF65-F5344CB8AC3E}">
        <p14:creationId xmlns:p14="http://schemas.microsoft.com/office/powerpoint/2010/main" val="1728858975"/>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p:cSld name="11_Försättsblad">
    <p:spTree>
      <p:nvGrpSpPr>
        <p:cNvPr id="1" name=""/>
        <p:cNvGrpSpPr/>
        <p:nvPr/>
      </p:nvGrpSpPr>
      <p:grpSpPr>
        <a:xfrm>
          <a:off x="0" y="0"/>
          <a:ext cx="0" cy="0"/>
          <a:chOff x="0" y="0"/>
          <a:chExt cx="0" cy="0"/>
        </a:xfrm>
      </p:grpSpPr>
      <p:pic>
        <p:nvPicPr>
          <p:cNvPr id="15" name="Bildobjekt 14">
            <a:extLst>
              <a:ext uri="{FF2B5EF4-FFF2-40B4-BE49-F238E27FC236}">
                <a16:creationId xmlns:a16="http://schemas.microsoft.com/office/drawing/2014/main" id="{39F1600E-1842-9542-A117-E02FC431B318}"/>
              </a:ext>
              <a:ext uri="{C183D7F6-B498-43B3-948B-1728B52AA6E4}">
                <adec:decorative xmlns:adec="http://schemas.microsoft.com/office/drawing/2017/decorative" val="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0"/>
            <a:ext cx="12192001" cy="6858000"/>
          </a:xfrm>
          <a:prstGeom prst="rect">
            <a:avLst/>
          </a:prstGeom>
        </p:spPr>
      </p:pic>
      <p:sp>
        <p:nvSpPr>
          <p:cNvPr id="10" name="Platshållare för text 4">
            <a:extLst>
              <a:ext uri="{FF2B5EF4-FFF2-40B4-BE49-F238E27FC236}">
                <a16:creationId xmlns:a16="http://schemas.microsoft.com/office/drawing/2014/main" id="{B7B07730-DD72-2A45-9179-49E0D1B7EBC2}"/>
              </a:ext>
            </a:extLst>
          </p:cNvPr>
          <p:cNvSpPr>
            <a:spLocks noGrp="1"/>
          </p:cNvSpPr>
          <p:nvPr>
            <p:ph type="body" sz="quarter" idx="11" hasCustomPrompt="1"/>
          </p:nvPr>
        </p:nvSpPr>
        <p:spPr>
          <a:xfrm>
            <a:off x="0" y="1439342"/>
            <a:ext cx="12191999" cy="386054"/>
          </a:xfrm>
        </p:spPr>
        <p:txBody>
          <a:bodyPr/>
          <a:lstStyle>
            <a:lvl1pPr marL="7938" indent="-7938" algn="ctr">
              <a:buNone/>
              <a:tabLst/>
              <a:defRPr sz="2000" b="1">
                <a:solidFill>
                  <a:schemeClr val="tx1"/>
                </a:solidFill>
              </a:defRPr>
            </a:lvl1pPr>
          </a:lstStyle>
          <a:p>
            <a:pPr lvl="0"/>
            <a:r>
              <a:rPr lang="sv-SE"/>
              <a:t>Underrubrik in här</a:t>
            </a:r>
          </a:p>
        </p:txBody>
      </p:sp>
      <p:sp>
        <p:nvSpPr>
          <p:cNvPr id="8" name="Rubrik 1">
            <a:extLst>
              <a:ext uri="{FF2B5EF4-FFF2-40B4-BE49-F238E27FC236}">
                <a16:creationId xmlns:a16="http://schemas.microsoft.com/office/drawing/2014/main" id="{5579DAFF-22D0-954B-89B2-17363D1467C7}"/>
              </a:ext>
            </a:extLst>
          </p:cNvPr>
          <p:cNvSpPr>
            <a:spLocks noGrp="1"/>
          </p:cNvSpPr>
          <p:nvPr>
            <p:ph type="ctrTitle" hasCustomPrompt="1"/>
          </p:nvPr>
        </p:nvSpPr>
        <p:spPr>
          <a:xfrm>
            <a:off x="0" y="816094"/>
            <a:ext cx="12192000" cy="623248"/>
          </a:xfrm>
        </p:spPr>
        <p:txBody>
          <a:bodyPr lIns="0" tIns="0" rIns="0" bIns="0" anchor="b"/>
          <a:lstStyle>
            <a:lvl1pPr algn="ctr">
              <a:defRPr sz="4500" b="1">
                <a:solidFill>
                  <a:schemeClr val="tx1"/>
                </a:solidFill>
                <a:latin typeface="+mj-lt"/>
              </a:defRPr>
            </a:lvl1pPr>
          </a:lstStyle>
          <a:p>
            <a:r>
              <a:rPr lang="sv-SE"/>
              <a:t>Större rubrik som tar plats</a:t>
            </a: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11" name="Bildobjekt 10">
            <a:extLst>
              <a:ext uri="{FF2B5EF4-FFF2-40B4-BE49-F238E27FC236}">
                <a16:creationId xmlns:a16="http://schemas.microsoft.com/office/drawing/2014/main" id="{2E2D0D17-AB24-3F4A-B3EE-CD55C116B9A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
        <p:nvSpPr>
          <p:cNvPr id="12" name="textruta 11">
            <a:extLst>
              <a:ext uri="{FF2B5EF4-FFF2-40B4-BE49-F238E27FC236}">
                <a16:creationId xmlns:a16="http://schemas.microsoft.com/office/drawing/2014/main" id="{6FED8E66-B043-0747-B983-510FDB30F54A}"/>
              </a:ext>
            </a:extLst>
          </p:cNvPr>
          <p:cNvSpPr txBox="1"/>
          <p:nvPr/>
        </p:nvSpPr>
        <p:spPr>
          <a:xfrm>
            <a:off x="32084" y="6568564"/>
            <a:ext cx="1780674" cy="230832"/>
          </a:xfrm>
          <a:prstGeom prst="rect">
            <a:avLst/>
          </a:prstGeom>
          <a:noFill/>
        </p:spPr>
        <p:txBody>
          <a:bodyPr wrap="square" rtlCol="0">
            <a:spAutoFit/>
          </a:bodyPr>
          <a:lstStyle/>
          <a:p>
            <a:pPr>
              <a:defRPr/>
            </a:pPr>
            <a:r>
              <a:rPr lang="sv-SE" sz="900" i="1">
                <a:solidFill>
                  <a:srgbClr val="FFFFFF"/>
                </a:solidFill>
              </a:rPr>
              <a:t>@ </a:t>
            </a:r>
            <a:r>
              <a:rPr lang="sv-SE" sz="900" i="1" err="1">
                <a:solidFill>
                  <a:srgbClr val="FFFFFF"/>
                </a:solidFill>
              </a:rPr>
              <a:t>Apelöga</a:t>
            </a:r>
            <a:endParaRPr lang="sv-SE" sz="900" i="1">
              <a:solidFill>
                <a:srgbClr val="FFFFFF"/>
              </a:solidFill>
            </a:endParaRPr>
          </a:p>
        </p:txBody>
      </p:sp>
    </p:spTree>
    <p:extLst>
      <p:ext uri="{BB962C8B-B14F-4D97-AF65-F5344CB8AC3E}">
        <p14:creationId xmlns:p14="http://schemas.microsoft.com/office/powerpoint/2010/main" val="121520285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p:cSld name="4_Försättsbla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Platshållare för text 4">
            <a:extLst>
              <a:ext uri="{FF2B5EF4-FFF2-40B4-BE49-F238E27FC236}">
                <a16:creationId xmlns:a16="http://schemas.microsoft.com/office/drawing/2014/main" id="{81D12B0F-64E0-4244-B858-D8B75CD6E9EE}"/>
              </a:ext>
            </a:extLst>
          </p:cNvPr>
          <p:cNvSpPr>
            <a:spLocks noGrp="1"/>
          </p:cNvSpPr>
          <p:nvPr>
            <p:ph type="body" sz="quarter" idx="11" hasCustomPrompt="1"/>
          </p:nvPr>
        </p:nvSpPr>
        <p:spPr>
          <a:xfrm>
            <a:off x="0" y="3429000"/>
            <a:ext cx="12191999" cy="386054"/>
          </a:xfrm>
        </p:spPr>
        <p:txBody>
          <a:bodyPr/>
          <a:lstStyle>
            <a:lvl1pPr marL="7938" indent="-7938" algn="ctr">
              <a:buNone/>
              <a:tabLst/>
              <a:defRPr sz="2000" b="1">
                <a:solidFill>
                  <a:schemeClr val="tx1"/>
                </a:solidFill>
              </a:defRPr>
            </a:lvl1pPr>
          </a:lstStyle>
          <a:p>
            <a:pPr lvl="0"/>
            <a:r>
              <a:rPr lang="sv-SE"/>
              <a:t>Underrubrik in här</a:t>
            </a:r>
          </a:p>
        </p:txBody>
      </p:sp>
      <p:sp>
        <p:nvSpPr>
          <p:cNvPr id="8" name="Rubrik 1">
            <a:extLst>
              <a:ext uri="{FF2B5EF4-FFF2-40B4-BE49-F238E27FC236}">
                <a16:creationId xmlns:a16="http://schemas.microsoft.com/office/drawing/2014/main" id="{B6121A67-59AE-3243-A119-517E5222CD95}"/>
              </a:ext>
            </a:extLst>
          </p:cNvPr>
          <p:cNvSpPr>
            <a:spLocks noGrp="1"/>
          </p:cNvSpPr>
          <p:nvPr>
            <p:ph type="ctrTitle" hasCustomPrompt="1"/>
          </p:nvPr>
        </p:nvSpPr>
        <p:spPr>
          <a:xfrm>
            <a:off x="0" y="2805752"/>
            <a:ext cx="12192000" cy="623248"/>
          </a:xfrm>
        </p:spPr>
        <p:txBody>
          <a:bodyPr lIns="0" tIns="0" rIns="0" bIns="0" anchor="b"/>
          <a:lstStyle>
            <a:lvl1pPr algn="ctr">
              <a:defRPr sz="4500" b="1">
                <a:solidFill>
                  <a:schemeClr val="tx1"/>
                </a:solidFill>
                <a:latin typeface="+mj-lt"/>
              </a:defRPr>
            </a:lvl1pPr>
          </a:lstStyle>
          <a:p>
            <a:r>
              <a:rPr lang="sv-SE"/>
              <a:t>Större rubrik som tar plats</a:t>
            </a: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11" name="Bildobjekt 10">
            <a:extLst>
              <a:ext uri="{FF2B5EF4-FFF2-40B4-BE49-F238E27FC236}">
                <a16:creationId xmlns:a16="http://schemas.microsoft.com/office/drawing/2014/main" id="{668AA19E-3317-3943-B7BC-71199445BCC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
        <p:nvSpPr>
          <p:cNvPr id="9" name="textruta 8">
            <a:extLst>
              <a:ext uri="{FF2B5EF4-FFF2-40B4-BE49-F238E27FC236}">
                <a16:creationId xmlns:a16="http://schemas.microsoft.com/office/drawing/2014/main" id="{856879C4-CBB5-D04D-B7A0-C7B941417C8D}"/>
              </a:ext>
            </a:extLst>
          </p:cNvPr>
          <p:cNvSpPr txBox="1"/>
          <p:nvPr/>
        </p:nvSpPr>
        <p:spPr>
          <a:xfrm>
            <a:off x="32084" y="6568564"/>
            <a:ext cx="1780674" cy="230832"/>
          </a:xfrm>
          <a:prstGeom prst="rect">
            <a:avLst/>
          </a:prstGeom>
          <a:noFill/>
        </p:spPr>
        <p:txBody>
          <a:bodyPr wrap="square" rtlCol="0">
            <a:spAutoFit/>
          </a:bodyPr>
          <a:lstStyle/>
          <a:p>
            <a:pPr>
              <a:defRPr/>
            </a:pPr>
            <a:r>
              <a:rPr lang="sv-SE" sz="900" i="1">
                <a:solidFill>
                  <a:srgbClr val="2C2C2C"/>
                </a:solidFill>
              </a:rPr>
              <a:t>@ </a:t>
            </a:r>
            <a:r>
              <a:rPr lang="sv-SE" sz="900" i="1" err="1">
                <a:solidFill>
                  <a:srgbClr val="2C2C2C"/>
                </a:solidFill>
              </a:rPr>
              <a:t>Apelöga</a:t>
            </a:r>
            <a:endParaRPr lang="sv-SE" sz="900" i="1">
              <a:solidFill>
                <a:srgbClr val="2C2C2C"/>
              </a:solidFill>
            </a:endParaRPr>
          </a:p>
        </p:txBody>
      </p:sp>
    </p:spTree>
    <p:extLst>
      <p:ext uri="{BB962C8B-B14F-4D97-AF65-F5344CB8AC3E}">
        <p14:creationId xmlns:p14="http://schemas.microsoft.com/office/powerpoint/2010/main" val="1651975039"/>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p:cSld name="5_Försättsbla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Platshållare för text 4">
            <a:extLst>
              <a:ext uri="{FF2B5EF4-FFF2-40B4-BE49-F238E27FC236}">
                <a16:creationId xmlns:a16="http://schemas.microsoft.com/office/drawing/2014/main" id="{81D12B0F-64E0-4244-B858-D8B75CD6E9EE}"/>
              </a:ext>
            </a:extLst>
          </p:cNvPr>
          <p:cNvSpPr>
            <a:spLocks noGrp="1"/>
          </p:cNvSpPr>
          <p:nvPr>
            <p:ph type="body" sz="quarter" idx="11" hasCustomPrompt="1"/>
          </p:nvPr>
        </p:nvSpPr>
        <p:spPr>
          <a:xfrm>
            <a:off x="0" y="3190007"/>
            <a:ext cx="12191999" cy="386054"/>
          </a:xfrm>
        </p:spPr>
        <p:txBody>
          <a:bodyPr/>
          <a:lstStyle>
            <a:lvl1pPr marL="7938" indent="-7938" algn="ctr">
              <a:buNone/>
              <a:tabLst/>
              <a:defRPr sz="2000" b="1">
                <a:solidFill>
                  <a:schemeClr val="bg1"/>
                </a:solidFill>
                <a:effectLst>
                  <a:outerShdw blurRad="254000" sx="120000" sy="120000" algn="tl" rotWithShape="0">
                    <a:prstClr val="black">
                      <a:alpha val="20000"/>
                    </a:prstClr>
                  </a:outerShdw>
                </a:effectLst>
              </a:defRPr>
            </a:lvl1pPr>
          </a:lstStyle>
          <a:p>
            <a:pPr lvl="0"/>
            <a:r>
              <a:rPr lang="sv-SE"/>
              <a:t>Underrubrik in här</a:t>
            </a:r>
          </a:p>
        </p:txBody>
      </p:sp>
      <p:sp>
        <p:nvSpPr>
          <p:cNvPr id="8" name="Rubrik 1">
            <a:extLst>
              <a:ext uri="{FF2B5EF4-FFF2-40B4-BE49-F238E27FC236}">
                <a16:creationId xmlns:a16="http://schemas.microsoft.com/office/drawing/2014/main" id="{B6121A67-59AE-3243-A119-517E5222CD95}"/>
              </a:ext>
            </a:extLst>
          </p:cNvPr>
          <p:cNvSpPr>
            <a:spLocks noGrp="1"/>
          </p:cNvSpPr>
          <p:nvPr>
            <p:ph type="ctrTitle" hasCustomPrompt="1"/>
          </p:nvPr>
        </p:nvSpPr>
        <p:spPr>
          <a:xfrm>
            <a:off x="-1" y="2566759"/>
            <a:ext cx="12192000" cy="623248"/>
          </a:xfrm>
        </p:spPr>
        <p:txBody>
          <a:bodyPr lIns="0" tIns="0" rIns="0" bIns="0" anchor="b"/>
          <a:lstStyle>
            <a:lvl1pPr algn="ctr">
              <a:defRPr sz="4500" b="1">
                <a:solidFill>
                  <a:schemeClr val="bg1"/>
                </a:solidFill>
                <a:effectLst>
                  <a:outerShdw blurRad="254000" algn="tl" rotWithShape="0">
                    <a:prstClr val="black">
                      <a:alpha val="20000"/>
                    </a:prstClr>
                  </a:outerShdw>
                </a:effectLst>
                <a:latin typeface="+mj-lt"/>
              </a:defRPr>
            </a:lvl1pPr>
          </a:lstStyle>
          <a:p>
            <a:r>
              <a:rPr lang="sv-SE"/>
              <a:t>Större rubrik som tar plats</a:t>
            </a: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11" name="Bildobjekt 10">
            <a:extLst>
              <a:ext uri="{FF2B5EF4-FFF2-40B4-BE49-F238E27FC236}">
                <a16:creationId xmlns:a16="http://schemas.microsoft.com/office/drawing/2014/main" id="{555AEB6A-52D1-764D-AB58-219BFA3FF27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
        <p:nvSpPr>
          <p:cNvPr id="9" name="textruta 8">
            <a:extLst>
              <a:ext uri="{FF2B5EF4-FFF2-40B4-BE49-F238E27FC236}">
                <a16:creationId xmlns:a16="http://schemas.microsoft.com/office/drawing/2014/main" id="{8EF68C27-8EC0-E648-B070-9625AF26A340}"/>
              </a:ext>
            </a:extLst>
          </p:cNvPr>
          <p:cNvSpPr txBox="1"/>
          <p:nvPr/>
        </p:nvSpPr>
        <p:spPr>
          <a:xfrm>
            <a:off x="32084" y="6568564"/>
            <a:ext cx="1780674" cy="230832"/>
          </a:xfrm>
          <a:prstGeom prst="rect">
            <a:avLst/>
          </a:prstGeom>
          <a:noFill/>
        </p:spPr>
        <p:txBody>
          <a:bodyPr wrap="square" rtlCol="0">
            <a:spAutoFit/>
          </a:bodyPr>
          <a:lstStyle/>
          <a:p>
            <a:pPr>
              <a:defRPr/>
            </a:pPr>
            <a:r>
              <a:rPr lang="sv-SE" sz="900" i="1">
                <a:solidFill>
                  <a:srgbClr val="2C2C2C"/>
                </a:solidFill>
              </a:rPr>
              <a:t>@ </a:t>
            </a:r>
            <a:r>
              <a:rPr lang="sv-SE" sz="900" i="1" err="1">
                <a:solidFill>
                  <a:srgbClr val="2C2C2C"/>
                </a:solidFill>
              </a:rPr>
              <a:t>Apelöga</a:t>
            </a:r>
            <a:endParaRPr lang="sv-SE" sz="900" i="1">
              <a:solidFill>
                <a:srgbClr val="2C2C2C"/>
              </a:solidFill>
            </a:endParaRPr>
          </a:p>
        </p:txBody>
      </p:sp>
    </p:spTree>
    <p:extLst>
      <p:ext uri="{BB962C8B-B14F-4D97-AF65-F5344CB8AC3E}">
        <p14:creationId xmlns:p14="http://schemas.microsoft.com/office/powerpoint/2010/main" val="41676849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p:cSld name="6_Försättsbla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Platshållare för text 4">
            <a:extLst>
              <a:ext uri="{FF2B5EF4-FFF2-40B4-BE49-F238E27FC236}">
                <a16:creationId xmlns:a16="http://schemas.microsoft.com/office/drawing/2014/main" id="{81D12B0F-64E0-4244-B858-D8B75CD6E9EE}"/>
              </a:ext>
            </a:extLst>
          </p:cNvPr>
          <p:cNvSpPr>
            <a:spLocks noGrp="1"/>
          </p:cNvSpPr>
          <p:nvPr>
            <p:ph type="body" sz="quarter" idx="11" hasCustomPrompt="1"/>
          </p:nvPr>
        </p:nvSpPr>
        <p:spPr>
          <a:xfrm>
            <a:off x="0" y="2286000"/>
            <a:ext cx="12191999" cy="386054"/>
          </a:xfrm>
        </p:spPr>
        <p:txBody>
          <a:bodyPr/>
          <a:lstStyle>
            <a:lvl1pPr marL="7938" indent="-7938" algn="ctr">
              <a:buNone/>
              <a:tabLst/>
              <a:defRPr sz="2000" b="1">
                <a:solidFill>
                  <a:schemeClr val="tx1"/>
                </a:solidFill>
                <a:effectLst/>
              </a:defRPr>
            </a:lvl1pPr>
          </a:lstStyle>
          <a:p>
            <a:pPr lvl="0"/>
            <a:r>
              <a:rPr lang="sv-SE"/>
              <a:t>Underrubrik in här</a:t>
            </a:r>
          </a:p>
        </p:txBody>
      </p:sp>
      <p:sp>
        <p:nvSpPr>
          <p:cNvPr id="8" name="Rubrik 1">
            <a:extLst>
              <a:ext uri="{FF2B5EF4-FFF2-40B4-BE49-F238E27FC236}">
                <a16:creationId xmlns:a16="http://schemas.microsoft.com/office/drawing/2014/main" id="{B6121A67-59AE-3243-A119-517E5222CD95}"/>
              </a:ext>
            </a:extLst>
          </p:cNvPr>
          <p:cNvSpPr>
            <a:spLocks noGrp="1"/>
          </p:cNvSpPr>
          <p:nvPr>
            <p:ph type="ctrTitle" hasCustomPrompt="1"/>
          </p:nvPr>
        </p:nvSpPr>
        <p:spPr>
          <a:xfrm>
            <a:off x="0" y="1662752"/>
            <a:ext cx="12192000" cy="623248"/>
          </a:xfrm>
        </p:spPr>
        <p:txBody>
          <a:bodyPr lIns="0" tIns="0" rIns="0" bIns="0" anchor="b"/>
          <a:lstStyle>
            <a:lvl1pPr algn="ctr">
              <a:defRPr sz="4500" b="1">
                <a:solidFill>
                  <a:schemeClr val="tx1"/>
                </a:solidFill>
                <a:effectLst/>
                <a:latin typeface="+mj-lt"/>
              </a:defRPr>
            </a:lvl1pPr>
          </a:lstStyle>
          <a:p>
            <a:r>
              <a:rPr lang="sv-SE"/>
              <a:t>Större rubrik som tar plats</a:t>
            </a: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9" name="Bildobjekt 8">
            <a:extLst>
              <a:ext uri="{FF2B5EF4-FFF2-40B4-BE49-F238E27FC236}">
                <a16:creationId xmlns:a16="http://schemas.microsoft.com/office/drawing/2014/main" id="{5EFCAFC4-73B2-5644-9444-FEE45214234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
        <p:nvSpPr>
          <p:cNvPr id="11" name="textruta 10">
            <a:extLst>
              <a:ext uri="{FF2B5EF4-FFF2-40B4-BE49-F238E27FC236}">
                <a16:creationId xmlns:a16="http://schemas.microsoft.com/office/drawing/2014/main" id="{05328A64-6B9E-474A-BF2A-C161D6955D2C}"/>
              </a:ext>
            </a:extLst>
          </p:cNvPr>
          <p:cNvSpPr txBox="1"/>
          <p:nvPr/>
        </p:nvSpPr>
        <p:spPr>
          <a:xfrm>
            <a:off x="32084" y="6568564"/>
            <a:ext cx="1780674" cy="230832"/>
          </a:xfrm>
          <a:prstGeom prst="rect">
            <a:avLst/>
          </a:prstGeom>
          <a:noFill/>
        </p:spPr>
        <p:txBody>
          <a:bodyPr wrap="square" rtlCol="0">
            <a:spAutoFit/>
          </a:bodyPr>
          <a:lstStyle/>
          <a:p>
            <a:pPr>
              <a:defRPr/>
            </a:pPr>
            <a:r>
              <a:rPr lang="sv-SE" sz="900" i="1">
                <a:solidFill>
                  <a:srgbClr val="FFFFFF"/>
                </a:solidFill>
              </a:rPr>
              <a:t>@ </a:t>
            </a:r>
            <a:r>
              <a:rPr lang="sv-SE" sz="900" i="1" err="1">
                <a:solidFill>
                  <a:srgbClr val="FFFFFF"/>
                </a:solidFill>
              </a:rPr>
              <a:t>Studiojk</a:t>
            </a:r>
            <a:endParaRPr lang="sv-SE" sz="900" i="1">
              <a:solidFill>
                <a:srgbClr val="FFFFFF"/>
              </a:solidFill>
            </a:endParaRPr>
          </a:p>
        </p:txBody>
      </p:sp>
    </p:spTree>
    <p:extLst>
      <p:ext uri="{BB962C8B-B14F-4D97-AF65-F5344CB8AC3E}">
        <p14:creationId xmlns:p14="http://schemas.microsoft.com/office/powerpoint/2010/main" val="685046838"/>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p:cSld name="7_Försättsblad">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ruta 1">
            <a:extLst>
              <a:ext uri="{FF2B5EF4-FFF2-40B4-BE49-F238E27FC236}">
                <a16:creationId xmlns:a16="http://schemas.microsoft.com/office/drawing/2014/main" id="{716B538F-BFCF-C840-B694-71194B8E806C}"/>
              </a:ext>
            </a:extLst>
          </p:cNvPr>
          <p:cNvSpPr txBox="1"/>
          <p:nvPr/>
        </p:nvSpPr>
        <p:spPr>
          <a:xfrm>
            <a:off x="32084" y="6568564"/>
            <a:ext cx="1780674" cy="230832"/>
          </a:xfrm>
          <a:prstGeom prst="rect">
            <a:avLst/>
          </a:prstGeom>
          <a:noFill/>
        </p:spPr>
        <p:txBody>
          <a:bodyPr wrap="square" rtlCol="0">
            <a:spAutoFit/>
          </a:bodyPr>
          <a:lstStyle/>
          <a:p>
            <a:pPr>
              <a:defRPr/>
            </a:pPr>
            <a:r>
              <a:rPr lang="sv-SE" sz="900" i="1">
                <a:solidFill>
                  <a:srgbClr val="FFFFFF"/>
                </a:solidFill>
              </a:rPr>
              <a:t>@ Lasse Davidsson</a:t>
            </a: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1" name="Platshållare för text 4">
            <a:extLst>
              <a:ext uri="{FF2B5EF4-FFF2-40B4-BE49-F238E27FC236}">
                <a16:creationId xmlns:a16="http://schemas.microsoft.com/office/drawing/2014/main" id="{84E8D478-CE9D-9B40-AC02-AD9DD2A6ED86}"/>
              </a:ext>
            </a:extLst>
          </p:cNvPr>
          <p:cNvSpPr>
            <a:spLocks noGrp="1"/>
          </p:cNvSpPr>
          <p:nvPr>
            <p:ph type="body" sz="quarter" idx="11" hasCustomPrompt="1"/>
          </p:nvPr>
        </p:nvSpPr>
        <p:spPr>
          <a:xfrm>
            <a:off x="0" y="1187093"/>
            <a:ext cx="12191999" cy="386054"/>
          </a:xfrm>
        </p:spPr>
        <p:txBody>
          <a:bodyPr/>
          <a:lstStyle>
            <a:lvl1pPr marL="7938" indent="-7938" algn="ctr">
              <a:buNone/>
              <a:tabLst/>
              <a:defRPr sz="2000" b="1">
                <a:solidFill>
                  <a:schemeClr val="bg1"/>
                </a:solidFill>
                <a:effectLst>
                  <a:outerShdw algn="tl" rotWithShape="0">
                    <a:prstClr val="black">
                      <a:alpha val="40000"/>
                    </a:prstClr>
                  </a:outerShdw>
                </a:effectLst>
              </a:defRPr>
            </a:lvl1pPr>
          </a:lstStyle>
          <a:p>
            <a:pPr lvl="0"/>
            <a:r>
              <a:rPr lang="sv-SE"/>
              <a:t>Underrubrik in här</a:t>
            </a:r>
          </a:p>
        </p:txBody>
      </p:sp>
      <p:sp>
        <p:nvSpPr>
          <p:cNvPr id="12" name="Rubrik 1">
            <a:extLst>
              <a:ext uri="{FF2B5EF4-FFF2-40B4-BE49-F238E27FC236}">
                <a16:creationId xmlns:a16="http://schemas.microsoft.com/office/drawing/2014/main" id="{216176B5-B996-6F44-9F86-B8C1CA818E55}"/>
              </a:ext>
            </a:extLst>
          </p:cNvPr>
          <p:cNvSpPr>
            <a:spLocks noGrp="1"/>
          </p:cNvSpPr>
          <p:nvPr>
            <p:ph type="ctrTitle" hasCustomPrompt="1"/>
          </p:nvPr>
        </p:nvSpPr>
        <p:spPr>
          <a:xfrm>
            <a:off x="0" y="563845"/>
            <a:ext cx="12192000" cy="623248"/>
          </a:xfrm>
        </p:spPr>
        <p:txBody>
          <a:bodyPr lIns="0" tIns="0" rIns="0" bIns="0" anchor="b"/>
          <a:lstStyle>
            <a:lvl1pPr algn="ctr">
              <a:defRPr sz="4500" b="1">
                <a:solidFill>
                  <a:schemeClr val="bg1"/>
                </a:solidFill>
                <a:effectLst>
                  <a:outerShdw blurRad="190500" algn="tl" rotWithShape="0">
                    <a:prstClr val="black">
                      <a:alpha val="40000"/>
                    </a:prstClr>
                  </a:outerShdw>
                </a:effectLst>
                <a:latin typeface="+mj-lt"/>
              </a:defRPr>
            </a:lvl1pPr>
          </a:lstStyle>
          <a:p>
            <a:r>
              <a:rPr lang="sv-SE"/>
              <a:t>Större rubrik som tar plats</a:t>
            </a:r>
          </a:p>
        </p:txBody>
      </p:sp>
      <p:pic>
        <p:nvPicPr>
          <p:cNvPr id="7" name="Bildobjekt 6">
            <a:extLst>
              <a:ext uri="{FF2B5EF4-FFF2-40B4-BE49-F238E27FC236}">
                <a16:creationId xmlns:a16="http://schemas.microsoft.com/office/drawing/2014/main" id="{09AE857B-03D6-2843-A065-797C245C496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3201159235"/>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p:cSld name="9_Försättsbla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ruta 1">
            <a:extLst>
              <a:ext uri="{FF2B5EF4-FFF2-40B4-BE49-F238E27FC236}">
                <a16:creationId xmlns:a16="http://schemas.microsoft.com/office/drawing/2014/main" id="{716B538F-BFCF-C840-B694-71194B8E806C}"/>
              </a:ext>
            </a:extLst>
          </p:cNvPr>
          <p:cNvSpPr txBox="1"/>
          <p:nvPr/>
        </p:nvSpPr>
        <p:spPr>
          <a:xfrm>
            <a:off x="32084" y="6568564"/>
            <a:ext cx="1780674" cy="230832"/>
          </a:xfrm>
          <a:prstGeom prst="rect">
            <a:avLst/>
          </a:prstGeom>
          <a:noFill/>
        </p:spPr>
        <p:txBody>
          <a:bodyPr wrap="square" rtlCol="0">
            <a:spAutoFit/>
          </a:bodyPr>
          <a:lstStyle/>
          <a:p>
            <a:r>
              <a:rPr lang="sv-SE" sz="900" i="1">
                <a:solidFill>
                  <a:srgbClr val="FFFFFF"/>
                </a:solidFill>
              </a:rPr>
              <a:t>@</a:t>
            </a:r>
            <a:r>
              <a:rPr lang="sv-SE" sz="900" i="1" err="1">
                <a:solidFill>
                  <a:srgbClr val="FFFFFF"/>
                </a:solidFill>
              </a:rPr>
              <a:t>Apelöga</a:t>
            </a:r>
            <a:endParaRPr lang="sv-SE" sz="900" i="1">
              <a:solidFill>
                <a:srgbClr val="FFFFFF"/>
              </a:solidFill>
            </a:endParaRP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2" name="Rubrik 1">
            <a:extLst>
              <a:ext uri="{FF2B5EF4-FFF2-40B4-BE49-F238E27FC236}">
                <a16:creationId xmlns:a16="http://schemas.microsoft.com/office/drawing/2014/main" id="{216176B5-B996-6F44-9F86-B8C1CA818E55}"/>
              </a:ext>
            </a:extLst>
          </p:cNvPr>
          <p:cNvSpPr>
            <a:spLocks noGrp="1"/>
          </p:cNvSpPr>
          <p:nvPr>
            <p:ph type="ctrTitle" hasCustomPrompt="1"/>
          </p:nvPr>
        </p:nvSpPr>
        <p:spPr>
          <a:xfrm>
            <a:off x="0" y="1489859"/>
            <a:ext cx="12192000" cy="623248"/>
          </a:xfrm>
          <a:effectLst>
            <a:outerShdw blurRad="254000" dist="38100" sx="140000" sy="140000" algn="tl" rotWithShape="0">
              <a:schemeClr val="bg1">
                <a:alpha val="3000"/>
              </a:schemeClr>
            </a:outerShdw>
          </a:effectLst>
        </p:spPr>
        <p:txBody>
          <a:bodyPr lIns="0" tIns="0" rIns="0" bIns="0" anchor="b"/>
          <a:lstStyle>
            <a:lvl1pPr algn="ctr">
              <a:defRPr sz="4500" b="1">
                <a:solidFill>
                  <a:schemeClr val="bg1"/>
                </a:solidFill>
                <a:effectLst>
                  <a:outerShdw blurRad="711200" sx="134000" sy="134000" algn="ctr" rotWithShape="0">
                    <a:srgbClr val="000000">
                      <a:alpha val="28000"/>
                    </a:srgbClr>
                  </a:outerShdw>
                </a:effectLst>
                <a:latin typeface="+mj-lt"/>
              </a:defRPr>
            </a:lvl1pPr>
          </a:lstStyle>
          <a:p>
            <a:r>
              <a:rPr lang="sv-SE"/>
              <a:t>Större rubrik som tar plats</a:t>
            </a:r>
          </a:p>
        </p:txBody>
      </p:sp>
      <p:sp>
        <p:nvSpPr>
          <p:cNvPr id="9" name="Platshållare för text 4">
            <a:extLst>
              <a:ext uri="{FF2B5EF4-FFF2-40B4-BE49-F238E27FC236}">
                <a16:creationId xmlns:a16="http://schemas.microsoft.com/office/drawing/2014/main" id="{B284C414-E290-4F41-85E0-0C2CE0D7CD02}"/>
              </a:ext>
            </a:extLst>
          </p:cNvPr>
          <p:cNvSpPr>
            <a:spLocks noGrp="1"/>
          </p:cNvSpPr>
          <p:nvPr>
            <p:ph type="body" sz="quarter" idx="12" hasCustomPrompt="1"/>
          </p:nvPr>
        </p:nvSpPr>
        <p:spPr>
          <a:xfrm>
            <a:off x="0" y="2113107"/>
            <a:ext cx="12191999" cy="386054"/>
          </a:xfrm>
        </p:spPr>
        <p:txBody>
          <a:bodyPr/>
          <a:lstStyle>
            <a:lvl1pPr marL="7938" indent="-7938" algn="ctr">
              <a:buNone/>
              <a:tabLst/>
              <a:defRPr sz="2000" b="1">
                <a:solidFill>
                  <a:schemeClr val="bg1"/>
                </a:solidFill>
                <a:effectLst>
                  <a:outerShdw blurRad="685800" sx="200000" sy="200000" algn="ctr" rotWithShape="0">
                    <a:srgbClr val="000000">
                      <a:alpha val="30000"/>
                    </a:srgbClr>
                  </a:outerShdw>
                </a:effectLst>
              </a:defRPr>
            </a:lvl1pPr>
          </a:lstStyle>
          <a:p>
            <a:pPr lvl="0"/>
            <a:r>
              <a:rPr lang="sv-SE"/>
              <a:t>Underrubrik in här</a:t>
            </a:r>
          </a:p>
        </p:txBody>
      </p:sp>
      <p:pic>
        <p:nvPicPr>
          <p:cNvPr id="10" name="Bildobjekt 9">
            <a:extLst>
              <a:ext uri="{FF2B5EF4-FFF2-40B4-BE49-F238E27FC236}">
                <a16:creationId xmlns:a16="http://schemas.microsoft.com/office/drawing/2014/main" id="{C0507C6E-4F3A-0445-900B-6FDABD26776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162627511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p:cSld name="Försättsblad">
    <p:spTree>
      <p:nvGrpSpPr>
        <p:cNvPr id="1" name=""/>
        <p:cNvGrpSpPr/>
        <p:nvPr/>
      </p:nvGrpSpPr>
      <p:grpSpPr>
        <a:xfrm>
          <a:off x="0" y="0"/>
          <a:ext cx="0" cy="0"/>
          <a:chOff x="0" y="0"/>
          <a:chExt cx="0" cy="0"/>
        </a:xfrm>
      </p:grpSpPr>
      <p:sp>
        <p:nvSpPr>
          <p:cNvPr id="13" name="Rektangel 12">
            <a:extLst>
              <a:ext uri="{FF2B5EF4-FFF2-40B4-BE49-F238E27FC236}">
                <a16:creationId xmlns:a16="http://schemas.microsoft.com/office/drawing/2014/main" id="{5D04D145-7D15-414C-9F7B-3E0816E76C93}"/>
              </a:ext>
              <a:ext uri="{C183D7F6-B498-43B3-948B-1728B52AA6E4}">
                <adec:decorative xmlns:adec="http://schemas.microsoft.com/office/drawing/2017/decorative" val="1"/>
              </a:ext>
            </a:extLst>
          </p:cNvPr>
          <p:cNvSpPr>
            <a:spLocks/>
          </p:cNvSpPr>
          <p:nvPr/>
        </p:nvSpPr>
        <p:spPr>
          <a:xfrm>
            <a:off x="9531878" y="0"/>
            <a:ext cx="266059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17" name="Rektangel 16">
            <a:extLst>
              <a:ext uri="{FF2B5EF4-FFF2-40B4-BE49-F238E27FC236}">
                <a16:creationId xmlns:a16="http://schemas.microsoft.com/office/drawing/2014/main" id="{3AC8DF4D-054B-E84B-8088-96CC83701FC1}"/>
              </a:ext>
              <a:ext uri="{C183D7F6-B498-43B3-948B-1728B52AA6E4}">
                <adec:decorative xmlns:adec="http://schemas.microsoft.com/office/drawing/2017/decorative" val="1"/>
              </a:ext>
            </a:extLst>
          </p:cNvPr>
          <p:cNvSpPr/>
          <p:nvPr/>
        </p:nvSpPr>
        <p:spPr>
          <a:xfrm>
            <a:off x="9158288" y="0"/>
            <a:ext cx="37359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BDDFD3"/>
              </a:solidFill>
            </a:endParaRPr>
          </a:p>
        </p:txBody>
      </p:sp>
      <p:sp>
        <p:nvSpPr>
          <p:cNvPr id="10" name="Platshållare för bild 9">
            <a:extLst>
              <a:ext uri="{FF2B5EF4-FFF2-40B4-BE49-F238E27FC236}">
                <a16:creationId xmlns:a16="http://schemas.microsoft.com/office/drawing/2014/main" id="{897B12C4-A124-5F4F-A42B-E44D8DA44050}"/>
              </a:ext>
            </a:extLst>
          </p:cNvPr>
          <p:cNvSpPr>
            <a:spLocks noGrp="1"/>
          </p:cNvSpPr>
          <p:nvPr>
            <p:ph type="pic" sz="quarter" idx="21"/>
          </p:nvPr>
        </p:nvSpPr>
        <p:spPr>
          <a:xfrm>
            <a:off x="6096000" y="0"/>
            <a:ext cx="3062288" cy="6858000"/>
          </a:xfrm>
        </p:spPr>
        <p:txBody>
          <a:bodyPr/>
          <a:lstStyle/>
          <a:p>
            <a:r>
              <a:rPr lang="sv-SE"/>
              <a:t>Klicka på ikonen för att lägga till en bild</a:t>
            </a:r>
          </a:p>
        </p:txBody>
      </p:sp>
      <p:sp>
        <p:nvSpPr>
          <p:cNvPr id="11" name="textruta 10">
            <a:extLst>
              <a:ext uri="{FF2B5EF4-FFF2-40B4-BE49-F238E27FC236}">
                <a16:creationId xmlns:a16="http://schemas.microsoft.com/office/drawing/2014/main" id="{880FC489-01E8-3D49-A8F7-7A7A258DA76D}"/>
              </a:ext>
            </a:extLst>
          </p:cNvPr>
          <p:cNvSpPr txBox="1"/>
          <p:nvPr/>
        </p:nvSpPr>
        <p:spPr>
          <a:xfrm>
            <a:off x="6144380" y="6568564"/>
            <a:ext cx="1780674" cy="230832"/>
          </a:xfrm>
          <a:prstGeom prst="rect">
            <a:avLst/>
          </a:prstGeom>
          <a:noFill/>
        </p:spPr>
        <p:txBody>
          <a:bodyPr wrap="square" rtlCol="0">
            <a:spAutoFit/>
          </a:bodyPr>
          <a:lstStyle/>
          <a:p>
            <a:r>
              <a:rPr lang="sv-SE" sz="900" i="1">
                <a:solidFill>
                  <a:srgbClr val="FFFFFF"/>
                </a:solidFill>
              </a:rPr>
              <a:t>Fotograf:</a:t>
            </a:r>
          </a:p>
        </p:txBody>
      </p:sp>
      <p:sp>
        <p:nvSpPr>
          <p:cNvPr id="14" name="Underrubrik 2">
            <a:extLst>
              <a:ext uri="{FF2B5EF4-FFF2-40B4-BE49-F238E27FC236}">
                <a16:creationId xmlns:a16="http://schemas.microsoft.com/office/drawing/2014/main" id="{26D65F3E-BBCA-0E44-8983-FCB1393760B7}"/>
              </a:ext>
            </a:extLst>
          </p:cNvPr>
          <p:cNvSpPr>
            <a:spLocks noGrp="1"/>
          </p:cNvSpPr>
          <p:nvPr>
            <p:ph type="subTitle" idx="1" hasCustomPrompt="1"/>
          </p:nvPr>
        </p:nvSpPr>
        <p:spPr>
          <a:xfrm>
            <a:off x="506540" y="2681814"/>
            <a:ext cx="4844683" cy="851750"/>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text om ämnet. Inte längre än detta. Var kort och get to the </a:t>
            </a:r>
            <a:r>
              <a:rPr lang="sv-SE" err="1"/>
              <a:t>point</a:t>
            </a:r>
            <a:r>
              <a:rPr lang="sv-SE"/>
              <a:t>! Här skriver du text om ämnet. </a:t>
            </a:r>
          </a:p>
        </p:txBody>
      </p:sp>
      <p:cxnSp>
        <p:nvCxnSpPr>
          <p:cNvPr id="16" name="Rak 15">
            <a:extLst>
              <a:ext uri="{FF2B5EF4-FFF2-40B4-BE49-F238E27FC236}">
                <a16:creationId xmlns:a16="http://schemas.microsoft.com/office/drawing/2014/main" id="{5A52F70D-B8B5-D846-964B-3A6B4396015E}"/>
              </a:ext>
              <a:ext uri="{C183D7F6-B498-43B3-948B-1728B52AA6E4}">
                <adec:decorative xmlns:adec="http://schemas.microsoft.com/office/drawing/2017/decorative" val="1"/>
              </a:ext>
            </a:extLst>
          </p:cNvPr>
          <p:cNvCxnSpPr>
            <a:cxnSpLocks/>
          </p:cNvCxnSpPr>
          <p:nvPr/>
        </p:nvCxnSpPr>
        <p:spPr>
          <a:xfrm>
            <a:off x="506540" y="2525452"/>
            <a:ext cx="4844683"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12" name="Rubrik 1">
            <a:extLst>
              <a:ext uri="{FF2B5EF4-FFF2-40B4-BE49-F238E27FC236}">
                <a16:creationId xmlns:a16="http://schemas.microsoft.com/office/drawing/2014/main" id="{30E99401-8F01-3043-A043-0CEF59D0834A}"/>
              </a:ext>
            </a:extLst>
          </p:cNvPr>
          <p:cNvSpPr>
            <a:spLocks noGrp="1"/>
          </p:cNvSpPr>
          <p:nvPr>
            <p:ph type="ctrTitle" hasCustomPrompt="1"/>
          </p:nvPr>
        </p:nvSpPr>
        <p:spPr>
          <a:xfrm>
            <a:off x="503420" y="1134545"/>
            <a:ext cx="4844683" cy="1246495"/>
          </a:xfrm>
        </p:spPr>
        <p:txBody>
          <a:bodyPr lIns="0" tIns="0" rIns="0" bIns="0" anchor="b"/>
          <a:lstStyle>
            <a:lvl1pPr algn="l">
              <a:defRPr sz="4500" b="1">
                <a:solidFill>
                  <a:schemeClr val="tx1"/>
                </a:solidFill>
                <a:latin typeface="+mj-lt"/>
              </a:defRPr>
            </a:lvl1pPr>
          </a:lstStyle>
          <a:p>
            <a:r>
              <a:rPr lang="sv-SE"/>
              <a:t>Större rubrik</a:t>
            </a:r>
            <a:br>
              <a:rPr lang="sv-SE"/>
            </a:br>
            <a:r>
              <a:rPr lang="sv-SE"/>
              <a:t>som tar plats</a:t>
            </a: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9" name="textruta 18">
            <a:extLst>
              <a:ext uri="{FF2B5EF4-FFF2-40B4-BE49-F238E27FC236}">
                <a16:creationId xmlns:a16="http://schemas.microsoft.com/office/drawing/2014/main" id="{CE6A9789-9823-A34F-9682-A7A06A908892}"/>
              </a:ext>
            </a:extLst>
          </p:cNvPr>
          <p:cNvSpPr txBox="1"/>
          <p:nvPr/>
        </p:nvSpPr>
        <p:spPr>
          <a:xfrm>
            <a:off x="6144380" y="6568564"/>
            <a:ext cx="1780674" cy="230832"/>
          </a:xfrm>
          <a:prstGeom prst="rect">
            <a:avLst/>
          </a:prstGeom>
          <a:noFill/>
        </p:spPr>
        <p:txBody>
          <a:bodyPr wrap="square" rtlCol="0">
            <a:spAutoFit/>
          </a:bodyPr>
          <a:lstStyle/>
          <a:p>
            <a:r>
              <a:rPr lang="sv-SE" sz="900" i="1">
                <a:solidFill>
                  <a:srgbClr val="FFFFFF"/>
                </a:solidFill>
              </a:rPr>
              <a:t>Fotograf:</a:t>
            </a:r>
          </a:p>
        </p:txBody>
      </p:sp>
      <p:sp>
        <p:nvSpPr>
          <p:cNvPr id="21" name="textruta 20">
            <a:extLst>
              <a:ext uri="{FF2B5EF4-FFF2-40B4-BE49-F238E27FC236}">
                <a16:creationId xmlns:a16="http://schemas.microsoft.com/office/drawing/2014/main" id="{C9649B5A-BC89-084D-81CE-B1E042B8EF85}"/>
              </a:ext>
            </a:extLst>
          </p:cNvPr>
          <p:cNvSpPr txBox="1"/>
          <p:nvPr/>
        </p:nvSpPr>
        <p:spPr>
          <a:xfrm>
            <a:off x="6144380" y="6568564"/>
            <a:ext cx="1780674" cy="230832"/>
          </a:xfrm>
          <a:prstGeom prst="rect">
            <a:avLst/>
          </a:prstGeom>
          <a:noFill/>
        </p:spPr>
        <p:txBody>
          <a:bodyPr wrap="square" rtlCol="0">
            <a:spAutoFit/>
          </a:bodyPr>
          <a:lstStyle/>
          <a:p>
            <a:r>
              <a:rPr lang="sv-SE" sz="900" i="1">
                <a:solidFill>
                  <a:srgbClr val="FFFFFF"/>
                </a:solidFill>
              </a:rPr>
              <a:t>Fotograf:</a:t>
            </a:r>
          </a:p>
        </p:txBody>
      </p:sp>
      <p:sp>
        <p:nvSpPr>
          <p:cNvPr id="18" name="Platshållare för text 4">
            <a:extLst>
              <a:ext uri="{FF2B5EF4-FFF2-40B4-BE49-F238E27FC236}">
                <a16:creationId xmlns:a16="http://schemas.microsoft.com/office/drawing/2014/main" id="{8F3A5F1E-7DD5-6942-B4E3-DDF366864E0E}"/>
              </a:ext>
            </a:extLst>
          </p:cNvPr>
          <p:cNvSpPr>
            <a:spLocks noGrp="1"/>
          </p:cNvSpPr>
          <p:nvPr>
            <p:ph type="body" sz="quarter" idx="22" hasCustomPrompt="1"/>
          </p:nvPr>
        </p:nvSpPr>
        <p:spPr>
          <a:xfrm>
            <a:off x="6144380"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25" name="Bildobjekt 24">
            <a:extLst>
              <a:ext uri="{FF2B5EF4-FFF2-40B4-BE49-F238E27FC236}">
                <a16:creationId xmlns:a16="http://schemas.microsoft.com/office/drawing/2014/main" id="{34DA6233-DAAB-CA4E-B3C7-57E977E038A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1662583778"/>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p:cSld name="Kapitelsida">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983443D7-D671-1F4D-9E67-063CBAB0C602}"/>
              </a:ext>
              <a:ext uri="{C183D7F6-B498-43B3-948B-1728B52AA6E4}">
                <adec:decorative xmlns:adec="http://schemas.microsoft.com/office/drawing/2017/decorative" val="1"/>
              </a:ext>
            </a:extLst>
          </p:cNvPr>
          <p:cNvSpPr>
            <a:spLocks/>
          </p:cNvSpPr>
          <p:nvPr/>
        </p:nvSpPr>
        <p:spPr>
          <a:xfrm>
            <a:off x="-8518" y="-2562"/>
            <a:ext cx="237652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8" name="Platshållare för bild 7">
            <a:extLst>
              <a:ext uri="{FF2B5EF4-FFF2-40B4-BE49-F238E27FC236}">
                <a16:creationId xmlns:a16="http://schemas.microsoft.com/office/drawing/2014/main" id="{0C7D2F5D-3509-4042-AA7C-7A40CCDEF247}"/>
              </a:ext>
            </a:extLst>
          </p:cNvPr>
          <p:cNvSpPr>
            <a:spLocks noGrp="1"/>
          </p:cNvSpPr>
          <p:nvPr>
            <p:ph type="pic" sz="quarter" idx="22"/>
          </p:nvPr>
        </p:nvSpPr>
        <p:spPr>
          <a:xfrm>
            <a:off x="2351088" y="0"/>
            <a:ext cx="9840912" cy="3429000"/>
          </a:xfrm>
        </p:spPr>
        <p:txBody>
          <a:bodyPr/>
          <a:lstStyle/>
          <a:p>
            <a:r>
              <a:rPr lang="sv-SE"/>
              <a:t>Klicka på ikonen för att lägga till en bild</a:t>
            </a:r>
          </a:p>
        </p:txBody>
      </p:sp>
      <p:sp>
        <p:nvSpPr>
          <p:cNvPr id="11" name="textruta 10">
            <a:extLst>
              <a:ext uri="{FF2B5EF4-FFF2-40B4-BE49-F238E27FC236}">
                <a16:creationId xmlns:a16="http://schemas.microsoft.com/office/drawing/2014/main" id="{0828E10C-F7D6-F944-92B4-A21E19482F1C}"/>
              </a:ext>
            </a:extLst>
          </p:cNvPr>
          <p:cNvSpPr txBox="1"/>
          <p:nvPr/>
        </p:nvSpPr>
        <p:spPr>
          <a:xfrm>
            <a:off x="2399214" y="3195606"/>
            <a:ext cx="1780674" cy="230832"/>
          </a:xfrm>
          <a:prstGeom prst="rect">
            <a:avLst/>
          </a:prstGeom>
          <a:noFill/>
        </p:spPr>
        <p:txBody>
          <a:bodyPr wrap="square" rtlCol="0">
            <a:spAutoFit/>
          </a:bodyPr>
          <a:lstStyle/>
          <a:p>
            <a:r>
              <a:rPr lang="sv-SE" sz="900" i="1">
                <a:solidFill>
                  <a:srgbClr val="FFFFFF"/>
                </a:solidFill>
              </a:rPr>
              <a:t>Fotograf:</a:t>
            </a:r>
          </a:p>
        </p:txBody>
      </p:sp>
      <p:sp>
        <p:nvSpPr>
          <p:cNvPr id="3" name="Underrubrik 2">
            <a:extLst>
              <a:ext uri="{FF2B5EF4-FFF2-40B4-BE49-F238E27FC236}">
                <a16:creationId xmlns:a16="http://schemas.microsoft.com/office/drawing/2014/main" id="{FF893A66-F75E-DB41-8941-CD88547D9F0B}"/>
              </a:ext>
            </a:extLst>
          </p:cNvPr>
          <p:cNvSpPr>
            <a:spLocks noGrp="1"/>
          </p:cNvSpPr>
          <p:nvPr>
            <p:ph type="subTitle" idx="1" hasCustomPrompt="1"/>
          </p:nvPr>
        </p:nvSpPr>
        <p:spPr>
          <a:xfrm>
            <a:off x="4224337" y="5012893"/>
            <a:ext cx="4844683" cy="856952"/>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Kort intro text, inte längre än denna. Kort intro text, inte längre än denna. Kort intro text, inte längre än denna. Kort intro text, inte längre än denna.</a:t>
            </a:r>
          </a:p>
        </p:txBody>
      </p:sp>
      <p:sp>
        <p:nvSpPr>
          <p:cNvPr id="2" name="Rubrik 1">
            <a:extLst>
              <a:ext uri="{FF2B5EF4-FFF2-40B4-BE49-F238E27FC236}">
                <a16:creationId xmlns:a16="http://schemas.microsoft.com/office/drawing/2014/main" id="{AAA5D5EE-A130-8140-81F6-E83DCA42D8A8}"/>
              </a:ext>
            </a:extLst>
          </p:cNvPr>
          <p:cNvSpPr>
            <a:spLocks noGrp="1"/>
          </p:cNvSpPr>
          <p:nvPr>
            <p:ph type="ctrTitle" hasCustomPrompt="1"/>
          </p:nvPr>
        </p:nvSpPr>
        <p:spPr>
          <a:xfrm>
            <a:off x="4224338" y="3752634"/>
            <a:ext cx="4035274" cy="1246495"/>
          </a:xfrm>
        </p:spPr>
        <p:txBody>
          <a:bodyPr lIns="0" tIns="0" rIns="0" bIns="0" anchor="b"/>
          <a:lstStyle>
            <a:lvl1pPr algn="l">
              <a:defRPr sz="4500" b="1">
                <a:solidFill>
                  <a:schemeClr val="tx1"/>
                </a:solidFill>
                <a:latin typeface="+mj-lt"/>
              </a:defRPr>
            </a:lvl1pPr>
          </a:lstStyle>
          <a:p>
            <a:r>
              <a:rPr lang="sv-SE"/>
              <a:t>Större rubrik</a:t>
            </a:r>
            <a:br>
              <a:rPr lang="sv-SE"/>
            </a:br>
            <a:r>
              <a:rPr lang="sv-SE"/>
              <a:t>som tar plats</a:t>
            </a:r>
          </a:p>
        </p:txBody>
      </p:sp>
      <p:sp>
        <p:nvSpPr>
          <p:cNvPr id="13" name="Kapitelnummer">
            <a:extLst>
              <a:ext uri="{FF2B5EF4-FFF2-40B4-BE49-F238E27FC236}">
                <a16:creationId xmlns:a16="http://schemas.microsoft.com/office/drawing/2014/main" id="{60306E28-5A4D-8B4F-B0B5-579C5C0FDC8E}"/>
              </a:ext>
            </a:extLst>
          </p:cNvPr>
          <p:cNvSpPr>
            <a:spLocks noGrp="1"/>
          </p:cNvSpPr>
          <p:nvPr>
            <p:ph type="body" sz="quarter" idx="19" hasCustomPrompt="1"/>
          </p:nvPr>
        </p:nvSpPr>
        <p:spPr>
          <a:xfrm>
            <a:off x="479425" y="1139209"/>
            <a:ext cx="1655762" cy="1477328"/>
          </a:xfrm>
          <a:noFill/>
        </p:spPr>
        <p:txBody>
          <a:bodyPr tIns="0"/>
          <a:lstStyle>
            <a:lvl1pPr>
              <a:lnSpc>
                <a:spcPct val="100000"/>
              </a:lnSpc>
              <a:buNone/>
              <a:defRPr sz="9600" b="1">
                <a:solidFill>
                  <a:schemeClr val="bg1"/>
                </a:solidFill>
                <a:latin typeface="+mj-lt"/>
              </a:defRPr>
            </a:lvl1pPr>
          </a:lstStyle>
          <a:p>
            <a:pPr lvl="0"/>
            <a:r>
              <a:rPr lang="sv-SE"/>
              <a:t>00</a:t>
            </a:r>
          </a:p>
        </p:txBody>
      </p:sp>
      <p:sp>
        <p:nvSpPr>
          <p:cNvPr id="14" name="Sidnummer">
            <a:extLst>
              <a:ext uri="{FF2B5EF4-FFF2-40B4-BE49-F238E27FC236}">
                <a16:creationId xmlns:a16="http://schemas.microsoft.com/office/drawing/2014/main" id="{6474DB44-33A6-D94E-98E7-CB7CB1BA553E}"/>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2" name="textruta 11">
            <a:extLst>
              <a:ext uri="{FF2B5EF4-FFF2-40B4-BE49-F238E27FC236}">
                <a16:creationId xmlns:a16="http://schemas.microsoft.com/office/drawing/2014/main" id="{3FF408A0-702D-8942-ACC5-6D47902D386F}"/>
              </a:ext>
            </a:extLst>
          </p:cNvPr>
          <p:cNvSpPr txBox="1"/>
          <p:nvPr/>
        </p:nvSpPr>
        <p:spPr>
          <a:xfrm>
            <a:off x="2399214" y="3195606"/>
            <a:ext cx="1780674" cy="230832"/>
          </a:xfrm>
          <a:prstGeom prst="rect">
            <a:avLst/>
          </a:prstGeom>
          <a:noFill/>
        </p:spPr>
        <p:txBody>
          <a:bodyPr wrap="square" rtlCol="0">
            <a:spAutoFit/>
          </a:bodyPr>
          <a:lstStyle/>
          <a:p>
            <a:r>
              <a:rPr lang="sv-SE" sz="900" i="1">
                <a:solidFill>
                  <a:srgbClr val="FFFFFF"/>
                </a:solidFill>
              </a:rPr>
              <a:t>Fotograf:</a:t>
            </a:r>
          </a:p>
        </p:txBody>
      </p:sp>
      <p:sp>
        <p:nvSpPr>
          <p:cNvPr id="15" name="textruta 14">
            <a:extLst>
              <a:ext uri="{FF2B5EF4-FFF2-40B4-BE49-F238E27FC236}">
                <a16:creationId xmlns:a16="http://schemas.microsoft.com/office/drawing/2014/main" id="{DECB7A47-56B3-224E-AEA6-FC08503D7F5A}"/>
              </a:ext>
            </a:extLst>
          </p:cNvPr>
          <p:cNvSpPr txBox="1"/>
          <p:nvPr/>
        </p:nvSpPr>
        <p:spPr>
          <a:xfrm>
            <a:off x="2399214" y="3195606"/>
            <a:ext cx="1780674" cy="230832"/>
          </a:xfrm>
          <a:prstGeom prst="rect">
            <a:avLst/>
          </a:prstGeom>
          <a:noFill/>
        </p:spPr>
        <p:txBody>
          <a:bodyPr wrap="square" rtlCol="0">
            <a:spAutoFit/>
          </a:bodyPr>
          <a:lstStyle/>
          <a:p>
            <a:r>
              <a:rPr lang="sv-SE" sz="900" i="1">
                <a:solidFill>
                  <a:srgbClr val="FFFFFF"/>
                </a:solidFill>
              </a:rPr>
              <a:t>Fotograf:</a:t>
            </a:r>
          </a:p>
        </p:txBody>
      </p:sp>
      <p:sp>
        <p:nvSpPr>
          <p:cNvPr id="16" name="Platshållare för text 4">
            <a:extLst>
              <a:ext uri="{FF2B5EF4-FFF2-40B4-BE49-F238E27FC236}">
                <a16:creationId xmlns:a16="http://schemas.microsoft.com/office/drawing/2014/main" id="{71DA83A2-D60E-6840-A57C-6A71FDEABC30}"/>
              </a:ext>
            </a:extLst>
          </p:cNvPr>
          <p:cNvSpPr>
            <a:spLocks noGrp="1"/>
          </p:cNvSpPr>
          <p:nvPr>
            <p:ph type="body" sz="quarter" idx="23" hasCustomPrompt="1"/>
          </p:nvPr>
        </p:nvSpPr>
        <p:spPr>
          <a:xfrm>
            <a:off x="2413502" y="3134625"/>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18" name="Bildobjekt 17">
            <a:extLst>
              <a:ext uri="{FF2B5EF4-FFF2-40B4-BE49-F238E27FC236}">
                <a16:creationId xmlns:a16="http://schemas.microsoft.com/office/drawing/2014/main" id="{EC73E677-B655-4B41-BDFB-CAF345201F9C}"/>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274199894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p:cSld name="Rubrik+text+bild vänster alt.1">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983443D7-D671-1F4D-9E67-063CBAB0C602}"/>
              </a:ext>
              <a:ext uri="{C183D7F6-B498-43B3-948B-1728B52AA6E4}">
                <adec:decorative xmlns:adec="http://schemas.microsoft.com/office/drawing/2017/decorative" val="1"/>
              </a:ext>
            </a:extLst>
          </p:cNvPr>
          <p:cNvSpPr>
            <a:spLocks/>
          </p:cNvSpPr>
          <p:nvPr/>
        </p:nvSpPr>
        <p:spPr>
          <a:xfrm>
            <a:off x="6096000" y="0"/>
            <a:ext cx="609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12" name="Platshållare för bild 5">
            <a:extLst>
              <a:ext uri="{FF2B5EF4-FFF2-40B4-BE49-F238E27FC236}">
                <a16:creationId xmlns:a16="http://schemas.microsoft.com/office/drawing/2014/main" id="{6D39367D-AC62-3149-B878-DAFEA78C9AB0}"/>
              </a:ext>
            </a:extLst>
          </p:cNvPr>
          <p:cNvSpPr>
            <a:spLocks noGrp="1"/>
          </p:cNvSpPr>
          <p:nvPr>
            <p:ph type="pic" sz="quarter" idx="18"/>
          </p:nvPr>
        </p:nvSpPr>
        <p:spPr>
          <a:xfrm>
            <a:off x="0" y="0"/>
            <a:ext cx="6096000" cy="6858000"/>
          </a:xfrm>
        </p:spPr>
        <p:txBody>
          <a:bodyPr/>
          <a:lstStyle/>
          <a:p>
            <a:r>
              <a:rPr lang="sv-SE"/>
              <a:t>Klicka på ikonen för att lägga till en bild</a:t>
            </a:r>
          </a:p>
        </p:txBody>
      </p:sp>
      <p:sp>
        <p:nvSpPr>
          <p:cNvPr id="16" name="Underrubrik 2">
            <a:extLst>
              <a:ext uri="{FF2B5EF4-FFF2-40B4-BE49-F238E27FC236}">
                <a16:creationId xmlns:a16="http://schemas.microsoft.com/office/drawing/2014/main" id="{DCB76194-5CFC-F941-A163-D1AB19DB766D}"/>
              </a:ext>
            </a:extLst>
          </p:cNvPr>
          <p:cNvSpPr>
            <a:spLocks noGrp="1"/>
          </p:cNvSpPr>
          <p:nvPr>
            <p:ph type="subTitle" idx="1" hasCustomPrompt="1"/>
          </p:nvPr>
        </p:nvSpPr>
        <p:spPr>
          <a:xfrm>
            <a:off x="6531168" y="2577373"/>
            <a:ext cx="4844683" cy="2103447"/>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a:t>
            </a:r>
          </a:p>
        </p:txBody>
      </p:sp>
      <p:cxnSp>
        <p:nvCxnSpPr>
          <p:cNvPr id="17" name="Rak 16">
            <a:extLst>
              <a:ext uri="{FF2B5EF4-FFF2-40B4-BE49-F238E27FC236}">
                <a16:creationId xmlns:a16="http://schemas.microsoft.com/office/drawing/2014/main" id="{EE2CB5C5-6C9A-FD48-BEE0-27C1116CECBB}"/>
              </a:ext>
              <a:ext uri="{C183D7F6-B498-43B3-948B-1728B52AA6E4}">
                <adec:decorative xmlns:adec="http://schemas.microsoft.com/office/drawing/2017/decorative" val="1"/>
              </a:ext>
            </a:extLst>
          </p:cNvPr>
          <p:cNvCxnSpPr>
            <a:cxnSpLocks/>
          </p:cNvCxnSpPr>
          <p:nvPr/>
        </p:nvCxnSpPr>
        <p:spPr>
          <a:xfrm>
            <a:off x="6531168" y="2421012"/>
            <a:ext cx="4844683" cy="0"/>
          </a:xfrm>
          <a:prstGeom prst="line">
            <a:avLst/>
          </a:prstGeom>
          <a:ln>
            <a:solidFill>
              <a:schemeClr val="bg1"/>
            </a:solidFill>
          </a:ln>
        </p:spPr>
        <p:style>
          <a:lnRef idx="3">
            <a:schemeClr val="dk1"/>
          </a:lnRef>
          <a:fillRef idx="0">
            <a:schemeClr val="dk1"/>
          </a:fillRef>
          <a:effectRef idx="2">
            <a:schemeClr val="dk1"/>
          </a:effectRef>
          <a:fontRef idx="minor">
            <a:schemeClr val="tx1"/>
          </a:fontRef>
        </p:style>
      </p:cxnSp>
      <p:sp>
        <p:nvSpPr>
          <p:cNvPr id="15" name="Rubrik 1">
            <a:extLst>
              <a:ext uri="{FF2B5EF4-FFF2-40B4-BE49-F238E27FC236}">
                <a16:creationId xmlns:a16="http://schemas.microsoft.com/office/drawing/2014/main" id="{4447577F-4E3C-AE4A-831D-0A87F1ACDAE6}"/>
              </a:ext>
            </a:extLst>
          </p:cNvPr>
          <p:cNvSpPr>
            <a:spLocks noGrp="1"/>
          </p:cNvSpPr>
          <p:nvPr>
            <p:ph type="ctrTitle" hasCustomPrompt="1"/>
          </p:nvPr>
        </p:nvSpPr>
        <p:spPr>
          <a:xfrm>
            <a:off x="6528048" y="1030105"/>
            <a:ext cx="4844683" cy="1246495"/>
          </a:xfrm>
        </p:spPr>
        <p:txBody>
          <a:bodyPr lIns="0" tIns="0" rIns="0" bIns="0" anchor="b"/>
          <a:lstStyle>
            <a:lvl1pPr algn="l">
              <a:defRPr sz="4500" b="1">
                <a:solidFill>
                  <a:schemeClr val="bg1"/>
                </a:solidFill>
                <a:latin typeface="+mj-lt"/>
              </a:defRPr>
            </a:lvl1pPr>
          </a:lstStyle>
          <a:p>
            <a:r>
              <a:rPr lang="sv-SE"/>
              <a:t>Större rubrik</a:t>
            </a:r>
            <a:br>
              <a:rPr lang="sv-SE"/>
            </a:br>
            <a:r>
              <a:rPr lang="sv-SE"/>
              <a:t>som tar plats</a:t>
            </a:r>
          </a:p>
        </p:txBody>
      </p:sp>
      <p:sp>
        <p:nvSpPr>
          <p:cNvPr id="11" name="Sidnummer">
            <a:extLst>
              <a:ext uri="{FF2B5EF4-FFF2-40B4-BE49-F238E27FC236}">
                <a16:creationId xmlns:a16="http://schemas.microsoft.com/office/drawing/2014/main" id="{AE54E86B-6268-CE40-8A23-9B275BD5F318}"/>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23" name="Platshållare för text 4">
            <a:extLst>
              <a:ext uri="{FF2B5EF4-FFF2-40B4-BE49-F238E27FC236}">
                <a16:creationId xmlns:a16="http://schemas.microsoft.com/office/drawing/2014/main" id="{0F09F9D9-F1AB-1C47-AFF4-9867012E7F78}"/>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18" name="Bildobjekt 17">
            <a:extLst>
              <a:ext uri="{FF2B5EF4-FFF2-40B4-BE49-F238E27FC236}">
                <a16:creationId xmlns:a16="http://schemas.microsoft.com/office/drawing/2014/main" id="{BBA5DC85-4D9E-7E43-830C-71987E81D8D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40470069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Rrubrik+text+lista">
    <p:spTree>
      <p:nvGrpSpPr>
        <p:cNvPr id="1" name=""/>
        <p:cNvGrpSpPr/>
        <p:nvPr/>
      </p:nvGrpSpPr>
      <p:grpSpPr>
        <a:xfrm>
          <a:off x="0" y="0"/>
          <a:ext cx="0" cy="0"/>
          <a:chOff x="0" y="0"/>
          <a:chExt cx="0" cy="0"/>
        </a:xfrm>
      </p:grpSpPr>
      <p:sp>
        <p:nvSpPr>
          <p:cNvPr id="12" name="Rektangel 11">
            <a:extLst>
              <a:ext uri="{FF2B5EF4-FFF2-40B4-BE49-F238E27FC236}">
                <a16:creationId xmlns:a16="http://schemas.microsoft.com/office/drawing/2014/main" id="{C8CB26BD-6258-A744-BC1E-6C5A6A360A1C}"/>
              </a:ext>
              <a:ext uri="{C183D7F6-B498-43B3-948B-1728B52AA6E4}">
                <adec:decorative xmlns:adec="http://schemas.microsoft.com/office/drawing/2017/decorative" val="1"/>
              </a:ext>
            </a:extLst>
          </p:cNvPr>
          <p:cNvSpPr>
            <a:spLocks/>
          </p:cNvSpPr>
          <p:nvPr/>
        </p:nvSpPr>
        <p:spPr>
          <a:xfrm>
            <a:off x="6096000" y="0"/>
            <a:ext cx="610790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3" name="Platshållare för text 2">
            <a:extLst>
              <a:ext uri="{FF2B5EF4-FFF2-40B4-BE49-F238E27FC236}">
                <a16:creationId xmlns:a16="http://schemas.microsoft.com/office/drawing/2014/main" id="{B65F4D7D-A5F1-4F4B-A06A-3CCAEF5DDE23}"/>
              </a:ext>
            </a:extLst>
          </p:cNvPr>
          <p:cNvSpPr>
            <a:spLocks noGrp="1"/>
          </p:cNvSpPr>
          <p:nvPr>
            <p:ph type="body" sz="quarter" idx="21" hasCustomPrompt="1"/>
          </p:nvPr>
        </p:nvSpPr>
        <p:spPr>
          <a:xfrm>
            <a:off x="6666308" y="1125538"/>
            <a:ext cx="4967288" cy="302954"/>
          </a:xfrm>
        </p:spPr>
        <p:txBody>
          <a:bodyPr/>
          <a:lstStyle>
            <a:lvl1pPr>
              <a:defRPr sz="1400">
                <a:solidFill>
                  <a:schemeClr val="bg1"/>
                </a:solidFill>
              </a:defRPr>
            </a:lvl1pPr>
          </a:lstStyle>
          <a:p>
            <a:pPr lvl="0"/>
            <a:r>
              <a:rPr lang="sv-SE"/>
              <a:t>Plats för punktlista</a:t>
            </a:r>
          </a:p>
        </p:txBody>
      </p:sp>
      <p:sp>
        <p:nvSpPr>
          <p:cNvPr id="19" name="Underrubrik 2">
            <a:extLst>
              <a:ext uri="{FF2B5EF4-FFF2-40B4-BE49-F238E27FC236}">
                <a16:creationId xmlns:a16="http://schemas.microsoft.com/office/drawing/2014/main" id="{70B1507E-D1C8-5942-B8C9-BF3DD81798F3}"/>
              </a:ext>
            </a:extLst>
          </p:cNvPr>
          <p:cNvSpPr>
            <a:spLocks noGrp="1"/>
          </p:cNvSpPr>
          <p:nvPr>
            <p:ph type="subTitle" idx="1" hasCustomPrompt="1"/>
          </p:nvPr>
        </p:nvSpPr>
        <p:spPr>
          <a:xfrm>
            <a:off x="484198" y="2577249"/>
            <a:ext cx="4844683" cy="2004275"/>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a:t>
            </a:r>
          </a:p>
        </p:txBody>
      </p:sp>
      <p:cxnSp>
        <p:nvCxnSpPr>
          <p:cNvPr id="20" name="Rak 19">
            <a:extLst>
              <a:ext uri="{FF2B5EF4-FFF2-40B4-BE49-F238E27FC236}">
                <a16:creationId xmlns:a16="http://schemas.microsoft.com/office/drawing/2014/main" id="{CE9CA007-680D-6644-9330-44323FD8AB79}"/>
              </a:ext>
              <a:ext uri="{C183D7F6-B498-43B3-948B-1728B52AA6E4}">
                <adec:decorative xmlns:adec="http://schemas.microsoft.com/office/drawing/2017/decorative" val="1"/>
              </a:ext>
            </a:extLst>
          </p:cNvPr>
          <p:cNvCxnSpPr>
            <a:cxnSpLocks/>
          </p:cNvCxnSpPr>
          <p:nvPr/>
        </p:nvCxnSpPr>
        <p:spPr>
          <a:xfrm>
            <a:off x="484198" y="2420888"/>
            <a:ext cx="4844683" cy="0"/>
          </a:xfrm>
          <a:prstGeom prst="line">
            <a:avLst/>
          </a:prstGeom>
          <a:ln>
            <a:solidFill>
              <a:schemeClr val="accent1"/>
            </a:solidFill>
          </a:ln>
        </p:spPr>
        <p:style>
          <a:lnRef idx="3">
            <a:schemeClr val="dk1"/>
          </a:lnRef>
          <a:fillRef idx="0">
            <a:schemeClr val="dk1"/>
          </a:fillRef>
          <a:effectRef idx="2">
            <a:schemeClr val="dk1"/>
          </a:effectRef>
          <a:fontRef idx="minor">
            <a:schemeClr val="tx1"/>
          </a:fontRef>
        </p:style>
      </p:cxnSp>
      <p:sp>
        <p:nvSpPr>
          <p:cNvPr id="14" name="Rubrik 1">
            <a:extLst>
              <a:ext uri="{FF2B5EF4-FFF2-40B4-BE49-F238E27FC236}">
                <a16:creationId xmlns:a16="http://schemas.microsoft.com/office/drawing/2014/main" id="{01747967-BD88-CF4E-AFB9-B5D791EF4294}"/>
              </a:ext>
            </a:extLst>
          </p:cNvPr>
          <p:cNvSpPr>
            <a:spLocks noGrp="1"/>
          </p:cNvSpPr>
          <p:nvPr>
            <p:ph type="ctrTitle" hasCustomPrompt="1"/>
          </p:nvPr>
        </p:nvSpPr>
        <p:spPr>
          <a:xfrm>
            <a:off x="484198" y="1029981"/>
            <a:ext cx="4844683" cy="1246495"/>
          </a:xfrm>
        </p:spPr>
        <p:txBody>
          <a:bodyPr lIns="0" tIns="0" rIns="0" bIns="0" anchor="b"/>
          <a:lstStyle>
            <a:lvl1pPr algn="l">
              <a:defRPr sz="4500" b="1">
                <a:solidFill>
                  <a:schemeClr val="tx1"/>
                </a:solidFill>
                <a:latin typeface="+mj-lt"/>
              </a:defRPr>
            </a:lvl1pPr>
          </a:lstStyle>
          <a:p>
            <a:r>
              <a:rPr lang="sv-SE"/>
              <a:t>Större rubrik</a:t>
            </a:r>
            <a:br>
              <a:rPr lang="sv-SE"/>
            </a:br>
            <a:r>
              <a:rPr lang="sv-SE"/>
              <a:t>som tar plats</a:t>
            </a:r>
          </a:p>
        </p:txBody>
      </p:sp>
      <p:sp>
        <p:nvSpPr>
          <p:cNvPr id="11" name="Sidnummer">
            <a:extLst>
              <a:ext uri="{FF2B5EF4-FFF2-40B4-BE49-F238E27FC236}">
                <a16:creationId xmlns:a16="http://schemas.microsoft.com/office/drawing/2014/main" id="{41000489-48B6-9B43-AE8D-48806ED71692}"/>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13" name="Bildobjekt 12">
            <a:extLst>
              <a:ext uri="{FF2B5EF4-FFF2-40B4-BE49-F238E27FC236}">
                <a16:creationId xmlns:a16="http://schemas.microsoft.com/office/drawing/2014/main" id="{06B30C90-1126-2E4D-9A91-04FF5101905A}"/>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1014191469"/>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p:cSld name="1_Rubrik+text+bild vänster alt.1">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983443D7-D671-1F4D-9E67-063CBAB0C602}"/>
              </a:ext>
              <a:ext uri="{C183D7F6-B498-43B3-948B-1728B52AA6E4}">
                <adec:decorative xmlns:adec="http://schemas.microsoft.com/office/drawing/2017/decorative" val="1"/>
              </a:ext>
            </a:extLst>
          </p:cNvPr>
          <p:cNvSpPr>
            <a:spLocks/>
          </p:cNvSpPr>
          <p:nvPr/>
        </p:nvSpPr>
        <p:spPr>
          <a:xfrm>
            <a:off x="6096000" y="0"/>
            <a:ext cx="609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12" name="Platshållare för bild 5">
            <a:extLst>
              <a:ext uri="{FF2B5EF4-FFF2-40B4-BE49-F238E27FC236}">
                <a16:creationId xmlns:a16="http://schemas.microsoft.com/office/drawing/2014/main" id="{6D39367D-AC62-3149-B878-DAFEA78C9AB0}"/>
              </a:ext>
            </a:extLst>
          </p:cNvPr>
          <p:cNvSpPr>
            <a:spLocks noGrp="1"/>
          </p:cNvSpPr>
          <p:nvPr>
            <p:ph type="pic" sz="quarter" idx="18"/>
          </p:nvPr>
        </p:nvSpPr>
        <p:spPr>
          <a:xfrm>
            <a:off x="0" y="0"/>
            <a:ext cx="6096000" cy="6858000"/>
          </a:xfrm>
        </p:spPr>
        <p:txBody>
          <a:bodyPr/>
          <a:lstStyle/>
          <a:p>
            <a:r>
              <a:rPr lang="sv-SE"/>
              <a:t>Klicka på ikonen för att lägga till en bild</a:t>
            </a:r>
          </a:p>
        </p:txBody>
      </p:sp>
      <p:sp>
        <p:nvSpPr>
          <p:cNvPr id="11" name="Sidnummer">
            <a:extLst>
              <a:ext uri="{FF2B5EF4-FFF2-40B4-BE49-F238E27FC236}">
                <a16:creationId xmlns:a16="http://schemas.microsoft.com/office/drawing/2014/main" id="{AE54E86B-6268-CE40-8A23-9B275BD5F318}"/>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23" name="Platshållare för text 4">
            <a:extLst>
              <a:ext uri="{FF2B5EF4-FFF2-40B4-BE49-F238E27FC236}">
                <a16:creationId xmlns:a16="http://schemas.microsoft.com/office/drawing/2014/main" id="{0F09F9D9-F1AB-1C47-AFF4-9867012E7F78}"/>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18" name="Bildobjekt 17">
            <a:extLst>
              <a:ext uri="{FF2B5EF4-FFF2-40B4-BE49-F238E27FC236}">
                <a16:creationId xmlns:a16="http://schemas.microsoft.com/office/drawing/2014/main" id="{BBA5DC85-4D9E-7E43-830C-71987E81D8D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0" y="6217844"/>
            <a:ext cx="1406145" cy="333248"/>
          </a:xfrm>
          <a:prstGeom prst="rect">
            <a:avLst/>
          </a:prstGeom>
          <a:effectLst/>
        </p:spPr>
      </p:pic>
      <p:sp>
        <p:nvSpPr>
          <p:cNvPr id="20" name="Underrubrik 2">
            <a:extLst>
              <a:ext uri="{FF2B5EF4-FFF2-40B4-BE49-F238E27FC236}">
                <a16:creationId xmlns:a16="http://schemas.microsoft.com/office/drawing/2014/main" id="{EF2A909D-F591-D244-9383-78CD97DB0615}"/>
              </a:ext>
            </a:extLst>
          </p:cNvPr>
          <p:cNvSpPr>
            <a:spLocks noGrp="1"/>
          </p:cNvSpPr>
          <p:nvPr>
            <p:ph type="subTitle" idx="1" hasCustomPrompt="1"/>
          </p:nvPr>
        </p:nvSpPr>
        <p:spPr>
          <a:xfrm>
            <a:off x="6531168" y="1800133"/>
            <a:ext cx="4844683" cy="2103447"/>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a:t>
            </a:r>
          </a:p>
        </p:txBody>
      </p:sp>
      <p:cxnSp>
        <p:nvCxnSpPr>
          <p:cNvPr id="21" name="Rak 20">
            <a:extLst>
              <a:ext uri="{FF2B5EF4-FFF2-40B4-BE49-F238E27FC236}">
                <a16:creationId xmlns:a16="http://schemas.microsoft.com/office/drawing/2014/main" id="{B65806A3-B042-5444-8954-AD579123399D}"/>
              </a:ext>
              <a:ext uri="{C183D7F6-B498-43B3-948B-1728B52AA6E4}">
                <adec:decorative xmlns:adec="http://schemas.microsoft.com/office/drawing/2017/decorative" val="1"/>
              </a:ext>
            </a:extLst>
          </p:cNvPr>
          <p:cNvCxnSpPr>
            <a:cxnSpLocks/>
          </p:cNvCxnSpPr>
          <p:nvPr/>
        </p:nvCxnSpPr>
        <p:spPr>
          <a:xfrm>
            <a:off x="6531168" y="1659956"/>
            <a:ext cx="4844683" cy="0"/>
          </a:xfrm>
          <a:prstGeom prst="line">
            <a:avLst/>
          </a:prstGeom>
          <a:ln>
            <a:solidFill>
              <a:schemeClr val="bg1"/>
            </a:solidFill>
          </a:ln>
        </p:spPr>
        <p:style>
          <a:lnRef idx="3">
            <a:schemeClr val="dk1"/>
          </a:lnRef>
          <a:fillRef idx="0">
            <a:schemeClr val="dk1"/>
          </a:fillRef>
          <a:effectRef idx="2">
            <a:schemeClr val="dk1"/>
          </a:effectRef>
          <a:fontRef idx="minor">
            <a:schemeClr val="tx1"/>
          </a:fontRef>
        </p:style>
      </p:cxnSp>
      <p:sp>
        <p:nvSpPr>
          <p:cNvPr id="22" name="Rubrik 1">
            <a:extLst>
              <a:ext uri="{FF2B5EF4-FFF2-40B4-BE49-F238E27FC236}">
                <a16:creationId xmlns:a16="http://schemas.microsoft.com/office/drawing/2014/main" id="{5CC9340D-9A3B-374E-AE98-B9B121FCE0BA}"/>
              </a:ext>
            </a:extLst>
          </p:cNvPr>
          <p:cNvSpPr>
            <a:spLocks noGrp="1"/>
          </p:cNvSpPr>
          <p:nvPr>
            <p:ph type="ctrTitle" hasCustomPrompt="1"/>
          </p:nvPr>
        </p:nvSpPr>
        <p:spPr>
          <a:xfrm>
            <a:off x="6528048" y="1056163"/>
            <a:ext cx="4844683" cy="443198"/>
          </a:xfrm>
        </p:spPr>
        <p:txBody>
          <a:bodyPr lIns="0" tIns="0" rIns="0" bIns="0" anchor="b"/>
          <a:lstStyle>
            <a:lvl1pPr algn="l">
              <a:defRPr sz="3200" b="1">
                <a:solidFill>
                  <a:schemeClr val="bg1"/>
                </a:solidFill>
                <a:latin typeface="+mj-lt"/>
              </a:defRPr>
            </a:lvl1pPr>
          </a:lstStyle>
          <a:p>
            <a:r>
              <a:rPr lang="sv-SE"/>
              <a:t>Mindre rubrik</a:t>
            </a:r>
          </a:p>
        </p:txBody>
      </p:sp>
    </p:spTree>
    <p:extLst>
      <p:ext uri="{BB962C8B-B14F-4D97-AF65-F5344CB8AC3E}">
        <p14:creationId xmlns:p14="http://schemas.microsoft.com/office/powerpoint/2010/main" val="894989717"/>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p:cSld name="Rubrik+text+bild vänster alt.2">
    <p:spTree>
      <p:nvGrpSpPr>
        <p:cNvPr id="1" name=""/>
        <p:cNvGrpSpPr/>
        <p:nvPr/>
      </p:nvGrpSpPr>
      <p:grpSpPr>
        <a:xfrm>
          <a:off x="0" y="0"/>
          <a:ext cx="0" cy="0"/>
          <a:chOff x="0" y="0"/>
          <a:chExt cx="0" cy="0"/>
        </a:xfrm>
      </p:grpSpPr>
      <p:sp>
        <p:nvSpPr>
          <p:cNvPr id="6" name="Platshållare för bild 5">
            <a:extLst>
              <a:ext uri="{FF2B5EF4-FFF2-40B4-BE49-F238E27FC236}">
                <a16:creationId xmlns:a16="http://schemas.microsoft.com/office/drawing/2014/main" id="{6B5C604B-6425-7E44-ABD0-50743F0E5ADE}"/>
              </a:ext>
            </a:extLst>
          </p:cNvPr>
          <p:cNvSpPr>
            <a:spLocks noGrp="1"/>
          </p:cNvSpPr>
          <p:nvPr>
            <p:ph type="pic" sz="quarter" idx="18"/>
          </p:nvPr>
        </p:nvSpPr>
        <p:spPr>
          <a:xfrm>
            <a:off x="0" y="0"/>
            <a:ext cx="6096000" cy="6858000"/>
          </a:xfrm>
        </p:spPr>
        <p:txBody>
          <a:bodyPr/>
          <a:lstStyle/>
          <a:p>
            <a:r>
              <a:rPr lang="sv-SE"/>
              <a:t>Klicka på ikonen för att lägga till en bild</a:t>
            </a:r>
          </a:p>
        </p:txBody>
      </p:sp>
      <p:sp>
        <p:nvSpPr>
          <p:cNvPr id="16" name="Underrubrik 2">
            <a:extLst>
              <a:ext uri="{FF2B5EF4-FFF2-40B4-BE49-F238E27FC236}">
                <a16:creationId xmlns:a16="http://schemas.microsoft.com/office/drawing/2014/main" id="{DCB76194-5CFC-F941-A163-D1AB19DB766D}"/>
              </a:ext>
            </a:extLst>
          </p:cNvPr>
          <p:cNvSpPr>
            <a:spLocks noGrp="1"/>
          </p:cNvSpPr>
          <p:nvPr>
            <p:ph type="subTitle" idx="1" hasCustomPrompt="1"/>
          </p:nvPr>
        </p:nvSpPr>
        <p:spPr>
          <a:xfrm>
            <a:off x="6531168" y="2577373"/>
            <a:ext cx="4844683" cy="2103447"/>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a:t>
            </a:r>
          </a:p>
        </p:txBody>
      </p:sp>
      <p:cxnSp>
        <p:nvCxnSpPr>
          <p:cNvPr id="17" name="Rak 16">
            <a:extLst>
              <a:ext uri="{FF2B5EF4-FFF2-40B4-BE49-F238E27FC236}">
                <a16:creationId xmlns:a16="http://schemas.microsoft.com/office/drawing/2014/main" id="{EE2CB5C5-6C9A-FD48-BEE0-27C1116CECBB}"/>
              </a:ext>
              <a:ext uri="{C183D7F6-B498-43B3-948B-1728B52AA6E4}">
                <adec:decorative xmlns:adec="http://schemas.microsoft.com/office/drawing/2017/decorative" val="1"/>
              </a:ext>
            </a:extLst>
          </p:cNvPr>
          <p:cNvCxnSpPr>
            <a:cxnSpLocks/>
          </p:cNvCxnSpPr>
          <p:nvPr/>
        </p:nvCxnSpPr>
        <p:spPr>
          <a:xfrm>
            <a:off x="6531168" y="2437196"/>
            <a:ext cx="4844683"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15" name="Rubrik 1">
            <a:extLst>
              <a:ext uri="{FF2B5EF4-FFF2-40B4-BE49-F238E27FC236}">
                <a16:creationId xmlns:a16="http://schemas.microsoft.com/office/drawing/2014/main" id="{4447577F-4E3C-AE4A-831D-0A87F1ACDAE6}"/>
              </a:ext>
            </a:extLst>
          </p:cNvPr>
          <p:cNvSpPr>
            <a:spLocks noGrp="1"/>
          </p:cNvSpPr>
          <p:nvPr>
            <p:ph type="ctrTitle" hasCustomPrompt="1"/>
          </p:nvPr>
        </p:nvSpPr>
        <p:spPr>
          <a:xfrm>
            <a:off x="6528048" y="1030105"/>
            <a:ext cx="4844683" cy="1246495"/>
          </a:xfrm>
        </p:spPr>
        <p:txBody>
          <a:bodyPr lIns="0" tIns="0" rIns="0" bIns="0" anchor="b"/>
          <a:lstStyle>
            <a:lvl1pPr algn="l">
              <a:defRPr sz="4500" b="1">
                <a:solidFill>
                  <a:schemeClr val="tx1"/>
                </a:solidFill>
                <a:latin typeface="+mj-lt"/>
              </a:defRPr>
            </a:lvl1pPr>
          </a:lstStyle>
          <a:p>
            <a:r>
              <a:rPr lang="sv-SE"/>
              <a:t>Större rubrik</a:t>
            </a:r>
            <a:br>
              <a:rPr lang="sv-SE"/>
            </a:br>
            <a:r>
              <a:rPr lang="sv-SE"/>
              <a:t>som tar plats</a:t>
            </a:r>
          </a:p>
        </p:txBody>
      </p:sp>
      <p:sp>
        <p:nvSpPr>
          <p:cNvPr id="11" name="Sidnummer">
            <a:extLst>
              <a:ext uri="{FF2B5EF4-FFF2-40B4-BE49-F238E27FC236}">
                <a16:creationId xmlns:a16="http://schemas.microsoft.com/office/drawing/2014/main" id="{418104DF-EF24-FB40-AA57-CE048298D168}"/>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20" name="Platshållare för text 4">
            <a:extLst>
              <a:ext uri="{FF2B5EF4-FFF2-40B4-BE49-F238E27FC236}">
                <a16:creationId xmlns:a16="http://schemas.microsoft.com/office/drawing/2014/main" id="{D1A73FD3-6736-1245-B203-F5A0A1BA194F}"/>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9" name="Bildobjekt 8">
            <a:extLst>
              <a:ext uri="{FF2B5EF4-FFF2-40B4-BE49-F238E27FC236}">
                <a16:creationId xmlns:a16="http://schemas.microsoft.com/office/drawing/2014/main" id="{E5732B83-ED8A-3846-BB6C-A161EF94D707}"/>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2373302461"/>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p:cSld name="1_Rubrik+text+bild vänster alt.2">
    <p:spTree>
      <p:nvGrpSpPr>
        <p:cNvPr id="1" name=""/>
        <p:cNvGrpSpPr/>
        <p:nvPr/>
      </p:nvGrpSpPr>
      <p:grpSpPr>
        <a:xfrm>
          <a:off x="0" y="0"/>
          <a:ext cx="0" cy="0"/>
          <a:chOff x="0" y="0"/>
          <a:chExt cx="0" cy="0"/>
        </a:xfrm>
      </p:grpSpPr>
      <p:sp>
        <p:nvSpPr>
          <p:cNvPr id="6" name="Platshållare för bild 5">
            <a:extLst>
              <a:ext uri="{FF2B5EF4-FFF2-40B4-BE49-F238E27FC236}">
                <a16:creationId xmlns:a16="http://schemas.microsoft.com/office/drawing/2014/main" id="{6B5C604B-6425-7E44-ABD0-50743F0E5ADE}"/>
              </a:ext>
            </a:extLst>
          </p:cNvPr>
          <p:cNvSpPr>
            <a:spLocks noGrp="1"/>
          </p:cNvSpPr>
          <p:nvPr>
            <p:ph type="pic" sz="quarter" idx="18"/>
          </p:nvPr>
        </p:nvSpPr>
        <p:spPr>
          <a:xfrm>
            <a:off x="0" y="0"/>
            <a:ext cx="6096000" cy="6858000"/>
          </a:xfrm>
        </p:spPr>
        <p:txBody>
          <a:bodyPr/>
          <a:lstStyle/>
          <a:p>
            <a:r>
              <a:rPr lang="sv-SE"/>
              <a:t>Klicka på ikonen för att lägga till en bild</a:t>
            </a:r>
          </a:p>
        </p:txBody>
      </p:sp>
      <p:sp>
        <p:nvSpPr>
          <p:cNvPr id="16" name="Underrubrik 2">
            <a:extLst>
              <a:ext uri="{FF2B5EF4-FFF2-40B4-BE49-F238E27FC236}">
                <a16:creationId xmlns:a16="http://schemas.microsoft.com/office/drawing/2014/main" id="{DCB76194-5CFC-F941-A163-D1AB19DB766D}"/>
              </a:ext>
            </a:extLst>
          </p:cNvPr>
          <p:cNvSpPr>
            <a:spLocks noGrp="1"/>
          </p:cNvSpPr>
          <p:nvPr>
            <p:ph type="subTitle" idx="1" hasCustomPrompt="1"/>
          </p:nvPr>
        </p:nvSpPr>
        <p:spPr>
          <a:xfrm>
            <a:off x="6531168" y="1800133"/>
            <a:ext cx="4844683" cy="2103447"/>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a:t>
            </a:r>
          </a:p>
        </p:txBody>
      </p:sp>
      <p:cxnSp>
        <p:nvCxnSpPr>
          <p:cNvPr id="17" name="Rak 16">
            <a:extLst>
              <a:ext uri="{FF2B5EF4-FFF2-40B4-BE49-F238E27FC236}">
                <a16:creationId xmlns:a16="http://schemas.microsoft.com/office/drawing/2014/main" id="{EE2CB5C5-6C9A-FD48-BEE0-27C1116CECBB}"/>
              </a:ext>
              <a:ext uri="{C183D7F6-B498-43B3-948B-1728B52AA6E4}">
                <adec:decorative xmlns:adec="http://schemas.microsoft.com/office/drawing/2017/decorative" val="1"/>
              </a:ext>
            </a:extLst>
          </p:cNvPr>
          <p:cNvCxnSpPr>
            <a:cxnSpLocks/>
          </p:cNvCxnSpPr>
          <p:nvPr/>
        </p:nvCxnSpPr>
        <p:spPr>
          <a:xfrm>
            <a:off x="6531168" y="1659956"/>
            <a:ext cx="4844683"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15" name="Rubrik 1">
            <a:extLst>
              <a:ext uri="{FF2B5EF4-FFF2-40B4-BE49-F238E27FC236}">
                <a16:creationId xmlns:a16="http://schemas.microsoft.com/office/drawing/2014/main" id="{4447577F-4E3C-AE4A-831D-0A87F1ACDAE6}"/>
              </a:ext>
            </a:extLst>
          </p:cNvPr>
          <p:cNvSpPr>
            <a:spLocks noGrp="1"/>
          </p:cNvSpPr>
          <p:nvPr>
            <p:ph type="ctrTitle" hasCustomPrompt="1"/>
          </p:nvPr>
        </p:nvSpPr>
        <p:spPr>
          <a:xfrm>
            <a:off x="6528048" y="1056163"/>
            <a:ext cx="4844683" cy="443198"/>
          </a:xfrm>
        </p:spPr>
        <p:txBody>
          <a:bodyPr lIns="0" tIns="0" rIns="0" bIns="0" anchor="b"/>
          <a:lstStyle>
            <a:lvl1pPr algn="l">
              <a:defRPr sz="3200" b="1">
                <a:solidFill>
                  <a:schemeClr val="tx1"/>
                </a:solidFill>
                <a:latin typeface="+mj-lt"/>
              </a:defRPr>
            </a:lvl1pPr>
          </a:lstStyle>
          <a:p>
            <a:r>
              <a:rPr lang="sv-SE"/>
              <a:t>Mindre rubrik</a:t>
            </a:r>
          </a:p>
        </p:txBody>
      </p:sp>
      <p:sp>
        <p:nvSpPr>
          <p:cNvPr id="11" name="Sidnummer">
            <a:extLst>
              <a:ext uri="{FF2B5EF4-FFF2-40B4-BE49-F238E27FC236}">
                <a16:creationId xmlns:a16="http://schemas.microsoft.com/office/drawing/2014/main" id="{418104DF-EF24-FB40-AA57-CE048298D168}"/>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20" name="Platshållare för text 4">
            <a:extLst>
              <a:ext uri="{FF2B5EF4-FFF2-40B4-BE49-F238E27FC236}">
                <a16:creationId xmlns:a16="http://schemas.microsoft.com/office/drawing/2014/main" id="{D1A73FD3-6736-1245-B203-F5A0A1BA194F}"/>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9" name="Bildobjekt 8">
            <a:extLst>
              <a:ext uri="{FF2B5EF4-FFF2-40B4-BE49-F238E27FC236}">
                <a16:creationId xmlns:a16="http://schemas.microsoft.com/office/drawing/2014/main" id="{FD89B819-418C-6E46-BF4E-4C9A0149F559}"/>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399498981"/>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p:cSld name="Rrubrik+text+lista">
    <p:spTree>
      <p:nvGrpSpPr>
        <p:cNvPr id="1" name=""/>
        <p:cNvGrpSpPr/>
        <p:nvPr/>
      </p:nvGrpSpPr>
      <p:grpSpPr>
        <a:xfrm>
          <a:off x="0" y="0"/>
          <a:ext cx="0" cy="0"/>
          <a:chOff x="0" y="0"/>
          <a:chExt cx="0" cy="0"/>
        </a:xfrm>
      </p:grpSpPr>
      <p:sp>
        <p:nvSpPr>
          <p:cNvPr id="12" name="Rektangel 11">
            <a:extLst>
              <a:ext uri="{FF2B5EF4-FFF2-40B4-BE49-F238E27FC236}">
                <a16:creationId xmlns:a16="http://schemas.microsoft.com/office/drawing/2014/main" id="{C8CB26BD-6258-A744-BC1E-6C5A6A360A1C}"/>
              </a:ext>
              <a:ext uri="{C183D7F6-B498-43B3-948B-1728B52AA6E4}">
                <adec:decorative xmlns:adec="http://schemas.microsoft.com/office/drawing/2017/decorative" val="1"/>
              </a:ext>
            </a:extLst>
          </p:cNvPr>
          <p:cNvSpPr>
            <a:spLocks/>
          </p:cNvSpPr>
          <p:nvPr/>
        </p:nvSpPr>
        <p:spPr>
          <a:xfrm>
            <a:off x="6096000" y="0"/>
            <a:ext cx="610790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3" name="Platshållare för text 2">
            <a:extLst>
              <a:ext uri="{FF2B5EF4-FFF2-40B4-BE49-F238E27FC236}">
                <a16:creationId xmlns:a16="http://schemas.microsoft.com/office/drawing/2014/main" id="{B65F4D7D-A5F1-4F4B-A06A-3CCAEF5DDE23}"/>
              </a:ext>
            </a:extLst>
          </p:cNvPr>
          <p:cNvSpPr>
            <a:spLocks noGrp="1"/>
          </p:cNvSpPr>
          <p:nvPr>
            <p:ph type="body" sz="quarter" idx="21" hasCustomPrompt="1"/>
          </p:nvPr>
        </p:nvSpPr>
        <p:spPr>
          <a:xfrm>
            <a:off x="6666308" y="1125538"/>
            <a:ext cx="4967288" cy="302954"/>
          </a:xfrm>
        </p:spPr>
        <p:txBody>
          <a:bodyPr/>
          <a:lstStyle>
            <a:lvl1pPr>
              <a:defRPr sz="1400">
                <a:solidFill>
                  <a:schemeClr val="bg1"/>
                </a:solidFill>
              </a:defRPr>
            </a:lvl1pPr>
          </a:lstStyle>
          <a:p>
            <a:pPr lvl="0"/>
            <a:r>
              <a:rPr lang="sv-SE"/>
              <a:t>Plats för punktlista</a:t>
            </a:r>
          </a:p>
        </p:txBody>
      </p:sp>
      <p:sp>
        <p:nvSpPr>
          <p:cNvPr id="19" name="Underrubrik 2">
            <a:extLst>
              <a:ext uri="{FF2B5EF4-FFF2-40B4-BE49-F238E27FC236}">
                <a16:creationId xmlns:a16="http://schemas.microsoft.com/office/drawing/2014/main" id="{70B1507E-D1C8-5942-B8C9-BF3DD81798F3}"/>
              </a:ext>
            </a:extLst>
          </p:cNvPr>
          <p:cNvSpPr>
            <a:spLocks noGrp="1"/>
          </p:cNvSpPr>
          <p:nvPr>
            <p:ph type="subTitle" idx="1" hasCustomPrompt="1"/>
          </p:nvPr>
        </p:nvSpPr>
        <p:spPr>
          <a:xfrm>
            <a:off x="484198" y="2577249"/>
            <a:ext cx="4844683" cy="2004275"/>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a:t>
            </a:r>
          </a:p>
        </p:txBody>
      </p:sp>
      <p:cxnSp>
        <p:nvCxnSpPr>
          <p:cNvPr id="20" name="Rak 19">
            <a:extLst>
              <a:ext uri="{FF2B5EF4-FFF2-40B4-BE49-F238E27FC236}">
                <a16:creationId xmlns:a16="http://schemas.microsoft.com/office/drawing/2014/main" id="{CE9CA007-680D-6644-9330-44323FD8AB79}"/>
              </a:ext>
              <a:ext uri="{C183D7F6-B498-43B3-948B-1728B52AA6E4}">
                <adec:decorative xmlns:adec="http://schemas.microsoft.com/office/drawing/2017/decorative" val="1"/>
              </a:ext>
            </a:extLst>
          </p:cNvPr>
          <p:cNvCxnSpPr>
            <a:cxnSpLocks/>
          </p:cNvCxnSpPr>
          <p:nvPr/>
        </p:nvCxnSpPr>
        <p:spPr>
          <a:xfrm>
            <a:off x="484198" y="2420888"/>
            <a:ext cx="4844683" cy="0"/>
          </a:xfrm>
          <a:prstGeom prst="line">
            <a:avLst/>
          </a:prstGeom>
          <a:ln>
            <a:solidFill>
              <a:schemeClr val="accent1"/>
            </a:solidFill>
          </a:ln>
        </p:spPr>
        <p:style>
          <a:lnRef idx="3">
            <a:schemeClr val="dk1"/>
          </a:lnRef>
          <a:fillRef idx="0">
            <a:schemeClr val="dk1"/>
          </a:fillRef>
          <a:effectRef idx="2">
            <a:schemeClr val="dk1"/>
          </a:effectRef>
          <a:fontRef idx="minor">
            <a:schemeClr val="tx1"/>
          </a:fontRef>
        </p:style>
      </p:cxnSp>
      <p:sp>
        <p:nvSpPr>
          <p:cNvPr id="14" name="Rubrik 1">
            <a:extLst>
              <a:ext uri="{FF2B5EF4-FFF2-40B4-BE49-F238E27FC236}">
                <a16:creationId xmlns:a16="http://schemas.microsoft.com/office/drawing/2014/main" id="{01747967-BD88-CF4E-AFB9-B5D791EF4294}"/>
              </a:ext>
            </a:extLst>
          </p:cNvPr>
          <p:cNvSpPr>
            <a:spLocks noGrp="1"/>
          </p:cNvSpPr>
          <p:nvPr>
            <p:ph type="ctrTitle" hasCustomPrompt="1"/>
          </p:nvPr>
        </p:nvSpPr>
        <p:spPr>
          <a:xfrm>
            <a:off x="484198" y="1029981"/>
            <a:ext cx="4844683" cy="1246495"/>
          </a:xfrm>
        </p:spPr>
        <p:txBody>
          <a:bodyPr lIns="0" tIns="0" rIns="0" bIns="0" anchor="b"/>
          <a:lstStyle>
            <a:lvl1pPr algn="l">
              <a:defRPr sz="4500" b="1">
                <a:solidFill>
                  <a:schemeClr val="tx1"/>
                </a:solidFill>
                <a:latin typeface="+mj-lt"/>
              </a:defRPr>
            </a:lvl1pPr>
          </a:lstStyle>
          <a:p>
            <a:r>
              <a:rPr lang="sv-SE"/>
              <a:t>Större rubrik</a:t>
            </a:r>
            <a:br>
              <a:rPr lang="sv-SE"/>
            </a:br>
            <a:r>
              <a:rPr lang="sv-SE"/>
              <a:t>som tar plats</a:t>
            </a:r>
          </a:p>
        </p:txBody>
      </p:sp>
      <p:sp>
        <p:nvSpPr>
          <p:cNvPr id="11" name="Sidnummer">
            <a:extLst>
              <a:ext uri="{FF2B5EF4-FFF2-40B4-BE49-F238E27FC236}">
                <a16:creationId xmlns:a16="http://schemas.microsoft.com/office/drawing/2014/main" id="{41000489-48B6-9B43-AE8D-48806ED71692}"/>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13" name="Bildobjekt 12">
            <a:extLst>
              <a:ext uri="{FF2B5EF4-FFF2-40B4-BE49-F238E27FC236}">
                <a16:creationId xmlns:a16="http://schemas.microsoft.com/office/drawing/2014/main" id="{06B30C90-1126-2E4D-9A91-04FF5101905A}"/>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1016607233"/>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p:cSld name="Text grön bakgrund">
    <p:bg>
      <p:bgRef idx="1001">
        <a:schemeClr val="bg1"/>
      </p:bgRef>
    </p:bg>
    <p:spTree>
      <p:nvGrpSpPr>
        <p:cNvPr id="1" name=""/>
        <p:cNvGrpSpPr/>
        <p:nvPr/>
      </p:nvGrpSpPr>
      <p:grpSpPr>
        <a:xfrm>
          <a:off x="0" y="0"/>
          <a:ext cx="0" cy="0"/>
          <a:chOff x="0" y="0"/>
          <a:chExt cx="0" cy="0"/>
        </a:xfrm>
      </p:grpSpPr>
      <p:sp>
        <p:nvSpPr>
          <p:cNvPr id="2" name="Rektangel 1">
            <a:extLst>
              <a:ext uri="{FF2B5EF4-FFF2-40B4-BE49-F238E27FC236}">
                <a16:creationId xmlns:a16="http://schemas.microsoft.com/office/drawing/2014/main" id="{D93B345E-42C0-9A4D-9B39-5818E601BAAF}"/>
              </a:ext>
              <a:ext uri="{C183D7F6-B498-43B3-948B-1728B52AA6E4}">
                <adec:decorative xmlns:adec="http://schemas.microsoft.com/office/drawing/2017/decorative" val="1"/>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ln>
                <a:solidFill>
                  <a:srgbClr val="365B7F"/>
                </a:solidFill>
              </a:ln>
              <a:solidFill>
                <a:srgbClr val="FFFFFF"/>
              </a:solidFill>
            </a:endParaRPr>
          </a:p>
        </p:txBody>
      </p:sp>
      <p:sp>
        <p:nvSpPr>
          <p:cNvPr id="10" name="Underrubrik 2">
            <a:extLst>
              <a:ext uri="{FF2B5EF4-FFF2-40B4-BE49-F238E27FC236}">
                <a16:creationId xmlns:a16="http://schemas.microsoft.com/office/drawing/2014/main" id="{95C5E3B7-7E79-414C-8ED6-BB0F5C5F1266}"/>
              </a:ext>
            </a:extLst>
          </p:cNvPr>
          <p:cNvSpPr>
            <a:spLocks noGrp="1"/>
          </p:cNvSpPr>
          <p:nvPr>
            <p:ph type="subTitle" idx="1" hasCustomPrompt="1"/>
          </p:nvPr>
        </p:nvSpPr>
        <p:spPr>
          <a:xfrm>
            <a:off x="482545" y="1868790"/>
            <a:ext cx="7485118" cy="330654"/>
          </a:xfrm>
          <a:prstGeom prst="rect">
            <a:avLst/>
          </a:prstGeom>
        </p:spPr>
        <p:txBody>
          <a:bodyPr lIns="0" tIns="108000" rIns="0" bIns="0"/>
          <a:lstStyle>
            <a:lvl1pPr marL="268288" marR="0" indent="-260350" algn="l" defTabSz="914400" rtl="0" eaLnBrk="1" fontAlgn="auto" latinLnBrk="0" hangingPunct="1">
              <a:lnSpc>
                <a:spcPct val="90000"/>
              </a:lnSpc>
              <a:spcBef>
                <a:spcPts val="1000"/>
              </a:spcBef>
              <a:spcAft>
                <a:spcPts val="0"/>
              </a:spcAft>
              <a:buClrTx/>
              <a:buSzPct val="100000"/>
              <a:buFont typeface="Arial" panose="020B0604020202020204" pitchFamily="34" charset="0"/>
              <a:buChar char="•"/>
              <a:tabLst/>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sv-SE"/>
              <a:t>Plats för punktlista </a:t>
            </a:r>
          </a:p>
        </p:txBody>
      </p:sp>
      <p:sp>
        <p:nvSpPr>
          <p:cNvPr id="12" name="Platshållare för text 4">
            <a:extLst>
              <a:ext uri="{FF2B5EF4-FFF2-40B4-BE49-F238E27FC236}">
                <a16:creationId xmlns:a16="http://schemas.microsoft.com/office/drawing/2014/main" id="{4F3EB6BC-9E61-BA47-8440-152144E604DC}"/>
              </a:ext>
            </a:extLst>
          </p:cNvPr>
          <p:cNvSpPr>
            <a:spLocks noGrp="1"/>
          </p:cNvSpPr>
          <p:nvPr>
            <p:ph type="body" sz="quarter" idx="11" hasCustomPrompt="1"/>
          </p:nvPr>
        </p:nvSpPr>
        <p:spPr>
          <a:xfrm>
            <a:off x="479425" y="1400584"/>
            <a:ext cx="7488238" cy="386054"/>
          </a:xfrm>
        </p:spPr>
        <p:txBody>
          <a:bodyPr/>
          <a:lstStyle>
            <a:lvl1pPr marL="7938" indent="-7938">
              <a:buNone/>
              <a:tabLst/>
              <a:defRPr sz="2000" b="1">
                <a:solidFill>
                  <a:schemeClr val="bg1"/>
                </a:solidFill>
              </a:defRPr>
            </a:lvl1pPr>
          </a:lstStyle>
          <a:p>
            <a:pPr lvl="0"/>
            <a:r>
              <a:rPr lang="sv-SE"/>
              <a:t>Underrubrik in här</a:t>
            </a:r>
          </a:p>
        </p:txBody>
      </p:sp>
      <p:sp>
        <p:nvSpPr>
          <p:cNvPr id="9" name="Platshållare för text 4">
            <a:extLst>
              <a:ext uri="{FF2B5EF4-FFF2-40B4-BE49-F238E27FC236}">
                <a16:creationId xmlns:a16="http://schemas.microsoft.com/office/drawing/2014/main" id="{A9A64494-CF7F-4247-95D3-D7E4656918B7}"/>
              </a:ext>
            </a:extLst>
          </p:cNvPr>
          <p:cNvSpPr>
            <a:spLocks noGrp="1"/>
          </p:cNvSpPr>
          <p:nvPr>
            <p:ph type="body" sz="quarter" idx="10" hasCustomPrompt="1"/>
          </p:nvPr>
        </p:nvSpPr>
        <p:spPr>
          <a:xfrm>
            <a:off x="479425" y="937168"/>
            <a:ext cx="7488238" cy="552253"/>
          </a:xfrm>
        </p:spPr>
        <p:txBody>
          <a:bodyPr/>
          <a:lstStyle>
            <a:lvl1pPr marL="7938" indent="-7938">
              <a:buNone/>
              <a:tabLst/>
              <a:defRPr sz="3200" b="1">
                <a:solidFill>
                  <a:schemeClr val="bg1"/>
                </a:solidFill>
                <a:latin typeface="+mj-lt"/>
              </a:defRPr>
            </a:lvl1pPr>
          </a:lstStyle>
          <a:p>
            <a:pPr lvl="0"/>
            <a:r>
              <a:rPr lang="sv-SE"/>
              <a:t>Rubrik in här</a:t>
            </a:r>
          </a:p>
        </p:txBody>
      </p:sp>
      <p:sp>
        <p:nvSpPr>
          <p:cNvPr id="7" name="Sidnummer">
            <a:extLst>
              <a:ext uri="{FF2B5EF4-FFF2-40B4-BE49-F238E27FC236}">
                <a16:creationId xmlns:a16="http://schemas.microsoft.com/office/drawing/2014/main" id="{4E6689EE-754A-D34C-8A3E-93C63C01D1D6}"/>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14" name="Bildobjekt 13">
            <a:extLst>
              <a:ext uri="{FF2B5EF4-FFF2-40B4-BE49-F238E27FC236}">
                <a16:creationId xmlns:a16="http://schemas.microsoft.com/office/drawing/2014/main" id="{88851839-FDCF-E740-9B0B-B5CDA19B28D2}"/>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3121131206"/>
      </p:ext>
    </p:extLst>
  </p:cSld>
  <p:clrMapOvr>
    <a:overrideClrMapping bg1="lt1" tx1="dk1" bg2="lt2" tx2="dk2" accent1="accent1" accent2="accent2" accent3="accent3" accent4="accent4" accent5="accent5" accent6="accent6" hlink="hlink" folHlink="folHlink"/>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p:cSld name="Text vit bakgrund">
    <p:spTree>
      <p:nvGrpSpPr>
        <p:cNvPr id="1" name=""/>
        <p:cNvGrpSpPr/>
        <p:nvPr/>
      </p:nvGrpSpPr>
      <p:grpSpPr>
        <a:xfrm>
          <a:off x="0" y="0"/>
          <a:ext cx="0" cy="0"/>
          <a:chOff x="0" y="0"/>
          <a:chExt cx="0" cy="0"/>
        </a:xfrm>
      </p:grpSpPr>
      <p:sp>
        <p:nvSpPr>
          <p:cNvPr id="10" name="Underrubrik 2">
            <a:extLst>
              <a:ext uri="{FF2B5EF4-FFF2-40B4-BE49-F238E27FC236}">
                <a16:creationId xmlns:a16="http://schemas.microsoft.com/office/drawing/2014/main" id="{DA3DC411-BBF5-B642-888A-1C341052FB46}"/>
              </a:ext>
            </a:extLst>
          </p:cNvPr>
          <p:cNvSpPr>
            <a:spLocks noGrp="1"/>
          </p:cNvSpPr>
          <p:nvPr>
            <p:ph type="subTitle" idx="1" hasCustomPrompt="1"/>
          </p:nvPr>
        </p:nvSpPr>
        <p:spPr>
          <a:xfrm>
            <a:off x="482545" y="1868790"/>
            <a:ext cx="7485118" cy="330654"/>
          </a:xfrm>
          <a:prstGeom prst="rect">
            <a:avLst/>
          </a:prstGeom>
        </p:spPr>
        <p:txBody>
          <a:bodyPr lIns="0" tIns="108000" rIns="0" bIns="0"/>
          <a:lstStyle>
            <a:lvl1pPr marL="268288" marR="0" indent="-260350" algn="l" defTabSz="914400" rtl="0" eaLnBrk="1" fontAlgn="auto" latinLnBrk="0" hangingPunct="1">
              <a:lnSpc>
                <a:spcPct val="90000"/>
              </a:lnSpc>
              <a:spcBef>
                <a:spcPts val="1000"/>
              </a:spcBef>
              <a:spcAft>
                <a:spcPts val="0"/>
              </a:spcAft>
              <a:buClrTx/>
              <a:buSzPct val="100000"/>
              <a:buFont typeface="Arial" panose="020B0604020202020204" pitchFamily="34" charset="0"/>
              <a:buChar char="•"/>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sv-SE"/>
              <a:t>Plats för punktlista </a:t>
            </a:r>
          </a:p>
        </p:txBody>
      </p:sp>
      <p:sp>
        <p:nvSpPr>
          <p:cNvPr id="11" name="Platshållare för text 4">
            <a:extLst>
              <a:ext uri="{FF2B5EF4-FFF2-40B4-BE49-F238E27FC236}">
                <a16:creationId xmlns:a16="http://schemas.microsoft.com/office/drawing/2014/main" id="{D4C75B71-6646-6F4A-B4FE-426E0479289F}"/>
              </a:ext>
            </a:extLst>
          </p:cNvPr>
          <p:cNvSpPr>
            <a:spLocks noGrp="1"/>
          </p:cNvSpPr>
          <p:nvPr>
            <p:ph type="body" sz="quarter" idx="11" hasCustomPrompt="1"/>
          </p:nvPr>
        </p:nvSpPr>
        <p:spPr>
          <a:xfrm>
            <a:off x="479425" y="1400584"/>
            <a:ext cx="7488238" cy="386054"/>
          </a:xfrm>
        </p:spPr>
        <p:txBody>
          <a:bodyPr/>
          <a:lstStyle>
            <a:lvl1pPr marL="7938" indent="-7938">
              <a:buNone/>
              <a:tabLst/>
              <a:defRPr sz="2000" b="1">
                <a:solidFill>
                  <a:schemeClr val="tx1"/>
                </a:solidFill>
              </a:defRPr>
            </a:lvl1pPr>
          </a:lstStyle>
          <a:p>
            <a:pPr lvl="0"/>
            <a:r>
              <a:rPr lang="sv-SE"/>
              <a:t>Underrubrik in här</a:t>
            </a:r>
          </a:p>
        </p:txBody>
      </p:sp>
      <p:sp>
        <p:nvSpPr>
          <p:cNvPr id="9" name="Platshållare för text 4">
            <a:extLst>
              <a:ext uri="{FF2B5EF4-FFF2-40B4-BE49-F238E27FC236}">
                <a16:creationId xmlns:a16="http://schemas.microsoft.com/office/drawing/2014/main" id="{FC790C65-CD7D-E847-953A-25322F0751E9}"/>
              </a:ext>
            </a:extLst>
          </p:cNvPr>
          <p:cNvSpPr>
            <a:spLocks noGrp="1"/>
          </p:cNvSpPr>
          <p:nvPr>
            <p:ph type="body" sz="quarter" idx="10" hasCustomPrompt="1"/>
          </p:nvPr>
        </p:nvSpPr>
        <p:spPr>
          <a:xfrm>
            <a:off x="479425" y="937168"/>
            <a:ext cx="7488238" cy="552253"/>
          </a:xfrm>
        </p:spPr>
        <p:txBody>
          <a:bodyPr/>
          <a:lstStyle>
            <a:lvl1pPr marL="7938" indent="-7938">
              <a:buNone/>
              <a:tabLst/>
              <a:defRPr sz="3200" b="1">
                <a:solidFill>
                  <a:schemeClr val="tx1"/>
                </a:solidFill>
                <a:latin typeface="+mj-lt"/>
              </a:defRPr>
            </a:lvl1pPr>
          </a:lstStyle>
          <a:p>
            <a:pPr lvl="0"/>
            <a:r>
              <a:rPr lang="sv-SE" dirty="0"/>
              <a:t>Rubrik in här</a:t>
            </a:r>
          </a:p>
        </p:txBody>
      </p:sp>
      <p:sp>
        <p:nvSpPr>
          <p:cNvPr id="7" name="Sidnummer">
            <a:extLst>
              <a:ext uri="{FF2B5EF4-FFF2-40B4-BE49-F238E27FC236}">
                <a16:creationId xmlns:a16="http://schemas.microsoft.com/office/drawing/2014/main" id="{4E6689EE-754A-D34C-8A3E-93C63C01D1D6}"/>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8" name="Bildobjekt 7">
            <a:extLst>
              <a:ext uri="{FF2B5EF4-FFF2-40B4-BE49-F238E27FC236}">
                <a16:creationId xmlns:a16="http://schemas.microsoft.com/office/drawing/2014/main" id="{087D936E-086E-3E41-9187-9D4FBBBC76DA}"/>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2293556311"/>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p:cSld name="Text + Egenvald bild">
    <p:spTree>
      <p:nvGrpSpPr>
        <p:cNvPr id="1" name=""/>
        <p:cNvGrpSpPr/>
        <p:nvPr/>
      </p:nvGrpSpPr>
      <p:grpSpPr>
        <a:xfrm>
          <a:off x="0" y="0"/>
          <a:ext cx="0" cy="0"/>
          <a:chOff x="0" y="0"/>
          <a:chExt cx="0" cy="0"/>
        </a:xfrm>
      </p:grpSpPr>
      <p:sp>
        <p:nvSpPr>
          <p:cNvPr id="3" name="Platshållare för bild 2">
            <a:extLst>
              <a:ext uri="{FF2B5EF4-FFF2-40B4-BE49-F238E27FC236}">
                <a16:creationId xmlns:a16="http://schemas.microsoft.com/office/drawing/2014/main" id="{8EDF0D6B-A375-064D-8461-3ACC3F7ADA52}"/>
              </a:ext>
              <a:ext uri="{C183D7F6-B498-43B3-948B-1728B52AA6E4}">
                <adec:decorative xmlns:adec="http://schemas.microsoft.com/office/drawing/2017/decorative" val="0"/>
              </a:ext>
            </a:extLst>
          </p:cNvPr>
          <p:cNvSpPr>
            <a:spLocks noGrp="1"/>
          </p:cNvSpPr>
          <p:nvPr>
            <p:ph type="pic" sz="quarter" idx="12"/>
          </p:nvPr>
        </p:nvSpPr>
        <p:spPr>
          <a:xfrm>
            <a:off x="-1200" y="0"/>
            <a:ext cx="12193200" cy="6858000"/>
          </a:xfrm>
          <a:solidFill>
            <a:schemeClr val="tx1"/>
          </a:solidFill>
        </p:spPr>
        <p:txBody>
          <a:bodyPr>
            <a:noAutofit/>
          </a:bodyPr>
          <a:lstStyle>
            <a:lvl1pPr>
              <a:defRPr>
                <a:solidFill>
                  <a:schemeClr val="bg1"/>
                </a:solidFill>
              </a:defRPr>
            </a:lvl1pPr>
          </a:lstStyle>
          <a:p>
            <a:r>
              <a:rPr lang="sv-SE"/>
              <a:t>Klicka på ikonen för att lägga till en bild</a:t>
            </a:r>
          </a:p>
        </p:txBody>
      </p:sp>
      <p:sp>
        <p:nvSpPr>
          <p:cNvPr id="9" name="Underrubrik 2">
            <a:extLst>
              <a:ext uri="{FF2B5EF4-FFF2-40B4-BE49-F238E27FC236}">
                <a16:creationId xmlns:a16="http://schemas.microsoft.com/office/drawing/2014/main" id="{68CF1E99-07AD-8740-BB7E-0CE1A2A508DC}"/>
              </a:ext>
            </a:extLst>
          </p:cNvPr>
          <p:cNvSpPr>
            <a:spLocks noGrp="1"/>
          </p:cNvSpPr>
          <p:nvPr>
            <p:ph type="subTitle" idx="1" hasCustomPrompt="1"/>
          </p:nvPr>
        </p:nvSpPr>
        <p:spPr>
          <a:xfrm>
            <a:off x="482545" y="1868790"/>
            <a:ext cx="7485118" cy="330654"/>
          </a:xfrm>
          <a:prstGeom prst="rect">
            <a:avLst/>
          </a:prstGeom>
        </p:spPr>
        <p:txBody>
          <a:bodyPr lIns="0" tIns="108000" rIns="0" bIns="0"/>
          <a:lstStyle>
            <a:lvl1pPr marL="268288" marR="0" indent="-260350" algn="l" defTabSz="914400" rtl="0" eaLnBrk="1" fontAlgn="auto" latinLnBrk="0" hangingPunct="1">
              <a:lnSpc>
                <a:spcPct val="90000"/>
              </a:lnSpc>
              <a:spcBef>
                <a:spcPts val="1000"/>
              </a:spcBef>
              <a:spcAft>
                <a:spcPts val="0"/>
              </a:spcAft>
              <a:buClrTx/>
              <a:buSzPct val="100000"/>
              <a:buFont typeface="Arial" panose="020B0604020202020204" pitchFamily="34" charset="0"/>
              <a:buChar char="•"/>
              <a:tabLst/>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sv-SE"/>
              <a:t>Plats för punktlista </a:t>
            </a:r>
          </a:p>
        </p:txBody>
      </p:sp>
      <p:sp>
        <p:nvSpPr>
          <p:cNvPr id="15" name="Platshållare för text 4">
            <a:extLst>
              <a:ext uri="{FF2B5EF4-FFF2-40B4-BE49-F238E27FC236}">
                <a16:creationId xmlns:a16="http://schemas.microsoft.com/office/drawing/2014/main" id="{D002ED76-6CC8-1F42-B9FF-E1DFB1317063}"/>
              </a:ext>
            </a:extLst>
          </p:cNvPr>
          <p:cNvSpPr>
            <a:spLocks noGrp="1"/>
          </p:cNvSpPr>
          <p:nvPr>
            <p:ph type="body" sz="quarter" idx="11" hasCustomPrompt="1"/>
          </p:nvPr>
        </p:nvSpPr>
        <p:spPr>
          <a:xfrm>
            <a:off x="479425" y="1400584"/>
            <a:ext cx="7488238" cy="386054"/>
          </a:xfrm>
        </p:spPr>
        <p:txBody>
          <a:bodyPr/>
          <a:lstStyle>
            <a:lvl1pPr marL="7938" indent="-7938">
              <a:buNone/>
              <a:tabLst/>
              <a:defRPr sz="2000" b="1">
                <a:solidFill>
                  <a:schemeClr val="bg1"/>
                </a:solidFill>
              </a:defRPr>
            </a:lvl1pPr>
          </a:lstStyle>
          <a:p>
            <a:pPr lvl="0"/>
            <a:r>
              <a:rPr lang="sv-SE"/>
              <a:t>Underrubrik in här</a:t>
            </a:r>
          </a:p>
        </p:txBody>
      </p:sp>
      <p:sp>
        <p:nvSpPr>
          <p:cNvPr id="5" name="Platshållare för text 4">
            <a:extLst>
              <a:ext uri="{FF2B5EF4-FFF2-40B4-BE49-F238E27FC236}">
                <a16:creationId xmlns:a16="http://schemas.microsoft.com/office/drawing/2014/main" id="{0C4061BA-0DB0-964F-BFE7-D0E91F655A0E}"/>
              </a:ext>
            </a:extLst>
          </p:cNvPr>
          <p:cNvSpPr>
            <a:spLocks noGrp="1"/>
          </p:cNvSpPr>
          <p:nvPr>
            <p:ph type="body" sz="quarter" idx="10" hasCustomPrompt="1"/>
          </p:nvPr>
        </p:nvSpPr>
        <p:spPr>
          <a:xfrm>
            <a:off x="479425" y="937168"/>
            <a:ext cx="7488238" cy="552253"/>
          </a:xfrm>
        </p:spPr>
        <p:txBody>
          <a:bodyPr/>
          <a:lstStyle>
            <a:lvl1pPr marL="7938" indent="-7938">
              <a:buNone/>
              <a:tabLst/>
              <a:defRPr sz="3200" b="1">
                <a:solidFill>
                  <a:schemeClr val="bg1"/>
                </a:solidFill>
                <a:latin typeface="+mj-lt"/>
              </a:defRPr>
            </a:lvl1pPr>
          </a:lstStyle>
          <a:p>
            <a:pPr lvl="0"/>
            <a:r>
              <a:rPr lang="sv-SE"/>
              <a:t>Rubrik in här</a:t>
            </a:r>
          </a:p>
        </p:txBody>
      </p:sp>
      <p:sp>
        <p:nvSpPr>
          <p:cNvPr id="7" name="Sidnummer">
            <a:extLst>
              <a:ext uri="{FF2B5EF4-FFF2-40B4-BE49-F238E27FC236}">
                <a16:creationId xmlns:a16="http://schemas.microsoft.com/office/drawing/2014/main" id="{4E6689EE-754A-D34C-8A3E-93C63C01D1D6}"/>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03A6A2CB-14B8-344D-A9D6-A115170058BD}" type="slidenum">
              <a:rPr lang="sv-SE" smtClean="0">
                <a:solidFill>
                  <a:srgbClr val="FFFFFF"/>
                </a:solidFill>
              </a:rPr>
              <a:pPr/>
              <a:t>‹#›</a:t>
            </a:fld>
            <a:endParaRPr lang="sv-SE">
              <a:solidFill>
                <a:srgbClr val="FFFFFF"/>
              </a:solidFill>
            </a:endParaRPr>
          </a:p>
        </p:txBody>
      </p:sp>
      <p:sp>
        <p:nvSpPr>
          <p:cNvPr id="14" name="Logotyp Business Region Skåne">
            <a:extLst>
              <a:ext uri="{FF2B5EF4-FFF2-40B4-BE49-F238E27FC236}">
                <a16:creationId xmlns:a16="http://schemas.microsoft.com/office/drawing/2014/main" id="{5A5F136E-B3FC-514E-9BA1-C5DB7BD880AB}"/>
              </a:ext>
              <a:ext uri="{C183D7F6-B498-43B3-948B-1728B52AA6E4}">
                <adec:decorative xmlns:adec="http://schemas.microsoft.com/office/drawing/2017/decorative" val="1"/>
              </a:ext>
            </a:extLst>
          </p:cNvPr>
          <p:cNvSpPr>
            <a:spLocks noGrp="1"/>
          </p:cNvSpPr>
          <p:nvPr>
            <p:ph type="body" sz="quarter" idx="13"/>
          </p:nvPr>
        </p:nvSpPr>
        <p:spPr>
          <a:xfrm>
            <a:off x="10306431" y="6217844"/>
            <a:ext cx="1406144" cy="333248"/>
          </a:xfrm>
          <a:blipFill>
            <a:blip r:embed="rId2"/>
            <a:stretch>
              <a:fillRect/>
            </a:stretch>
          </a:blipFill>
        </p:spPr>
        <p:txBody>
          <a:bodyPr/>
          <a:lstStyle>
            <a:lvl1pPr>
              <a:buNone/>
              <a:defRPr>
                <a:noFill/>
              </a:defRPr>
            </a:lvl1pPr>
          </a:lstStyle>
          <a:p>
            <a:pPr lvl="0"/>
            <a:r>
              <a:rPr lang="sv-SE"/>
              <a:t>Klicka här för att ändra format på bakgrundstexten</a:t>
            </a:r>
          </a:p>
        </p:txBody>
      </p:sp>
      <p:sp>
        <p:nvSpPr>
          <p:cNvPr id="10" name="Platshållare för text 4">
            <a:extLst>
              <a:ext uri="{FF2B5EF4-FFF2-40B4-BE49-F238E27FC236}">
                <a16:creationId xmlns:a16="http://schemas.microsoft.com/office/drawing/2014/main" id="{7894EE51-F3D7-C544-A686-A1C82DBE7522}"/>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bg1"/>
                </a:solidFill>
              </a:defRPr>
            </a:lvl1pPr>
          </a:lstStyle>
          <a:p>
            <a:pPr lvl="0"/>
            <a:r>
              <a:rPr lang="sv-SE"/>
              <a:t>Fotografens namn</a:t>
            </a:r>
          </a:p>
        </p:txBody>
      </p:sp>
    </p:spTree>
    <p:extLst>
      <p:ext uri="{BB962C8B-B14F-4D97-AF65-F5344CB8AC3E}">
        <p14:creationId xmlns:p14="http://schemas.microsoft.com/office/powerpoint/2010/main" val="2459076970"/>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p:cSld name="10_Försättsblad">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71AC6F45-469F-C044-A178-FE2A4995A2A2}"/>
              </a:ext>
              <a:ext uri="{C183D7F6-B498-43B3-948B-1728B52AA6E4}">
                <adec:decorative xmlns:adec="http://schemas.microsoft.com/office/drawing/2017/decorative" val="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0" y="0"/>
            <a:ext cx="12192000" cy="6858000"/>
          </a:xfrm>
          <a:prstGeom prst="rect">
            <a:avLst/>
          </a:prstGeom>
        </p:spPr>
      </p:pic>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4" name="Underrubrik 2">
            <a:extLst>
              <a:ext uri="{FF2B5EF4-FFF2-40B4-BE49-F238E27FC236}">
                <a16:creationId xmlns:a16="http://schemas.microsoft.com/office/drawing/2014/main" id="{F380922F-8E97-A640-8DD1-97A3C0CB21B2}"/>
              </a:ext>
            </a:extLst>
          </p:cNvPr>
          <p:cNvSpPr>
            <a:spLocks noGrp="1"/>
          </p:cNvSpPr>
          <p:nvPr>
            <p:ph type="subTitle" idx="1" hasCustomPrompt="1"/>
          </p:nvPr>
        </p:nvSpPr>
        <p:spPr>
          <a:xfrm>
            <a:off x="482545" y="1868790"/>
            <a:ext cx="7485118" cy="330654"/>
          </a:xfrm>
          <a:prstGeom prst="rect">
            <a:avLst/>
          </a:prstGeom>
        </p:spPr>
        <p:txBody>
          <a:bodyPr lIns="0" tIns="108000" rIns="0" bIns="0"/>
          <a:lstStyle>
            <a:lvl1pPr marL="268288" marR="0" indent="-260350" algn="l" defTabSz="914400" rtl="0" eaLnBrk="1" fontAlgn="auto" latinLnBrk="0" hangingPunct="1">
              <a:lnSpc>
                <a:spcPct val="90000"/>
              </a:lnSpc>
              <a:spcBef>
                <a:spcPts val="1000"/>
              </a:spcBef>
              <a:spcAft>
                <a:spcPts val="0"/>
              </a:spcAft>
              <a:buClrTx/>
              <a:buSzPct val="100000"/>
              <a:buFont typeface="Arial" panose="020B0604020202020204" pitchFamily="34" charset="0"/>
              <a:buChar char="•"/>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sv-SE"/>
              <a:t>Plats för punktlista </a:t>
            </a:r>
          </a:p>
        </p:txBody>
      </p:sp>
      <p:sp>
        <p:nvSpPr>
          <p:cNvPr id="15" name="Platshållare för text 4">
            <a:extLst>
              <a:ext uri="{FF2B5EF4-FFF2-40B4-BE49-F238E27FC236}">
                <a16:creationId xmlns:a16="http://schemas.microsoft.com/office/drawing/2014/main" id="{94B4D0B0-9224-824E-AD36-C1A436CA57A5}"/>
              </a:ext>
            </a:extLst>
          </p:cNvPr>
          <p:cNvSpPr>
            <a:spLocks noGrp="1"/>
          </p:cNvSpPr>
          <p:nvPr>
            <p:ph type="body" sz="quarter" idx="11" hasCustomPrompt="1"/>
          </p:nvPr>
        </p:nvSpPr>
        <p:spPr>
          <a:xfrm>
            <a:off x="479425" y="1400584"/>
            <a:ext cx="7488238" cy="386054"/>
          </a:xfrm>
        </p:spPr>
        <p:txBody>
          <a:bodyPr/>
          <a:lstStyle>
            <a:lvl1pPr marL="7938" indent="-7938">
              <a:buNone/>
              <a:tabLst/>
              <a:defRPr sz="2000" b="1">
                <a:solidFill>
                  <a:schemeClr val="tx1"/>
                </a:solidFill>
              </a:defRPr>
            </a:lvl1pPr>
          </a:lstStyle>
          <a:p>
            <a:pPr lvl="0"/>
            <a:r>
              <a:rPr lang="sv-SE"/>
              <a:t>Underrubrik in här</a:t>
            </a:r>
          </a:p>
        </p:txBody>
      </p:sp>
      <p:sp>
        <p:nvSpPr>
          <p:cNvPr id="16" name="Platshållare för text 4">
            <a:extLst>
              <a:ext uri="{FF2B5EF4-FFF2-40B4-BE49-F238E27FC236}">
                <a16:creationId xmlns:a16="http://schemas.microsoft.com/office/drawing/2014/main" id="{B1AA5D0C-EF87-3645-A2E4-DA8631CEEB60}"/>
              </a:ext>
            </a:extLst>
          </p:cNvPr>
          <p:cNvSpPr>
            <a:spLocks noGrp="1"/>
          </p:cNvSpPr>
          <p:nvPr>
            <p:ph type="body" sz="quarter" idx="10" hasCustomPrompt="1"/>
          </p:nvPr>
        </p:nvSpPr>
        <p:spPr>
          <a:xfrm>
            <a:off x="479425" y="937168"/>
            <a:ext cx="7488238" cy="552253"/>
          </a:xfrm>
        </p:spPr>
        <p:txBody>
          <a:bodyPr/>
          <a:lstStyle>
            <a:lvl1pPr marL="7938" indent="-7938">
              <a:buNone/>
              <a:tabLst/>
              <a:defRPr sz="3200" b="1">
                <a:solidFill>
                  <a:schemeClr val="tx1"/>
                </a:solidFill>
                <a:latin typeface="+mj-lt"/>
              </a:defRPr>
            </a:lvl1pPr>
          </a:lstStyle>
          <a:p>
            <a:pPr lvl="0"/>
            <a:r>
              <a:rPr lang="sv-SE"/>
              <a:t>Rubrik in här</a:t>
            </a:r>
          </a:p>
        </p:txBody>
      </p:sp>
      <p:pic>
        <p:nvPicPr>
          <p:cNvPr id="11" name="Bildobjekt 10">
            <a:extLst>
              <a:ext uri="{FF2B5EF4-FFF2-40B4-BE49-F238E27FC236}">
                <a16:creationId xmlns:a16="http://schemas.microsoft.com/office/drawing/2014/main" id="{932AB118-584B-D34A-B161-C583B1F0C2F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
        <p:nvSpPr>
          <p:cNvPr id="9" name="textruta 8">
            <a:extLst>
              <a:ext uri="{FF2B5EF4-FFF2-40B4-BE49-F238E27FC236}">
                <a16:creationId xmlns:a16="http://schemas.microsoft.com/office/drawing/2014/main" id="{28C2DA17-251B-6B40-A63B-95E99A4A7627}"/>
              </a:ext>
            </a:extLst>
          </p:cNvPr>
          <p:cNvSpPr txBox="1"/>
          <p:nvPr/>
        </p:nvSpPr>
        <p:spPr>
          <a:xfrm>
            <a:off x="0" y="6539311"/>
            <a:ext cx="1780674" cy="230832"/>
          </a:xfrm>
          <a:prstGeom prst="rect">
            <a:avLst/>
          </a:prstGeom>
          <a:noFill/>
        </p:spPr>
        <p:txBody>
          <a:bodyPr wrap="square" rtlCol="0">
            <a:spAutoFit/>
          </a:bodyPr>
          <a:lstStyle/>
          <a:p>
            <a:r>
              <a:rPr lang="sv-SE" sz="900" i="1">
                <a:solidFill>
                  <a:srgbClr val="FFFFFF"/>
                </a:solidFill>
              </a:rPr>
              <a:t>@ </a:t>
            </a:r>
            <a:r>
              <a:rPr lang="sv-SE" sz="900" i="1" err="1">
                <a:solidFill>
                  <a:srgbClr val="FFFFFF"/>
                </a:solidFill>
              </a:rPr>
              <a:t>Apelöga</a:t>
            </a:r>
            <a:endParaRPr lang="sv-SE" sz="900" i="1">
              <a:solidFill>
                <a:srgbClr val="FFFFFF"/>
              </a:solidFill>
            </a:endParaRPr>
          </a:p>
        </p:txBody>
      </p:sp>
    </p:spTree>
    <p:extLst>
      <p:ext uri="{BB962C8B-B14F-4D97-AF65-F5344CB8AC3E}">
        <p14:creationId xmlns:p14="http://schemas.microsoft.com/office/powerpoint/2010/main" val="4128142609"/>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p:cSld name="14_Försättsblad">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71AC6F45-469F-C044-A178-FE2A4995A2A2}"/>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374"/>
            <a:ext cx="12192000" cy="6857626"/>
          </a:xfrm>
          <a:prstGeom prst="rect">
            <a:avLst/>
          </a:prstGeom>
        </p:spPr>
      </p:pic>
      <p:sp>
        <p:nvSpPr>
          <p:cNvPr id="7" name="textruta 6">
            <a:extLst>
              <a:ext uri="{FF2B5EF4-FFF2-40B4-BE49-F238E27FC236}">
                <a16:creationId xmlns:a16="http://schemas.microsoft.com/office/drawing/2014/main" id="{AAD9C1B3-9B71-CC4B-B776-84220D44CEB8}"/>
              </a:ext>
            </a:extLst>
          </p:cNvPr>
          <p:cNvSpPr txBox="1"/>
          <p:nvPr/>
        </p:nvSpPr>
        <p:spPr>
          <a:xfrm>
            <a:off x="0" y="6539311"/>
            <a:ext cx="1780674" cy="230832"/>
          </a:xfrm>
          <a:prstGeom prst="rect">
            <a:avLst/>
          </a:prstGeom>
          <a:noFill/>
        </p:spPr>
        <p:txBody>
          <a:bodyPr wrap="square" rtlCol="0">
            <a:spAutoFit/>
          </a:bodyPr>
          <a:lstStyle/>
          <a:p>
            <a:r>
              <a:rPr lang="sv-SE" sz="900" i="1">
                <a:solidFill>
                  <a:srgbClr val="FFFFFF"/>
                </a:solidFill>
              </a:rPr>
              <a:t>@ </a:t>
            </a:r>
            <a:r>
              <a:rPr lang="sv-SE" sz="900" i="1" err="1">
                <a:solidFill>
                  <a:srgbClr val="FFFFFF"/>
                </a:solidFill>
              </a:rPr>
              <a:t>Apelöga</a:t>
            </a:r>
            <a:endParaRPr lang="sv-SE" sz="900" i="1">
              <a:solidFill>
                <a:srgbClr val="FFFFFF"/>
              </a:solidFill>
            </a:endParaRP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9" name="Underrubrik 2">
            <a:extLst>
              <a:ext uri="{FF2B5EF4-FFF2-40B4-BE49-F238E27FC236}">
                <a16:creationId xmlns:a16="http://schemas.microsoft.com/office/drawing/2014/main" id="{41E5B7B7-EFE4-0447-95DB-46CDD9423317}"/>
              </a:ext>
            </a:extLst>
          </p:cNvPr>
          <p:cNvSpPr>
            <a:spLocks noGrp="1"/>
          </p:cNvSpPr>
          <p:nvPr>
            <p:ph type="subTitle" idx="1" hasCustomPrompt="1"/>
          </p:nvPr>
        </p:nvSpPr>
        <p:spPr>
          <a:xfrm>
            <a:off x="482545" y="1868790"/>
            <a:ext cx="7485118" cy="330654"/>
          </a:xfrm>
          <a:prstGeom prst="rect">
            <a:avLst/>
          </a:prstGeom>
        </p:spPr>
        <p:txBody>
          <a:bodyPr lIns="0" tIns="108000" rIns="0" bIns="0"/>
          <a:lstStyle>
            <a:lvl1pPr marL="268288" marR="0" indent="-260350" algn="l" defTabSz="914400" rtl="0" eaLnBrk="1" fontAlgn="auto" latinLnBrk="0" hangingPunct="1">
              <a:lnSpc>
                <a:spcPct val="90000"/>
              </a:lnSpc>
              <a:spcBef>
                <a:spcPts val="1000"/>
              </a:spcBef>
              <a:spcAft>
                <a:spcPts val="0"/>
              </a:spcAft>
              <a:buClrTx/>
              <a:buSzPct val="100000"/>
              <a:buFont typeface="Arial" panose="020B0604020202020204" pitchFamily="34" charset="0"/>
              <a:buChar char="•"/>
              <a:tabLst/>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sv-SE"/>
              <a:t>Plats för punktlista </a:t>
            </a:r>
          </a:p>
        </p:txBody>
      </p:sp>
      <p:sp>
        <p:nvSpPr>
          <p:cNvPr id="11" name="Platshållare för text 4">
            <a:extLst>
              <a:ext uri="{FF2B5EF4-FFF2-40B4-BE49-F238E27FC236}">
                <a16:creationId xmlns:a16="http://schemas.microsoft.com/office/drawing/2014/main" id="{EF89B33B-1644-A048-BC51-E309F72B3269}"/>
              </a:ext>
            </a:extLst>
          </p:cNvPr>
          <p:cNvSpPr>
            <a:spLocks noGrp="1"/>
          </p:cNvSpPr>
          <p:nvPr>
            <p:ph type="body" sz="quarter" idx="11" hasCustomPrompt="1"/>
          </p:nvPr>
        </p:nvSpPr>
        <p:spPr>
          <a:xfrm>
            <a:off x="479425" y="1400584"/>
            <a:ext cx="7488238" cy="386054"/>
          </a:xfrm>
        </p:spPr>
        <p:txBody>
          <a:bodyPr/>
          <a:lstStyle>
            <a:lvl1pPr marL="7938" indent="-7938">
              <a:buNone/>
              <a:tabLst/>
              <a:defRPr sz="2000" b="1">
                <a:solidFill>
                  <a:schemeClr val="bg1"/>
                </a:solidFill>
                <a:effectLst>
                  <a:outerShdw blurRad="571500" sx="99000" sy="99000" algn="tl" rotWithShape="0">
                    <a:prstClr val="black">
                      <a:alpha val="50000"/>
                    </a:prstClr>
                  </a:outerShdw>
                </a:effectLst>
              </a:defRPr>
            </a:lvl1pPr>
          </a:lstStyle>
          <a:p>
            <a:pPr lvl="0"/>
            <a:r>
              <a:rPr lang="sv-SE"/>
              <a:t>Underrubrik in här</a:t>
            </a:r>
          </a:p>
        </p:txBody>
      </p:sp>
      <p:sp>
        <p:nvSpPr>
          <p:cNvPr id="12" name="Platshållare för text 4">
            <a:extLst>
              <a:ext uri="{FF2B5EF4-FFF2-40B4-BE49-F238E27FC236}">
                <a16:creationId xmlns:a16="http://schemas.microsoft.com/office/drawing/2014/main" id="{6CB31DA5-E26D-8B40-B832-DB285C4B096D}"/>
              </a:ext>
            </a:extLst>
          </p:cNvPr>
          <p:cNvSpPr>
            <a:spLocks noGrp="1"/>
          </p:cNvSpPr>
          <p:nvPr>
            <p:ph type="body" sz="quarter" idx="10" hasCustomPrompt="1"/>
          </p:nvPr>
        </p:nvSpPr>
        <p:spPr>
          <a:xfrm>
            <a:off x="479425" y="937168"/>
            <a:ext cx="7488238" cy="552253"/>
          </a:xfrm>
        </p:spPr>
        <p:txBody>
          <a:bodyPr/>
          <a:lstStyle>
            <a:lvl1pPr marL="7938" indent="-7938">
              <a:buNone/>
              <a:tabLst/>
              <a:defRPr sz="3200" b="1">
                <a:solidFill>
                  <a:schemeClr val="bg1"/>
                </a:solidFill>
                <a:latin typeface="+mj-lt"/>
              </a:defRPr>
            </a:lvl1pPr>
          </a:lstStyle>
          <a:p>
            <a:pPr lvl="0"/>
            <a:r>
              <a:rPr lang="sv-SE"/>
              <a:t>Rubrik in här</a:t>
            </a:r>
          </a:p>
        </p:txBody>
      </p:sp>
      <p:pic>
        <p:nvPicPr>
          <p:cNvPr id="14" name="Bildobjekt 13">
            <a:extLst>
              <a:ext uri="{FF2B5EF4-FFF2-40B4-BE49-F238E27FC236}">
                <a16:creationId xmlns:a16="http://schemas.microsoft.com/office/drawing/2014/main" id="{1CDD5E80-7430-084A-A0BE-1F79C7A3392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4211353890"/>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p:cSld name="1_Citat alt 1">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Diabildsnummer">
            <a:extLst>
              <a:ext uri="{FF2B5EF4-FFF2-40B4-BE49-F238E27FC236}">
                <a16:creationId xmlns:a16="http://schemas.microsoft.com/office/drawing/2014/main" id="{C2CE168D-F6B2-FA46-9B91-720905C9AD5F}"/>
              </a:ext>
            </a:extLst>
          </p:cNvPr>
          <p:cNvSpPr txBox="1">
            <a:spLocks noGrp="1"/>
          </p:cNvSpPr>
          <p:nvPr>
            <p:ph type="sldNum" sz="quarter" idx="4"/>
          </p:nvPr>
        </p:nvSpPr>
        <p:spPr>
          <a:xfrm>
            <a:off x="11812200" y="0"/>
            <a:ext cx="379800" cy="379800"/>
          </a:xfrm>
          <a:prstGeom prst="rect">
            <a:avLst/>
          </a:prstGeom>
          <a:solidFill>
            <a:srgbClr val="000000"/>
          </a:solidFill>
        </p:spPr>
        <p:txBody>
          <a:bodyPr anchor="ctr" anchorCtr="0"/>
          <a:lstStyle>
            <a:lvl1pPr>
              <a:defRPr sz="1200">
                <a:solidFill>
                  <a:schemeClr val="bg1"/>
                </a:solidFill>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1" name="Platshållare för text 4">
            <a:extLst>
              <a:ext uri="{FF2B5EF4-FFF2-40B4-BE49-F238E27FC236}">
                <a16:creationId xmlns:a16="http://schemas.microsoft.com/office/drawing/2014/main" id="{24FCF013-FC1D-5146-8938-5358F33DB664}"/>
              </a:ext>
            </a:extLst>
          </p:cNvPr>
          <p:cNvSpPr>
            <a:spLocks noGrp="1"/>
          </p:cNvSpPr>
          <p:nvPr>
            <p:ph type="body" sz="quarter" idx="11" hasCustomPrompt="1"/>
          </p:nvPr>
        </p:nvSpPr>
        <p:spPr>
          <a:xfrm>
            <a:off x="1022118" y="1455985"/>
            <a:ext cx="4471713" cy="330654"/>
          </a:xfrm>
        </p:spPr>
        <p:txBody>
          <a:bodyPr anchor="b" anchorCtr="0"/>
          <a:lstStyle>
            <a:lvl1pPr marL="7938" marR="0" indent="-7938"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b="0">
                <a:solidFill>
                  <a:schemeClr val="tx1"/>
                </a:solidFill>
              </a:defRPr>
            </a:lvl1pPr>
          </a:lstStyle>
          <a:p>
            <a:pPr marL="7938" marR="0" lvl="0" indent="-7938"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”Citat in här” </a:t>
            </a:r>
          </a:p>
        </p:txBody>
      </p:sp>
      <p:sp>
        <p:nvSpPr>
          <p:cNvPr id="15" name="Underrubrik 2">
            <a:extLst>
              <a:ext uri="{FF2B5EF4-FFF2-40B4-BE49-F238E27FC236}">
                <a16:creationId xmlns:a16="http://schemas.microsoft.com/office/drawing/2014/main" id="{A8A62247-ED78-504A-9F46-AEF51D4F3F78}"/>
              </a:ext>
            </a:extLst>
          </p:cNvPr>
          <p:cNvSpPr>
            <a:spLocks noGrp="1"/>
          </p:cNvSpPr>
          <p:nvPr>
            <p:ph type="subTitle" idx="1" hasCustomPrompt="1"/>
          </p:nvPr>
        </p:nvSpPr>
        <p:spPr>
          <a:xfrm>
            <a:off x="1025238" y="1868790"/>
            <a:ext cx="4468583" cy="302954"/>
          </a:xfrm>
          <a:prstGeom prst="rect">
            <a:avLst/>
          </a:prstGeom>
        </p:spPr>
        <p:txBody>
          <a:bodyPr lIns="0" tIns="108000" rIns="0" bIns="0"/>
          <a:lstStyle>
            <a:lvl1pPr marL="7938" marR="0" indent="-7938"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1">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sv-SE"/>
              <a:t>- Namn </a:t>
            </a:r>
            <a:r>
              <a:rPr lang="sv-SE" err="1"/>
              <a:t>Namnsson</a:t>
            </a:r>
            <a:r>
              <a:rPr lang="sv-SE"/>
              <a:t>, Titel Företag</a:t>
            </a:r>
          </a:p>
        </p:txBody>
      </p:sp>
      <p:pic>
        <p:nvPicPr>
          <p:cNvPr id="12" name="Bildobjekt 11">
            <a:extLst>
              <a:ext uri="{FF2B5EF4-FFF2-40B4-BE49-F238E27FC236}">
                <a16:creationId xmlns:a16="http://schemas.microsoft.com/office/drawing/2014/main" id="{41CD9F77-F715-A246-BC0F-09B7F964613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
        <p:nvSpPr>
          <p:cNvPr id="6" name="textruta 5">
            <a:extLst>
              <a:ext uri="{FF2B5EF4-FFF2-40B4-BE49-F238E27FC236}">
                <a16:creationId xmlns:a16="http://schemas.microsoft.com/office/drawing/2014/main" id="{4D021AF4-4C73-1641-A379-4FF18686D6DE}"/>
              </a:ext>
            </a:extLst>
          </p:cNvPr>
          <p:cNvSpPr txBox="1"/>
          <p:nvPr/>
        </p:nvSpPr>
        <p:spPr>
          <a:xfrm>
            <a:off x="0" y="6539311"/>
            <a:ext cx="1780674" cy="230832"/>
          </a:xfrm>
          <a:prstGeom prst="rect">
            <a:avLst/>
          </a:prstGeom>
          <a:noFill/>
        </p:spPr>
        <p:txBody>
          <a:bodyPr wrap="square" rtlCol="0">
            <a:spAutoFit/>
          </a:bodyPr>
          <a:lstStyle/>
          <a:p>
            <a:r>
              <a:rPr lang="sv-SE" sz="900" i="1">
                <a:solidFill>
                  <a:srgbClr val="FFFFFF"/>
                </a:solidFill>
              </a:rPr>
              <a:t>@ </a:t>
            </a:r>
            <a:r>
              <a:rPr lang="sv-SE" sz="900" i="1" err="1">
                <a:solidFill>
                  <a:srgbClr val="FFFFFF"/>
                </a:solidFill>
              </a:rPr>
              <a:t>Apelöga</a:t>
            </a:r>
            <a:endParaRPr lang="sv-SE" sz="900" i="1">
              <a:solidFill>
                <a:srgbClr val="FFFFFF"/>
              </a:solidFill>
            </a:endParaRPr>
          </a:p>
        </p:txBody>
      </p:sp>
    </p:spTree>
    <p:extLst>
      <p:ext uri="{BB962C8B-B14F-4D97-AF65-F5344CB8AC3E}">
        <p14:creationId xmlns:p14="http://schemas.microsoft.com/office/powerpoint/2010/main" val="12764336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ext grön bakgrund">
    <p:bg>
      <p:bgRef idx="1001">
        <a:schemeClr val="bg1"/>
      </p:bgRef>
    </p:bg>
    <p:spTree>
      <p:nvGrpSpPr>
        <p:cNvPr id="1" name=""/>
        <p:cNvGrpSpPr/>
        <p:nvPr/>
      </p:nvGrpSpPr>
      <p:grpSpPr>
        <a:xfrm>
          <a:off x="0" y="0"/>
          <a:ext cx="0" cy="0"/>
          <a:chOff x="0" y="0"/>
          <a:chExt cx="0" cy="0"/>
        </a:xfrm>
      </p:grpSpPr>
      <p:sp>
        <p:nvSpPr>
          <p:cNvPr id="2" name="Rektangel 1">
            <a:extLst>
              <a:ext uri="{FF2B5EF4-FFF2-40B4-BE49-F238E27FC236}">
                <a16:creationId xmlns:a16="http://schemas.microsoft.com/office/drawing/2014/main" id="{D93B345E-42C0-9A4D-9B39-5818E601BAAF}"/>
              </a:ext>
              <a:ext uri="{C183D7F6-B498-43B3-948B-1728B52AA6E4}">
                <adec:decorative xmlns:adec="http://schemas.microsoft.com/office/drawing/2017/decorative" val="1"/>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ln>
                <a:solidFill>
                  <a:srgbClr val="365B7F"/>
                </a:solidFill>
              </a:ln>
              <a:solidFill>
                <a:srgbClr val="FFFFFF"/>
              </a:solidFill>
            </a:endParaRPr>
          </a:p>
        </p:txBody>
      </p:sp>
      <p:sp>
        <p:nvSpPr>
          <p:cNvPr id="10" name="Underrubrik 2">
            <a:extLst>
              <a:ext uri="{FF2B5EF4-FFF2-40B4-BE49-F238E27FC236}">
                <a16:creationId xmlns:a16="http://schemas.microsoft.com/office/drawing/2014/main" id="{95C5E3B7-7E79-414C-8ED6-BB0F5C5F1266}"/>
              </a:ext>
            </a:extLst>
          </p:cNvPr>
          <p:cNvSpPr>
            <a:spLocks noGrp="1"/>
          </p:cNvSpPr>
          <p:nvPr>
            <p:ph type="subTitle" idx="1" hasCustomPrompt="1"/>
          </p:nvPr>
        </p:nvSpPr>
        <p:spPr>
          <a:xfrm>
            <a:off x="482545" y="1868790"/>
            <a:ext cx="7485118" cy="330654"/>
          </a:xfrm>
          <a:prstGeom prst="rect">
            <a:avLst/>
          </a:prstGeom>
        </p:spPr>
        <p:txBody>
          <a:bodyPr lIns="0" tIns="108000" rIns="0" bIns="0"/>
          <a:lstStyle>
            <a:lvl1pPr marL="268288" marR="0" indent="-260350" algn="l" defTabSz="914400" rtl="0" eaLnBrk="1" fontAlgn="auto" latinLnBrk="0" hangingPunct="1">
              <a:lnSpc>
                <a:spcPct val="90000"/>
              </a:lnSpc>
              <a:spcBef>
                <a:spcPts val="1000"/>
              </a:spcBef>
              <a:spcAft>
                <a:spcPts val="0"/>
              </a:spcAft>
              <a:buClrTx/>
              <a:buSzPct val="100000"/>
              <a:buFont typeface="Arial" panose="020B0604020202020204" pitchFamily="34" charset="0"/>
              <a:buChar char="•"/>
              <a:tabLst/>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sv-SE"/>
              <a:t>Plats för punktlista </a:t>
            </a:r>
          </a:p>
        </p:txBody>
      </p:sp>
      <p:sp>
        <p:nvSpPr>
          <p:cNvPr id="12" name="Platshållare för text 4">
            <a:extLst>
              <a:ext uri="{FF2B5EF4-FFF2-40B4-BE49-F238E27FC236}">
                <a16:creationId xmlns:a16="http://schemas.microsoft.com/office/drawing/2014/main" id="{4F3EB6BC-9E61-BA47-8440-152144E604DC}"/>
              </a:ext>
            </a:extLst>
          </p:cNvPr>
          <p:cNvSpPr>
            <a:spLocks noGrp="1"/>
          </p:cNvSpPr>
          <p:nvPr>
            <p:ph type="body" sz="quarter" idx="11" hasCustomPrompt="1"/>
          </p:nvPr>
        </p:nvSpPr>
        <p:spPr>
          <a:xfrm>
            <a:off x="479425" y="1400584"/>
            <a:ext cx="7488238" cy="386054"/>
          </a:xfrm>
        </p:spPr>
        <p:txBody>
          <a:bodyPr/>
          <a:lstStyle>
            <a:lvl1pPr marL="7938" indent="-7938">
              <a:buNone/>
              <a:tabLst/>
              <a:defRPr sz="2000" b="1">
                <a:solidFill>
                  <a:schemeClr val="bg1"/>
                </a:solidFill>
              </a:defRPr>
            </a:lvl1pPr>
          </a:lstStyle>
          <a:p>
            <a:pPr lvl="0"/>
            <a:r>
              <a:rPr lang="sv-SE"/>
              <a:t>Underrubrik in här</a:t>
            </a:r>
          </a:p>
        </p:txBody>
      </p:sp>
      <p:sp>
        <p:nvSpPr>
          <p:cNvPr id="9" name="Platshållare för text 4">
            <a:extLst>
              <a:ext uri="{FF2B5EF4-FFF2-40B4-BE49-F238E27FC236}">
                <a16:creationId xmlns:a16="http://schemas.microsoft.com/office/drawing/2014/main" id="{A9A64494-CF7F-4247-95D3-D7E4656918B7}"/>
              </a:ext>
            </a:extLst>
          </p:cNvPr>
          <p:cNvSpPr>
            <a:spLocks noGrp="1"/>
          </p:cNvSpPr>
          <p:nvPr>
            <p:ph type="body" sz="quarter" idx="10" hasCustomPrompt="1"/>
          </p:nvPr>
        </p:nvSpPr>
        <p:spPr>
          <a:xfrm>
            <a:off x="479425" y="937168"/>
            <a:ext cx="7488238" cy="552253"/>
          </a:xfrm>
        </p:spPr>
        <p:txBody>
          <a:bodyPr/>
          <a:lstStyle>
            <a:lvl1pPr marL="7938" indent="-7938">
              <a:buNone/>
              <a:tabLst/>
              <a:defRPr sz="3200" b="1">
                <a:solidFill>
                  <a:schemeClr val="bg1"/>
                </a:solidFill>
                <a:latin typeface="+mj-lt"/>
              </a:defRPr>
            </a:lvl1pPr>
          </a:lstStyle>
          <a:p>
            <a:pPr lvl="0"/>
            <a:r>
              <a:rPr lang="sv-SE"/>
              <a:t>Rubrik in här</a:t>
            </a:r>
          </a:p>
        </p:txBody>
      </p:sp>
      <p:sp>
        <p:nvSpPr>
          <p:cNvPr id="7" name="Sidnummer">
            <a:extLst>
              <a:ext uri="{FF2B5EF4-FFF2-40B4-BE49-F238E27FC236}">
                <a16:creationId xmlns:a16="http://schemas.microsoft.com/office/drawing/2014/main" id="{4E6689EE-754A-D34C-8A3E-93C63C01D1D6}"/>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14" name="Bildobjekt 13">
            <a:extLst>
              <a:ext uri="{FF2B5EF4-FFF2-40B4-BE49-F238E27FC236}">
                <a16:creationId xmlns:a16="http://schemas.microsoft.com/office/drawing/2014/main" id="{88851839-FDCF-E740-9B0B-B5CDA19B28D2}"/>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94350687"/>
      </p:ext>
    </p:extLst>
  </p:cSld>
  <p:clrMapOvr>
    <a:overrideClrMapping bg1="lt1" tx1="dk1" bg2="lt2" tx2="dk2" accent1="accent1" accent2="accent2" accent3="accent3" accent4="accent4" accent5="accent5" accent6="accent6" hlink="hlink" folHlink="folHlink"/>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p:cSld name="1_Citat alt 2">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Diabildsnummer">
            <a:extLst>
              <a:ext uri="{FF2B5EF4-FFF2-40B4-BE49-F238E27FC236}">
                <a16:creationId xmlns:a16="http://schemas.microsoft.com/office/drawing/2014/main" id="{C2CE168D-F6B2-FA46-9B91-720905C9AD5F}"/>
              </a:ext>
            </a:extLst>
          </p:cNvPr>
          <p:cNvSpPr txBox="1">
            <a:spLocks noGrp="1"/>
          </p:cNvSpPr>
          <p:nvPr>
            <p:ph type="sldNum" sz="quarter" idx="4"/>
          </p:nvPr>
        </p:nvSpPr>
        <p:spPr>
          <a:xfrm>
            <a:off x="11812200" y="0"/>
            <a:ext cx="379800" cy="379800"/>
          </a:xfrm>
          <a:prstGeom prst="rect">
            <a:avLst/>
          </a:prstGeom>
          <a:solidFill>
            <a:srgbClr val="000000"/>
          </a:solidFill>
        </p:spPr>
        <p:txBody>
          <a:bodyPr anchor="ctr" anchorCtr="0"/>
          <a:lstStyle>
            <a:lvl1pPr>
              <a:defRPr sz="1200">
                <a:solidFill>
                  <a:schemeClr val="bg1"/>
                </a:solidFill>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5" name="Platshållare för text 4">
            <a:extLst>
              <a:ext uri="{FF2B5EF4-FFF2-40B4-BE49-F238E27FC236}">
                <a16:creationId xmlns:a16="http://schemas.microsoft.com/office/drawing/2014/main" id="{2A6A8ACB-FF2C-3746-83D7-455ADB489B69}"/>
              </a:ext>
            </a:extLst>
          </p:cNvPr>
          <p:cNvSpPr>
            <a:spLocks noGrp="1"/>
          </p:cNvSpPr>
          <p:nvPr>
            <p:ph type="body" sz="quarter" idx="11" hasCustomPrompt="1"/>
          </p:nvPr>
        </p:nvSpPr>
        <p:spPr>
          <a:xfrm>
            <a:off x="1022118" y="1455985"/>
            <a:ext cx="4471713" cy="330654"/>
          </a:xfrm>
        </p:spPr>
        <p:txBody>
          <a:bodyPr anchor="b" anchorCtr="0"/>
          <a:lstStyle>
            <a:lvl1pPr marL="7938" marR="0" indent="-7938"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b="0">
                <a:solidFill>
                  <a:schemeClr val="bg1"/>
                </a:solidFill>
              </a:defRPr>
            </a:lvl1pPr>
          </a:lstStyle>
          <a:p>
            <a:pPr marL="7938" marR="0" lvl="0" indent="-7938"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”Citat in här” </a:t>
            </a:r>
          </a:p>
        </p:txBody>
      </p:sp>
      <p:sp>
        <p:nvSpPr>
          <p:cNvPr id="16" name="Underrubrik 2">
            <a:extLst>
              <a:ext uri="{FF2B5EF4-FFF2-40B4-BE49-F238E27FC236}">
                <a16:creationId xmlns:a16="http://schemas.microsoft.com/office/drawing/2014/main" id="{FEC41DDF-F98C-384A-9BFA-D8C48CBA424A}"/>
              </a:ext>
            </a:extLst>
          </p:cNvPr>
          <p:cNvSpPr>
            <a:spLocks noGrp="1"/>
          </p:cNvSpPr>
          <p:nvPr>
            <p:ph type="subTitle" idx="1" hasCustomPrompt="1"/>
          </p:nvPr>
        </p:nvSpPr>
        <p:spPr>
          <a:xfrm>
            <a:off x="1025238" y="1868790"/>
            <a:ext cx="4468583" cy="302954"/>
          </a:xfrm>
          <a:prstGeom prst="rect">
            <a:avLst/>
          </a:prstGeom>
        </p:spPr>
        <p:txBody>
          <a:bodyPr lIns="0" tIns="108000" rIns="0" bIns="0"/>
          <a:lstStyle>
            <a:lvl1pPr marL="7938" marR="0" indent="-7938"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sv-SE"/>
              <a:t>- Namn </a:t>
            </a:r>
            <a:r>
              <a:rPr lang="sv-SE" err="1"/>
              <a:t>Namnsson</a:t>
            </a:r>
            <a:r>
              <a:rPr lang="sv-SE"/>
              <a:t>, Titel Företag</a:t>
            </a:r>
          </a:p>
        </p:txBody>
      </p:sp>
      <p:sp>
        <p:nvSpPr>
          <p:cNvPr id="8" name="textruta 7">
            <a:extLst>
              <a:ext uri="{FF2B5EF4-FFF2-40B4-BE49-F238E27FC236}">
                <a16:creationId xmlns:a16="http://schemas.microsoft.com/office/drawing/2014/main" id="{8A41EB11-93A9-8C43-835B-C0801CD5418F}"/>
              </a:ext>
            </a:extLst>
          </p:cNvPr>
          <p:cNvSpPr txBox="1"/>
          <p:nvPr/>
        </p:nvSpPr>
        <p:spPr>
          <a:xfrm>
            <a:off x="0" y="6539311"/>
            <a:ext cx="1780674" cy="230832"/>
          </a:xfrm>
          <a:prstGeom prst="rect">
            <a:avLst/>
          </a:prstGeom>
          <a:noFill/>
        </p:spPr>
        <p:txBody>
          <a:bodyPr wrap="square" rtlCol="0">
            <a:spAutoFit/>
          </a:bodyPr>
          <a:lstStyle/>
          <a:p>
            <a:r>
              <a:rPr lang="sv-SE" sz="900" i="1">
                <a:solidFill>
                  <a:srgbClr val="FFFFFF"/>
                </a:solidFill>
              </a:rPr>
              <a:t>@ Nichlas Ingvarsson</a:t>
            </a:r>
          </a:p>
        </p:txBody>
      </p:sp>
      <p:pic>
        <p:nvPicPr>
          <p:cNvPr id="12" name="Bildobjekt 11">
            <a:extLst>
              <a:ext uri="{FF2B5EF4-FFF2-40B4-BE49-F238E27FC236}">
                <a16:creationId xmlns:a16="http://schemas.microsoft.com/office/drawing/2014/main" id="{5A00FCD0-C990-EC43-BE56-BA40A20279F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89516791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p:cSld name="Bild + Rubrik">
    <p:spTree>
      <p:nvGrpSpPr>
        <p:cNvPr id="1" name=""/>
        <p:cNvGrpSpPr/>
        <p:nvPr/>
      </p:nvGrpSpPr>
      <p:grpSpPr>
        <a:xfrm>
          <a:off x="0" y="0"/>
          <a:ext cx="0" cy="0"/>
          <a:chOff x="0" y="0"/>
          <a:chExt cx="0" cy="0"/>
        </a:xfrm>
      </p:grpSpPr>
      <p:sp>
        <p:nvSpPr>
          <p:cNvPr id="3" name="Platshållare för bild 2">
            <a:extLst>
              <a:ext uri="{FF2B5EF4-FFF2-40B4-BE49-F238E27FC236}">
                <a16:creationId xmlns:a16="http://schemas.microsoft.com/office/drawing/2014/main" id="{130DFBAC-EEC0-4049-A3BE-6F4315484BD1}"/>
              </a:ext>
              <a:ext uri="{C183D7F6-B498-43B3-948B-1728B52AA6E4}">
                <adec:decorative xmlns:adec="http://schemas.microsoft.com/office/drawing/2017/decorative" val="0"/>
              </a:ext>
            </a:extLst>
          </p:cNvPr>
          <p:cNvSpPr>
            <a:spLocks noGrp="1"/>
          </p:cNvSpPr>
          <p:nvPr>
            <p:ph type="pic" sz="quarter" idx="21"/>
          </p:nvPr>
        </p:nvSpPr>
        <p:spPr>
          <a:xfrm>
            <a:off x="0" y="0"/>
            <a:ext cx="12192000" cy="6858000"/>
          </a:xfrm>
          <a:prstGeom prst="rect">
            <a:avLst/>
          </a:prstGeom>
        </p:spPr>
        <p:txBody>
          <a:bodyPr/>
          <a:lstStyle/>
          <a:p>
            <a:r>
              <a:rPr lang="sv-SE"/>
              <a:t>Klicka på ikonen för att lägga till en bild</a:t>
            </a:r>
          </a:p>
        </p:txBody>
      </p:sp>
      <p:sp>
        <p:nvSpPr>
          <p:cNvPr id="9" name="Platshållare för rubrik 1">
            <a:extLst>
              <a:ext uri="{FF2B5EF4-FFF2-40B4-BE49-F238E27FC236}">
                <a16:creationId xmlns:a16="http://schemas.microsoft.com/office/drawing/2014/main" id="{49995343-846A-AA44-AD5F-7930576345C2}"/>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sp>
        <p:nvSpPr>
          <p:cNvPr id="7" name="Sidnummer">
            <a:extLst>
              <a:ext uri="{FF2B5EF4-FFF2-40B4-BE49-F238E27FC236}">
                <a16:creationId xmlns:a16="http://schemas.microsoft.com/office/drawing/2014/main" id="{74C544C1-547E-DA4C-81DC-122C05307B17}"/>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2" name="Platshållare för text 4">
            <a:extLst>
              <a:ext uri="{FF2B5EF4-FFF2-40B4-BE49-F238E27FC236}">
                <a16:creationId xmlns:a16="http://schemas.microsoft.com/office/drawing/2014/main" id="{12F40932-B215-BC42-8DAB-46A3CBE41E0F}"/>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3" name="Logotyp Business Region Skåne">
            <a:extLst>
              <a:ext uri="{FF2B5EF4-FFF2-40B4-BE49-F238E27FC236}">
                <a16:creationId xmlns:a16="http://schemas.microsoft.com/office/drawing/2014/main" id="{9CBF9ED7-7F4B-D64E-909D-516EDB9811AC}"/>
              </a:ext>
              <a:ext uri="{C183D7F6-B498-43B3-948B-1728B52AA6E4}">
                <adec:decorative xmlns:adec="http://schemas.microsoft.com/office/drawing/2017/decorative" val="1"/>
              </a:ext>
            </a:extLst>
          </p:cNvPr>
          <p:cNvSpPr>
            <a:spLocks noGrp="1"/>
          </p:cNvSpPr>
          <p:nvPr>
            <p:ph type="body" sz="quarter" idx="13"/>
          </p:nvPr>
        </p:nvSpPr>
        <p:spPr>
          <a:xfrm>
            <a:off x="10306431" y="6217844"/>
            <a:ext cx="1406144" cy="333248"/>
          </a:xfrm>
          <a:blipFill>
            <a:blip r:embed="rId2"/>
            <a:stretch>
              <a:fillRect/>
            </a:stretch>
          </a:blipFill>
        </p:spPr>
        <p:txBody>
          <a:bodyPr/>
          <a:lstStyle>
            <a:lvl1pPr>
              <a:buNone/>
              <a:defRPr>
                <a:noFill/>
              </a:defRPr>
            </a:lvl1pPr>
          </a:lstStyle>
          <a:p>
            <a:pPr lvl="0"/>
            <a:r>
              <a:rPr lang="sv-SE"/>
              <a:t>Klicka här för att ändra format på bakgrundstexten</a:t>
            </a:r>
          </a:p>
        </p:txBody>
      </p:sp>
    </p:spTree>
    <p:extLst>
      <p:ext uri="{BB962C8B-B14F-4D97-AF65-F5344CB8AC3E}">
        <p14:creationId xmlns:p14="http://schemas.microsoft.com/office/powerpoint/2010/main" val="1527769801"/>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p:cSld name="3 bilder + lista">
    <p:spTree>
      <p:nvGrpSpPr>
        <p:cNvPr id="1" name=""/>
        <p:cNvGrpSpPr/>
        <p:nvPr/>
      </p:nvGrpSpPr>
      <p:grpSpPr>
        <a:xfrm>
          <a:off x="0" y="0"/>
          <a:ext cx="0" cy="0"/>
          <a:chOff x="0" y="0"/>
          <a:chExt cx="0" cy="0"/>
        </a:xfrm>
      </p:grpSpPr>
      <p:sp>
        <p:nvSpPr>
          <p:cNvPr id="9" name="Platshållare för text 8">
            <a:extLst>
              <a:ext uri="{FF2B5EF4-FFF2-40B4-BE49-F238E27FC236}">
                <a16:creationId xmlns:a16="http://schemas.microsoft.com/office/drawing/2014/main" id="{A38E541A-0696-BF4D-A121-958FD30C21A0}"/>
              </a:ext>
            </a:extLst>
          </p:cNvPr>
          <p:cNvSpPr>
            <a:spLocks noGrp="1"/>
          </p:cNvSpPr>
          <p:nvPr>
            <p:ph type="body" sz="quarter" idx="30" hasCustomPrompt="1"/>
          </p:nvPr>
        </p:nvSpPr>
        <p:spPr>
          <a:xfrm>
            <a:off x="6167438" y="3566831"/>
            <a:ext cx="5544565" cy="2305050"/>
          </a:xfrm>
          <a:solidFill>
            <a:schemeClr val="bg1">
              <a:lumMod val="95000"/>
            </a:schemeClr>
          </a:solidFill>
        </p:spPr>
        <p:txBody>
          <a:bodyPr lIns="180000" tIns="180000" rIns="180000" bIns="180000">
            <a:noAutofit/>
          </a:bodyPr>
          <a:lstStyle>
            <a:lvl1pPr>
              <a:defRPr sz="1600"/>
            </a:lvl1pPr>
          </a:lstStyle>
          <a:p>
            <a:pPr lvl="0"/>
            <a:r>
              <a:rPr lang="sv-SE"/>
              <a:t>Skriv din text/punktlista här</a:t>
            </a:r>
          </a:p>
        </p:txBody>
      </p:sp>
      <p:sp>
        <p:nvSpPr>
          <p:cNvPr id="28" name="Platshållare för bild 5">
            <a:extLst>
              <a:ext uri="{FF2B5EF4-FFF2-40B4-BE49-F238E27FC236}">
                <a16:creationId xmlns:a16="http://schemas.microsoft.com/office/drawing/2014/main" id="{A30045CE-584D-8E4A-A545-430B963D3DE9}"/>
              </a:ext>
            </a:extLst>
          </p:cNvPr>
          <p:cNvSpPr>
            <a:spLocks noGrp="1"/>
          </p:cNvSpPr>
          <p:nvPr>
            <p:ph type="pic" sz="quarter" idx="29"/>
          </p:nvPr>
        </p:nvSpPr>
        <p:spPr>
          <a:xfrm>
            <a:off x="479425" y="3566831"/>
            <a:ext cx="5544566" cy="2305050"/>
          </a:xfrm>
          <a:solidFill>
            <a:srgbClr val="CFCCCC"/>
          </a:solidFill>
        </p:spPr>
        <p:txBody>
          <a:bodyPr/>
          <a:lstStyle/>
          <a:p>
            <a:r>
              <a:rPr lang="sv-SE"/>
              <a:t>Klicka på ikonen för att lägga till en bild</a:t>
            </a:r>
          </a:p>
        </p:txBody>
      </p:sp>
      <p:sp>
        <p:nvSpPr>
          <p:cNvPr id="6" name="Platshållare för bild 5">
            <a:extLst>
              <a:ext uri="{FF2B5EF4-FFF2-40B4-BE49-F238E27FC236}">
                <a16:creationId xmlns:a16="http://schemas.microsoft.com/office/drawing/2014/main" id="{EE80BA8B-5289-6849-86ED-595ED36DB334}"/>
              </a:ext>
            </a:extLst>
          </p:cNvPr>
          <p:cNvSpPr>
            <a:spLocks noGrp="1"/>
          </p:cNvSpPr>
          <p:nvPr>
            <p:ph type="pic" sz="quarter" idx="27"/>
          </p:nvPr>
        </p:nvSpPr>
        <p:spPr>
          <a:xfrm>
            <a:off x="6168010" y="1123037"/>
            <a:ext cx="5544565" cy="2305050"/>
          </a:xfrm>
          <a:solidFill>
            <a:srgbClr val="CFCCCC"/>
          </a:solidFill>
        </p:spPr>
        <p:txBody>
          <a:bodyPr/>
          <a:lstStyle/>
          <a:p>
            <a:r>
              <a:rPr lang="sv-SE"/>
              <a:t>Klicka på ikonen för att lägga till en bild</a:t>
            </a:r>
          </a:p>
        </p:txBody>
      </p:sp>
      <p:sp>
        <p:nvSpPr>
          <p:cNvPr id="22" name="Platshållare för bild 5">
            <a:extLst>
              <a:ext uri="{FF2B5EF4-FFF2-40B4-BE49-F238E27FC236}">
                <a16:creationId xmlns:a16="http://schemas.microsoft.com/office/drawing/2014/main" id="{6DA74853-BB61-4E4A-8277-D9BDA7423CA4}"/>
              </a:ext>
            </a:extLst>
          </p:cNvPr>
          <p:cNvSpPr>
            <a:spLocks noGrp="1"/>
          </p:cNvSpPr>
          <p:nvPr>
            <p:ph type="pic" sz="quarter" idx="28"/>
          </p:nvPr>
        </p:nvSpPr>
        <p:spPr>
          <a:xfrm>
            <a:off x="479425" y="1131129"/>
            <a:ext cx="5544566" cy="2305050"/>
          </a:xfrm>
          <a:solidFill>
            <a:srgbClr val="CFCCCC"/>
          </a:solidFill>
        </p:spPr>
        <p:txBody>
          <a:bodyPr/>
          <a:lstStyle/>
          <a:p>
            <a:r>
              <a:rPr lang="sv-SE"/>
              <a:t>Klicka på ikonen för att lägga till en bild</a:t>
            </a:r>
          </a:p>
        </p:txBody>
      </p:sp>
      <p:sp>
        <p:nvSpPr>
          <p:cNvPr id="10" name="Sidnummer">
            <a:extLst>
              <a:ext uri="{FF2B5EF4-FFF2-40B4-BE49-F238E27FC236}">
                <a16:creationId xmlns:a16="http://schemas.microsoft.com/office/drawing/2014/main" id="{A150F831-2069-F145-9464-2DF20BA10619}"/>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2" name="Platshållare för text 4">
            <a:extLst>
              <a:ext uri="{FF2B5EF4-FFF2-40B4-BE49-F238E27FC236}">
                <a16:creationId xmlns:a16="http://schemas.microsoft.com/office/drawing/2014/main" id="{551F4E41-5B68-C74B-B144-65D7130C959E}"/>
              </a:ext>
            </a:extLst>
          </p:cNvPr>
          <p:cNvSpPr>
            <a:spLocks noGrp="1"/>
          </p:cNvSpPr>
          <p:nvPr>
            <p:ph type="body" sz="quarter" idx="22" hasCustomPrompt="1"/>
          </p:nvPr>
        </p:nvSpPr>
        <p:spPr>
          <a:xfrm>
            <a:off x="581026" y="3151675"/>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3" name="Platshållare för text 4">
            <a:extLst>
              <a:ext uri="{FF2B5EF4-FFF2-40B4-BE49-F238E27FC236}">
                <a16:creationId xmlns:a16="http://schemas.microsoft.com/office/drawing/2014/main" id="{FEFC7C4A-1DEE-3E41-986F-7D291323DA40}"/>
              </a:ext>
            </a:extLst>
          </p:cNvPr>
          <p:cNvSpPr>
            <a:spLocks noGrp="1"/>
          </p:cNvSpPr>
          <p:nvPr>
            <p:ph type="body" sz="quarter" idx="31" hasCustomPrompt="1"/>
          </p:nvPr>
        </p:nvSpPr>
        <p:spPr>
          <a:xfrm>
            <a:off x="581025" y="5559219"/>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5" name="Platshållare för text 4">
            <a:extLst>
              <a:ext uri="{FF2B5EF4-FFF2-40B4-BE49-F238E27FC236}">
                <a16:creationId xmlns:a16="http://schemas.microsoft.com/office/drawing/2014/main" id="{3E7D7F7E-3DBC-7C4F-A027-0AFCD91605AA}"/>
              </a:ext>
            </a:extLst>
          </p:cNvPr>
          <p:cNvSpPr>
            <a:spLocks noGrp="1"/>
          </p:cNvSpPr>
          <p:nvPr>
            <p:ph type="body" sz="quarter" idx="32" hasCustomPrompt="1"/>
          </p:nvPr>
        </p:nvSpPr>
        <p:spPr>
          <a:xfrm>
            <a:off x="6269038" y="3151675"/>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4" name="Platshållare för rubrik 1">
            <a:extLst>
              <a:ext uri="{FF2B5EF4-FFF2-40B4-BE49-F238E27FC236}">
                <a16:creationId xmlns:a16="http://schemas.microsoft.com/office/drawing/2014/main" id="{F8F19869-B1E3-1940-A6D8-BE4BC6AB4C13}"/>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16" name="Bildobjekt 15">
            <a:extLst>
              <a:ext uri="{FF2B5EF4-FFF2-40B4-BE49-F238E27FC236}">
                <a16:creationId xmlns:a16="http://schemas.microsoft.com/office/drawing/2014/main" id="{3EF0D40A-E2D8-6E42-88A4-F30284509D13}"/>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3818142588"/>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 4 listor">
    <p:spTree>
      <p:nvGrpSpPr>
        <p:cNvPr id="1" name=""/>
        <p:cNvGrpSpPr/>
        <p:nvPr/>
      </p:nvGrpSpPr>
      <p:grpSpPr>
        <a:xfrm>
          <a:off x="0" y="0"/>
          <a:ext cx="0" cy="0"/>
          <a:chOff x="0" y="0"/>
          <a:chExt cx="0" cy="0"/>
        </a:xfrm>
      </p:grpSpPr>
      <p:sp>
        <p:nvSpPr>
          <p:cNvPr id="25" name="Rektangel 24">
            <a:extLst>
              <a:ext uri="{FF2B5EF4-FFF2-40B4-BE49-F238E27FC236}">
                <a16:creationId xmlns:a16="http://schemas.microsoft.com/office/drawing/2014/main" id="{B3EA8863-17ED-334D-91D1-30F39257147F}"/>
              </a:ext>
            </a:extLst>
          </p:cNvPr>
          <p:cNvSpPr/>
          <p:nvPr/>
        </p:nvSpPr>
        <p:spPr>
          <a:xfrm>
            <a:off x="6154596" y="3594791"/>
            <a:ext cx="5572406" cy="23050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26" name="Platshållare för text 2">
            <a:extLst>
              <a:ext uri="{FF2B5EF4-FFF2-40B4-BE49-F238E27FC236}">
                <a16:creationId xmlns:a16="http://schemas.microsoft.com/office/drawing/2014/main" id="{DAD9853B-4BF1-2F44-9D55-7084FB504F87}"/>
              </a:ext>
            </a:extLst>
          </p:cNvPr>
          <p:cNvSpPr>
            <a:spLocks noGrp="1"/>
          </p:cNvSpPr>
          <p:nvPr>
            <p:ph type="body" sz="quarter" idx="42" hasCustomPrompt="1"/>
          </p:nvPr>
        </p:nvSpPr>
        <p:spPr>
          <a:xfrm>
            <a:off x="6154596" y="3938104"/>
            <a:ext cx="5543550" cy="1954696"/>
          </a:xfrm>
        </p:spPr>
        <p:txBody>
          <a:bodyPr lIns="324000" tIns="180000" rIns="324000" bIns="180000">
            <a:noAutofit/>
          </a:bodyPr>
          <a:lstStyle>
            <a:lvl1pPr marL="228600" marR="0" indent="-228600" algn="l" defTabSz="914400" rtl="0" eaLnBrk="1" fontAlgn="auto" latinLnBrk="0" hangingPunct="1">
              <a:lnSpc>
                <a:spcPct val="100000"/>
              </a:lnSpc>
              <a:spcBef>
                <a:spcPts val="700"/>
              </a:spcBef>
              <a:spcAft>
                <a:spcPts val="0"/>
              </a:spcAft>
              <a:buClrTx/>
              <a:buSzTx/>
              <a:buFont typeface="Arial" panose="020B0604020202020204" pitchFamily="34" charset="0"/>
              <a:buChar char="•"/>
              <a:tabLst/>
              <a:defRPr sz="1600"/>
            </a:lvl1pPr>
          </a:lstStyle>
          <a:p>
            <a:pPr lvl="0"/>
            <a:r>
              <a:rPr lang="sv-SE"/>
              <a:t>Skriv din text/punktlista här</a:t>
            </a:r>
          </a:p>
        </p:txBody>
      </p:sp>
      <p:sp>
        <p:nvSpPr>
          <p:cNvPr id="27" name="Platshållare för text 8">
            <a:extLst>
              <a:ext uri="{FF2B5EF4-FFF2-40B4-BE49-F238E27FC236}">
                <a16:creationId xmlns:a16="http://schemas.microsoft.com/office/drawing/2014/main" id="{7AD62EDC-C8D2-6345-B4F7-D1FEF53B783E}"/>
              </a:ext>
            </a:extLst>
          </p:cNvPr>
          <p:cNvSpPr>
            <a:spLocks noGrp="1"/>
          </p:cNvSpPr>
          <p:nvPr>
            <p:ph type="body" sz="quarter" idx="43" hasCustomPrompt="1"/>
          </p:nvPr>
        </p:nvSpPr>
        <p:spPr>
          <a:xfrm>
            <a:off x="6169024" y="3607491"/>
            <a:ext cx="5543550" cy="481909"/>
          </a:xfrm>
          <a:noFill/>
        </p:spPr>
        <p:txBody>
          <a:bodyPr lIns="180000" tIns="180000" rIns="180000" bIns="180000">
            <a:noAutofit/>
          </a:bodyPr>
          <a:lstStyle>
            <a:lvl1pPr>
              <a:buNone/>
              <a:defRPr sz="1600" b="1">
                <a:latin typeface="+mj-lt"/>
              </a:defRPr>
            </a:lvl1pPr>
          </a:lstStyle>
          <a:p>
            <a:pPr lvl="0"/>
            <a:r>
              <a:rPr lang="sv-SE"/>
              <a:t>Rubrik</a:t>
            </a:r>
          </a:p>
        </p:txBody>
      </p:sp>
      <p:sp>
        <p:nvSpPr>
          <p:cNvPr id="22" name="Rektangel 21">
            <a:extLst>
              <a:ext uri="{FF2B5EF4-FFF2-40B4-BE49-F238E27FC236}">
                <a16:creationId xmlns:a16="http://schemas.microsoft.com/office/drawing/2014/main" id="{729B8F37-DCC0-1049-A632-14DE70DBCE88}"/>
              </a:ext>
            </a:extLst>
          </p:cNvPr>
          <p:cNvSpPr/>
          <p:nvPr/>
        </p:nvSpPr>
        <p:spPr>
          <a:xfrm>
            <a:off x="464996" y="3594791"/>
            <a:ext cx="5572406" cy="23050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23" name="Platshållare för text 2">
            <a:extLst>
              <a:ext uri="{FF2B5EF4-FFF2-40B4-BE49-F238E27FC236}">
                <a16:creationId xmlns:a16="http://schemas.microsoft.com/office/drawing/2014/main" id="{0F7628BF-ED1B-5C47-8786-DF86C521179F}"/>
              </a:ext>
            </a:extLst>
          </p:cNvPr>
          <p:cNvSpPr>
            <a:spLocks noGrp="1"/>
          </p:cNvSpPr>
          <p:nvPr>
            <p:ph type="body" sz="quarter" idx="40" hasCustomPrompt="1"/>
          </p:nvPr>
        </p:nvSpPr>
        <p:spPr>
          <a:xfrm>
            <a:off x="464995" y="3938104"/>
            <a:ext cx="5557979" cy="1954696"/>
          </a:xfrm>
        </p:spPr>
        <p:txBody>
          <a:bodyPr lIns="324000" tIns="180000" rIns="324000" bIns="180000">
            <a:noAutofit/>
          </a:bodyPr>
          <a:lstStyle>
            <a:lvl1pPr marL="228600" marR="0" indent="-228600" algn="l" defTabSz="914400" rtl="0" eaLnBrk="1" fontAlgn="auto" latinLnBrk="0" hangingPunct="1">
              <a:lnSpc>
                <a:spcPct val="100000"/>
              </a:lnSpc>
              <a:spcBef>
                <a:spcPts val="700"/>
              </a:spcBef>
              <a:spcAft>
                <a:spcPts val="0"/>
              </a:spcAft>
              <a:buClrTx/>
              <a:buSzTx/>
              <a:buFont typeface="Arial" panose="020B0604020202020204" pitchFamily="34" charset="0"/>
              <a:buChar char="•"/>
              <a:tabLst/>
              <a:defRPr sz="1600"/>
            </a:lvl1pPr>
          </a:lstStyle>
          <a:p>
            <a:pPr lvl="0"/>
            <a:r>
              <a:rPr lang="sv-SE"/>
              <a:t>Skriv din text/punktlista här</a:t>
            </a:r>
          </a:p>
        </p:txBody>
      </p:sp>
      <p:sp>
        <p:nvSpPr>
          <p:cNvPr id="24" name="Platshållare för text 8">
            <a:extLst>
              <a:ext uri="{FF2B5EF4-FFF2-40B4-BE49-F238E27FC236}">
                <a16:creationId xmlns:a16="http://schemas.microsoft.com/office/drawing/2014/main" id="{6F1DDD63-C393-9641-9A43-B683449BDDB8}"/>
              </a:ext>
            </a:extLst>
          </p:cNvPr>
          <p:cNvSpPr>
            <a:spLocks noGrp="1"/>
          </p:cNvSpPr>
          <p:nvPr>
            <p:ph type="body" sz="quarter" idx="41" hasCustomPrompt="1"/>
          </p:nvPr>
        </p:nvSpPr>
        <p:spPr>
          <a:xfrm>
            <a:off x="479424" y="3607491"/>
            <a:ext cx="5543550" cy="481909"/>
          </a:xfrm>
          <a:noFill/>
        </p:spPr>
        <p:txBody>
          <a:bodyPr lIns="180000" tIns="180000" rIns="180000" bIns="180000">
            <a:noAutofit/>
          </a:bodyPr>
          <a:lstStyle>
            <a:lvl1pPr>
              <a:buNone/>
              <a:defRPr sz="1600" b="1">
                <a:latin typeface="+mj-lt"/>
              </a:defRPr>
            </a:lvl1pPr>
          </a:lstStyle>
          <a:p>
            <a:pPr lvl="0"/>
            <a:r>
              <a:rPr lang="sv-SE"/>
              <a:t>Rubrik</a:t>
            </a:r>
          </a:p>
        </p:txBody>
      </p:sp>
      <p:sp>
        <p:nvSpPr>
          <p:cNvPr id="21" name="Rektangel 20">
            <a:extLst>
              <a:ext uri="{FF2B5EF4-FFF2-40B4-BE49-F238E27FC236}">
                <a16:creationId xmlns:a16="http://schemas.microsoft.com/office/drawing/2014/main" id="{EDC2D0D2-F37F-EE42-95C9-540B75994EB2}"/>
              </a:ext>
            </a:extLst>
          </p:cNvPr>
          <p:cNvSpPr/>
          <p:nvPr/>
        </p:nvSpPr>
        <p:spPr>
          <a:xfrm>
            <a:off x="6167296" y="1143691"/>
            <a:ext cx="5572406" cy="23050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19" name="Platshållare för text 2">
            <a:extLst>
              <a:ext uri="{FF2B5EF4-FFF2-40B4-BE49-F238E27FC236}">
                <a16:creationId xmlns:a16="http://schemas.microsoft.com/office/drawing/2014/main" id="{4EAD2B9D-FFFF-4B4D-B608-24C1CFBE0152}"/>
              </a:ext>
            </a:extLst>
          </p:cNvPr>
          <p:cNvSpPr>
            <a:spLocks noGrp="1"/>
          </p:cNvSpPr>
          <p:nvPr>
            <p:ph type="body" sz="quarter" idx="38" hasCustomPrompt="1"/>
          </p:nvPr>
        </p:nvSpPr>
        <p:spPr>
          <a:xfrm>
            <a:off x="6181725" y="1494045"/>
            <a:ext cx="5543549" cy="1954696"/>
          </a:xfrm>
        </p:spPr>
        <p:txBody>
          <a:bodyPr lIns="324000" tIns="180000" rIns="324000" bIns="180000">
            <a:noAutofit/>
          </a:bodyPr>
          <a:lstStyle>
            <a:lvl1pPr marL="228600" marR="0" indent="-228600" algn="l" defTabSz="914400" rtl="0" eaLnBrk="1" fontAlgn="auto" latinLnBrk="0" hangingPunct="1">
              <a:lnSpc>
                <a:spcPct val="100000"/>
              </a:lnSpc>
              <a:spcBef>
                <a:spcPts val="700"/>
              </a:spcBef>
              <a:spcAft>
                <a:spcPts val="0"/>
              </a:spcAft>
              <a:buClrTx/>
              <a:buSzTx/>
              <a:buFont typeface="Arial" panose="020B0604020202020204" pitchFamily="34" charset="0"/>
              <a:buChar char="•"/>
              <a:tabLst/>
              <a:defRPr sz="1600"/>
            </a:lvl1pPr>
          </a:lstStyle>
          <a:p>
            <a:pPr lvl="0"/>
            <a:r>
              <a:rPr lang="sv-SE"/>
              <a:t>Skriv din text/punktlista här</a:t>
            </a:r>
          </a:p>
        </p:txBody>
      </p:sp>
      <p:sp>
        <p:nvSpPr>
          <p:cNvPr id="20" name="Platshållare för text 8">
            <a:extLst>
              <a:ext uri="{FF2B5EF4-FFF2-40B4-BE49-F238E27FC236}">
                <a16:creationId xmlns:a16="http://schemas.microsoft.com/office/drawing/2014/main" id="{D28E4375-8EA1-8245-AED8-5EFA486FA603}"/>
              </a:ext>
            </a:extLst>
          </p:cNvPr>
          <p:cNvSpPr>
            <a:spLocks noGrp="1"/>
          </p:cNvSpPr>
          <p:nvPr>
            <p:ph type="body" sz="quarter" idx="39" hasCustomPrompt="1"/>
          </p:nvPr>
        </p:nvSpPr>
        <p:spPr>
          <a:xfrm>
            <a:off x="6181724" y="1143691"/>
            <a:ext cx="5543550" cy="481909"/>
          </a:xfrm>
          <a:noFill/>
        </p:spPr>
        <p:txBody>
          <a:bodyPr lIns="180000" tIns="180000" rIns="180000" bIns="180000">
            <a:noAutofit/>
          </a:bodyPr>
          <a:lstStyle>
            <a:lvl1pPr>
              <a:buNone/>
              <a:defRPr sz="1600" b="1">
                <a:latin typeface="+mj-lt"/>
              </a:defRPr>
            </a:lvl1pPr>
          </a:lstStyle>
          <a:p>
            <a:pPr lvl="0"/>
            <a:r>
              <a:rPr lang="sv-SE"/>
              <a:t>Rubrik</a:t>
            </a:r>
          </a:p>
        </p:txBody>
      </p:sp>
      <p:sp>
        <p:nvSpPr>
          <p:cNvPr id="2" name="Rektangel 1">
            <a:extLst>
              <a:ext uri="{FF2B5EF4-FFF2-40B4-BE49-F238E27FC236}">
                <a16:creationId xmlns:a16="http://schemas.microsoft.com/office/drawing/2014/main" id="{84644A52-E0CD-524B-A169-1E889553C984}"/>
              </a:ext>
            </a:extLst>
          </p:cNvPr>
          <p:cNvSpPr/>
          <p:nvPr/>
        </p:nvSpPr>
        <p:spPr>
          <a:xfrm>
            <a:off x="464996" y="1143691"/>
            <a:ext cx="5572406" cy="23050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3" name="Platshållare för text 2">
            <a:extLst>
              <a:ext uri="{FF2B5EF4-FFF2-40B4-BE49-F238E27FC236}">
                <a16:creationId xmlns:a16="http://schemas.microsoft.com/office/drawing/2014/main" id="{2D215605-5A1D-8148-A2E8-432B8CA766C2}"/>
              </a:ext>
            </a:extLst>
          </p:cNvPr>
          <p:cNvSpPr>
            <a:spLocks noGrp="1"/>
          </p:cNvSpPr>
          <p:nvPr>
            <p:ph type="body" sz="quarter" idx="34" hasCustomPrompt="1"/>
          </p:nvPr>
        </p:nvSpPr>
        <p:spPr>
          <a:xfrm>
            <a:off x="464995" y="1474304"/>
            <a:ext cx="5543549" cy="1954696"/>
          </a:xfrm>
        </p:spPr>
        <p:txBody>
          <a:bodyPr lIns="324000" tIns="180000" rIns="324000" bIns="180000">
            <a:noAutofit/>
          </a:bodyPr>
          <a:lstStyle>
            <a:lvl1pPr marL="228600" marR="0" indent="-228600" algn="l" defTabSz="914400" rtl="0" eaLnBrk="1" fontAlgn="auto" latinLnBrk="0" hangingPunct="1">
              <a:lnSpc>
                <a:spcPct val="100000"/>
              </a:lnSpc>
              <a:spcBef>
                <a:spcPts val="700"/>
              </a:spcBef>
              <a:spcAft>
                <a:spcPts val="0"/>
              </a:spcAft>
              <a:buClrTx/>
              <a:buSzTx/>
              <a:buFont typeface="Arial" panose="020B0604020202020204" pitchFamily="34" charset="0"/>
              <a:buChar char="•"/>
              <a:tabLst/>
              <a:defRPr sz="1600"/>
            </a:lvl1pPr>
          </a:lstStyle>
          <a:p>
            <a:pPr lvl="0"/>
            <a:r>
              <a:rPr lang="sv-SE"/>
              <a:t>Skriv din text/punktlista här</a:t>
            </a:r>
          </a:p>
        </p:txBody>
      </p:sp>
      <p:sp>
        <p:nvSpPr>
          <p:cNvPr id="31" name="Platshållare för text 8">
            <a:extLst>
              <a:ext uri="{FF2B5EF4-FFF2-40B4-BE49-F238E27FC236}">
                <a16:creationId xmlns:a16="http://schemas.microsoft.com/office/drawing/2014/main" id="{FBB958EF-AC32-CC4E-971D-CF9AF421BB1A}"/>
              </a:ext>
            </a:extLst>
          </p:cNvPr>
          <p:cNvSpPr>
            <a:spLocks noGrp="1"/>
          </p:cNvSpPr>
          <p:nvPr>
            <p:ph type="body" sz="quarter" idx="32" hasCustomPrompt="1"/>
          </p:nvPr>
        </p:nvSpPr>
        <p:spPr>
          <a:xfrm>
            <a:off x="479424" y="1143691"/>
            <a:ext cx="5543550" cy="481909"/>
          </a:xfrm>
          <a:noFill/>
        </p:spPr>
        <p:txBody>
          <a:bodyPr lIns="180000" tIns="180000" rIns="180000" bIns="180000">
            <a:noAutofit/>
          </a:bodyPr>
          <a:lstStyle>
            <a:lvl1pPr>
              <a:buNone/>
              <a:defRPr sz="1600" b="1">
                <a:latin typeface="+mj-lt"/>
              </a:defRPr>
            </a:lvl1pPr>
          </a:lstStyle>
          <a:p>
            <a:pPr lvl="0"/>
            <a:r>
              <a:rPr lang="sv-SE"/>
              <a:t>Rubrik</a:t>
            </a:r>
          </a:p>
        </p:txBody>
      </p:sp>
      <p:sp>
        <p:nvSpPr>
          <p:cNvPr id="17" name="Sidnummer">
            <a:extLst>
              <a:ext uri="{FF2B5EF4-FFF2-40B4-BE49-F238E27FC236}">
                <a16:creationId xmlns:a16="http://schemas.microsoft.com/office/drawing/2014/main" id="{D3FB323F-7CEC-5D4F-A374-D2654D5EDB49}"/>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30" name="Platshållare för rubrik 1">
            <a:extLst>
              <a:ext uri="{FF2B5EF4-FFF2-40B4-BE49-F238E27FC236}">
                <a16:creationId xmlns:a16="http://schemas.microsoft.com/office/drawing/2014/main" id="{5102298E-7735-A846-94C6-67CAB9FFDAC5}"/>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18" name="Bildobjekt 17">
            <a:extLst>
              <a:ext uri="{FF2B5EF4-FFF2-40B4-BE49-F238E27FC236}">
                <a16:creationId xmlns:a16="http://schemas.microsoft.com/office/drawing/2014/main" id="{FE73F0C1-8776-484C-A8DE-1E4D430EBFE3}"/>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22167066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Rubrik + 2 saker att lyfta">
    <p:spTree>
      <p:nvGrpSpPr>
        <p:cNvPr id="1" name=""/>
        <p:cNvGrpSpPr/>
        <p:nvPr/>
      </p:nvGrpSpPr>
      <p:grpSpPr>
        <a:xfrm>
          <a:off x="0" y="0"/>
          <a:ext cx="0" cy="0"/>
          <a:chOff x="0" y="0"/>
          <a:chExt cx="0" cy="0"/>
        </a:xfrm>
      </p:grpSpPr>
      <p:sp>
        <p:nvSpPr>
          <p:cNvPr id="18" name="Platshållare för text 20">
            <a:extLst>
              <a:ext uri="{FF2B5EF4-FFF2-40B4-BE49-F238E27FC236}">
                <a16:creationId xmlns:a16="http://schemas.microsoft.com/office/drawing/2014/main" id="{B88853A9-9440-F145-8290-61052CAFDCED}"/>
              </a:ext>
            </a:extLst>
          </p:cNvPr>
          <p:cNvSpPr>
            <a:spLocks noGrp="1"/>
          </p:cNvSpPr>
          <p:nvPr>
            <p:ph type="body" sz="quarter" idx="29" hasCustomPrompt="1"/>
          </p:nvPr>
        </p:nvSpPr>
        <p:spPr>
          <a:xfrm>
            <a:off x="6580782" y="4039869"/>
            <a:ext cx="4882469" cy="14663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a:t>
            </a:r>
          </a:p>
        </p:txBody>
      </p:sp>
      <p:sp>
        <p:nvSpPr>
          <p:cNvPr id="16" name="Platshållare för text 20">
            <a:extLst>
              <a:ext uri="{FF2B5EF4-FFF2-40B4-BE49-F238E27FC236}">
                <a16:creationId xmlns:a16="http://schemas.microsoft.com/office/drawing/2014/main" id="{024281BF-7B67-1142-8CD1-BFF01B6A35C1}"/>
              </a:ext>
            </a:extLst>
          </p:cNvPr>
          <p:cNvSpPr>
            <a:spLocks noGrp="1"/>
          </p:cNvSpPr>
          <p:nvPr>
            <p:ph type="body" sz="quarter" idx="28" hasCustomPrompt="1"/>
          </p:nvPr>
        </p:nvSpPr>
        <p:spPr>
          <a:xfrm>
            <a:off x="6580782" y="3441877"/>
            <a:ext cx="4882469" cy="585115"/>
          </a:xfrm>
        </p:spPr>
        <p:txBody>
          <a:bodyPr tIns="360000" anchor="b" anchorCtr="0"/>
          <a:lstStyle>
            <a:lvl1pPr marL="7938" indent="-7938" algn="ctr">
              <a:buNone/>
              <a:tabLst/>
              <a:defRPr sz="1600" b="1">
                <a:latin typeface="+mj-lt"/>
              </a:defRPr>
            </a:lvl1pPr>
          </a:lstStyle>
          <a:p>
            <a:pPr lvl="0"/>
            <a:r>
              <a:rPr lang="sv-SE"/>
              <a:t>Skriv din rubrik här, en rad</a:t>
            </a:r>
          </a:p>
        </p:txBody>
      </p:sp>
      <p:sp>
        <p:nvSpPr>
          <p:cNvPr id="20" name="Platshållare för text 20">
            <a:extLst>
              <a:ext uri="{FF2B5EF4-FFF2-40B4-BE49-F238E27FC236}">
                <a16:creationId xmlns:a16="http://schemas.microsoft.com/office/drawing/2014/main" id="{6B6E206B-0BFC-1F4C-BD51-9BB4DF717858}"/>
              </a:ext>
            </a:extLst>
          </p:cNvPr>
          <p:cNvSpPr>
            <a:spLocks noGrp="1"/>
          </p:cNvSpPr>
          <p:nvPr>
            <p:ph type="body" sz="quarter" idx="23" hasCustomPrompt="1"/>
          </p:nvPr>
        </p:nvSpPr>
        <p:spPr>
          <a:xfrm>
            <a:off x="803436" y="4039869"/>
            <a:ext cx="4882469" cy="14663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a:t>
            </a:r>
          </a:p>
        </p:txBody>
      </p:sp>
      <p:sp>
        <p:nvSpPr>
          <p:cNvPr id="19" name="Platshållare för text 20">
            <a:extLst>
              <a:ext uri="{FF2B5EF4-FFF2-40B4-BE49-F238E27FC236}">
                <a16:creationId xmlns:a16="http://schemas.microsoft.com/office/drawing/2014/main" id="{CD161E6B-BABA-A841-9A0C-A00D81C8423F}"/>
              </a:ext>
            </a:extLst>
          </p:cNvPr>
          <p:cNvSpPr>
            <a:spLocks noGrp="1"/>
          </p:cNvSpPr>
          <p:nvPr>
            <p:ph type="body" sz="quarter" idx="22" hasCustomPrompt="1"/>
          </p:nvPr>
        </p:nvSpPr>
        <p:spPr>
          <a:xfrm>
            <a:off x="803436" y="3441877"/>
            <a:ext cx="4882469" cy="585115"/>
          </a:xfrm>
        </p:spPr>
        <p:txBody>
          <a:bodyPr tIns="360000" anchor="b" anchorCtr="0"/>
          <a:lstStyle>
            <a:lvl1pPr marL="7938" indent="-7938" algn="ctr">
              <a:buNone/>
              <a:tabLst/>
              <a:defRPr sz="1600" b="1">
                <a:latin typeface="+mj-lt"/>
              </a:defRPr>
            </a:lvl1pPr>
          </a:lstStyle>
          <a:p>
            <a:pPr lvl="0"/>
            <a:r>
              <a:rPr lang="sv-SE"/>
              <a:t>Skriv din rubrik här, en rad</a:t>
            </a:r>
          </a:p>
        </p:txBody>
      </p:sp>
      <p:sp>
        <p:nvSpPr>
          <p:cNvPr id="17" name="Platshållare för bild 16">
            <a:extLst>
              <a:ext uri="{FF2B5EF4-FFF2-40B4-BE49-F238E27FC236}">
                <a16:creationId xmlns:a16="http://schemas.microsoft.com/office/drawing/2014/main" id="{0C198617-3B3E-6A47-81C2-40D7C4972733}"/>
              </a:ext>
              <a:ext uri="{C183D7F6-B498-43B3-948B-1728B52AA6E4}">
                <adec:decorative xmlns:adec="http://schemas.microsoft.com/office/drawing/2017/decorative" val="0"/>
              </a:ext>
            </a:extLst>
          </p:cNvPr>
          <p:cNvSpPr>
            <a:spLocks noGrp="1"/>
          </p:cNvSpPr>
          <p:nvPr>
            <p:ph type="pic" sz="quarter" idx="21"/>
          </p:nvPr>
        </p:nvSpPr>
        <p:spPr>
          <a:xfrm>
            <a:off x="0" y="0"/>
            <a:ext cx="12192000" cy="3429000"/>
          </a:xfrm>
        </p:spPr>
        <p:txBody>
          <a:bodyPr/>
          <a:lstStyle/>
          <a:p>
            <a:r>
              <a:rPr lang="sv-SE"/>
              <a:t>Klicka på ikonen för att lägga till en bild</a:t>
            </a:r>
          </a:p>
        </p:txBody>
      </p:sp>
      <p:sp>
        <p:nvSpPr>
          <p:cNvPr id="11" name="textruta 10">
            <a:extLst>
              <a:ext uri="{FF2B5EF4-FFF2-40B4-BE49-F238E27FC236}">
                <a16:creationId xmlns:a16="http://schemas.microsoft.com/office/drawing/2014/main" id="{9B4FD4E7-0969-044D-B130-C75BEB736D1A}"/>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14" name="Sidnummer">
            <a:extLst>
              <a:ext uri="{FF2B5EF4-FFF2-40B4-BE49-F238E27FC236}">
                <a16:creationId xmlns:a16="http://schemas.microsoft.com/office/drawing/2014/main" id="{3481AC82-8E34-634E-9ADC-E2C4F9BF86B6}"/>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3" name="textruta 12">
            <a:extLst>
              <a:ext uri="{FF2B5EF4-FFF2-40B4-BE49-F238E27FC236}">
                <a16:creationId xmlns:a16="http://schemas.microsoft.com/office/drawing/2014/main" id="{6F40AEAA-583F-5741-9516-D7427220ABB7}"/>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21" name="textruta 20">
            <a:extLst>
              <a:ext uri="{FF2B5EF4-FFF2-40B4-BE49-F238E27FC236}">
                <a16:creationId xmlns:a16="http://schemas.microsoft.com/office/drawing/2014/main" id="{C81DB748-23EC-4F4C-8260-82AF9929DC2E}"/>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23" name="Platshållare för text 4">
            <a:extLst>
              <a:ext uri="{FF2B5EF4-FFF2-40B4-BE49-F238E27FC236}">
                <a16:creationId xmlns:a16="http://schemas.microsoft.com/office/drawing/2014/main" id="{658454F1-8C4F-D448-B054-067C655CDECC}"/>
              </a:ext>
            </a:extLst>
          </p:cNvPr>
          <p:cNvSpPr>
            <a:spLocks noGrp="1"/>
          </p:cNvSpPr>
          <p:nvPr>
            <p:ph type="body" sz="quarter" idx="30" hasCustomPrompt="1"/>
          </p:nvPr>
        </p:nvSpPr>
        <p:spPr>
          <a:xfrm>
            <a:off x="86409" y="3142035"/>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5" name="Platshållare för rubrik 1">
            <a:extLst>
              <a:ext uri="{FF2B5EF4-FFF2-40B4-BE49-F238E27FC236}">
                <a16:creationId xmlns:a16="http://schemas.microsoft.com/office/drawing/2014/main" id="{A87C7A11-1EBB-974D-89E7-307734CA6C5D}"/>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24" name="Bildobjekt 23">
            <a:extLst>
              <a:ext uri="{FF2B5EF4-FFF2-40B4-BE49-F238E27FC236}">
                <a16:creationId xmlns:a16="http://schemas.microsoft.com/office/drawing/2014/main" id="{EDDC0C91-5E4D-5845-8050-C5E8D6379B0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84962870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p:cSld name="Rubrik + 3 saker att lyfta">
    <p:spTree>
      <p:nvGrpSpPr>
        <p:cNvPr id="1" name=""/>
        <p:cNvGrpSpPr/>
        <p:nvPr/>
      </p:nvGrpSpPr>
      <p:grpSpPr>
        <a:xfrm>
          <a:off x="0" y="0"/>
          <a:ext cx="0" cy="0"/>
          <a:chOff x="0" y="0"/>
          <a:chExt cx="0" cy="0"/>
        </a:xfrm>
      </p:grpSpPr>
      <p:sp>
        <p:nvSpPr>
          <p:cNvPr id="22" name="Platshållare för text 20">
            <a:extLst>
              <a:ext uri="{FF2B5EF4-FFF2-40B4-BE49-F238E27FC236}">
                <a16:creationId xmlns:a16="http://schemas.microsoft.com/office/drawing/2014/main" id="{48444E3E-2486-D346-B61A-73484434C9AA}"/>
              </a:ext>
            </a:extLst>
          </p:cNvPr>
          <p:cNvSpPr>
            <a:spLocks noGrp="1"/>
          </p:cNvSpPr>
          <p:nvPr>
            <p:ph type="body" sz="quarter" idx="24" hasCustomPrompt="1"/>
          </p:nvPr>
        </p:nvSpPr>
        <p:spPr>
          <a:xfrm>
            <a:off x="8507575" y="4039869"/>
            <a:ext cx="2952427" cy="16602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a:t>
            </a:r>
          </a:p>
        </p:txBody>
      </p:sp>
      <p:sp>
        <p:nvSpPr>
          <p:cNvPr id="30" name="Platshållare för text 20">
            <a:extLst>
              <a:ext uri="{FF2B5EF4-FFF2-40B4-BE49-F238E27FC236}">
                <a16:creationId xmlns:a16="http://schemas.microsoft.com/office/drawing/2014/main" id="{82F970C9-EF6C-2A49-9E8D-CE9073ACF42B}"/>
              </a:ext>
            </a:extLst>
          </p:cNvPr>
          <p:cNvSpPr>
            <a:spLocks noGrp="1"/>
          </p:cNvSpPr>
          <p:nvPr>
            <p:ph type="body" sz="quarter" idx="27" hasCustomPrompt="1"/>
          </p:nvPr>
        </p:nvSpPr>
        <p:spPr>
          <a:xfrm>
            <a:off x="8507575" y="3441877"/>
            <a:ext cx="2952426" cy="585115"/>
          </a:xfrm>
        </p:spPr>
        <p:txBody>
          <a:bodyPr tIns="360000" anchor="b" anchorCtr="0"/>
          <a:lstStyle>
            <a:lvl1pPr marL="7938" indent="-7938" algn="ctr">
              <a:buNone/>
              <a:tabLst/>
              <a:defRPr sz="1600" b="1">
                <a:latin typeface="+mj-lt"/>
              </a:defRPr>
            </a:lvl1pPr>
          </a:lstStyle>
          <a:p>
            <a:pPr lvl="0"/>
            <a:r>
              <a:rPr lang="sv-SE"/>
              <a:t>Skriv din rubrik här</a:t>
            </a:r>
          </a:p>
        </p:txBody>
      </p:sp>
      <p:sp>
        <p:nvSpPr>
          <p:cNvPr id="28" name="Platshållare för text 20">
            <a:extLst>
              <a:ext uri="{FF2B5EF4-FFF2-40B4-BE49-F238E27FC236}">
                <a16:creationId xmlns:a16="http://schemas.microsoft.com/office/drawing/2014/main" id="{DABC3831-A276-2848-831C-9620F184BAB1}"/>
              </a:ext>
            </a:extLst>
          </p:cNvPr>
          <p:cNvSpPr>
            <a:spLocks noGrp="1"/>
          </p:cNvSpPr>
          <p:nvPr>
            <p:ph type="body" sz="quarter" idx="25" hasCustomPrompt="1"/>
          </p:nvPr>
        </p:nvSpPr>
        <p:spPr>
          <a:xfrm>
            <a:off x="4619787" y="4039869"/>
            <a:ext cx="2952427" cy="16602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a:t>
            </a:r>
          </a:p>
        </p:txBody>
      </p:sp>
      <p:sp>
        <p:nvSpPr>
          <p:cNvPr id="29" name="Platshållare för text 20">
            <a:extLst>
              <a:ext uri="{FF2B5EF4-FFF2-40B4-BE49-F238E27FC236}">
                <a16:creationId xmlns:a16="http://schemas.microsoft.com/office/drawing/2014/main" id="{862FF4D7-0E47-DA47-8C28-346844E493F6}"/>
              </a:ext>
            </a:extLst>
          </p:cNvPr>
          <p:cNvSpPr>
            <a:spLocks noGrp="1"/>
          </p:cNvSpPr>
          <p:nvPr>
            <p:ph type="body" sz="quarter" idx="26" hasCustomPrompt="1"/>
          </p:nvPr>
        </p:nvSpPr>
        <p:spPr>
          <a:xfrm>
            <a:off x="4619788" y="3441877"/>
            <a:ext cx="2952426" cy="585115"/>
          </a:xfrm>
        </p:spPr>
        <p:txBody>
          <a:bodyPr tIns="360000" anchor="b" anchorCtr="0"/>
          <a:lstStyle>
            <a:lvl1pPr marL="7938" indent="-7938" algn="ctr">
              <a:buNone/>
              <a:tabLst/>
              <a:defRPr sz="1600" b="1">
                <a:latin typeface="+mj-lt"/>
              </a:defRPr>
            </a:lvl1pPr>
          </a:lstStyle>
          <a:p>
            <a:pPr lvl="0"/>
            <a:r>
              <a:rPr lang="sv-SE"/>
              <a:t>Skriv din rubrik här</a:t>
            </a:r>
          </a:p>
        </p:txBody>
      </p:sp>
      <p:sp>
        <p:nvSpPr>
          <p:cNvPr id="20" name="Platshållare för text 20">
            <a:extLst>
              <a:ext uri="{FF2B5EF4-FFF2-40B4-BE49-F238E27FC236}">
                <a16:creationId xmlns:a16="http://schemas.microsoft.com/office/drawing/2014/main" id="{6B6E206B-0BFC-1F4C-BD51-9BB4DF717858}"/>
              </a:ext>
            </a:extLst>
          </p:cNvPr>
          <p:cNvSpPr>
            <a:spLocks noGrp="1"/>
          </p:cNvSpPr>
          <p:nvPr>
            <p:ph type="body" sz="quarter" idx="23" hasCustomPrompt="1"/>
          </p:nvPr>
        </p:nvSpPr>
        <p:spPr>
          <a:xfrm>
            <a:off x="803436" y="4039869"/>
            <a:ext cx="2952427" cy="16602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a:t>
            </a:r>
          </a:p>
        </p:txBody>
      </p:sp>
      <p:sp>
        <p:nvSpPr>
          <p:cNvPr id="19" name="Platshållare för text 20">
            <a:extLst>
              <a:ext uri="{FF2B5EF4-FFF2-40B4-BE49-F238E27FC236}">
                <a16:creationId xmlns:a16="http://schemas.microsoft.com/office/drawing/2014/main" id="{CD161E6B-BABA-A841-9A0C-A00D81C8423F}"/>
              </a:ext>
            </a:extLst>
          </p:cNvPr>
          <p:cNvSpPr>
            <a:spLocks noGrp="1"/>
          </p:cNvSpPr>
          <p:nvPr>
            <p:ph type="body" sz="quarter" idx="22" hasCustomPrompt="1"/>
          </p:nvPr>
        </p:nvSpPr>
        <p:spPr>
          <a:xfrm>
            <a:off x="803436" y="3441877"/>
            <a:ext cx="2952427" cy="585115"/>
          </a:xfrm>
        </p:spPr>
        <p:txBody>
          <a:bodyPr tIns="360000" anchor="b" anchorCtr="0"/>
          <a:lstStyle>
            <a:lvl1pPr marL="7938" indent="-7938" algn="ctr">
              <a:buNone/>
              <a:tabLst/>
              <a:defRPr sz="1600" b="1">
                <a:latin typeface="+mj-lt"/>
              </a:defRPr>
            </a:lvl1pPr>
          </a:lstStyle>
          <a:p>
            <a:pPr lvl="0"/>
            <a:r>
              <a:rPr lang="sv-SE"/>
              <a:t>Skriv din rubrik här</a:t>
            </a:r>
          </a:p>
        </p:txBody>
      </p:sp>
      <p:sp>
        <p:nvSpPr>
          <p:cNvPr id="17" name="Platshållare för bild 16">
            <a:extLst>
              <a:ext uri="{FF2B5EF4-FFF2-40B4-BE49-F238E27FC236}">
                <a16:creationId xmlns:a16="http://schemas.microsoft.com/office/drawing/2014/main" id="{0C198617-3B3E-6A47-81C2-40D7C4972733}"/>
              </a:ext>
            </a:extLst>
          </p:cNvPr>
          <p:cNvSpPr>
            <a:spLocks noGrp="1"/>
          </p:cNvSpPr>
          <p:nvPr>
            <p:ph type="pic" sz="quarter" idx="21"/>
          </p:nvPr>
        </p:nvSpPr>
        <p:spPr>
          <a:xfrm>
            <a:off x="0" y="0"/>
            <a:ext cx="12192000" cy="3429000"/>
          </a:xfrm>
        </p:spPr>
        <p:txBody>
          <a:bodyPr/>
          <a:lstStyle/>
          <a:p>
            <a:r>
              <a:rPr lang="sv-SE"/>
              <a:t>Klicka på ikonen för att lägga till en bild</a:t>
            </a:r>
          </a:p>
        </p:txBody>
      </p:sp>
      <p:sp>
        <p:nvSpPr>
          <p:cNvPr id="15" name="textruta 14">
            <a:extLst>
              <a:ext uri="{FF2B5EF4-FFF2-40B4-BE49-F238E27FC236}">
                <a16:creationId xmlns:a16="http://schemas.microsoft.com/office/drawing/2014/main" id="{67E3DCDE-1F43-334D-8E2E-CE56A033446C}"/>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14" name="Diabildsnummer">
            <a:extLst>
              <a:ext uri="{FF2B5EF4-FFF2-40B4-BE49-F238E27FC236}">
                <a16:creationId xmlns:a16="http://schemas.microsoft.com/office/drawing/2014/main" id="{3481AC82-8E34-634E-9ADC-E2C4F9BF86B6}"/>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6" name="textruta 15">
            <a:extLst>
              <a:ext uri="{FF2B5EF4-FFF2-40B4-BE49-F238E27FC236}">
                <a16:creationId xmlns:a16="http://schemas.microsoft.com/office/drawing/2014/main" id="{BB8131E0-51BB-EE4C-BD19-5F93ED78DF1A}"/>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21" name="textruta 20">
            <a:extLst>
              <a:ext uri="{FF2B5EF4-FFF2-40B4-BE49-F238E27FC236}">
                <a16:creationId xmlns:a16="http://schemas.microsoft.com/office/drawing/2014/main" id="{8132135F-E9BC-D748-BEEF-C9E60DD050E8}"/>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24" name="Platshållare för text 4">
            <a:extLst>
              <a:ext uri="{FF2B5EF4-FFF2-40B4-BE49-F238E27FC236}">
                <a16:creationId xmlns:a16="http://schemas.microsoft.com/office/drawing/2014/main" id="{BBCC2D12-61FC-F849-B193-3FDD099FF7CD}"/>
              </a:ext>
            </a:extLst>
          </p:cNvPr>
          <p:cNvSpPr>
            <a:spLocks noGrp="1"/>
          </p:cNvSpPr>
          <p:nvPr>
            <p:ph type="body" sz="quarter" idx="30" hasCustomPrompt="1"/>
          </p:nvPr>
        </p:nvSpPr>
        <p:spPr>
          <a:xfrm>
            <a:off x="86409" y="3142035"/>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8" name="Platshållare för rubrik 1">
            <a:extLst>
              <a:ext uri="{FF2B5EF4-FFF2-40B4-BE49-F238E27FC236}">
                <a16:creationId xmlns:a16="http://schemas.microsoft.com/office/drawing/2014/main" id="{65B76692-88E1-234B-A0D1-EDA212707868}"/>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25" name="Bildobjekt 24">
            <a:extLst>
              <a:ext uri="{FF2B5EF4-FFF2-40B4-BE49-F238E27FC236}">
                <a16:creationId xmlns:a16="http://schemas.microsoft.com/office/drawing/2014/main" id="{DCBAEFB4-B5DA-C448-92BA-4FABFCFFDD8E}"/>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2818600482"/>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p:cSld name="Rubrik + 4 saker att lyfta">
    <p:spTree>
      <p:nvGrpSpPr>
        <p:cNvPr id="1" name=""/>
        <p:cNvGrpSpPr/>
        <p:nvPr/>
      </p:nvGrpSpPr>
      <p:grpSpPr>
        <a:xfrm>
          <a:off x="0" y="0"/>
          <a:ext cx="0" cy="0"/>
          <a:chOff x="0" y="0"/>
          <a:chExt cx="0" cy="0"/>
        </a:xfrm>
      </p:grpSpPr>
      <p:sp>
        <p:nvSpPr>
          <p:cNvPr id="61" name="Platshållare för text 20">
            <a:extLst>
              <a:ext uri="{FF2B5EF4-FFF2-40B4-BE49-F238E27FC236}">
                <a16:creationId xmlns:a16="http://schemas.microsoft.com/office/drawing/2014/main" id="{9BFFAB28-5861-B04F-B3EE-7438D469463E}"/>
              </a:ext>
            </a:extLst>
          </p:cNvPr>
          <p:cNvSpPr>
            <a:spLocks noGrp="1"/>
          </p:cNvSpPr>
          <p:nvPr>
            <p:ph type="body" sz="quarter" idx="29" hasCustomPrompt="1"/>
          </p:nvPr>
        </p:nvSpPr>
        <p:spPr>
          <a:xfrm>
            <a:off x="8922190" y="4024149"/>
            <a:ext cx="2412120" cy="1272450"/>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60" name="Platshållare för text 20">
            <a:extLst>
              <a:ext uri="{FF2B5EF4-FFF2-40B4-BE49-F238E27FC236}">
                <a16:creationId xmlns:a16="http://schemas.microsoft.com/office/drawing/2014/main" id="{E13114D9-3DAB-804B-8C39-1A9C4EFDEFBA}"/>
              </a:ext>
            </a:extLst>
          </p:cNvPr>
          <p:cNvSpPr>
            <a:spLocks noGrp="1"/>
          </p:cNvSpPr>
          <p:nvPr>
            <p:ph type="body" sz="quarter" idx="28" hasCustomPrompt="1"/>
          </p:nvPr>
        </p:nvSpPr>
        <p:spPr>
          <a:xfrm>
            <a:off x="8922190" y="3429000"/>
            <a:ext cx="2412120" cy="585115"/>
          </a:xfrm>
        </p:spPr>
        <p:txBody>
          <a:bodyPr tIns="360000" anchor="b" anchorCtr="0"/>
          <a:lstStyle>
            <a:lvl1pPr marL="7938" indent="-7938" algn="ctr">
              <a:buNone/>
              <a:tabLst/>
              <a:defRPr sz="1600" b="1">
                <a:latin typeface="+mj-lt"/>
              </a:defRPr>
            </a:lvl1pPr>
          </a:lstStyle>
          <a:p>
            <a:pPr lvl="0"/>
            <a:r>
              <a:rPr lang="sv-SE"/>
              <a:t>Skriv din rubrik här</a:t>
            </a:r>
          </a:p>
        </p:txBody>
      </p:sp>
      <p:sp>
        <p:nvSpPr>
          <p:cNvPr id="59" name="Platshållare för text 20">
            <a:extLst>
              <a:ext uri="{FF2B5EF4-FFF2-40B4-BE49-F238E27FC236}">
                <a16:creationId xmlns:a16="http://schemas.microsoft.com/office/drawing/2014/main" id="{C8666679-E8C2-CF49-8618-81DFC07069B4}"/>
              </a:ext>
            </a:extLst>
          </p:cNvPr>
          <p:cNvSpPr>
            <a:spLocks noGrp="1"/>
          </p:cNvSpPr>
          <p:nvPr>
            <p:ph type="body" sz="quarter" idx="27" hasCustomPrompt="1"/>
          </p:nvPr>
        </p:nvSpPr>
        <p:spPr>
          <a:xfrm>
            <a:off x="6240016" y="4024149"/>
            <a:ext cx="2412120" cy="1272450"/>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58" name="Platshållare för text 20">
            <a:extLst>
              <a:ext uri="{FF2B5EF4-FFF2-40B4-BE49-F238E27FC236}">
                <a16:creationId xmlns:a16="http://schemas.microsoft.com/office/drawing/2014/main" id="{1F8E51F4-8F25-ED40-8825-B43726E1A4BA}"/>
              </a:ext>
            </a:extLst>
          </p:cNvPr>
          <p:cNvSpPr>
            <a:spLocks noGrp="1"/>
          </p:cNvSpPr>
          <p:nvPr>
            <p:ph type="body" sz="quarter" idx="26" hasCustomPrompt="1"/>
          </p:nvPr>
        </p:nvSpPr>
        <p:spPr>
          <a:xfrm>
            <a:off x="6240016" y="3429000"/>
            <a:ext cx="2412120" cy="585115"/>
          </a:xfrm>
        </p:spPr>
        <p:txBody>
          <a:bodyPr tIns="360000" anchor="b" anchorCtr="0"/>
          <a:lstStyle>
            <a:lvl1pPr marL="7938" indent="-7938" algn="ctr">
              <a:buNone/>
              <a:tabLst/>
              <a:defRPr sz="1600" b="1">
                <a:latin typeface="+mj-lt"/>
              </a:defRPr>
            </a:lvl1pPr>
          </a:lstStyle>
          <a:p>
            <a:pPr lvl="0"/>
            <a:r>
              <a:rPr lang="sv-SE"/>
              <a:t>Skriv din rubrik här</a:t>
            </a:r>
          </a:p>
        </p:txBody>
      </p:sp>
      <p:sp>
        <p:nvSpPr>
          <p:cNvPr id="57" name="Platshållare för text 20">
            <a:extLst>
              <a:ext uri="{FF2B5EF4-FFF2-40B4-BE49-F238E27FC236}">
                <a16:creationId xmlns:a16="http://schemas.microsoft.com/office/drawing/2014/main" id="{B18321EE-E4B1-F944-A7A6-CCA3F02CFEED}"/>
              </a:ext>
            </a:extLst>
          </p:cNvPr>
          <p:cNvSpPr>
            <a:spLocks noGrp="1"/>
          </p:cNvSpPr>
          <p:nvPr>
            <p:ph type="body" sz="quarter" idx="25" hasCustomPrompt="1"/>
          </p:nvPr>
        </p:nvSpPr>
        <p:spPr>
          <a:xfrm>
            <a:off x="3539864" y="4024149"/>
            <a:ext cx="2412120" cy="1272450"/>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56" name="Platshållare för text 20">
            <a:extLst>
              <a:ext uri="{FF2B5EF4-FFF2-40B4-BE49-F238E27FC236}">
                <a16:creationId xmlns:a16="http://schemas.microsoft.com/office/drawing/2014/main" id="{D21178EA-A6C9-0045-BD4F-25BE72051974}"/>
              </a:ext>
            </a:extLst>
          </p:cNvPr>
          <p:cNvSpPr>
            <a:spLocks noGrp="1"/>
          </p:cNvSpPr>
          <p:nvPr>
            <p:ph type="body" sz="quarter" idx="24" hasCustomPrompt="1"/>
          </p:nvPr>
        </p:nvSpPr>
        <p:spPr>
          <a:xfrm>
            <a:off x="3539864" y="3429000"/>
            <a:ext cx="2412120" cy="585115"/>
          </a:xfrm>
        </p:spPr>
        <p:txBody>
          <a:bodyPr tIns="360000" anchor="b" anchorCtr="0"/>
          <a:lstStyle>
            <a:lvl1pPr marL="7938" indent="-7938" algn="ctr">
              <a:buNone/>
              <a:tabLst/>
              <a:defRPr sz="1600" b="1">
                <a:latin typeface="+mj-lt"/>
              </a:defRPr>
            </a:lvl1pPr>
          </a:lstStyle>
          <a:p>
            <a:pPr lvl="0"/>
            <a:r>
              <a:rPr lang="sv-SE"/>
              <a:t>Skriv din rubrik här</a:t>
            </a:r>
          </a:p>
        </p:txBody>
      </p:sp>
      <p:sp>
        <p:nvSpPr>
          <p:cNvPr id="53" name="Platshållare för text 20">
            <a:extLst>
              <a:ext uri="{FF2B5EF4-FFF2-40B4-BE49-F238E27FC236}">
                <a16:creationId xmlns:a16="http://schemas.microsoft.com/office/drawing/2014/main" id="{7FC080A4-4B58-504A-AA4C-44F0208CC7CF}"/>
              </a:ext>
            </a:extLst>
          </p:cNvPr>
          <p:cNvSpPr>
            <a:spLocks noGrp="1"/>
          </p:cNvSpPr>
          <p:nvPr>
            <p:ph type="body" sz="quarter" idx="23" hasCustomPrompt="1"/>
          </p:nvPr>
        </p:nvSpPr>
        <p:spPr>
          <a:xfrm>
            <a:off x="857690" y="4024149"/>
            <a:ext cx="2412120" cy="1272450"/>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52" name="Platshållare för text 20">
            <a:extLst>
              <a:ext uri="{FF2B5EF4-FFF2-40B4-BE49-F238E27FC236}">
                <a16:creationId xmlns:a16="http://schemas.microsoft.com/office/drawing/2014/main" id="{3E0F4BFC-A68D-514A-ACA1-BB0EF35CD106}"/>
              </a:ext>
            </a:extLst>
          </p:cNvPr>
          <p:cNvSpPr>
            <a:spLocks noGrp="1"/>
          </p:cNvSpPr>
          <p:nvPr>
            <p:ph type="body" sz="quarter" idx="22" hasCustomPrompt="1"/>
          </p:nvPr>
        </p:nvSpPr>
        <p:spPr>
          <a:xfrm>
            <a:off x="857690" y="3429000"/>
            <a:ext cx="2412120" cy="585115"/>
          </a:xfrm>
        </p:spPr>
        <p:txBody>
          <a:bodyPr tIns="360000" anchor="b" anchorCtr="0"/>
          <a:lstStyle>
            <a:lvl1pPr marL="7938" indent="-7938" algn="ctr">
              <a:buNone/>
              <a:tabLst/>
              <a:defRPr sz="1600" b="1">
                <a:latin typeface="+mj-lt"/>
              </a:defRPr>
            </a:lvl1pPr>
          </a:lstStyle>
          <a:p>
            <a:pPr lvl="0"/>
            <a:r>
              <a:rPr lang="sv-SE"/>
              <a:t>Skriv din rubrik här</a:t>
            </a:r>
          </a:p>
        </p:txBody>
      </p:sp>
      <p:sp>
        <p:nvSpPr>
          <p:cNvPr id="16" name="Platshållare för bild 2">
            <a:extLst>
              <a:ext uri="{FF2B5EF4-FFF2-40B4-BE49-F238E27FC236}">
                <a16:creationId xmlns:a16="http://schemas.microsoft.com/office/drawing/2014/main" id="{79BAC981-1D99-2845-932C-B8ED1070FF9A}"/>
              </a:ext>
              <a:ext uri="{C183D7F6-B498-43B3-948B-1728B52AA6E4}">
                <adec:decorative xmlns:adec="http://schemas.microsoft.com/office/drawing/2017/decorative" val="0"/>
              </a:ext>
            </a:extLst>
          </p:cNvPr>
          <p:cNvSpPr>
            <a:spLocks noGrp="1"/>
          </p:cNvSpPr>
          <p:nvPr>
            <p:ph type="pic" sz="quarter" idx="30"/>
          </p:nvPr>
        </p:nvSpPr>
        <p:spPr>
          <a:xfrm>
            <a:off x="0" y="0"/>
            <a:ext cx="12192000" cy="3429000"/>
          </a:xfrm>
        </p:spPr>
        <p:txBody>
          <a:bodyPr/>
          <a:lstStyle/>
          <a:p>
            <a:r>
              <a:rPr lang="sv-SE"/>
              <a:t>Klicka på ikonen för att lägga till en bild</a:t>
            </a:r>
          </a:p>
        </p:txBody>
      </p:sp>
      <p:sp>
        <p:nvSpPr>
          <p:cNvPr id="18" name="textruta 17">
            <a:extLst>
              <a:ext uri="{FF2B5EF4-FFF2-40B4-BE49-F238E27FC236}">
                <a16:creationId xmlns:a16="http://schemas.microsoft.com/office/drawing/2014/main" id="{63CEFFE9-6064-024B-B081-92FE3ED48F1B}"/>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17" name="Diabildsnummer">
            <a:extLst>
              <a:ext uri="{FF2B5EF4-FFF2-40B4-BE49-F238E27FC236}">
                <a16:creationId xmlns:a16="http://schemas.microsoft.com/office/drawing/2014/main" id="{3EF53B05-544A-2345-BF0F-38AB9D1708B1}"/>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5" name="textruta 14">
            <a:extLst>
              <a:ext uri="{FF2B5EF4-FFF2-40B4-BE49-F238E27FC236}">
                <a16:creationId xmlns:a16="http://schemas.microsoft.com/office/drawing/2014/main" id="{DD42A9D9-D080-2740-99DE-89BDB75974D3}"/>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19" name="textruta 18">
            <a:extLst>
              <a:ext uri="{FF2B5EF4-FFF2-40B4-BE49-F238E27FC236}">
                <a16:creationId xmlns:a16="http://schemas.microsoft.com/office/drawing/2014/main" id="{EAC5577C-5518-5C41-932D-BF195FFE004C}"/>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22" name="Platshållare för text 4">
            <a:extLst>
              <a:ext uri="{FF2B5EF4-FFF2-40B4-BE49-F238E27FC236}">
                <a16:creationId xmlns:a16="http://schemas.microsoft.com/office/drawing/2014/main" id="{0B80DFF9-2468-7047-A95E-B87AB51531ED}"/>
              </a:ext>
            </a:extLst>
          </p:cNvPr>
          <p:cNvSpPr>
            <a:spLocks noGrp="1"/>
          </p:cNvSpPr>
          <p:nvPr>
            <p:ph type="body" sz="quarter" idx="31" hasCustomPrompt="1"/>
          </p:nvPr>
        </p:nvSpPr>
        <p:spPr>
          <a:xfrm>
            <a:off x="86409" y="3142035"/>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20" name="Platshållare för rubrik 1">
            <a:extLst>
              <a:ext uri="{FF2B5EF4-FFF2-40B4-BE49-F238E27FC236}">
                <a16:creationId xmlns:a16="http://schemas.microsoft.com/office/drawing/2014/main" id="{34173961-8033-3C41-94D4-5B85070C9D5A}"/>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23" name="Bildobjekt 22">
            <a:extLst>
              <a:ext uri="{FF2B5EF4-FFF2-40B4-BE49-F238E27FC236}">
                <a16:creationId xmlns:a16="http://schemas.microsoft.com/office/drawing/2014/main" id="{F50EBB3B-E0A3-1C45-B2BF-EB9767238ADF}"/>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2419792979"/>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p:cSld name="Rubrik + 5 saker att lyfta">
    <p:spTree>
      <p:nvGrpSpPr>
        <p:cNvPr id="1" name=""/>
        <p:cNvGrpSpPr/>
        <p:nvPr/>
      </p:nvGrpSpPr>
      <p:grpSpPr>
        <a:xfrm>
          <a:off x="0" y="0"/>
          <a:ext cx="0" cy="0"/>
          <a:chOff x="0" y="0"/>
          <a:chExt cx="0" cy="0"/>
        </a:xfrm>
      </p:grpSpPr>
      <p:sp>
        <p:nvSpPr>
          <p:cNvPr id="61" name="Platshållare för text 20">
            <a:extLst>
              <a:ext uri="{FF2B5EF4-FFF2-40B4-BE49-F238E27FC236}">
                <a16:creationId xmlns:a16="http://schemas.microsoft.com/office/drawing/2014/main" id="{9BFFAB28-5861-B04F-B3EE-7438D469463E}"/>
              </a:ext>
            </a:extLst>
          </p:cNvPr>
          <p:cNvSpPr>
            <a:spLocks noGrp="1"/>
          </p:cNvSpPr>
          <p:nvPr>
            <p:ph type="body" sz="quarter" idx="29" hasCustomPrompt="1"/>
          </p:nvPr>
        </p:nvSpPr>
        <p:spPr>
          <a:xfrm>
            <a:off x="9412107" y="4024148"/>
            <a:ext cx="1916334" cy="14386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60" name="Platshållare för text 20">
            <a:extLst>
              <a:ext uri="{FF2B5EF4-FFF2-40B4-BE49-F238E27FC236}">
                <a16:creationId xmlns:a16="http://schemas.microsoft.com/office/drawing/2014/main" id="{E13114D9-3DAB-804B-8C39-1A9C4EFDEFBA}"/>
              </a:ext>
            </a:extLst>
          </p:cNvPr>
          <p:cNvSpPr>
            <a:spLocks noGrp="1"/>
          </p:cNvSpPr>
          <p:nvPr>
            <p:ph type="body" sz="quarter" idx="28" hasCustomPrompt="1"/>
          </p:nvPr>
        </p:nvSpPr>
        <p:spPr>
          <a:xfrm>
            <a:off x="9412107" y="3456698"/>
            <a:ext cx="1916334" cy="557415"/>
          </a:xfrm>
        </p:spPr>
        <p:txBody>
          <a:bodyPr tIns="360000" anchor="b" anchorCtr="0"/>
          <a:lstStyle>
            <a:lvl1pPr marL="7938" indent="-7938" algn="ctr">
              <a:buNone/>
              <a:tabLst/>
              <a:defRPr sz="1400" b="1">
                <a:latin typeface="+mj-lt"/>
              </a:defRPr>
            </a:lvl1pPr>
          </a:lstStyle>
          <a:p>
            <a:pPr lvl="0"/>
            <a:r>
              <a:rPr lang="sv-SE"/>
              <a:t>Skriv din rubrik här</a:t>
            </a:r>
          </a:p>
        </p:txBody>
      </p:sp>
      <p:sp>
        <p:nvSpPr>
          <p:cNvPr id="22" name="Platshållare för text 20">
            <a:extLst>
              <a:ext uri="{FF2B5EF4-FFF2-40B4-BE49-F238E27FC236}">
                <a16:creationId xmlns:a16="http://schemas.microsoft.com/office/drawing/2014/main" id="{4640064D-AD86-9C43-B464-424E2A45C4B9}"/>
              </a:ext>
            </a:extLst>
          </p:cNvPr>
          <p:cNvSpPr>
            <a:spLocks noGrp="1"/>
          </p:cNvSpPr>
          <p:nvPr>
            <p:ph type="body" sz="quarter" idx="32" hasCustomPrompt="1"/>
          </p:nvPr>
        </p:nvSpPr>
        <p:spPr>
          <a:xfrm>
            <a:off x="7273502" y="4024148"/>
            <a:ext cx="1916334" cy="14386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21" name="Platshållare för text 20">
            <a:extLst>
              <a:ext uri="{FF2B5EF4-FFF2-40B4-BE49-F238E27FC236}">
                <a16:creationId xmlns:a16="http://schemas.microsoft.com/office/drawing/2014/main" id="{418533DE-332F-6F46-B6D1-930DC824D24A}"/>
              </a:ext>
            </a:extLst>
          </p:cNvPr>
          <p:cNvSpPr>
            <a:spLocks noGrp="1"/>
          </p:cNvSpPr>
          <p:nvPr>
            <p:ph type="body" sz="quarter" idx="31" hasCustomPrompt="1"/>
          </p:nvPr>
        </p:nvSpPr>
        <p:spPr>
          <a:xfrm>
            <a:off x="7273502" y="3456699"/>
            <a:ext cx="1916334" cy="557415"/>
          </a:xfrm>
        </p:spPr>
        <p:txBody>
          <a:bodyPr tIns="360000" anchor="b" anchorCtr="0"/>
          <a:lstStyle>
            <a:lvl1pPr algn="ctr">
              <a:buNone/>
              <a:defRPr sz="1400" b="1">
                <a:latin typeface="+mj-lt"/>
              </a:defRPr>
            </a:lvl1pPr>
          </a:lstStyle>
          <a:p>
            <a:pPr lvl="0"/>
            <a:r>
              <a:rPr lang="sv-SE"/>
              <a:t>Skriv din rubrik här</a:t>
            </a:r>
          </a:p>
        </p:txBody>
      </p:sp>
      <p:sp>
        <p:nvSpPr>
          <p:cNvPr id="59" name="Platshållare för text 20">
            <a:extLst>
              <a:ext uri="{FF2B5EF4-FFF2-40B4-BE49-F238E27FC236}">
                <a16:creationId xmlns:a16="http://schemas.microsoft.com/office/drawing/2014/main" id="{C8666679-E8C2-CF49-8618-81DFC07069B4}"/>
              </a:ext>
            </a:extLst>
          </p:cNvPr>
          <p:cNvSpPr>
            <a:spLocks noGrp="1"/>
          </p:cNvSpPr>
          <p:nvPr>
            <p:ph type="body" sz="quarter" idx="27" hasCustomPrompt="1"/>
          </p:nvPr>
        </p:nvSpPr>
        <p:spPr>
          <a:xfrm>
            <a:off x="5134898" y="4024148"/>
            <a:ext cx="1916334" cy="14386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58" name="Platshållare för text 20">
            <a:extLst>
              <a:ext uri="{FF2B5EF4-FFF2-40B4-BE49-F238E27FC236}">
                <a16:creationId xmlns:a16="http://schemas.microsoft.com/office/drawing/2014/main" id="{1F8E51F4-8F25-ED40-8825-B43726E1A4BA}"/>
              </a:ext>
            </a:extLst>
          </p:cNvPr>
          <p:cNvSpPr>
            <a:spLocks noGrp="1"/>
          </p:cNvSpPr>
          <p:nvPr>
            <p:ph type="body" sz="quarter" idx="26" hasCustomPrompt="1"/>
          </p:nvPr>
        </p:nvSpPr>
        <p:spPr>
          <a:xfrm>
            <a:off x="5134898" y="3456699"/>
            <a:ext cx="1916334" cy="557415"/>
          </a:xfrm>
        </p:spPr>
        <p:txBody>
          <a:bodyPr tIns="360000" anchor="b" anchorCtr="0"/>
          <a:lstStyle>
            <a:lvl1pPr marL="7938" indent="-7938" algn="ctr">
              <a:buNone/>
              <a:tabLst/>
              <a:defRPr sz="1400" b="1">
                <a:latin typeface="+mj-lt"/>
              </a:defRPr>
            </a:lvl1pPr>
          </a:lstStyle>
          <a:p>
            <a:pPr lvl="0"/>
            <a:r>
              <a:rPr lang="sv-SE"/>
              <a:t>Skriv din rubrik här</a:t>
            </a:r>
          </a:p>
        </p:txBody>
      </p:sp>
      <p:sp>
        <p:nvSpPr>
          <p:cNvPr id="57" name="Platshållare för text 20">
            <a:extLst>
              <a:ext uri="{FF2B5EF4-FFF2-40B4-BE49-F238E27FC236}">
                <a16:creationId xmlns:a16="http://schemas.microsoft.com/office/drawing/2014/main" id="{B18321EE-E4B1-F944-A7A6-CCA3F02CFEED}"/>
              </a:ext>
            </a:extLst>
          </p:cNvPr>
          <p:cNvSpPr>
            <a:spLocks noGrp="1"/>
          </p:cNvSpPr>
          <p:nvPr>
            <p:ph type="body" sz="quarter" idx="25" hasCustomPrompt="1"/>
          </p:nvPr>
        </p:nvSpPr>
        <p:spPr>
          <a:xfrm>
            <a:off x="2996294" y="4024148"/>
            <a:ext cx="1916334" cy="14386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56" name="Platshållare för text 20">
            <a:extLst>
              <a:ext uri="{FF2B5EF4-FFF2-40B4-BE49-F238E27FC236}">
                <a16:creationId xmlns:a16="http://schemas.microsoft.com/office/drawing/2014/main" id="{D21178EA-A6C9-0045-BD4F-25BE72051974}"/>
              </a:ext>
            </a:extLst>
          </p:cNvPr>
          <p:cNvSpPr>
            <a:spLocks noGrp="1"/>
          </p:cNvSpPr>
          <p:nvPr>
            <p:ph type="body" sz="quarter" idx="24" hasCustomPrompt="1"/>
          </p:nvPr>
        </p:nvSpPr>
        <p:spPr>
          <a:xfrm>
            <a:off x="2996294" y="3456699"/>
            <a:ext cx="1916334" cy="557415"/>
          </a:xfrm>
        </p:spPr>
        <p:txBody>
          <a:bodyPr tIns="360000" anchor="b" anchorCtr="0"/>
          <a:lstStyle>
            <a:lvl1pPr marL="7938" indent="-7938" algn="ctr">
              <a:buNone/>
              <a:tabLst/>
              <a:defRPr sz="1400" b="1">
                <a:latin typeface="+mj-lt"/>
              </a:defRPr>
            </a:lvl1pPr>
          </a:lstStyle>
          <a:p>
            <a:pPr lvl="0"/>
            <a:r>
              <a:rPr lang="sv-SE"/>
              <a:t>Skriv din rubrik här</a:t>
            </a:r>
          </a:p>
        </p:txBody>
      </p:sp>
      <p:sp>
        <p:nvSpPr>
          <p:cNvPr id="53" name="Platshållare för text 20">
            <a:extLst>
              <a:ext uri="{FF2B5EF4-FFF2-40B4-BE49-F238E27FC236}">
                <a16:creationId xmlns:a16="http://schemas.microsoft.com/office/drawing/2014/main" id="{7FC080A4-4B58-504A-AA4C-44F0208CC7CF}"/>
              </a:ext>
            </a:extLst>
          </p:cNvPr>
          <p:cNvSpPr>
            <a:spLocks noGrp="1"/>
          </p:cNvSpPr>
          <p:nvPr>
            <p:ph type="body" sz="quarter" idx="23" hasCustomPrompt="1"/>
          </p:nvPr>
        </p:nvSpPr>
        <p:spPr>
          <a:xfrm>
            <a:off x="857690" y="4024148"/>
            <a:ext cx="1916334" cy="14386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52" name="Platshållare för text 20">
            <a:extLst>
              <a:ext uri="{FF2B5EF4-FFF2-40B4-BE49-F238E27FC236}">
                <a16:creationId xmlns:a16="http://schemas.microsoft.com/office/drawing/2014/main" id="{3E0F4BFC-A68D-514A-ACA1-BB0EF35CD106}"/>
              </a:ext>
            </a:extLst>
          </p:cNvPr>
          <p:cNvSpPr>
            <a:spLocks noGrp="1"/>
          </p:cNvSpPr>
          <p:nvPr>
            <p:ph type="body" sz="quarter" idx="22" hasCustomPrompt="1"/>
          </p:nvPr>
        </p:nvSpPr>
        <p:spPr>
          <a:xfrm>
            <a:off x="857690" y="3456699"/>
            <a:ext cx="1916334" cy="557415"/>
          </a:xfrm>
        </p:spPr>
        <p:txBody>
          <a:bodyPr tIns="360000" anchor="b" anchorCtr="0"/>
          <a:lstStyle>
            <a:lvl1pPr marL="7938" indent="-7938" algn="ctr">
              <a:buNone/>
              <a:tabLst/>
              <a:defRPr sz="1400" b="1">
                <a:latin typeface="+mj-lt"/>
              </a:defRPr>
            </a:lvl1pPr>
          </a:lstStyle>
          <a:p>
            <a:pPr lvl="0"/>
            <a:r>
              <a:rPr lang="sv-SE"/>
              <a:t>Skriv din rubrik här</a:t>
            </a:r>
          </a:p>
        </p:txBody>
      </p:sp>
      <p:sp>
        <p:nvSpPr>
          <p:cNvPr id="16" name="Platshållare för bild 2">
            <a:extLst>
              <a:ext uri="{FF2B5EF4-FFF2-40B4-BE49-F238E27FC236}">
                <a16:creationId xmlns:a16="http://schemas.microsoft.com/office/drawing/2014/main" id="{79BAC981-1D99-2845-932C-B8ED1070FF9A}"/>
              </a:ext>
              <a:ext uri="{C183D7F6-B498-43B3-948B-1728B52AA6E4}">
                <adec:decorative xmlns:adec="http://schemas.microsoft.com/office/drawing/2017/decorative" val="0"/>
              </a:ext>
            </a:extLst>
          </p:cNvPr>
          <p:cNvSpPr>
            <a:spLocks noGrp="1"/>
          </p:cNvSpPr>
          <p:nvPr>
            <p:ph type="pic" sz="quarter" idx="30"/>
          </p:nvPr>
        </p:nvSpPr>
        <p:spPr>
          <a:xfrm>
            <a:off x="0" y="0"/>
            <a:ext cx="12192000" cy="3429000"/>
          </a:xfrm>
        </p:spPr>
        <p:txBody>
          <a:bodyPr/>
          <a:lstStyle/>
          <a:p>
            <a:r>
              <a:rPr lang="sv-SE"/>
              <a:t>Klicka på ikonen för att lägga till en bild</a:t>
            </a:r>
          </a:p>
        </p:txBody>
      </p:sp>
      <p:sp>
        <p:nvSpPr>
          <p:cNvPr id="20" name="textruta 19">
            <a:extLst>
              <a:ext uri="{FF2B5EF4-FFF2-40B4-BE49-F238E27FC236}">
                <a16:creationId xmlns:a16="http://schemas.microsoft.com/office/drawing/2014/main" id="{9695158C-6900-374F-B784-81940C7560C7}"/>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17" name="Diabildsnummer">
            <a:extLst>
              <a:ext uri="{FF2B5EF4-FFF2-40B4-BE49-F238E27FC236}">
                <a16:creationId xmlns:a16="http://schemas.microsoft.com/office/drawing/2014/main" id="{7F329734-5736-9945-9CCA-F8909855620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9" name="textruta 18">
            <a:extLst>
              <a:ext uri="{FF2B5EF4-FFF2-40B4-BE49-F238E27FC236}">
                <a16:creationId xmlns:a16="http://schemas.microsoft.com/office/drawing/2014/main" id="{58223A6B-3CE5-DC47-83EC-C20F76D4C30D}"/>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23" name="textruta 22">
            <a:extLst>
              <a:ext uri="{FF2B5EF4-FFF2-40B4-BE49-F238E27FC236}">
                <a16:creationId xmlns:a16="http://schemas.microsoft.com/office/drawing/2014/main" id="{33D4B83C-C9F6-D444-B29E-11BF693C79C8}"/>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26" name="Platshållare för text 4">
            <a:extLst>
              <a:ext uri="{FF2B5EF4-FFF2-40B4-BE49-F238E27FC236}">
                <a16:creationId xmlns:a16="http://schemas.microsoft.com/office/drawing/2014/main" id="{2F4A254F-02F3-9D41-A89B-3A2F50F53994}"/>
              </a:ext>
            </a:extLst>
          </p:cNvPr>
          <p:cNvSpPr>
            <a:spLocks noGrp="1"/>
          </p:cNvSpPr>
          <p:nvPr>
            <p:ph type="body" sz="quarter" idx="33" hasCustomPrompt="1"/>
          </p:nvPr>
        </p:nvSpPr>
        <p:spPr>
          <a:xfrm>
            <a:off x="86409" y="3142035"/>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24" name="Platshållare för rubrik 1">
            <a:extLst>
              <a:ext uri="{FF2B5EF4-FFF2-40B4-BE49-F238E27FC236}">
                <a16:creationId xmlns:a16="http://schemas.microsoft.com/office/drawing/2014/main" id="{82B56F91-E7C3-F94B-9717-8CEE5FDA806C}"/>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27" name="Bildobjekt 26">
            <a:extLst>
              <a:ext uri="{FF2B5EF4-FFF2-40B4-BE49-F238E27FC236}">
                <a16:creationId xmlns:a16="http://schemas.microsoft.com/office/drawing/2014/main" id="{DF6F6983-589D-1044-ACF2-22BC8B0D50B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1353175057"/>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p:cSld name="Rubrik + infografik alt.1">
    <p:spTree>
      <p:nvGrpSpPr>
        <p:cNvPr id="1" name=""/>
        <p:cNvGrpSpPr/>
        <p:nvPr/>
      </p:nvGrpSpPr>
      <p:grpSpPr>
        <a:xfrm>
          <a:off x="0" y="0"/>
          <a:ext cx="0" cy="0"/>
          <a:chOff x="0" y="0"/>
          <a:chExt cx="0" cy="0"/>
        </a:xfrm>
      </p:grpSpPr>
      <p:grpSp>
        <p:nvGrpSpPr>
          <p:cNvPr id="12" name="Grupp 11">
            <a:extLst>
              <a:ext uri="{FF2B5EF4-FFF2-40B4-BE49-F238E27FC236}">
                <a16:creationId xmlns:a16="http://schemas.microsoft.com/office/drawing/2014/main" id="{CDAE4517-A532-1E4C-87D9-DF3ADEBE666F}"/>
              </a:ext>
            </a:extLst>
          </p:cNvPr>
          <p:cNvGrpSpPr/>
          <p:nvPr/>
        </p:nvGrpSpPr>
        <p:grpSpPr>
          <a:xfrm rot="5400000" flipV="1">
            <a:off x="4341882" y="3399703"/>
            <a:ext cx="288032" cy="1070021"/>
            <a:chOff x="4655840" y="4470994"/>
            <a:chExt cx="288032" cy="1070021"/>
          </a:xfrm>
        </p:grpSpPr>
        <p:cxnSp>
          <p:nvCxnSpPr>
            <p:cNvPr id="28" name="Rak 27">
              <a:extLst>
                <a:ext uri="{FF2B5EF4-FFF2-40B4-BE49-F238E27FC236}">
                  <a16:creationId xmlns:a16="http://schemas.microsoft.com/office/drawing/2014/main" id="{D2BB4047-3E10-C247-B8E9-71ADFB181C50}"/>
                </a:ext>
              </a:extLst>
            </p:cNvPr>
            <p:cNvCxnSpPr/>
            <p:nvPr/>
          </p:nvCxnSpPr>
          <p:spPr>
            <a:xfrm flipV="1">
              <a:off x="4655840" y="4725144"/>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ak 28">
              <a:extLst>
                <a:ext uri="{FF2B5EF4-FFF2-40B4-BE49-F238E27FC236}">
                  <a16:creationId xmlns:a16="http://schemas.microsoft.com/office/drawing/2014/main" id="{61ED094A-4077-4F4F-B990-3A501CDE185F}"/>
                </a:ext>
              </a:extLst>
            </p:cNvPr>
            <p:cNvCxnSpPr>
              <a:cxnSpLocks/>
            </p:cNvCxnSpPr>
            <p:nvPr/>
          </p:nvCxnSpPr>
          <p:spPr>
            <a:xfrm flipV="1">
              <a:off x="4655840" y="4470994"/>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Ellips 14">
            <a:extLst>
              <a:ext uri="{FF2B5EF4-FFF2-40B4-BE49-F238E27FC236}">
                <a16:creationId xmlns:a16="http://schemas.microsoft.com/office/drawing/2014/main" id="{20D8DA63-DD6E-0A4D-98BE-D9B1CC6E1244}"/>
              </a:ext>
              <a:ext uri="{C183D7F6-B498-43B3-948B-1728B52AA6E4}">
                <adec:decorative xmlns:adec="http://schemas.microsoft.com/office/drawing/2017/decorative" val="1"/>
              </a:ext>
            </a:extLst>
          </p:cNvPr>
          <p:cNvSpPr/>
          <p:nvPr/>
        </p:nvSpPr>
        <p:spPr>
          <a:xfrm>
            <a:off x="2946400" y="4078730"/>
            <a:ext cx="1440160" cy="144016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43" name="Platshållare för text 20">
            <a:extLst>
              <a:ext uri="{FF2B5EF4-FFF2-40B4-BE49-F238E27FC236}">
                <a16:creationId xmlns:a16="http://schemas.microsoft.com/office/drawing/2014/main" id="{E36DF048-E63F-3546-9CAE-29541B4D7201}"/>
              </a:ext>
            </a:extLst>
          </p:cNvPr>
          <p:cNvSpPr>
            <a:spLocks noGrp="1"/>
          </p:cNvSpPr>
          <p:nvPr>
            <p:ph type="body" sz="quarter" idx="33" hasCustomPrompt="1"/>
          </p:nvPr>
        </p:nvSpPr>
        <p:spPr>
          <a:xfrm>
            <a:off x="3094554" y="4974519"/>
            <a:ext cx="1110483" cy="302954"/>
          </a:xfrm>
        </p:spPr>
        <p:txBody>
          <a:bodyPr tIns="108000"/>
          <a:lstStyle>
            <a:lvl1pPr algn="ctr">
              <a:buNone/>
              <a:defRPr sz="1400" b="0">
                <a:solidFill>
                  <a:schemeClr val="bg1"/>
                </a:solidFill>
                <a:latin typeface="+mn-lt"/>
              </a:defRPr>
            </a:lvl1pPr>
          </a:lstStyle>
          <a:p>
            <a:pPr lvl="0"/>
            <a:r>
              <a:rPr lang="sv-SE"/>
              <a:t>enhet</a:t>
            </a:r>
          </a:p>
        </p:txBody>
      </p:sp>
      <p:sp>
        <p:nvSpPr>
          <p:cNvPr id="36" name="Platshållare för text 35">
            <a:extLst>
              <a:ext uri="{FF2B5EF4-FFF2-40B4-BE49-F238E27FC236}">
                <a16:creationId xmlns:a16="http://schemas.microsoft.com/office/drawing/2014/main" id="{39B42830-7D84-D643-9CE6-2A4412E530F7}"/>
              </a:ext>
            </a:extLst>
          </p:cNvPr>
          <p:cNvSpPr>
            <a:spLocks noGrp="1"/>
          </p:cNvSpPr>
          <p:nvPr>
            <p:ph type="body" sz="quarter" idx="24" hasCustomPrompt="1"/>
          </p:nvPr>
        </p:nvSpPr>
        <p:spPr>
          <a:xfrm>
            <a:off x="2927648" y="4469188"/>
            <a:ext cx="1440160" cy="609398"/>
          </a:xfrm>
        </p:spPr>
        <p:txBody>
          <a:bodyPr tIns="0" anchor="t" anchorCtr="0"/>
          <a:lstStyle>
            <a:lvl1pPr algn="ctr">
              <a:buNone/>
              <a:defRPr sz="4400" b="1">
                <a:solidFill>
                  <a:schemeClr val="bg1"/>
                </a:solidFill>
              </a:defRPr>
            </a:lvl1pPr>
          </a:lstStyle>
          <a:p>
            <a:pPr lvl="0"/>
            <a:r>
              <a:rPr lang="sv-SE"/>
              <a:t>XX</a:t>
            </a:r>
          </a:p>
        </p:txBody>
      </p:sp>
      <p:sp>
        <p:nvSpPr>
          <p:cNvPr id="50" name="Underrubrik 2">
            <a:extLst>
              <a:ext uri="{FF2B5EF4-FFF2-40B4-BE49-F238E27FC236}">
                <a16:creationId xmlns:a16="http://schemas.microsoft.com/office/drawing/2014/main" id="{B271D6AC-9D54-844D-AF88-5E35A0D3A464}"/>
              </a:ext>
            </a:extLst>
          </p:cNvPr>
          <p:cNvSpPr>
            <a:spLocks noGrp="1"/>
          </p:cNvSpPr>
          <p:nvPr>
            <p:ph type="subTitle" idx="1" hasCustomPrompt="1"/>
          </p:nvPr>
        </p:nvSpPr>
        <p:spPr>
          <a:xfrm>
            <a:off x="4381079" y="5424668"/>
            <a:ext cx="1786929" cy="884652"/>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42" name="Platshållare för text 20">
            <a:extLst>
              <a:ext uri="{FF2B5EF4-FFF2-40B4-BE49-F238E27FC236}">
                <a16:creationId xmlns:a16="http://schemas.microsoft.com/office/drawing/2014/main" id="{EDB080A0-9523-7349-B67D-D08161AA4D61}"/>
              </a:ext>
            </a:extLst>
          </p:cNvPr>
          <p:cNvSpPr>
            <a:spLocks noGrp="1"/>
          </p:cNvSpPr>
          <p:nvPr>
            <p:ph type="body" sz="quarter" idx="27" hasCustomPrompt="1"/>
          </p:nvPr>
        </p:nvSpPr>
        <p:spPr>
          <a:xfrm>
            <a:off x="4382040" y="5107732"/>
            <a:ext cx="1785968" cy="302954"/>
          </a:xfrm>
        </p:spPr>
        <p:txBody>
          <a:bodyPr tIns="108000"/>
          <a:lstStyle>
            <a:lvl1pPr algn="l">
              <a:buNone/>
              <a:defRPr sz="1400" b="1">
                <a:latin typeface="+mj-lt"/>
              </a:defRPr>
            </a:lvl1pPr>
          </a:lstStyle>
          <a:p>
            <a:pPr lvl="0"/>
            <a:r>
              <a:rPr lang="sv-SE"/>
              <a:t>Rubrik</a:t>
            </a:r>
          </a:p>
        </p:txBody>
      </p:sp>
      <p:grpSp>
        <p:nvGrpSpPr>
          <p:cNvPr id="30" name="Grupp 29">
            <a:extLst>
              <a:ext uri="{FF2B5EF4-FFF2-40B4-BE49-F238E27FC236}">
                <a16:creationId xmlns:a16="http://schemas.microsoft.com/office/drawing/2014/main" id="{AA1547F2-CA50-EB45-BEC2-93CB4F337D5E}"/>
              </a:ext>
            </a:extLst>
          </p:cNvPr>
          <p:cNvGrpSpPr/>
          <p:nvPr/>
        </p:nvGrpSpPr>
        <p:grpSpPr>
          <a:xfrm rot="16200000" flipH="1" flipV="1">
            <a:off x="7226335" y="3167424"/>
            <a:ext cx="288032" cy="1070021"/>
            <a:chOff x="4655840" y="4470994"/>
            <a:chExt cx="288032" cy="1070021"/>
          </a:xfrm>
        </p:grpSpPr>
        <p:cxnSp>
          <p:nvCxnSpPr>
            <p:cNvPr id="31" name="Rak 30">
              <a:extLst>
                <a:ext uri="{FF2B5EF4-FFF2-40B4-BE49-F238E27FC236}">
                  <a16:creationId xmlns:a16="http://schemas.microsoft.com/office/drawing/2014/main" id="{841A198E-0BA1-604B-B44D-8D27F9B96B44}"/>
                </a:ext>
              </a:extLst>
            </p:cNvPr>
            <p:cNvCxnSpPr/>
            <p:nvPr/>
          </p:nvCxnSpPr>
          <p:spPr>
            <a:xfrm flipV="1">
              <a:off x="4655840" y="4725144"/>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Rak 31">
              <a:extLst>
                <a:ext uri="{FF2B5EF4-FFF2-40B4-BE49-F238E27FC236}">
                  <a16:creationId xmlns:a16="http://schemas.microsoft.com/office/drawing/2014/main" id="{BA35750A-25F9-6841-BF95-FC30D3E9856A}"/>
                </a:ext>
              </a:extLst>
            </p:cNvPr>
            <p:cNvCxnSpPr>
              <a:cxnSpLocks/>
            </p:cNvCxnSpPr>
            <p:nvPr/>
          </p:nvCxnSpPr>
          <p:spPr>
            <a:xfrm flipV="1">
              <a:off x="4655840" y="4470994"/>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Ellips 47">
            <a:extLst>
              <a:ext uri="{FF2B5EF4-FFF2-40B4-BE49-F238E27FC236}">
                <a16:creationId xmlns:a16="http://schemas.microsoft.com/office/drawing/2014/main" id="{65BEB9EF-2058-024B-92F8-960E1188F77A}"/>
              </a:ext>
              <a:ext uri="{C183D7F6-B498-43B3-948B-1728B52AA6E4}">
                <adec:decorative xmlns:adec="http://schemas.microsoft.com/office/drawing/2017/decorative" val="1"/>
              </a:ext>
            </a:extLst>
          </p:cNvPr>
          <p:cNvSpPr/>
          <p:nvPr/>
        </p:nvSpPr>
        <p:spPr>
          <a:xfrm>
            <a:off x="7752184" y="3667572"/>
            <a:ext cx="1440160" cy="1440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52" name="Platshållare för text 20">
            <a:extLst>
              <a:ext uri="{FF2B5EF4-FFF2-40B4-BE49-F238E27FC236}">
                <a16:creationId xmlns:a16="http://schemas.microsoft.com/office/drawing/2014/main" id="{2AEF2DAE-DA35-5145-9CFF-68B54F7F02CA}"/>
              </a:ext>
            </a:extLst>
          </p:cNvPr>
          <p:cNvSpPr>
            <a:spLocks noGrp="1"/>
          </p:cNvSpPr>
          <p:nvPr>
            <p:ph type="body" sz="quarter" idx="35" hasCustomPrompt="1"/>
          </p:nvPr>
        </p:nvSpPr>
        <p:spPr>
          <a:xfrm>
            <a:off x="7919090" y="4549181"/>
            <a:ext cx="1110483" cy="302954"/>
          </a:xfrm>
        </p:spPr>
        <p:txBody>
          <a:bodyPr tIns="108000"/>
          <a:lstStyle>
            <a:lvl1pPr algn="ctr">
              <a:buNone/>
              <a:defRPr sz="1400" b="0">
                <a:solidFill>
                  <a:schemeClr val="bg1"/>
                </a:solidFill>
                <a:latin typeface="+mn-lt"/>
              </a:defRPr>
            </a:lvl1pPr>
          </a:lstStyle>
          <a:p>
            <a:pPr lvl="0"/>
            <a:r>
              <a:rPr lang="sv-SE"/>
              <a:t>enhet</a:t>
            </a:r>
          </a:p>
        </p:txBody>
      </p:sp>
      <p:sp>
        <p:nvSpPr>
          <p:cNvPr id="49" name="Platshållare för text 35">
            <a:extLst>
              <a:ext uri="{FF2B5EF4-FFF2-40B4-BE49-F238E27FC236}">
                <a16:creationId xmlns:a16="http://schemas.microsoft.com/office/drawing/2014/main" id="{24244F5A-5A2D-ED47-9F87-058DBF64154D}"/>
              </a:ext>
            </a:extLst>
          </p:cNvPr>
          <p:cNvSpPr>
            <a:spLocks noGrp="1"/>
          </p:cNvSpPr>
          <p:nvPr>
            <p:ph type="body" sz="quarter" idx="34" hasCustomPrompt="1"/>
          </p:nvPr>
        </p:nvSpPr>
        <p:spPr>
          <a:xfrm>
            <a:off x="7752184" y="4043850"/>
            <a:ext cx="1440160" cy="609398"/>
          </a:xfrm>
        </p:spPr>
        <p:txBody>
          <a:bodyPr tIns="0" anchor="t" anchorCtr="0"/>
          <a:lstStyle>
            <a:lvl1pPr algn="ctr">
              <a:buNone/>
              <a:defRPr sz="4400" b="1">
                <a:solidFill>
                  <a:schemeClr val="bg1"/>
                </a:solidFill>
              </a:defRPr>
            </a:lvl1pPr>
          </a:lstStyle>
          <a:p>
            <a:pPr lvl="0"/>
            <a:r>
              <a:rPr lang="sv-SE"/>
              <a:t>XX</a:t>
            </a:r>
          </a:p>
        </p:txBody>
      </p:sp>
      <p:sp>
        <p:nvSpPr>
          <p:cNvPr id="33" name="Platshållare för text 3">
            <a:extLst>
              <a:ext uri="{FF2B5EF4-FFF2-40B4-BE49-F238E27FC236}">
                <a16:creationId xmlns:a16="http://schemas.microsoft.com/office/drawing/2014/main" id="{66076E49-CA2A-7744-987B-B58E51230149}"/>
              </a:ext>
            </a:extLst>
          </p:cNvPr>
          <p:cNvSpPr>
            <a:spLocks noGrp="1"/>
          </p:cNvSpPr>
          <p:nvPr>
            <p:ph type="body" sz="quarter" idx="31" hasCustomPrompt="1"/>
          </p:nvPr>
        </p:nvSpPr>
        <p:spPr>
          <a:xfrm>
            <a:off x="9192344" y="4994894"/>
            <a:ext cx="1727566" cy="88969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51" name="Platshållare för text 20">
            <a:extLst>
              <a:ext uri="{FF2B5EF4-FFF2-40B4-BE49-F238E27FC236}">
                <a16:creationId xmlns:a16="http://schemas.microsoft.com/office/drawing/2014/main" id="{3FE48435-DED6-E54C-A145-E824E5F71989}"/>
              </a:ext>
            </a:extLst>
          </p:cNvPr>
          <p:cNvSpPr>
            <a:spLocks noGrp="1"/>
          </p:cNvSpPr>
          <p:nvPr>
            <p:ph type="body" sz="quarter" idx="28" hasCustomPrompt="1"/>
          </p:nvPr>
        </p:nvSpPr>
        <p:spPr>
          <a:xfrm>
            <a:off x="9192344" y="4671565"/>
            <a:ext cx="632658" cy="302954"/>
          </a:xfrm>
        </p:spPr>
        <p:txBody>
          <a:bodyPr tIns="108000"/>
          <a:lstStyle>
            <a:lvl1pPr algn="l">
              <a:buNone/>
              <a:defRPr sz="1400" b="1">
                <a:latin typeface="+mj-lt"/>
              </a:defRPr>
            </a:lvl1pPr>
          </a:lstStyle>
          <a:p>
            <a:pPr lvl="0"/>
            <a:r>
              <a:rPr lang="sv-SE"/>
              <a:t>Rubrik</a:t>
            </a:r>
          </a:p>
        </p:txBody>
      </p:sp>
      <p:cxnSp>
        <p:nvCxnSpPr>
          <p:cNvPr id="44" name="Rak 43">
            <a:extLst>
              <a:ext uri="{FF2B5EF4-FFF2-40B4-BE49-F238E27FC236}">
                <a16:creationId xmlns:a16="http://schemas.microsoft.com/office/drawing/2014/main" id="{C4857E1D-4602-A642-A15A-08BA7DA2E79C}"/>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Rak 45">
            <a:extLst>
              <a:ext uri="{FF2B5EF4-FFF2-40B4-BE49-F238E27FC236}">
                <a16:creationId xmlns:a16="http://schemas.microsoft.com/office/drawing/2014/main" id="{564892CC-D1A0-BE48-8C98-4E5336F30586}"/>
              </a:ext>
            </a:extLst>
          </p:cNvPr>
          <p:cNvCxnSpPr>
            <a:cxnSpLocks/>
          </p:cNvCxnSpPr>
          <p:nvPr/>
        </p:nvCxnSpPr>
        <p:spPr>
          <a:xfrm flipV="1">
            <a:off x="6522749" y="164274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Ellips 58">
            <a:extLst>
              <a:ext uri="{FF2B5EF4-FFF2-40B4-BE49-F238E27FC236}">
                <a16:creationId xmlns:a16="http://schemas.microsoft.com/office/drawing/2014/main" id="{8AF6092A-0351-1B40-BA43-D28EEB371717}"/>
              </a:ext>
              <a:ext uri="{C183D7F6-B498-43B3-948B-1728B52AA6E4}">
                <adec:decorative xmlns:adec="http://schemas.microsoft.com/office/drawing/2017/decorative" val="1"/>
              </a:ext>
            </a:extLst>
          </p:cNvPr>
          <p:cNvSpPr/>
          <p:nvPr/>
        </p:nvSpPr>
        <p:spPr>
          <a:xfrm>
            <a:off x="6859737" y="791512"/>
            <a:ext cx="1440160" cy="14401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61" name="Platshållare för text 20">
            <a:extLst>
              <a:ext uri="{FF2B5EF4-FFF2-40B4-BE49-F238E27FC236}">
                <a16:creationId xmlns:a16="http://schemas.microsoft.com/office/drawing/2014/main" id="{9DBA3691-B1A3-E849-A97F-7325D6A7B544}"/>
              </a:ext>
            </a:extLst>
          </p:cNvPr>
          <p:cNvSpPr>
            <a:spLocks noGrp="1"/>
          </p:cNvSpPr>
          <p:nvPr>
            <p:ph type="body" sz="quarter" idx="40" hasCustomPrompt="1"/>
          </p:nvPr>
        </p:nvSpPr>
        <p:spPr>
          <a:xfrm>
            <a:off x="7026643" y="1694189"/>
            <a:ext cx="1110483" cy="302954"/>
          </a:xfrm>
        </p:spPr>
        <p:txBody>
          <a:bodyPr tIns="108000"/>
          <a:lstStyle>
            <a:lvl1pPr algn="ctr">
              <a:buNone/>
              <a:defRPr sz="1400" b="0">
                <a:solidFill>
                  <a:schemeClr val="tx1"/>
                </a:solidFill>
                <a:latin typeface="+mn-lt"/>
              </a:defRPr>
            </a:lvl1pPr>
          </a:lstStyle>
          <a:p>
            <a:pPr lvl="0"/>
            <a:r>
              <a:rPr lang="sv-SE"/>
              <a:t>enhet</a:t>
            </a:r>
          </a:p>
        </p:txBody>
      </p:sp>
      <p:sp>
        <p:nvSpPr>
          <p:cNvPr id="60" name="Platshållare för text 35">
            <a:extLst>
              <a:ext uri="{FF2B5EF4-FFF2-40B4-BE49-F238E27FC236}">
                <a16:creationId xmlns:a16="http://schemas.microsoft.com/office/drawing/2014/main" id="{C2647EA1-13B3-8747-BBC4-C25E339C96B5}"/>
              </a:ext>
            </a:extLst>
          </p:cNvPr>
          <p:cNvSpPr>
            <a:spLocks noGrp="1"/>
          </p:cNvSpPr>
          <p:nvPr>
            <p:ph type="body" sz="quarter" idx="39" hasCustomPrompt="1"/>
          </p:nvPr>
        </p:nvSpPr>
        <p:spPr>
          <a:xfrm>
            <a:off x="6859737" y="1188858"/>
            <a:ext cx="1440160" cy="609398"/>
          </a:xfrm>
        </p:spPr>
        <p:txBody>
          <a:bodyPr tIns="0" anchor="t" anchorCtr="0"/>
          <a:lstStyle>
            <a:lvl1pPr algn="ctr">
              <a:buNone/>
              <a:defRPr sz="4400" b="1">
                <a:solidFill>
                  <a:schemeClr val="tx1"/>
                </a:solidFill>
              </a:defRPr>
            </a:lvl1pPr>
          </a:lstStyle>
          <a:p>
            <a:pPr lvl="0"/>
            <a:r>
              <a:rPr lang="sv-SE"/>
              <a:t>XX</a:t>
            </a:r>
          </a:p>
        </p:txBody>
      </p:sp>
      <p:sp>
        <p:nvSpPr>
          <p:cNvPr id="4" name="Platshållare för text 3">
            <a:extLst>
              <a:ext uri="{FF2B5EF4-FFF2-40B4-BE49-F238E27FC236}">
                <a16:creationId xmlns:a16="http://schemas.microsoft.com/office/drawing/2014/main" id="{5F3F7138-0D39-9E45-82E1-A29781196964}"/>
              </a:ext>
            </a:extLst>
          </p:cNvPr>
          <p:cNvSpPr>
            <a:spLocks noGrp="1"/>
          </p:cNvSpPr>
          <p:nvPr>
            <p:ph type="body" sz="quarter" idx="30" hasCustomPrompt="1"/>
          </p:nvPr>
        </p:nvSpPr>
        <p:spPr>
          <a:xfrm>
            <a:off x="8304910" y="2115625"/>
            <a:ext cx="1727566" cy="88969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53" name="Platshållare för text 20">
            <a:extLst>
              <a:ext uri="{FF2B5EF4-FFF2-40B4-BE49-F238E27FC236}">
                <a16:creationId xmlns:a16="http://schemas.microsoft.com/office/drawing/2014/main" id="{86789D0A-5940-B94A-83D2-C5B69FE2C661}"/>
              </a:ext>
            </a:extLst>
          </p:cNvPr>
          <p:cNvSpPr>
            <a:spLocks noGrp="1"/>
          </p:cNvSpPr>
          <p:nvPr>
            <p:ph type="body" sz="quarter" idx="29" hasCustomPrompt="1"/>
          </p:nvPr>
        </p:nvSpPr>
        <p:spPr>
          <a:xfrm>
            <a:off x="8308746" y="1814388"/>
            <a:ext cx="632658" cy="302954"/>
          </a:xfrm>
        </p:spPr>
        <p:txBody>
          <a:bodyPr tIns="108000"/>
          <a:lstStyle>
            <a:lvl1pPr algn="l">
              <a:buNone/>
              <a:defRPr sz="1400" b="1">
                <a:latin typeface="+mj-lt"/>
              </a:defRPr>
            </a:lvl1pPr>
          </a:lstStyle>
          <a:p>
            <a:pPr lvl="0"/>
            <a:r>
              <a:rPr lang="sv-SE"/>
              <a:t>Rubrik</a:t>
            </a:r>
          </a:p>
        </p:txBody>
      </p:sp>
      <p:grpSp>
        <p:nvGrpSpPr>
          <p:cNvPr id="3" name="Grupp 2">
            <a:extLst>
              <a:ext uri="{FF2B5EF4-FFF2-40B4-BE49-F238E27FC236}">
                <a16:creationId xmlns:a16="http://schemas.microsoft.com/office/drawing/2014/main" id="{6DB25C89-41CF-2D42-B9A2-8B0B358ACE73}"/>
              </a:ext>
            </a:extLst>
          </p:cNvPr>
          <p:cNvGrpSpPr/>
          <p:nvPr/>
        </p:nvGrpSpPr>
        <p:grpSpPr>
          <a:xfrm flipH="1">
            <a:off x="4880522" y="1717729"/>
            <a:ext cx="288032" cy="1070021"/>
            <a:chOff x="4364966" y="1054701"/>
            <a:chExt cx="288032" cy="1070021"/>
          </a:xfrm>
        </p:grpSpPr>
        <p:cxnSp>
          <p:nvCxnSpPr>
            <p:cNvPr id="39" name="Rak 38">
              <a:extLst>
                <a:ext uri="{FF2B5EF4-FFF2-40B4-BE49-F238E27FC236}">
                  <a16:creationId xmlns:a16="http://schemas.microsoft.com/office/drawing/2014/main" id="{1D12123A-0B8C-4F41-822F-0D95B142ED1F}"/>
                </a:ext>
              </a:extLst>
            </p:cNvPr>
            <p:cNvCxnSpPr/>
            <p:nvPr/>
          </p:nvCxnSpPr>
          <p:spPr>
            <a:xfrm flipV="1">
              <a:off x="4364966" y="130885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Rak 39">
              <a:extLst>
                <a:ext uri="{FF2B5EF4-FFF2-40B4-BE49-F238E27FC236}">
                  <a16:creationId xmlns:a16="http://schemas.microsoft.com/office/drawing/2014/main" id="{2BB8EF4B-21C1-0B49-BD85-B58663AFA112}"/>
                </a:ext>
              </a:extLst>
            </p:cNvPr>
            <p:cNvCxnSpPr>
              <a:cxnSpLocks/>
            </p:cNvCxnSpPr>
            <p:nvPr/>
          </p:nvCxnSpPr>
          <p:spPr>
            <a:xfrm flipV="1">
              <a:off x="4364966" y="105470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4" name="Ellips 53">
            <a:extLst>
              <a:ext uri="{FF2B5EF4-FFF2-40B4-BE49-F238E27FC236}">
                <a16:creationId xmlns:a16="http://schemas.microsoft.com/office/drawing/2014/main" id="{C11ECC78-7BF7-DF45-8625-A1B9C25604EB}"/>
              </a:ext>
              <a:ext uri="{C183D7F6-B498-43B3-948B-1728B52AA6E4}">
                <adec:decorative xmlns:adec="http://schemas.microsoft.com/office/drawing/2017/decorative" val="1"/>
              </a:ext>
            </a:extLst>
          </p:cNvPr>
          <p:cNvSpPr/>
          <p:nvPr/>
        </p:nvSpPr>
        <p:spPr>
          <a:xfrm>
            <a:off x="3388906" y="963536"/>
            <a:ext cx="1440160" cy="144016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56" name="Platshållare för text 20">
            <a:extLst>
              <a:ext uri="{FF2B5EF4-FFF2-40B4-BE49-F238E27FC236}">
                <a16:creationId xmlns:a16="http://schemas.microsoft.com/office/drawing/2014/main" id="{A0B33730-BEAD-464A-AB79-3AE0322FA70B}"/>
              </a:ext>
            </a:extLst>
          </p:cNvPr>
          <p:cNvSpPr>
            <a:spLocks noGrp="1"/>
          </p:cNvSpPr>
          <p:nvPr>
            <p:ph type="body" sz="quarter" idx="37" hasCustomPrompt="1"/>
          </p:nvPr>
        </p:nvSpPr>
        <p:spPr>
          <a:xfrm>
            <a:off x="3555812" y="1845145"/>
            <a:ext cx="1110483" cy="302954"/>
          </a:xfrm>
        </p:spPr>
        <p:txBody>
          <a:bodyPr tIns="108000"/>
          <a:lstStyle>
            <a:lvl1pPr algn="ctr">
              <a:buNone/>
              <a:defRPr sz="1400" b="0">
                <a:solidFill>
                  <a:schemeClr val="tx1"/>
                </a:solidFill>
                <a:latin typeface="+mn-lt"/>
              </a:defRPr>
            </a:lvl1pPr>
          </a:lstStyle>
          <a:p>
            <a:pPr lvl="0"/>
            <a:r>
              <a:rPr lang="sv-SE"/>
              <a:t>enhet</a:t>
            </a:r>
          </a:p>
        </p:txBody>
      </p:sp>
      <p:sp>
        <p:nvSpPr>
          <p:cNvPr id="55" name="Platshållare för text 35">
            <a:extLst>
              <a:ext uri="{FF2B5EF4-FFF2-40B4-BE49-F238E27FC236}">
                <a16:creationId xmlns:a16="http://schemas.microsoft.com/office/drawing/2014/main" id="{0AC715F5-27F5-1B49-9C28-7D4D0AD2360C}"/>
              </a:ext>
            </a:extLst>
          </p:cNvPr>
          <p:cNvSpPr>
            <a:spLocks noGrp="1"/>
          </p:cNvSpPr>
          <p:nvPr>
            <p:ph type="body" sz="quarter" idx="36" hasCustomPrompt="1"/>
          </p:nvPr>
        </p:nvSpPr>
        <p:spPr>
          <a:xfrm>
            <a:off x="3388906" y="1339814"/>
            <a:ext cx="1440160" cy="609398"/>
          </a:xfrm>
        </p:spPr>
        <p:txBody>
          <a:bodyPr tIns="0" anchor="t" anchorCtr="0"/>
          <a:lstStyle>
            <a:lvl1pPr algn="ctr">
              <a:buNone/>
              <a:defRPr sz="4400" b="1">
                <a:solidFill>
                  <a:schemeClr val="tx1"/>
                </a:solidFill>
              </a:defRPr>
            </a:lvl1pPr>
          </a:lstStyle>
          <a:p>
            <a:pPr lvl="0"/>
            <a:r>
              <a:rPr lang="sv-SE"/>
              <a:t>XX</a:t>
            </a:r>
          </a:p>
        </p:txBody>
      </p:sp>
      <p:sp>
        <p:nvSpPr>
          <p:cNvPr id="95" name="Platshållare för text 3">
            <a:extLst>
              <a:ext uri="{FF2B5EF4-FFF2-40B4-BE49-F238E27FC236}">
                <a16:creationId xmlns:a16="http://schemas.microsoft.com/office/drawing/2014/main" id="{37E8268E-050A-7A4C-A0D3-206566C1C403}"/>
              </a:ext>
            </a:extLst>
          </p:cNvPr>
          <p:cNvSpPr>
            <a:spLocks noGrp="1"/>
          </p:cNvSpPr>
          <p:nvPr>
            <p:ph type="body" sz="quarter" idx="41" hasCustomPrompt="1"/>
          </p:nvPr>
        </p:nvSpPr>
        <p:spPr>
          <a:xfrm>
            <a:off x="2927648" y="2452840"/>
            <a:ext cx="1727566" cy="88969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57" name="Platshållare för text 20">
            <a:extLst>
              <a:ext uri="{FF2B5EF4-FFF2-40B4-BE49-F238E27FC236}">
                <a16:creationId xmlns:a16="http://schemas.microsoft.com/office/drawing/2014/main" id="{7D61B13B-CA2A-0C4B-B373-D57D149FE08B}"/>
              </a:ext>
            </a:extLst>
          </p:cNvPr>
          <p:cNvSpPr>
            <a:spLocks noGrp="1"/>
          </p:cNvSpPr>
          <p:nvPr>
            <p:ph type="body" sz="quarter" idx="38" hasCustomPrompt="1"/>
          </p:nvPr>
        </p:nvSpPr>
        <p:spPr>
          <a:xfrm>
            <a:off x="2928609" y="2131669"/>
            <a:ext cx="1785968" cy="302954"/>
          </a:xfrm>
        </p:spPr>
        <p:txBody>
          <a:bodyPr tIns="108000"/>
          <a:lstStyle>
            <a:lvl1pPr algn="l">
              <a:buNone/>
              <a:defRPr sz="1400" b="1">
                <a:latin typeface="+mj-lt"/>
              </a:defRPr>
            </a:lvl1pPr>
          </a:lstStyle>
          <a:p>
            <a:pPr lvl="0"/>
            <a:r>
              <a:rPr lang="sv-SE"/>
              <a:t>Rubrik</a:t>
            </a:r>
          </a:p>
        </p:txBody>
      </p:sp>
      <p:sp>
        <p:nvSpPr>
          <p:cNvPr id="2" name="Ellips 1">
            <a:extLst>
              <a:ext uri="{FF2B5EF4-FFF2-40B4-BE49-F238E27FC236}">
                <a16:creationId xmlns:a16="http://schemas.microsoft.com/office/drawing/2014/main" id="{DBEBB572-4C78-354A-A368-07D2C06B3DBD}"/>
              </a:ext>
              <a:ext uri="{C183D7F6-B498-43B3-948B-1728B52AA6E4}">
                <adec:decorative xmlns:adec="http://schemas.microsoft.com/office/drawing/2017/decorative" val="1"/>
              </a:ext>
            </a:extLst>
          </p:cNvPr>
          <p:cNvSpPr/>
          <p:nvPr/>
        </p:nvSpPr>
        <p:spPr>
          <a:xfrm>
            <a:off x="5030189" y="2515147"/>
            <a:ext cx="1728192" cy="172819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34" name="Platshållare för innehåll 33">
            <a:extLst>
              <a:ext uri="{FF2B5EF4-FFF2-40B4-BE49-F238E27FC236}">
                <a16:creationId xmlns:a16="http://schemas.microsoft.com/office/drawing/2014/main" id="{815038D5-E605-F44D-B4CB-8DC37DA66225}"/>
              </a:ext>
            </a:extLst>
          </p:cNvPr>
          <p:cNvSpPr>
            <a:spLocks noGrp="1"/>
          </p:cNvSpPr>
          <p:nvPr>
            <p:ph sz="quarter" idx="23" hasCustomPrompt="1"/>
          </p:nvPr>
        </p:nvSpPr>
        <p:spPr>
          <a:xfrm>
            <a:off x="5125980" y="2888530"/>
            <a:ext cx="1440160" cy="995451"/>
          </a:xfrm>
        </p:spPr>
        <p:txBody>
          <a:bodyPr/>
          <a:lstStyle>
            <a:lvl1pPr algn="ctr">
              <a:buNone/>
              <a:defRPr sz="3200">
                <a:solidFill>
                  <a:schemeClr val="bg1"/>
                </a:solidFill>
              </a:defRPr>
            </a:lvl1pPr>
          </a:lstStyle>
          <a:p>
            <a:pPr lvl="0"/>
            <a:r>
              <a:rPr lang="sv-SE"/>
              <a:t>Infoga ikon</a:t>
            </a:r>
          </a:p>
        </p:txBody>
      </p:sp>
      <p:sp>
        <p:nvSpPr>
          <p:cNvPr id="21" name="Platshållare för text 20">
            <a:extLst>
              <a:ext uri="{FF2B5EF4-FFF2-40B4-BE49-F238E27FC236}">
                <a16:creationId xmlns:a16="http://schemas.microsoft.com/office/drawing/2014/main" id="{947C623B-40F5-6843-B198-A746074AC80E}"/>
              </a:ext>
            </a:extLst>
          </p:cNvPr>
          <p:cNvSpPr>
            <a:spLocks noGrp="1"/>
          </p:cNvSpPr>
          <p:nvPr>
            <p:ph type="body" sz="quarter" idx="22" hasCustomPrompt="1"/>
          </p:nvPr>
        </p:nvSpPr>
        <p:spPr>
          <a:xfrm>
            <a:off x="479425" y="1125538"/>
            <a:ext cx="3671887" cy="386054"/>
          </a:xfrm>
        </p:spPr>
        <p:txBody>
          <a:bodyPr tIns="108000"/>
          <a:lstStyle>
            <a:lvl1pPr algn="l">
              <a:buNone/>
              <a:defRPr sz="2000" b="0">
                <a:latin typeface="+mj-lt"/>
              </a:defRPr>
            </a:lvl1pPr>
          </a:lstStyle>
          <a:p>
            <a:pPr lvl="0"/>
            <a:r>
              <a:rPr lang="sv-SE"/>
              <a:t>Underrubrik</a:t>
            </a:r>
          </a:p>
        </p:txBody>
      </p:sp>
      <p:sp>
        <p:nvSpPr>
          <p:cNvPr id="45" name="Diabildsnummer">
            <a:extLst>
              <a:ext uri="{FF2B5EF4-FFF2-40B4-BE49-F238E27FC236}">
                <a16:creationId xmlns:a16="http://schemas.microsoft.com/office/drawing/2014/main" id="{0C173487-D976-8E46-BCB7-AFF88B97727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cxnSp>
        <p:nvCxnSpPr>
          <p:cNvPr id="41" name="Rak 40">
            <a:extLst>
              <a:ext uri="{FF2B5EF4-FFF2-40B4-BE49-F238E27FC236}">
                <a16:creationId xmlns:a16="http://schemas.microsoft.com/office/drawing/2014/main" id="{D242473C-6D3E-294C-B598-E8DE07690643}"/>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Rak 61">
            <a:extLst>
              <a:ext uri="{FF2B5EF4-FFF2-40B4-BE49-F238E27FC236}">
                <a16:creationId xmlns:a16="http://schemas.microsoft.com/office/drawing/2014/main" id="{81D2B85D-67BD-CC4C-A094-C39C3021D666}"/>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Platshållare för rubrik 1">
            <a:extLst>
              <a:ext uri="{FF2B5EF4-FFF2-40B4-BE49-F238E27FC236}">
                <a16:creationId xmlns:a16="http://schemas.microsoft.com/office/drawing/2014/main" id="{4108C8B0-4BEF-554E-A60C-DC26B1AEB0AF}"/>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65" name="Bildobjekt 64">
            <a:extLst>
              <a:ext uri="{FF2B5EF4-FFF2-40B4-BE49-F238E27FC236}">
                <a16:creationId xmlns:a16="http://schemas.microsoft.com/office/drawing/2014/main" id="{7980C3ED-2389-914A-8F6E-6A0D5FFA9C94}"/>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1904442196"/>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p:cSld name="1_Rubrik + infografik alt.1">
    <p:spTree>
      <p:nvGrpSpPr>
        <p:cNvPr id="1" name=""/>
        <p:cNvGrpSpPr/>
        <p:nvPr/>
      </p:nvGrpSpPr>
      <p:grpSpPr>
        <a:xfrm>
          <a:off x="0" y="0"/>
          <a:ext cx="0" cy="0"/>
          <a:chOff x="0" y="0"/>
          <a:chExt cx="0" cy="0"/>
        </a:xfrm>
      </p:grpSpPr>
      <p:grpSp>
        <p:nvGrpSpPr>
          <p:cNvPr id="12" name="Grupp 11">
            <a:extLst>
              <a:ext uri="{FF2B5EF4-FFF2-40B4-BE49-F238E27FC236}">
                <a16:creationId xmlns:a16="http://schemas.microsoft.com/office/drawing/2014/main" id="{CDAE4517-A532-1E4C-87D9-DF3ADEBE666F}"/>
              </a:ext>
            </a:extLst>
          </p:cNvPr>
          <p:cNvGrpSpPr/>
          <p:nvPr/>
        </p:nvGrpSpPr>
        <p:grpSpPr>
          <a:xfrm rot="5400000" flipV="1">
            <a:off x="4341882" y="3399703"/>
            <a:ext cx="288032" cy="1070021"/>
            <a:chOff x="4655840" y="4470994"/>
            <a:chExt cx="288032" cy="1070021"/>
          </a:xfrm>
        </p:grpSpPr>
        <p:cxnSp>
          <p:nvCxnSpPr>
            <p:cNvPr id="28" name="Rak 27">
              <a:extLst>
                <a:ext uri="{FF2B5EF4-FFF2-40B4-BE49-F238E27FC236}">
                  <a16:creationId xmlns:a16="http://schemas.microsoft.com/office/drawing/2014/main" id="{D2BB4047-3E10-C247-B8E9-71ADFB181C50}"/>
                </a:ext>
              </a:extLst>
            </p:cNvPr>
            <p:cNvCxnSpPr/>
            <p:nvPr/>
          </p:nvCxnSpPr>
          <p:spPr>
            <a:xfrm flipV="1">
              <a:off x="4655840" y="4725144"/>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ak 28">
              <a:extLst>
                <a:ext uri="{FF2B5EF4-FFF2-40B4-BE49-F238E27FC236}">
                  <a16:creationId xmlns:a16="http://schemas.microsoft.com/office/drawing/2014/main" id="{61ED094A-4077-4F4F-B990-3A501CDE185F}"/>
                </a:ext>
              </a:extLst>
            </p:cNvPr>
            <p:cNvCxnSpPr>
              <a:cxnSpLocks/>
            </p:cNvCxnSpPr>
            <p:nvPr/>
          </p:nvCxnSpPr>
          <p:spPr>
            <a:xfrm flipV="1">
              <a:off x="4655840" y="4470994"/>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Ellips 14">
            <a:extLst>
              <a:ext uri="{FF2B5EF4-FFF2-40B4-BE49-F238E27FC236}">
                <a16:creationId xmlns:a16="http://schemas.microsoft.com/office/drawing/2014/main" id="{20D8DA63-DD6E-0A4D-98BE-D9B1CC6E1244}"/>
              </a:ext>
              <a:ext uri="{C183D7F6-B498-43B3-948B-1728B52AA6E4}">
                <adec:decorative xmlns:adec="http://schemas.microsoft.com/office/drawing/2017/decorative" val="1"/>
              </a:ext>
            </a:extLst>
          </p:cNvPr>
          <p:cNvSpPr/>
          <p:nvPr/>
        </p:nvSpPr>
        <p:spPr>
          <a:xfrm>
            <a:off x="2946400" y="4078730"/>
            <a:ext cx="1440160" cy="144016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43" name="Platshållare för text 20">
            <a:extLst>
              <a:ext uri="{FF2B5EF4-FFF2-40B4-BE49-F238E27FC236}">
                <a16:creationId xmlns:a16="http://schemas.microsoft.com/office/drawing/2014/main" id="{E36DF048-E63F-3546-9CAE-29541B4D7201}"/>
              </a:ext>
            </a:extLst>
          </p:cNvPr>
          <p:cNvSpPr>
            <a:spLocks noGrp="1"/>
          </p:cNvSpPr>
          <p:nvPr>
            <p:ph type="body" sz="quarter" idx="33" hasCustomPrompt="1"/>
          </p:nvPr>
        </p:nvSpPr>
        <p:spPr>
          <a:xfrm>
            <a:off x="3094554" y="4974519"/>
            <a:ext cx="1110483" cy="302954"/>
          </a:xfrm>
        </p:spPr>
        <p:txBody>
          <a:bodyPr tIns="108000"/>
          <a:lstStyle>
            <a:lvl1pPr algn="ctr">
              <a:buNone/>
              <a:defRPr sz="1400" b="0">
                <a:solidFill>
                  <a:schemeClr val="bg1"/>
                </a:solidFill>
                <a:latin typeface="+mn-lt"/>
              </a:defRPr>
            </a:lvl1pPr>
          </a:lstStyle>
          <a:p>
            <a:pPr lvl="0"/>
            <a:r>
              <a:rPr lang="sv-SE"/>
              <a:t>enhet</a:t>
            </a:r>
          </a:p>
        </p:txBody>
      </p:sp>
      <p:sp>
        <p:nvSpPr>
          <p:cNvPr id="36" name="Platshållare för text 35">
            <a:extLst>
              <a:ext uri="{FF2B5EF4-FFF2-40B4-BE49-F238E27FC236}">
                <a16:creationId xmlns:a16="http://schemas.microsoft.com/office/drawing/2014/main" id="{39B42830-7D84-D643-9CE6-2A4412E530F7}"/>
              </a:ext>
            </a:extLst>
          </p:cNvPr>
          <p:cNvSpPr>
            <a:spLocks noGrp="1"/>
          </p:cNvSpPr>
          <p:nvPr>
            <p:ph type="body" sz="quarter" idx="24" hasCustomPrompt="1"/>
          </p:nvPr>
        </p:nvSpPr>
        <p:spPr>
          <a:xfrm>
            <a:off x="2927648" y="4469188"/>
            <a:ext cx="1440160" cy="609398"/>
          </a:xfrm>
        </p:spPr>
        <p:txBody>
          <a:bodyPr tIns="0" anchor="t" anchorCtr="0"/>
          <a:lstStyle>
            <a:lvl1pPr algn="ctr">
              <a:buNone/>
              <a:defRPr sz="4400" b="1">
                <a:solidFill>
                  <a:schemeClr val="bg1"/>
                </a:solidFill>
              </a:defRPr>
            </a:lvl1pPr>
          </a:lstStyle>
          <a:p>
            <a:pPr lvl="0"/>
            <a:r>
              <a:rPr lang="sv-SE"/>
              <a:t>XX</a:t>
            </a:r>
          </a:p>
        </p:txBody>
      </p:sp>
      <p:sp>
        <p:nvSpPr>
          <p:cNvPr id="50" name="Underrubrik 2">
            <a:extLst>
              <a:ext uri="{FF2B5EF4-FFF2-40B4-BE49-F238E27FC236}">
                <a16:creationId xmlns:a16="http://schemas.microsoft.com/office/drawing/2014/main" id="{B271D6AC-9D54-844D-AF88-5E35A0D3A464}"/>
              </a:ext>
            </a:extLst>
          </p:cNvPr>
          <p:cNvSpPr>
            <a:spLocks noGrp="1"/>
          </p:cNvSpPr>
          <p:nvPr>
            <p:ph type="subTitle" idx="1" hasCustomPrompt="1"/>
          </p:nvPr>
        </p:nvSpPr>
        <p:spPr>
          <a:xfrm>
            <a:off x="4381079" y="5424668"/>
            <a:ext cx="1786929" cy="884652"/>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42" name="Platshållare för text 20">
            <a:extLst>
              <a:ext uri="{FF2B5EF4-FFF2-40B4-BE49-F238E27FC236}">
                <a16:creationId xmlns:a16="http://schemas.microsoft.com/office/drawing/2014/main" id="{EDB080A0-9523-7349-B67D-D08161AA4D61}"/>
              </a:ext>
            </a:extLst>
          </p:cNvPr>
          <p:cNvSpPr>
            <a:spLocks noGrp="1"/>
          </p:cNvSpPr>
          <p:nvPr>
            <p:ph type="body" sz="quarter" idx="27" hasCustomPrompt="1"/>
          </p:nvPr>
        </p:nvSpPr>
        <p:spPr>
          <a:xfrm>
            <a:off x="4382040" y="5107732"/>
            <a:ext cx="1785968" cy="302954"/>
          </a:xfrm>
        </p:spPr>
        <p:txBody>
          <a:bodyPr tIns="108000"/>
          <a:lstStyle>
            <a:lvl1pPr algn="l">
              <a:buNone/>
              <a:defRPr sz="1400" b="1">
                <a:latin typeface="+mj-lt"/>
              </a:defRPr>
            </a:lvl1pPr>
          </a:lstStyle>
          <a:p>
            <a:pPr lvl="0"/>
            <a:r>
              <a:rPr lang="sv-SE"/>
              <a:t>Rubrik</a:t>
            </a:r>
          </a:p>
        </p:txBody>
      </p:sp>
      <p:grpSp>
        <p:nvGrpSpPr>
          <p:cNvPr id="30" name="Grupp 29">
            <a:extLst>
              <a:ext uri="{FF2B5EF4-FFF2-40B4-BE49-F238E27FC236}">
                <a16:creationId xmlns:a16="http://schemas.microsoft.com/office/drawing/2014/main" id="{AA1547F2-CA50-EB45-BEC2-93CB4F337D5E}"/>
              </a:ext>
            </a:extLst>
          </p:cNvPr>
          <p:cNvGrpSpPr/>
          <p:nvPr/>
        </p:nvGrpSpPr>
        <p:grpSpPr>
          <a:xfrm rot="16200000" flipH="1" flipV="1">
            <a:off x="7226335" y="3167424"/>
            <a:ext cx="288032" cy="1070021"/>
            <a:chOff x="4655840" y="4470994"/>
            <a:chExt cx="288032" cy="1070021"/>
          </a:xfrm>
        </p:grpSpPr>
        <p:cxnSp>
          <p:nvCxnSpPr>
            <p:cNvPr id="31" name="Rak 30">
              <a:extLst>
                <a:ext uri="{FF2B5EF4-FFF2-40B4-BE49-F238E27FC236}">
                  <a16:creationId xmlns:a16="http://schemas.microsoft.com/office/drawing/2014/main" id="{841A198E-0BA1-604B-B44D-8D27F9B96B44}"/>
                </a:ext>
              </a:extLst>
            </p:cNvPr>
            <p:cNvCxnSpPr/>
            <p:nvPr/>
          </p:nvCxnSpPr>
          <p:spPr>
            <a:xfrm flipV="1">
              <a:off x="4655840" y="4725144"/>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Rak 31">
              <a:extLst>
                <a:ext uri="{FF2B5EF4-FFF2-40B4-BE49-F238E27FC236}">
                  <a16:creationId xmlns:a16="http://schemas.microsoft.com/office/drawing/2014/main" id="{BA35750A-25F9-6841-BF95-FC30D3E9856A}"/>
                </a:ext>
              </a:extLst>
            </p:cNvPr>
            <p:cNvCxnSpPr>
              <a:cxnSpLocks/>
            </p:cNvCxnSpPr>
            <p:nvPr/>
          </p:nvCxnSpPr>
          <p:spPr>
            <a:xfrm flipV="1">
              <a:off x="4655840" y="4470994"/>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Ellips 47">
            <a:extLst>
              <a:ext uri="{FF2B5EF4-FFF2-40B4-BE49-F238E27FC236}">
                <a16:creationId xmlns:a16="http://schemas.microsoft.com/office/drawing/2014/main" id="{65BEB9EF-2058-024B-92F8-960E1188F77A}"/>
              </a:ext>
              <a:ext uri="{C183D7F6-B498-43B3-948B-1728B52AA6E4}">
                <adec:decorative xmlns:adec="http://schemas.microsoft.com/office/drawing/2017/decorative" val="1"/>
              </a:ext>
            </a:extLst>
          </p:cNvPr>
          <p:cNvSpPr/>
          <p:nvPr/>
        </p:nvSpPr>
        <p:spPr>
          <a:xfrm>
            <a:off x="7752184" y="3667572"/>
            <a:ext cx="1440160" cy="1440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52" name="Platshållare för text 20">
            <a:extLst>
              <a:ext uri="{FF2B5EF4-FFF2-40B4-BE49-F238E27FC236}">
                <a16:creationId xmlns:a16="http://schemas.microsoft.com/office/drawing/2014/main" id="{2AEF2DAE-DA35-5145-9CFF-68B54F7F02CA}"/>
              </a:ext>
            </a:extLst>
          </p:cNvPr>
          <p:cNvSpPr>
            <a:spLocks noGrp="1"/>
          </p:cNvSpPr>
          <p:nvPr>
            <p:ph type="body" sz="quarter" idx="35" hasCustomPrompt="1"/>
          </p:nvPr>
        </p:nvSpPr>
        <p:spPr>
          <a:xfrm>
            <a:off x="7919090" y="4549181"/>
            <a:ext cx="1110483" cy="302954"/>
          </a:xfrm>
        </p:spPr>
        <p:txBody>
          <a:bodyPr tIns="108000"/>
          <a:lstStyle>
            <a:lvl1pPr algn="ctr">
              <a:buNone/>
              <a:defRPr sz="1400" b="0">
                <a:solidFill>
                  <a:schemeClr val="bg1"/>
                </a:solidFill>
                <a:latin typeface="+mn-lt"/>
              </a:defRPr>
            </a:lvl1pPr>
          </a:lstStyle>
          <a:p>
            <a:pPr lvl="0"/>
            <a:r>
              <a:rPr lang="sv-SE"/>
              <a:t>enhet</a:t>
            </a:r>
          </a:p>
        </p:txBody>
      </p:sp>
      <p:sp>
        <p:nvSpPr>
          <p:cNvPr id="49" name="Platshållare för text 35">
            <a:extLst>
              <a:ext uri="{FF2B5EF4-FFF2-40B4-BE49-F238E27FC236}">
                <a16:creationId xmlns:a16="http://schemas.microsoft.com/office/drawing/2014/main" id="{24244F5A-5A2D-ED47-9F87-058DBF64154D}"/>
              </a:ext>
            </a:extLst>
          </p:cNvPr>
          <p:cNvSpPr>
            <a:spLocks noGrp="1"/>
          </p:cNvSpPr>
          <p:nvPr>
            <p:ph type="body" sz="quarter" idx="34" hasCustomPrompt="1"/>
          </p:nvPr>
        </p:nvSpPr>
        <p:spPr>
          <a:xfrm>
            <a:off x="7752184" y="4043850"/>
            <a:ext cx="1440160" cy="609398"/>
          </a:xfrm>
        </p:spPr>
        <p:txBody>
          <a:bodyPr tIns="0" anchor="t" anchorCtr="0"/>
          <a:lstStyle>
            <a:lvl1pPr algn="ctr">
              <a:buNone/>
              <a:defRPr sz="4400" b="1">
                <a:solidFill>
                  <a:schemeClr val="bg1"/>
                </a:solidFill>
              </a:defRPr>
            </a:lvl1pPr>
          </a:lstStyle>
          <a:p>
            <a:pPr lvl="0"/>
            <a:r>
              <a:rPr lang="sv-SE"/>
              <a:t>XX</a:t>
            </a:r>
          </a:p>
        </p:txBody>
      </p:sp>
      <p:sp>
        <p:nvSpPr>
          <p:cNvPr id="33" name="Platshållare för text 3">
            <a:extLst>
              <a:ext uri="{FF2B5EF4-FFF2-40B4-BE49-F238E27FC236}">
                <a16:creationId xmlns:a16="http://schemas.microsoft.com/office/drawing/2014/main" id="{66076E49-CA2A-7744-987B-B58E51230149}"/>
              </a:ext>
            </a:extLst>
          </p:cNvPr>
          <p:cNvSpPr>
            <a:spLocks noGrp="1"/>
          </p:cNvSpPr>
          <p:nvPr>
            <p:ph type="body" sz="quarter" idx="31" hasCustomPrompt="1"/>
          </p:nvPr>
        </p:nvSpPr>
        <p:spPr>
          <a:xfrm>
            <a:off x="9192344" y="4994894"/>
            <a:ext cx="1727566" cy="88969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51" name="Platshållare för text 20">
            <a:extLst>
              <a:ext uri="{FF2B5EF4-FFF2-40B4-BE49-F238E27FC236}">
                <a16:creationId xmlns:a16="http://schemas.microsoft.com/office/drawing/2014/main" id="{3FE48435-DED6-E54C-A145-E824E5F71989}"/>
              </a:ext>
            </a:extLst>
          </p:cNvPr>
          <p:cNvSpPr>
            <a:spLocks noGrp="1"/>
          </p:cNvSpPr>
          <p:nvPr>
            <p:ph type="body" sz="quarter" idx="28" hasCustomPrompt="1"/>
          </p:nvPr>
        </p:nvSpPr>
        <p:spPr>
          <a:xfrm>
            <a:off x="9192344" y="4671565"/>
            <a:ext cx="632658" cy="302954"/>
          </a:xfrm>
        </p:spPr>
        <p:txBody>
          <a:bodyPr tIns="108000"/>
          <a:lstStyle>
            <a:lvl1pPr algn="l">
              <a:buNone/>
              <a:defRPr sz="1400" b="1">
                <a:latin typeface="+mj-lt"/>
              </a:defRPr>
            </a:lvl1pPr>
          </a:lstStyle>
          <a:p>
            <a:pPr lvl="0"/>
            <a:r>
              <a:rPr lang="sv-SE"/>
              <a:t>Rubrik</a:t>
            </a:r>
          </a:p>
        </p:txBody>
      </p:sp>
      <p:cxnSp>
        <p:nvCxnSpPr>
          <p:cNvPr id="44" name="Rak 43">
            <a:extLst>
              <a:ext uri="{FF2B5EF4-FFF2-40B4-BE49-F238E27FC236}">
                <a16:creationId xmlns:a16="http://schemas.microsoft.com/office/drawing/2014/main" id="{C4857E1D-4602-A642-A15A-08BA7DA2E79C}"/>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Rak 45">
            <a:extLst>
              <a:ext uri="{FF2B5EF4-FFF2-40B4-BE49-F238E27FC236}">
                <a16:creationId xmlns:a16="http://schemas.microsoft.com/office/drawing/2014/main" id="{564892CC-D1A0-BE48-8C98-4E5336F30586}"/>
              </a:ext>
            </a:extLst>
          </p:cNvPr>
          <p:cNvCxnSpPr>
            <a:cxnSpLocks/>
          </p:cNvCxnSpPr>
          <p:nvPr/>
        </p:nvCxnSpPr>
        <p:spPr>
          <a:xfrm flipV="1">
            <a:off x="6522749" y="164274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Ellips 58">
            <a:extLst>
              <a:ext uri="{FF2B5EF4-FFF2-40B4-BE49-F238E27FC236}">
                <a16:creationId xmlns:a16="http://schemas.microsoft.com/office/drawing/2014/main" id="{8AF6092A-0351-1B40-BA43-D28EEB371717}"/>
              </a:ext>
              <a:ext uri="{C183D7F6-B498-43B3-948B-1728B52AA6E4}">
                <adec:decorative xmlns:adec="http://schemas.microsoft.com/office/drawing/2017/decorative" val="1"/>
              </a:ext>
            </a:extLst>
          </p:cNvPr>
          <p:cNvSpPr/>
          <p:nvPr/>
        </p:nvSpPr>
        <p:spPr>
          <a:xfrm>
            <a:off x="6709837" y="791512"/>
            <a:ext cx="1440160" cy="14401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61" name="Platshållare för text 20">
            <a:extLst>
              <a:ext uri="{FF2B5EF4-FFF2-40B4-BE49-F238E27FC236}">
                <a16:creationId xmlns:a16="http://schemas.microsoft.com/office/drawing/2014/main" id="{9DBA3691-B1A3-E849-A97F-7325D6A7B544}"/>
              </a:ext>
            </a:extLst>
          </p:cNvPr>
          <p:cNvSpPr>
            <a:spLocks noGrp="1"/>
          </p:cNvSpPr>
          <p:nvPr>
            <p:ph type="body" sz="quarter" idx="40" hasCustomPrompt="1"/>
          </p:nvPr>
        </p:nvSpPr>
        <p:spPr>
          <a:xfrm>
            <a:off x="6876743" y="1694189"/>
            <a:ext cx="1110483" cy="302954"/>
          </a:xfrm>
        </p:spPr>
        <p:txBody>
          <a:bodyPr tIns="108000"/>
          <a:lstStyle>
            <a:lvl1pPr algn="ctr">
              <a:buNone/>
              <a:defRPr sz="1400" b="0">
                <a:solidFill>
                  <a:schemeClr val="tx1"/>
                </a:solidFill>
                <a:latin typeface="+mn-lt"/>
              </a:defRPr>
            </a:lvl1pPr>
          </a:lstStyle>
          <a:p>
            <a:pPr lvl="0"/>
            <a:r>
              <a:rPr lang="sv-SE"/>
              <a:t>enhet</a:t>
            </a:r>
          </a:p>
        </p:txBody>
      </p:sp>
      <p:sp>
        <p:nvSpPr>
          <p:cNvPr id="60" name="Platshållare för text 35">
            <a:extLst>
              <a:ext uri="{FF2B5EF4-FFF2-40B4-BE49-F238E27FC236}">
                <a16:creationId xmlns:a16="http://schemas.microsoft.com/office/drawing/2014/main" id="{C2647EA1-13B3-8747-BBC4-C25E339C96B5}"/>
              </a:ext>
            </a:extLst>
          </p:cNvPr>
          <p:cNvSpPr>
            <a:spLocks noGrp="1"/>
          </p:cNvSpPr>
          <p:nvPr>
            <p:ph type="body" sz="quarter" idx="39" hasCustomPrompt="1"/>
          </p:nvPr>
        </p:nvSpPr>
        <p:spPr>
          <a:xfrm>
            <a:off x="6709837" y="1188858"/>
            <a:ext cx="1440160" cy="609398"/>
          </a:xfrm>
        </p:spPr>
        <p:txBody>
          <a:bodyPr tIns="0" anchor="t" anchorCtr="0"/>
          <a:lstStyle>
            <a:lvl1pPr algn="ctr">
              <a:buNone/>
              <a:defRPr sz="4400" b="1">
                <a:solidFill>
                  <a:schemeClr val="tx1"/>
                </a:solidFill>
              </a:defRPr>
            </a:lvl1pPr>
          </a:lstStyle>
          <a:p>
            <a:pPr lvl="0"/>
            <a:r>
              <a:rPr lang="sv-SE"/>
              <a:t>XX</a:t>
            </a:r>
          </a:p>
        </p:txBody>
      </p:sp>
      <p:sp>
        <p:nvSpPr>
          <p:cNvPr id="4" name="Platshållare för text 3">
            <a:extLst>
              <a:ext uri="{FF2B5EF4-FFF2-40B4-BE49-F238E27FC236}">
                <a16:creationId xmlns:a16="http://schemas.microsoft.com/office/drawing/2014/main" id="{5F3F7138-0D39-9E45-82E1-A29781196964}"/>
              </a:ext>
            </a:extLst>
          </p:cNvPr>
          <p:cNvSpPr>
            <a:spLocks noGrp="1"/>
          </p:cNvSpPr>
          <p:nvPr>
            <p:ph type="body" sz="quarter" idx="30" hasCustomPrompt="1"/>
          </p:nvPr>
        </p:nvSpPr>
        <p:spPr>
          <a:xfrm>
            <a:off x="8155010" y="2115625"/>
            <a:ext cx="1727566" cy="88969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53" name="Platshållare för text 20">
            <a:extLst>
              <a:ext uri="{FF2B5EF4-FFF2-40B4-BE49-F238E27FC236}">
                <a16:creationId xmlns:a16="http://schemas.microsoft.com/office/drawing/2014/main" id="{86789D0A-5940-B94A-83D2-C5B69FE2C661}"/>
              </a:ext>
            </a:extLst>
          </p:cNvPr>
          <p:cNvSpPr>
            <a:spLocks noGrp="1"/>
          </p:cNvSpPr>
          <p:nvPr>
            <p:ph type="body" sz="quarter" idx="29" hasCustomPrompt="1"/>
          </p:nvPr>
        </p:nvSpPr>
        <p:spPr>
          <a:xfrm>
            <a:off x="8158846" y="1814388"/>
            <a:ext cx="632658" cy="302954"/>
          </a:xfrm>
        </p:spPr>
        <p:txBody>
          <a:bodyPr tIns="108000"/>
          <a:lstStyle>
            <a:lvl1pPr algn="l">
              <a:buNone/>
              <a:defRPr sz="1400" b="1">
                <a:latin typeface="+mj-lt"/>
              </a:defRPr>
            </a:lvl1pPr>
          </a:lstStyle>
          <a:p>
            <a:pPr lvl="0"/>
            <a:r>
              <a:rPr lang="sv-SE"/>
              <a:t>Rubrik</a:t>
            </a:r>
          </a:p>
        </p:txBody>
      </p:sp>
      <p:sp>
        <p:nvSpPr>
          <p:cNvPr id="2" name="Ellips 1">
            <a:extLst>
              <a:ext uri="{FF2B5EF4-FFF2-40B4-BE49-F238E27FC236}">
                <a16:creationId xmlns:a16="http://schemas.microsoft.com/office/drawing/2014/main" id="{DBEBB572-4C78-354A-A368-07D2C06B3DBD}"/>
              </a:ext>
              <a:ext uri="{C183D7F6-B498-43B3-948B-1728B52AA6E4}">
                <adec:decorative xmlns:adec="http://schemas.microsoft.com/office/drawing/2017/decorative" val="1"/>
              </a:ext>
            </a:extLst>
          </p:cNvPr>
          <p:cNvSpPr/>
          <p:nvPr/>
        </p:nvSpPr>
        <p:spPr>
          <a:xfrm>
            <a:off x="5030189" y="2515147"/>
            <a:ext cx="1728192" cy="172819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34" name="Platshållare för innehåll 33">
            <a:extLst>
              <a:ext uri="{FF2B5EF4-FFF2-40B4-BE49-F238E27FC236}">
                <a16:creationId xmlns:a16="http://schemas.microsoft.com/office/drawing/2014/main" id="{815038D5-E605-F44D-B4CB-8DC37DA66225}"/>
              </a:ext>
            </a:extLst>
          </p:cNvPr>
          <p:cNvSpPr>
            <a:spLocks noGrp="1"/>
          </p:cNvSpPr>
          <p:nvPr>
            <p:ph sz="quarter" idx="23" hasCustomPrompt="1"/>
          </p:nvPr>
        </p:nvSpPr>
        <p:spPr>
          <a:xfrm>
            <a:off x="5125980" y="2888530"/>
            <a:ext cx="1440160" cy="995451"/>
          </a:xfrm>
        </p:spPr>
        <p:txBody>
          <a:bodyPr/>
          <a:lstStyle>
            <a:lvl1pPr algn="ctr">
              <a:buNone/>
              <a:defRPr sz="3200">
                <a:solidFill>
                  <a:schemeClr val="bg1"/>
                </a:solidFill>
              </a:defRPr>
            </a:lvl1pPr>
          </a:lstStyle>
          <a:p>
            <a:pPr lvl="0"/>
            <a:r>
              <a:rPr lang="sv-SE"/>
              <a:t>Infoga ikon</a:t>
            </a:r>
          </a:p>
        </p:txBody>
      </p:sp>
      <p:sp>
        <p:nvSpPr>
          <p:cNvPr id="21" name="Platshållare för text 20">
            <a:extLst>
              <a:ext uri="{FF2B5EF4-FFF2-40B4-BE49-F238E27FC236}">
                <a16:creationId xmlns:a16="http://schemas.microsoft.com/office/drawing/2014/main" id="{947C623B-40F5-6843-B198-A746074AC80E}"/>
              </a:ext>
            </a:extLst>
          </p:cNvPr>
          <p:cNvSpPr>
            <a:spLocks noGrp="1"/>
          </p:cNvSpPr>
          <p:nvPr>
            <p:ph type="body" sz="quarter" idx="22" hasCustomPrompt="1"/>
          </p:nvPr>
        </p:nvSpPr>
        <p:spPr>
          <a:xfrm>
            <a:off x="479425" y="1125538"/>
            <a:ext cx="3671887" cy="386054"/>
          </a:xfrm>
        </p:spPr>
        <p:txBody>
          <a:bodyPr tIns="108000"/>
          <a:lstStyle>
            <a:lvl1pPr algn="l">
              <a:buNone/>
              <a:defRPr sz="2000" b="0">
                <a:latin typeface="+mj-lt"/>
              </a:defRPr>
            </a:lvl1pPr>
          </a:lstStyle>
          <a:p>
            <a:pPr lvl="0"/>
            <a:r>
              <a:rPr lang="sv-SE"/>
              <a:t>Underrubrik</a:t>
            </a:r>
          </a:p>
        </p:txBody>
      </p:sp>
      <p:sp>
        <p:nvSpPr>
          <p:cNvPr id="45" name="Diabildsnummer">
            <a:extLst>
              <a:ext uri="{FF2B5EF4-FFF2-40B4-BE49-F238E27FC236}">
                <a16:creationId xmlns:a16="http://schemas.microsoft.com/office/drawing/2014/main" id="{0C173487-D976-8E46-BCB7-AFF88B97727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cxnSp>
        <p:nvCxnSpPr>
          <p:cNvPr id="41" name="Rak 40">
            <a:extLst>
              <a:ext uri="{FF2B5EF4-FFF2-40B4-BE49-F238E27FC236}">
                <a16:creationId xmlns:a16="http://schemas.microsoft.com/office/drawing/2014/main" id="{D242473C-6D3E-294C-B598-E8DE07690643}"/>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Rak 46">
            <a:extLst>
              <a:ext uri="{FF2B5EF4-FFF2-40B4-BE49-F238E27FC236}">
                <a16:creationId xmlns:a16="http://schemas.microsoft.com/office/drawing/2014/main" id="{74158C79-7041-A34D-BEF8-79FACB905242}"/>
              </a:ext>
            </a:extLst>
          </p:cNvPr>
          <p:cNvCxnSpPr>
            <a:cxnSpLocks/>
          </p:cNvCxnSpPr>
          <p:nvPr/>
        </p:nvCxnSpPr>
        <p:spPr>
          <a:xfrm flipV="1">
            <a:off x="6522749" y="164274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Rak 61">
            <a:extLst>
              <a:ext uri="{FF2B5EF4-FFF2-40B4-BE49-F238E27FC236}">
                <a16:creationId xmlns:a16="http://schemas.microsoft.com/office/drawing/2014/main" id="{81D2B85D-67BD-CC4C-A094-C39C3021D666}"/>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Rak 62">
            <a:extLst>
              <a:ext uri="{FF2B5EF4-FFF2-40B4-BE49-F238E27FC236}">
                <a16:creationId xmlns:a16="http://schemas.microsoft.com/office/drawing/2014/main" id="{AA2AAF05-A2A7-8948-A66A-C7B901D01679}"/>
              </a:ext>
            </a:extLst>
          </p:cNvPr>
          <p:cNvCxnSpPr>
            <a:cxnSpLocks/>
          </p:cNvCxnSpPr>
          <p:nvPr/>
        </p:nvCxnSpPr>
        <p:spPr>
          <a:xfrm flipV="1">
            <a:off x="6522749" y="164274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latshållare för rubrik 1">
            <a:extLst>
              <a:ext uri="{FF2B5EF4-FFF2-40B4-BE49-F238E27FC236}">
                <a16:creationId xmlns:a16="http://schemas.microsoft.com/office/drawing/2014/main" id="{D032686B-2067-C14D-8029-50D3650018C3}"/>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38" name="Bildobjekt 37">
            <a:extLst>
              <a:ext uri="{FF2B5EF4-FFF2-40B4-BE49-F238E27FC236}">
                <a16:creationId xmlns:a16="http://schemas.microsoft.com/office/drawing/2014/main" id="{41EFFBF0-9FC5-1A48-99FE-270863A289F5}"/>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17950786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Text vit bakgrund">
    <p:spTree>
      <p:nvGrpSpPr>
        <p:cNvPr id="1" name=""/>
        <p:cNvGrpSpPr/>
        <p:nvPr/>
      </p:nvGrpSpPr>
      <p:grpSpPr>
        <a:xfrm>
          <a:off x="0" y="0"/>
          <a:ext cx="0" cy="0"/>
          <a:chOff x="0" y="0"/>
          <a:chExt cx="0" cy="0"/>
        </a:xfrm>
      </p:grpSpPr>
      <p:sp>
        <p:nvSpPr>
          <p:cNvPr id="10" name="Underrubrik 2">
            <a:extLst>
              <a:ext uri="{FF2B5EF4-FFF2-40B4-BE49-F238E27FC236}">
                <a16:creationId xmlns:a16="http://schemas.microsoft.com/office/drawing/2014/main" id="{DA3DC411-BBF5-B642-888A-1C341052FB46}"/>
              </a:ext>
            </a:extLst>
          </p:cNvPr>
          <p:cNvSpPr>
            <a:spLocks noGrp="1"/>
          </p:cNvSpPr>
          <p:nvPr>
            <p:ph type="subTitle" idx="1" hasCustomPrompt="1"/>
          </p:nvPr>
        </p:nvSpPr>
        <p:spPr>
          <a:xfrm>
            <a:off x="482545" y="1868790"/>
            <a:ext cx="7485118" cy="330654"/>
          </a:xfrm>
          <a:prstGeom prst="rect">
            <a:avLst/>
          </a:prstGeom>
        </p:spPr>
        <p:txBody>
          <a:bodyPr lIns="0" tIns="108000" rIns="0" bIns="0"/>
          <a:lstStyle>
            <a:lvl1pPr marL="268288" marR="0" indent="-260350" algn="l" defTabSz="914400" rtl="0" eaLnBrk="1" fontAlgn="auto" latinLnBrk="0" hangingPunct="1">
              <a:lnSpc>
                <a:spcPct val="90000"/>
              </a:lnSpc>
              <a:spcBef>
                <a:spcPts val="1000"/>
              </a:spcBef>
              <a:spcAft>
                <a:spcPts val="0"/>
              </a:spcAft>
              <a:buClrTx/>
              <a:buSzPct val="100000"/>
              <a:buFont typeface="Arial" panose="020B0604020202020204" pitchFamily="34" charset="0"/>
              <a:buChar char="•"/>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sv-SE"/>
              <a:t>Plats för punktlista </a:t>
            </a:r>
          </a:p>
        </p:txBody>
      </p:sp>
      <p:sp>
        <p:nvSpPr>
          <p:cNvPr id="11" name="Platshållare för text 4">
            <a:extLst>
              <a:ext uri="{FF2B5EF4-FFF2-40B4-BE49-F238E27FC236}">
                <a16:creationId xmlns:a16="http://schemas.microsoft.com/office/drawing/2014/main" id="{D4C75B71-6646-6F4A-B4FE-426E0479289F}"/>
              </a:ext>
            </a:extLst>
          </p:cNvPr>
          <p:cNvSpPr>
            <a:spLocks noGrp="1"/>
          </p:cNvSpPr>
          <p:nvPr>
            <p:ph type="body" sz="quarter" idx="11" hasCustomPrompt="1"/>
          </p:nvPr>
        </p:nvSpPr>
        <p:spPr>
          <a:xfrm>
            <a:off x="479425" y="1400584"/>
            <a:ext cx="7488238" cy="386054"/>
          </a:xfrm>
        </p:spPr>
        <p:txBody>
          <a:bodyPr/>
          <a:lstStyle>
            <a:lvl1pPr marL="7938" indent="-7938">
              <a:buNone/>
              <a:tabLst/>
              <a:defRPr sz="2000" b="1">
                <a:solidFill>
                  <a:schemeClr val="tx1"/>
                </a:solidFill>
              </a:defRPr>
            </a:lvl1pPr>
          </a:lstStyle>
          <a:p>
            <a:pPr lvl="0"/>
            <a:r>
              <a:rPr lang="sv-SE"/>
              <a:t>Underrubrik in här</a:t>
            </a:r>
          </a:p>
        </p:txBody>
      </p:sp>
      <p:sp>
        <p:nvSpPr>
          <p:cNvPr id="9" name="Platshållare för text 4">
            <a:extLst>
              <a:ext uri="{FF2B5EF4-FFF2-40B4-BE49-F238E27FC236}">
                <a16:creationId xmlns:a16="http://schemas.microsoft.com/office/drawing/2014/main" id="{FC790C65-CD7D-E847-953A-25322F0751E9}"/>
              </a:ext>
            </a:extLst>
          </p:cNvPr>
          <p:cNvSpPr>
            <a:spLocks noGrp="1"/>
          </p:cNvSpPr>
          <p:nvPr>
            <p:ph type="body" sz="quarter" idx="10" hasCustomPrompt="1"/>
          </p:nvPr>
        </p:nvSpPr>
        <p:spPr>
          <a:xfrm>
            <a:off x="479425" y="937168"/>
            <a:ext cx="7488238" cy="552253"/>
          </a:xfrm>
        </p:spPr>
        <p:txBody>
          <a:bodyPr/>
          <a:lstStyle>
            <a:lvl1pPr marL="7938" indent="-7938">
              <a:buNone/>
              <a:tabLst/>
              <a:defRPr sz="3200" b="1">
                <a:solidFill>
                  <a:schemeClr val="tx1"/>
                </a:solidFill>
                <a:latin typeface="+mj-lt"/>
              </a:defRPr>
            </a:lvl1pPr>
          </a:lstStyle>
          <a:p>
            <a:pPr lvl="0"/>
            <a:r>
              <a:rPr lang="sv-SE"/>
              <a:t>Rubrik in här</a:t>
            </a:r>
          </a:p>
        </p:txBody>
      </p:sp>
      <p:sp>
        <p:nvSpPr>
          <p:cNvPr id="7" name="Sidnummer">
            <a:extLst>
              <a:ext uri="{FF2B5EF4-FFF2-40B4-BE49-F238E27FC236}">
                <a16:creationId xmlns:a16="http://schemas.microsoft.com/office/drawing/2014/main" id="{4E6689EE-754A-D34C-8A3E-93C63C01D1D6}"/>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8" name="Bildobjekt 7">
            <a:extLst>
              <a:ext uri="{FF2B5EF4-FFF2-40B4-BE49-F238E27FC236}">
                <a16:creationId xmlns:a16="http://schemas.microsoft.com/office/drawing/2014/main" id="{087D936E-086E-3E41-9187-9D4FBBBC76DA}"/>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877151881"/>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p:cSld name="2_Rubrik + infografik alt.1">
    <p:spTree>
      <p:nvGrpSpPr>
        <p:cNvPr id="1" name=""/>
        <p:cNvGrpSpPr/>
        <p:nvPr/>
      </p:nvGrpSpPr>
      <p:grpSpPr>
        <a:xfrm>
          <a:off x="0" y="0"/>
          <a:ext cx="0" cy="0"/>
          <a:chOff x="0" y="0"/>
          <a:chExt cx="0" cy="0"/>
        </a:xfrm>
      </p:grpSpPr>
      <p:grpSp>
        <p:nvGrpSpPr>
          <p:cNvPr id="12" name="Grupp 11">
            <a:extLst>
              <a:ext uri="{FF2B5EF4-FFF2-40B4-BE49-F238E27FC236}">
                <a16:creationId xmlns:a16="http://schemas.microsoft.com/office/drawing/2014/main" id="{CDAE4517-A532-1E4C-87D9-DF3ADEBE666F}"/>
              </a:ext>
            </a:extLst>
          </p:cNvPr>
          <p:cNvGrpSpPr/>
          <p:nvPr/>
        </p:nvGrpSpPr>
        <p:grpSpPr>
          <a:xfrm rot="5400000" flipV="1">
            <a:off x="4341882" y="3399703"/>
            <a:ext cx="288032" cy="1070021"/>
            <a:chOff x="4655840" y="4470994"/>
            <a:chExt cx="288032" cy="1070021"/>
          </a:xfrm>
        </p:grpSpPr>
        <p:cxnSp>
          <p:nvCxnSpPr>
            <p:cNvPr id="28" name="Rak 27">
              <a:extLst>
                <a:ext uri="{FF2B5EF4-FFF2-40B4-BE49-F238E27FC236}">
                  <a16:creationId xmlns:a16="http://schemas.microsoft.com/office/drawing/2014/main" id="{D2BB4047-3E10-C247-B8E9-71ADFB181C50}"/>
                </a:ext>
              </a:extLst>
            </p:cNvPr>
            <p:cNvCxnSpPr/>
            <p:nvPr/>
          </p:nvCxnSpPr>
          <p:spPr>
            <a:xfrm flipV="1">
              <a:off x="4655840" y="4725144"/>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ak 28">
              <a:extLst>
                <a:ext uri="{FF2B5EF4-FFF2-40B4-BE49-F238E27FC236}">
                  <a16:creationId xmlns:a16="http://schemas.microsoft.com/office/drawing/2014/main" id="{61ED094A-4077-4F4F-B990-3A501CDE185F}"/>
                </a:ext>
              </a:extLst>
            </p:cNvPr>
            <p:cNvCxnSpPr>
              <a:cxnSpLocks/>
            </p:cNvCxnSpPr>
            <p:nvPr/>
          </p:nvCxnSpPr>
          <p:spPr>
            <a:xfrm flipV="1">
              <a:off x="4655840" y="4470994"/>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Ellips 14">
            <a:extLst>
              <a:ext uri="{FF2B5EF4-FFF2-40B4-BE49-F238E27FC236}">
                <a16:creationId xmlns:a16="http://schemas.microsoft.com/office/drawing/2014/main" id="{20D8DA63-DD6E-0A4D-98BE-D9B1CC6E1244}"/>
              </a:ext>
              <a:ext uri="{C183D7F6-B498-43B3-948B-1728B52AA6E4}">
                <adec:decorative xmlns:adec="http://schemas.microsoft.com/office/drawing/2017/decorative" val="1"/>
              </a:ext>
            </a:extLst>
          </p:cNvPr>
          <p:cNvSpPr/>
          <p:nvPr/>
        </p:nvSpPr>
        <p:spPr>
          <a:xfrm>
            <a:off x="2946400" y="4078730"/>
            <a:ext cx="1440160" cy="144016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43" name="Platshållare för text 20">
            <a:extLst>
              <a:ext uri="{FF2B5EF4-FFF2-40B4-BE49-F238E27FC236}">
                <a16:creationId xmlns:a16="http://schemas.microsoft.com/office/drawing/2014/main" id="{E36DF048-E63F-3546-9CAE-29541B4D7201}"/>
              </a:ext>
            </a:extLst>
          </p:cNvPr>
          <p:cNvSpPr>
            <a:spLocks noGrp="1"/>
          </p:cNvSpPr>
          <p:nvPr>
            <p:ph type="body" sz="quarter" idx="33" hasCustomPrompt="1"/>
          </p:nvPr>
        </p:nvSpPr>
        <p:spPr>
          <a:xfrm>
            <a:off x="3094554" y="4974519"/>
            <a:ext cx="1110483" cy="302954"/>
          </a:xfrm>
        </p:spPr>
        <p:txBody>
          <a:bodyPr tIns="108000"/>
          <a:lstStyle>
            <a:lvl1pPr algn="ctr">
              <a:buNone/>
              <a:defRPr sz="1400" b="0">
                <a:solidFill>
                  <a:schemeClr val="bg1"/>
                </a:solidFill>
                <a:latin typeface="+mn-lt"/>
              </a:defRPr>
            </a:lvl1pPr>
          </a:lstStyle>
          <a:p>
            <a:pPr lvl="0"/>
            <a:r>
              <a:rPr lang="sv-SE"/>
              <a:t>enhet</a:t>
            </a:r>
          </a:p>
        </p:txBody>
      </p:sp>
      <p:sp>
        <p:nvSpPr>
          <p:cNvPr id="36" name="Platshållare för text 35">
            <a:extLst>
              <a:ext uri="{FF2B5EF4-FFF2-40B4-BE49-F238E27FC236}">
                <a16:creationId xmlns:a16="http://schemas.microsoft.com/office/drawing/2014/main" id="{39B42830-7D84-D643-9CE6-2A4412E530F7}"/>
              </a:ext>
            </a:extLst>
          </p:cNvPr>
          <p:cNvSpPr>
            <a:spLocks noGrp="1"/>
          </p:cNvSpPr>
          <p:nvPr>
            <p:ph type="body" sz="quarter" idx="24" hasCustomPrompt="1"/>
          </p:nvPr>
        </p:nvSpPr>
        <p:spPr>
          <a:xfrm>
            <a:off x="2927648" y="4469188"/>
            <a:ext cx="1440160" cy="609398"/>
          </a:xfrm>
        </p:spPr>
        <p:txBody>
          <a:bodyPr tIns="0" anchor="t" anchorCtr="0"/>
          <a:lstStyle>
            <a:lvl1pPr algn="ctr">
              <a:buNone/>
              <a:defRPr sz="4400" b="1">
                <a:solidFill>
                  <a:schemeClr val="bg1"/>
                </a:solidFill>
              </a:defRPr>
            </a:lvl1pPr>
          </a:lstStyle>
          <a:p>
            <a:pPr lvl="0"/>
            <a:r>
              <a:rPr lang="sv-SE"/>
              <a:t>XX</a:t>
            </a:r>
          </a:p>
        </p:txBody>
      </p:sp>
      <p:sp>
        <p:nvSpPr>
          <p:cNvPr id="50" name="Underrubrik 2">
            <a:extLst>
              <a:ext uri="{FF2B5EF4-FFF2-40B4-BE49-F238E27FC236}">
                <a16:creationId xmlns:a16="http://schemas.microsoft.com/office/drawing/2014/main" id="{B271D6AC-9D54-844D-AF88-5E35A0D3A464}"/>
              </a:ext>
            </a:extLst>
          </p:cNvPr>
          <p:cNvSpPr>
            <a:spLocks noGrp="1"/>
          </p:cNvSpPr>
          <p:nvPr>
            <p:ph type="subTitle" idx="1" hasCustomPrompt="1"/>
          </p:nvPr>
        </p:nvSpPr>
        <p:spPr>
          <a:xfrm>
            <a:off x="4381079" y="5424668"/>
            <a:ext cx="1786929" cy="884652"/>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42" name="Platshållare för text 20">
            <a:extLst>
              <a:ext uri="{FF2B5EF4-FFF2-40B4-BE49-F238E27FC236}">
                <a16:creationId xmlns:a16="http://schemas.microsoft.com/office/drawing/2014/main" id="{EDB080A0-9523-7349-B67D-D08161AA4D61}"/>
              </a:ext>
            </a:extLst>
          </p:cNvPr>
          <p:cNvSpPr>
            <a:spLocks noGrp="1"/>
          </p:cNvSpPr>
          <p:nvPr>
            <p:ph type="body" sz="quarter" idx="27" hasCustomPrompt="1"/>
          </p:nvPr>
        </p:nvSpPr>
        <p:spPr>
          <a:xfrm>
            <a:off x="4382040" y="5107732"/>
            <a:ext cx="1785968" cy="302954"/>
          </a:xfrm>
        </p:spPr>
        <p:txBody>
          <a:bodyPr tIns="108000"/>
          <a:lstStyle>
            <a:lvl1pPr algn="l">
              <a:buNone/>
              <a:defRPr sz="1400" b="1">
                <a:latin typeface="+mj-lt"/>
              </a:defRPr>
            </a:lvl1pPr>
          </a:lstStyle>
          <a:p>
            <a:pPr lvl="0"/>
            <a:r>
              <a:rPr lang="sv-SE"/>
              <a:t>Rubrik</a:t>
            </a:r>
          </a:p>
        </p:txBody>
      </p:sp>
      <p:cxnSp>
        <p:nvCxnSpPr>
          <p:cNvPr id="44" name="Rak 43">
            <a:extLst>
              <a:ext uri="{FF2B5EF4-FFF2-40B4-BE49-F238E27FC236}">
                <a16:creationId xmlns:a16="http://schemas.microsoft.com/office/drawing/2014/main" id="{C4857E1D-4602-A642-A15A-08BA7DA2E79C}"/>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Rak 45">
            <a:extLst>
              <a:ext uri="{FF2B5EF4-FFF2-40B4-BE49-F238E27FC236}">
                <a16:creationId xmlns:a16="http://schemas.microsoft.com/office/drawing/2014/main" id="{564892CC-D1A0-BE48-8C98-4E5336F30586}"/>
              </a:ext>
            </a:extLst>
          </p:cNvPr>
          <p:cNvCxnSpPr>
            <a:cxnSpLocks/>
          </p:cNvCxnSpPr>
          <p:nvPr/>
        </p:nvCxnSpPr>
        <p:spPr>
          <a:xfrm flipV="1">
            <a:off x="6522749" y="164274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Ellips 58">
            <a:extLst>
              <a:ext uri="{FF2B5EF4-FFF2-40B4-BE49-F238E27FC236}">
                <a16:creationId xmlns:a16="http://schemas.microsoft.com/office/drawing/2014/main" id="{8AF6092A-0351-1B40-BA43-D28EEB371717}"/>
              </a:ext>
              <a:ext uri="{C183D7F6-B498-43B3-948B-1728B52AA6E4}">
                <adec:decorative xmlns:adec="http://schemas.microsoft.com/office/drawing/2017/decorative" val="1"/>
              </a:ext>
            </a:extLst>
          </p:cNvPr>
          <p:cNvSpPr/>
          <p:nvPr/>
        </p:nvSpPr>
        <p:spPr>
          <a:xfrm>
            <a:off x="6709837" y="791512"/>
            <a:ext cx="1440160" cy="14401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61" name="Platshållare för text 20">
            <a:extLst>
              <a:ext uri="{FF2B5EF4-FFF2-40B4-BE49-F238E27FC236}">
                <a16:creationId xmlns:a16="http://schemas.microsoft.com/office/drawing/2014/main" id="{9DBA3691-B1A3-E849-A97F-7325D6A7B544}"/>
              </a:ext>
            </a:extLst>
          </p:cNvPr>
          <p:cNvSpPr>
            <a:spLocks noGrp="1"/>
          </p:cNvSpPr>
          <p:nvPr>
            <p:ph type="body" sz="quarter" idx="40" hasCustomPrompt="1"/>
          </p:nvPr>
        </p:nvSpPr>
        <p:spPr>
          <a:xfrm>
            <a:off x="6876743" y="1694189"/>
            <a:ext cx="1110483" cy="302954"/>
          </a:xfrm>
        </p:spPr>
        <p:txBody>
          <a:bodyPr tIns="108000"/>
          <a:lstStyle>
            <a:lvl1pPr algn="ctr">
              <a:buNone/>
              <a:defRPr sz="1400" b="0">
                <a:solidFill>
                  <a:schemeClr val="tx1"/>
                </a:solidFill>
                <a:latin typeface="+mn-lt"/>
              </a:defRPr>
            </a:lvl1pPr>
          </a:lstStyle>
          <a:p>
            <a:pPr lvl="0"/>
            <a:r>
              <a:rPr lang="sv-SE"/>
              <a:t>enhet</a:t>
            </a:r>
          </a:p>
        </p:txBody>
      </p:sp>
      <p:sp>
        <p:nvSpPr>
          <p:cNvPr id="60" name="Platshållare för text 35">
            <a:extLst>
              <a:ext uri="{FF2B5EF4-FFF2-40B4-BE49-F238E27FC236}">
                <a16:creationId xmlns:a16="http://schemas.microsoft.com/office/drawing/2014/main" id="{C2647EA1-13B3-8747-BBC4-C25E339C96B5}"/>
              </a:ext>
            </a:extLst>
          </p:cNvPr>
          <p:cNvSpPr>
            <a:spLocks noGrp="1"/>
          </p:cNvSpPr>
          <p:nvPr>
            <p:ph type="body" sz="quarter" idx="39" hasCustomPrompt="1"/>
          </p:nvPr>
        </p:nvSpPr>
        <p:spPr>
          <a:xfrm>
            <a:off x="6709837" y="1188858"/>
            <a:ext cx="1440160" cy="609398"/>
          </a:xfrm>
        </p:spPr>
        <p:txBody>
          <a:bodyPr tIns="0" anchor="t" anchorCtr="0"/>
          <a:lstStyle>
            <a:lvl1pPr algn="ctr">
              <a:buNone/>
              <a:defRPr sz="4400" b="1">
                <a:solidFill>
                  <a:schemeClr val="tx1"/>
                </a:solidFill>
              </a:defRPr>
            </a:lvl1pPr>
          </a:lstStyle>
          <a:p>
            <a:pPr lvl="0"/>
            <a:r>
              <a:rPr lang="sv-SE"/>
              <a:t>XX</a:t>
            </a:r>
          </a:p>
        </p:txBody>
      </p:sp>
      <p:sp>
        <p:nvSpPr>
          <p:cNvPr id="4" name="Platshållare för text 3">
            <a:extLst>
              <a:ext uri="{FF2B5EF4-FFF2-40B4-BE49-F238E27FC236}">
                <a16:creationId xmlns:a16="http://schemas.microsoft.com/office/drawing/2014/main" id="{5F3F7138-0D39-9E45-82E1-A29781196964}"/>
              </a:ext>
            </a:extLst>
          </p:cNvPr>
          <p:cNvSpPr>
            <a:spLocks noGrp="1"/>
          </p:cNvSpPr>
          <p:nvPr>
            <p:ph type="body" sz="quarter" idx="30" hasCustomPrompt="1"/>
          </p:nvPr>
        </p:nvSpPr>
        <p:spPr>
          <a:xfrm>
            <a:off x="8155010" y="2115625"/>
            <a:ext cx="1727566" cy="88969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53" name="Platshållare för text 20">
            <a:extLst>
              <a:ext uri="{FF2B5EF4-FFF2-40B4-BE49-F238E27FC236}">
                <a16:creationId xmlns:a16="http://schemas.microsoft.com/office/drawing/2014/main" id="{86789D0A-5940-B94A-83D2-C5B69FE2C661}"/>
              </a:ext>
            </a:extLst>
          </p:cNvPr>
          <p:cNvSpPr>
            <a:spLocks noGrp="1"/>
          </p:cNvSpPr>
          <p:nvPr>
            <p:ph type="body" sz="quarter" idx="29" hasCustomPrompt="1"/>
          </p:nvPr>
        </p:nvSpPr>
        <p:spPr>
          <a:xfrm>
            <a:off x="8158846" y="1814388"/>
            <a:ext cx="632658" cy="302954"/>
          </a:xfrm>
        </p:spPr>
        <p:txBody>
          <a:bodyPr tIns="108000"/>
          <a:lstStyle>
            <a:lvl1pPr algn="l">
              <a:buNone/>
              <a:defRPr sz="1400" b="1">
                <a:latin typeface="+mj-lt"/>
              </a:defRPr>
            </a:lvl1pPr>
          </a:lstStyle>
          <a:p>
            <a:pPr lvl="0"/>
            <a:r>
              <a:rPr lang="sv-SE"/>
              <a:t>Rubrik</a:t>
            </a:r>
          </a:p>
        </p:txBody>
      </p:sp>
      <p:sp>
        <p:nvSpPr>
          <p:cNvPr id="2" name="Ellips 1">
            <a:extLst>
              <a:ext uri="{FF2B5EF4-FFF2-40B4-BE49-F238E27FC236}">
                <a16:creationId xmlns:a16="http://schemas.microsoft.com/office/drawing/2014/main" id="{DBEBB572-4C78-354A-A368-07D2C06B3DBD}"/>
              </a:ext>
              <a:ext uri="{C183D7F6-B498-43B3-948B-1728B52AA6E4}">
                <adec:decorative xmlns:adec="http://schemas.microsoft.com/office/drawing/2017/decorative" val="1"/>
              </a:ext>
            </a:extLst>
          </p:cNvPr>
          <p:cNvSpPr/>
          <p:nvPr/>
        </p:nvSpPr>
        <p:spPr>
          <a:xfrm>
            <a:off x="5030189" y="2515147"/>
            <a:ext cx="1728192" cy="172819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34" name="Platshållare för innehåll 33">
            <a:extLst>
              <a:ext uri="{FF2B5EF4-FFF2-40B4-BE49-F238E27FC236}">
                <a16:creationId xmlns:a16="http://schemas.microsoft.com/office/drawing/2014/main" id="{815038D5-E605-F44D-B4CB-8DC37DA66225}"/>
              </a:ext>
            </a:extLst>
          </p:cNvPr>
          <p:cNvSpPr>
            <a:spLocks noGrp="1"/>
          </p:cNvSpPr>
          <p:nvPr>
            <p:ph sz="quarter" idx="23" hasCustomPrompt="1"/>
          </p:nvPr>
        </p:nvSpPr>
        <p:spPr>
          <a:xfrm>
            <a:off x="5125980" y="2888530"/>
            <a:ext cx="1440160" cy="995451"/>
          </a:xfrm>
        </p:spPr>
        <p:txBody>
          <a:bodyPr/>
          <a:lstStyle>
            <a:lvl1pPr algn="ctr">
              <a:buNone/>
              <a:defRPr sz="3200">
                <a:solidFill>
                  <a:schemeClr val="bg1"/>
                </a:solidFill>
              </a:defRPr>
            </a:lvl1pPr>
          </a:lstStyle>
          <a:p>
            <a:pPr lvl="0"/>
            <a:r>
              <a:rPr lang="sv-SE"/>
              <a:t>Infoga ikon</a:t>
            </a:r>
          </a:p>
        </p:txBody>
      </p:sp>
      <p:sp>
        <p:nvSpPr>
          <p:cNvPr id="21" name="Platshållare för text 20">
            <a:extLst>
              <a:ext uri="{FF2B5EF4-FFF2-40B4-BE49-F238E27FC236}">
                <a16:creationId xmlns:a16="http://schemas.microsoft.com/office/drawing/2014/main" id="{947C623B-40F5-6843-B198-A746074AC80E}"/>
              </a:ext>
            </a:extLst>
          </p:cNvPr>
          <p:cNvSpPr>
            <a:spLocks noGrp="1"/>
          </p:cNvSpPr>
          <p:nvPr>
            <p:ph type="body" sz="quarter" idx="22" hasCustomPrompt="1"/>
          </p:nvPr>
        </p:nvSpPr>
        <p:spPr>
          <a:xfrm>
            <a:off x="479425" y="1125538"/>
            <a:ext cx="3671887" cy="386054"/>
          </a:xfrm>
        </p:spPr>
        <p:txBody>
          <a:bodyPr tIns="108000"/>
          <a:lstStyle>
            <a:lvl1pPr algn="l">
              <a:buNone/>
              <a:defRPr sz="2000" b="0">
                <a:latin typeface="+mj-lt"/>
              </a:defRPr>
            </a:lvl1pPr>
          </a:lstStyle>
          <a:p>
            <a:pPr lvl="0"/>
            <a:r>
              <a:rPr lang="sv-SE"/>
              <a:t>Underrubrik</a:t>
            </a:r>
          </a:p>
        </p:txBody>
      </p:sp>
      <p:sp>
        <p:nvSpPr>
          <p:cNvPr id="45" name="Diabildsnummer">
            <a:extLst>
              <a:ext uri="{FF2B5EF4-FFF2-40B4-BE49-F238E27FC236}">
                <a16:creationId xmlns:a16="http://schemas.microsoft.com/office/drawing/2014/main" id="{0C173487-D976-8E46-BCB7-AFF88B97727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cxnSp>
        <p:nvCxnSpPr>
          <p:cNvPr id="41" name="Rak 40">
            <a:extLst>
              <a:ext uri="{FF2B5EF4-FFF2-40B4-BE49-F238E27FC236}">
                <a16:creationId xmlns:a16="http://schemas.microsoft.com/office/drawing/2014/main" id="{D242473C-6D3E-294C-B598-E8DE07690643}"/>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Rak 46">
            <a:extLst>
              <a:ext uri="{FF2B5EF4-FFF2-40B4-BE49-F238E27FC236}">
                <a16:creationId xmlns:a16="http://schemas.microsoft.com/office/drawing/2014/main" id="{74158C79-7041-A34D-BEF8-79FACB905242}"/>
              </a:ext>
            </a:extLst>
          </p:cNvPr>
          <p:cNvCxnSpPr>
            <a:cxnSpLocks/>
          </p:cNvCxnSpPr>
          <p:nvPr/>
        </p:nvCxnSpPr>
        <p:spPr>
          <a:xfrm flipV="1">
            <a:off x="6522749" y="164274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Rak 61">
            <a:extLst>
              <a:ext uri="{FF2B5EF4-FFF2-40B4-BE49-F238E27FC236}">
                <a16:creationId xmlns:a16="http://schemas.microsoft.com/office/drawing/2014/main" id="{81D2B85D-67BD-CC4C-A094-C39C3021D666}"/>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Rak 62">
            <a:extLst>
              <a:ext uri="{FF2B5EF4-FFF2-40B4-BE49-F238E27FC236}">
                <a16:creationId xmlns:a16="http://schemas.microsoft.com/office/drawing/2014/main" id="{AA2AAF05-A2A7-8948-A66A-C7B901D01679}"/>
              </a:ext>
            </a:extLst>
          </p:cNvPr>
          <p:cNvCxnSpPr>
            <a:cxnSpLocks/>
          </p:cNvCxnSpPr>
          <p:nvPr/>
        </p:nvCxnSpPr>
        <p:spPr>
          <a:xfrm flipV="1">
            <a:off x="6522749" y="164274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Platshållare för rubrik 1">
            <a:extLst>
              <a:ext uri="{FF2B5EF4-FFF2-40B4-BE49-F238E27FC236}">
                <a16:creationId xmlns:a16="http://schemas.microsoft.com/office/drawing/2014/main" id="{0E58AE8E-2428-B54A-9434-97711DAEB214}"/>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31" name="Bildobjekt 30">
            <a:extLst>
              <a:ext uri="{FF2B5EF4-FFF2-40B4-BE49-F238E27FC236}">
                <a16:creationId xmlns:a16="http://schemas.microsoft.com/office/drawing/2014/main" id="{7825A75E-44FA-4E43-968E-27211A09E2B9}"/>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318762590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p:cSld name="Rubrik + text + diagram">
    <p:spTree>
      <p:nvGrpSpPr>
        <p:cNvPr id="1" name=""/>
        <p:cNvGrpSpPr/>
        <p:nvPr/>
      </p:nvGrpSpPr>
      <p:grpSpPr>
        <a:xfrm>
          <a:off x="0" y="0"/>
          <a:ext cx="0" cy="0"/>
          <a:chOff x="0" y="0"/>
          <a:chExt cx="0" cy="0"/>
        </a:xfrm>
      </p:grpSpPr>
      <p:sp>
        <p:nvSpPr>
          <p:cNvPr id="5" name="Platshållare för diagram 4">
            <a:extLst>
              <a:ext uri="{FF2B5EF4-FFF2-40B4-BE49-F238E27FC236}">
                <a16:creationId xmlns:a16="http://schemas.microsoft.com/office/drawing/2014/main" id="{95C25EA2-6834-004F-88CE-23A24A5A5FF0}"/>
              </a:ext>
            </a:extLst>
          </p:cNvPr>
          <p:cNvSpPr>
            <a:spLocks noGrp="1"/>
          </p:cNvSpPr>
          <p:nvPr>
            <p:ph type="chart" sz="quarter" idx="10" hasCustomPrompt="1"/>
          </p:nvPr>
        </p:nvSpPr>
        <p:spPr>
          <a:xfrm>
            <a:off x="6096000" y="1125538"/>
            <a:ext cx="5616575" cy="884652"/>
          </a:xfrm>
        </p:spPr>
        <p:txBody>
          <a:bodyPr/>
          <a:lstStyle>
            <a:lvl1pPr>
              <a:defRPr/>
            </a:lvl1pPr>
          </a:lstStyle>
          <a:p>
            <a:r>
              <a:rPr lang="sv-SE"/>
              <a:t>Klicka på diagram symbolen för att välja diagram</a:t>
            </a:r>
          </a:p>
        </p:txBody>
      </p:sp>
      <p:sp>
        <p:nvSpPr>
          <p:cNvPr id="23" name="Underrubrik 2">
            <a:extLst>
              <a:ext uri="{FF2B5EF4-FFF2-40B4-BE49-F238E27FC236}">
                <a16:creationId xmlns:a16="http://schemas.microsoft.com/office/drawing/2014/main" id="{AC36A4B3-9F6A-BE43-80C6-502175D6FBB9}"/>
              </a:ext>
            </a:extLst>
          </p:cNvPr>
          <p:cNvSpPr>
            <a:spLocks noGrp="1"/>
          </p:cNvSpPr>
          <p:nvPr>
            <p:ph type="subTitle" idx="1" hasCustomPrompt="1"/>
          </p:nvPr>
        </p:nvSpPr>
        <p:spPr>
          <a:xfrm>
            <a:off x="482545" y="2577249"/>
            <a:ext cx="4844683" cy="2103447"/>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a:t>
            </a:r>
          </a:p>
        </p:txBody>
      </p:sp>
      <p:cxnSp>
        <p:nvCxnSpPr>
          <p:cNvPr id="24" name="Rak 23">
            <a:extLst>
              <a:ext uri="{FF2B5EF4-FFF2-40B4-BE49-F238E27FC236}">
                <a16:creationId xmlns:a16="http://schemas.microsoft.com/office/drawing/2014/main" id="{A02ED11E-550D-0648-A042-C69FAC7C3F1F}"/>
              </a:ext>
              <a:ext uri="{C183D7F6-B498-43B3-948B-1728B52AA6E4}">
                <adec:decorative xmlns:adec="http://schemas.microsoft.com/office/drawing/2017/decorative" val="1"/>
              </a:ext>
            </a:extLst>
          </p:cNvPr>
          <p:cNvCxnSpPr>
            <a:cxnSpLocks/>
          </p:cNvCxnSpPr>
          <p:nvPr/>
        </p:nvCxnSpPr>
        <p:spPr>
          <a:xfrm>
            <a:off x="482545" y="2420888"/>
            <a:ext cx="4844683" cy="0"/>
          </a:xfrm>
          <a:prstGeom prst="line">
            <a:avLst/>
          </a:prstGeom>
          <a:ln>
            <a:solidFill>
              <a:schemeClr val="accent1"/>
            </a:solidFill>
          </a:ln>
        </p:spPr>
        <p:style>
          <a:lnRef idx="3">
            <a:schemeClr val="dk1"/>
          </a:lnRef>
          <a:fillRef idx="0">
            <a:schemeClr val="dk1"/>
          </a:fillRef>
          <a:effectRef idx="2">
            <a:schemeClr val="dk1"/>
          </a:effectRef>
          <a:fontRef idx="minor">
            <a:schemeClr val="tx1"/>
          </a:fontRef>
        </p:style>
      </p:cxnSp>
      <p:sp>
        <p:nvSpPr>
          <p:cNvPr id="22" name="Rubrik 1">
            <a:extLst>
              <a:ext uri="{FF2B5EF4-FFF2-40B4-BE49-F238E27FC236}">
                <a16:creationId xmlns:a16="http://schemas.microsoft.com/office/drawing/2014/main" id="{575E2CEB-70D5-B945-A8B5-D34E96A3309B}"/>
              </a:ext>
            </a:extLst>
          </p:cNvPr>
          <p:cNvSpPr>
            <a:spLocks noGrp="1"/>
          </p:cNvSpPr>
          <p:nvPr>
            <p:ph type="ctrTitle" hasCustomPrompt="1"/>
          </p:nvPr>
        </p:nvSpPr>
        <p:spPr>
          <a:xfrm>
            <a:off x="482545" y="1029981"/>
            <a:ext cx="4844683" cy="1246495"/>
          </a:xfrm>
          <a:noFill/>
        </p:spPr>
        <p:txBody>
          <a:bodyPr lIns="0" tIns="0" rIns="0" bIns="0" anchor="b"/>
          <a:lstStyle>
            <a:lvl1pPr algn="l">
              <a:defRPr sz="4500" b="1">
                <a:solidFill>
                  <a:schemeClr val="tx1"/>
                </a:solidFill>
                <a:latin typeface="+mj-lt"/>
              </a:defRPr>
            </a:lvl1pPr>
          </a:lstStyle>
          <a:p>
            <a:r>
              <a:rPr lang="sv-SE"/>
              <a:t>Större rubrik</a:t>
            </a:r>
            <a:br>
              <a:rPr lang="sv-SE"/>
            </a:br>
            <a:r>
              <a:rPr lang="sv-SE"/>
              <a:t>som tar plats</a:t>
            </a:r>
          </a:p>
        </p:txBody>
      </p:sp>
      <p:sp>
        <p:nvSpPr>
          <p:cNvPr id="9" name="Diabildsnummer">
            <a:extLst>
              <a:ext uri="{FF2B5EF4-FFF2-40B4-BE49-F238E27FC236}">
                <a16:creationId xmlns:a16="http://schemas.microsoft.com/office/drawing/2014/main" id="{1E6D30CA-DA89-1A44-9864-B94626DE62E9}"/>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8" name="Bildobjekt 7">
            <a:extLst>
              <a:ext uri="{FF2B5EF4-FFF2-40B4-BE49-F238E27FC236}">
                <a16:creationId xmlns:a16="http://schemas.microsoft.com/office/drawing/2014/main" id="{E7023CAE-6DA9-9246-ABE1-1D3C1B2F6B1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414543360"/>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p:cSld name="Rubrik + bild + diagram">
    <p:spTree>
      <p:nvGrpSpPr>
        <p:cNvPr id="1" name=""/>
        <p:cNvGrpSpPr/>
        <p:nvPr/>
      </p:nvGrpSpPr>
      <p:grpSpPr>
        <a:xfrm>
          <a:off x="0" y="0"/>
          <a:ext cx="0" cy="0"/>
          <a:chOff x="0" y="0"/>
          <a:chExt cx="0" cy="0"/>
        </a:xfrm>
      </p:grpSpPr>
      <p:sp>
        <p:nvSpPr>
          <p:cNvPr id="8" name="Platshållare för diagram 4">
            <a:extLst>
              <a:ext uri="{FF2B5EF4-FFF2-40B4-BE49-F238E27FC236}">
                <a16:creationId xmlns:a16="http://schemas.microsoft.com/office/drawing/2014/main" id="{16E58F36-7A13-1E46-8CD5-26F9F6BB261D}"/>
              </a:ext>
            </a:extLst>
          </p:cNvPr>
          <p:cNvSpPr>
            <a:spLocks noGrp="1"/>
          </p:cNvSpPr>
          <p:nvPr>
            <p:ph type="chart" sz="quarter" idx="11" hasCustomPrompt="1"/>
          </p:nvPr>
        </p:nvSpPr>
        <p:spPr>
          <a:xfrm>
            <a:off x="6355080" y="1839522"/>
            <a:ext cx="5357495" cy="884652"/>
          </a:xfrm>
        </p:spPr>
        <p:txBody>
          <a:bodyPr/>
          <a:lstStyle>
            <a:lvl1pPr>
              <a:defRPr/>
            </a:lvl1pPr>
          </a:lstStyle>
          <a:p>
            <a:r>
              <a:rPr lang="sv-SE"/>
              <a:t>Klicka på diagram symbolen för att välja diagram</a:t>
            </a:r>
          </a:p>
        </p:txBody>
      </p:sp>
      <p:sp>
        <p:nvSpPr>
          <p:cNvPr id="5" name="Platshållare för bild 4">
            <a:extLst>
              <a:ext uri="{FF2B5EF4-FFF2-40B4-BE49-F238E27FC236}">
                <a16:creationId xmlns:a16="http://schemas.microsoft.com/office/drawing/2014/main" id="{080C5B85-51A3-194C-8359-8AEF0123370A}"/>
              </a:ext>
            </a:extLst>
          </p:cNvPr>
          <p:cNvSpPr>
            <a:spLocks noGrp="1"/>
          </p:cNvSpPr>
          <p:nvPr>
            <p:ph type="pic" sz="quarter" idx="10"/>
          </p:nvPr>
        </p:nvSpPr>
        <p:spPr>
          <a:xfrm>
            <a:off x="0" y="0"/>
            <a:ext cx="6096000" cy="6858000"/>
          </a:xfrm>
        </p:spPr>
        <p:txBody>
          <a:bodyPr/>
          <a:lstStyle/>
          <a:p>
            <a:r>
              <a:rPr lang="sv-SE"/>
              <a:t>Klicka på ikonen för att lägga till en bild</a:t>
            </a:r>
          </a:p>
        </p:txBody>
      </p:sp>
      <p:sp>
        <p:nvSpPr>
          <p:cNvPr id="11" name="textruta 10">
            <a:extLst>
              <a:ext uri="{FF2B5EF4-FFF2-40B4-BE49-F238E27FC236}">
                <a16:creationId xmlns:a16="http://schemas.microsoft.com/office/drawing/2014/main" id="{FB23DC60-99F0-CD40-B0DE-617FEFCDB302}"/>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0" name="Diabildsnummer">
            <a:extLst>
              <a:ext uri="{FF2B5EF4-FFF2-40B4-BE49-F238E27FC236}">
                <a16:creationId xmlns:a16="http://schemas.microsoft.com/office/drawing/2014/main" id="{05D6E1D1-B9A9-6E4F-AE0C-183941F2963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2" name="textruta 11">
            <a:extLst>
              <a:ext uri="{FF2B5EF4-FFF2-40B4-BE49-F238E27FC236}">
                <a16:creationId xmlns:a16="http://schemas.microsoft.com/office/drawing/2014/main" id="{A04DA5DC-62BD-8149-8119-46AEC71A6E49}"/>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4" name="textruta 13">
            <a:extLst>
              <a:ext uri="{FF2B5EF4-FFF2-40B4-BE49-F238E27FC236}">
                <a16:creationId xmlns:a16="http://schemas.microsoft.com/office/drawing/2014/main" id="{537E0B1C-2555-0E46-BF0A-88237803EC43}"/>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6" name="Platshållare för text 4">
            <a:extLst>
              <a:ext uri="{FF2B5EF4-FFF2-40B4-BE49-F238E27FC236}">
                <a16:creationId xmlns:a16="http://schemas.microsoft.com/office/drawing/2014/main" id="{5494A486-033A-124E-9A84-23C0972DDF89}"/>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3" name="Platshållare för text 4">
            <a:extLst>
              <a:ext uri="{FF2B5EF4-FFF2-40B4-BE49-F238E27FC236}">
                <a16:creationId xmlns:a16="http://schemas.microsoft.com/office/drawing/2014/main" id="{1FD3F572-CF44-4D4F-9134-92F3B4464AEF}"/>
              </a:ext>
            </a:extLst>
          </p:cNvPr>
          <p:cNvSpPr>
            <a:spLocks noGrp="1"/>
          </p:cNvSpPr>
          <p:nvPr>
            <p:ph type="body" sz="quarter" idx="23" hasCustomPrompt="1"/>
          </p:nvPr>
        </p:nvSpPr>
        <p:spPr>
          <a:xfrm>
            <a:off x="6355079" y="937168"/>
            <a:ext cx="5357495" cy="552253"/>
          </a:xfrm>
        </p:spPr>
        <p:txBody>
          <a:bodyPr/>
          <a:lstStyle>
            <a:lvl1pPr marL="7938" indent="-7938">
              <a:buNone/>
              <a:tabLst/>
              <a:defRPr sz="3200" b="1">
                <a:solidFill>
                  <a:schemeClr val="tx1"/>
                </a:solidFill>
                <a:latin typeface="+mj-lt"/>
              </a:defRPr>
            </a:lvl1pPr>
          </a:lstStyle>
          <a:p>
            <a:pPr lvl="0"/>
            <a:r>
              <a:rPr lang="sv-SE"/>
              <a:t>Rubrik in här</a:t>
            </a:r>
          </a:p>
        </p:txBody>
      </p:sp>
      <p:pic>
        <p:nvPicPr>
          <p:cNvPr id="17" name="Bildobjekt 16">
            <a:extLst>
              <a:ext uri="{FF2B5EF4-FFF2-40B4-BE49-F238E27FC236}">
                <a16:creationId xmlns:a16="http://schemas.microsoft.com/office/drawing/2014/main" id="{BC2F4020-134B-0B47-8C87-FF4756634F62}"/>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372427962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p:cSld name="Rubrik + diagram">
    <p:spTree>
      <p:nvGrpSpPr>
        <p:cNvPr id="1" name=""/>
        <p:cNvGrpSpPr/>
        <p:nvPr/>
      </p:nvGrpSpPr>
      <p:grpSpPr>
        <a:xfrm>
          <a:off x="0" y="0"/>
          <a:ext cx="0" cy="0"/>
          <a:chOff x="0" y="0"/>
          <a:chExt cx="0" cy="0"/>
        </a:xfrm>
      </p:grpSpPr>
      <p:sp>
        <p:nvSpPr>
          <p:cNvPr id="10" name="Platshållare för diagram 4">
            <a:extLst>
              <a:ext uri="{FF2B5EF4-FFF2-40B4-BE49-F238E27FC236}">
                <a16:creationId xmlns:a16="http://schemas.microsoft.com/office/drawing/2014/main" id="{9E131E9B-E7BB-6E4F-A776-C9E96FD1330F}"/>
              </a:ext>
            </a:extLst>
          </p:cNvPr>
          <p:cNvSpPr>
            <a:spLocks noGrp="1"/>
          </p:cNvSpPr>
          <p:nvPr>
            <p:ph type="chart" sz="quarter" idx="10" hasCustomPrompt="1"/>
          </p:nvPr>
        </p:nvSpPr>
        <p:spPr>
          <a:xfrm>
            <a:off x="6256655" y="1702436"/>
            <a:ext cx="5455920" cy="884652"/>
          </a:xfrm>
        </p:spPr>
        <p:txBody>
          <a:bodyPr/>
          <a:lstStyle>
            <a:lvl1pPr>
              <a:defRPr/>
            </a:lvl1pPr>
          </a:lstStyle>
          <a:p>
            <a:r>
              <a:rPr lang="sv-SE"/>
              <a:t>Klicka på diagram symbolen för att välja diagram</a:t>
            </a:r>
          </a:p>
        </p:txBody>
      </p:sp>
      <p:sp>
        <p:nvSpPr>
          <p:cNvPr id="11" name="Platshållare för diagram 4">
            <a:extLst>
              <a:ext uri="{FF2B5EF4-FFF2-40B4-BE49-F238E27FC236}">
                <a16:creationId xmlns:a16="http://schemas.microsoft.com/office/drawing/2014/main" id="{4F71112D-FAF8-E249-8F46-9B29A4C19F4A}"/>
              </a:ext>
            </a:extLst>
          </p:cNvPr>
          <p:cNvSpPr>
            <a:spLocks noGrp="1"/>
          </p:cNvSpPr>
          <p:nvPr>
            <p:ph type="chart" sz="quarter" idx="11" hasCustomPrompt="1"/>
          </p:nvPr>
        </p:nvSpPr>
        <p:spPr>
          <a:xfrm>
            <a:off x="479425" y="1702436"/>
            <a:ext cx="5455920" cy="884652"/>
          </a:xfrm>
        </p:spPr>
        <p:txBody>
          <a:bodyPr/>
          <a:lstStyle>
            <a:lvl1pPr>
              <a:defRPr/>
            </a:lvl1pPr>
          </a:lstStyle>
          <a:p>
            <a:r>
              <a:rPr lang="sv-SE"/>
              <a:t>Klicka på diagram symbolen för att välja diagram</a:t>
            </a:r>
          </a:p>
        </p:txBody>
      </p:sp>
      <p:sp>
        <p:nvSpPr>
          <p:cNvPr id="9" name="Diabildsnummer">
            <a:extLst>
              <a:ext uri="{FF2B5EF4-FFF2-40B4-BE49-F238E27FC236}">
                <a16:creationId xmlns:a16="http://schemas.microsoft.com/office/drawing/2014/main" id="{EEAE81C4-2CF5-A140-8AED-A9B2A31057EF}"/>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2" name="Platshållare för rubrik 1">
            <a:extLst>
              <a:ext uri="{FF2B5EF4-FFF2-40B4-BE49-F238E27FC236}">
                <a16:creationId xmlns:a16="http://schemas.microsoft.com/office/drawing/2014/main" id="{311D01E2-E037-C94D-9E28-3822012097A6}"/>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8" name="Bildobjekt 7">
            <a:extLst>
              <a:ext uri="{FF2B5EF4-FFF2-40B4-BE49-F238E27FC236}">
                <a16:creationId xmlns:a16="http://schemas.microsoft.com/office/drawing/2014/main" id="{9E149B97-AA4C-414F-95F7-8CC714AB1A6A}"/>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2363236455"/>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p:cSld name="Rubrik alt.1">
    <p:spTree>
      <p:nvGrpSpPr>
        <p:cNvPr id="1" name=""/>
        <p:cNvGrpSpPr/>
        <p:nvPr/>
      </p:nvGrpSpPr>
      <p:grpSpPr>
        <a:xfrm>
          <a:off x="0" y="0"/>
          <a:ext cx="0" cy="0"/>
          <a:chOff x="0" y="0"/>
          <a:chExt cx="0" cy="0"/>
        </a:xfrm>
      </p:grpSpPr>
      <p:sp>
        <p:nvSpPr>
          <p:cNvPr id="5" name="Diabildsnummer">
            <a:extLst>
              <a:ext uri="{FF2B5EF4-FFF2-40B4-BE49-F238E27FC236}">
                <a16:creationId xmlns:a16="http://schemas.microsoft.com/office/drawing/2014/main" id="{4F631097-B532-D940-94D7-A2AEC8913D41}"/>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8" name="Platshållare för rubrik 1">
            <a:extLst>
              <a:ext uri="{FF2B5EF4-FFF2-40B4-BE49-F238E27FC236}">
                <a16:creationId xmlns:a16="http://schemas.microsoft.com/office/drawing/2014/main" id="{7FB1DAAB-1860-6342-BC18-9F854B15F32A}"/>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7" name="Bildobjekt 6">
            <a:extLst>
              <a:ext uri="{FF2B5EF4-FFF2-40B4-BE49-F238E27FC236}">
                <a16:creationId xmlns:a16="http://schemas.microsoft.com/office/drawing/2014/main" id="{0B5A6AF2-FE3C-5A47-B3C7-853A4F31830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937364879"/>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p:cSld name="Rubrik alt.2">
    <p:spTree>
      <p:nvGrpSpPr>
        <p:cNvPr id="1" name=""/>
        <p:cNvGrpSpPr/>
        <p:nvPr/>
      </p:nvGrpSpPr>
      <p:grpSpPr>
        <a:xfrm>
          <a:off x="0" y="0"/>
          <a:ext cx="0" cy="0"/>
          <a:chOff x="0" y="0"/>
          <a:chExt cx="0" cy="0"/>
        </a:xfrm>
      </p:grpSpPr>
      <p:sp>
        <p:nvSpPr>
          <p:cNvPr id="5" name="Diabildsnummer">
            <a:extLst>
              <a:ext uri="{FF2B5EF4-FFF2-40B4-BE49-F238E27FC236}">
                <a16:creationId xmlns:a16="http://schemas.microsoft.com/office/drawing/2014/main" id="{A8F44848-0D29-1144-A758-497364A51AEC}"/>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8" name="Platshållare för rubrik 1">
            <a:extLst>
              <a:ext uri="{FF2B5EF4-FFF2-40B4-BE49-F238E27FC236}">
                <a16:creationId xmlns:a16="http://schemas.microsoft.com/office/drawing/2014/main" id="{A78E5289-D09A-E444-A809-451430CC8EFB}"/>
              </a:ext>
            </a:extLst>
          </p:cNvPr>
          <p:cNvSpPr>
            <a:spLocks noGrp="1" noChangeAspect="1"/>
          </p:cNvSpPr>
          <p:nvPr>
            <p:ph type="title" hasCustomPrompt="1"/>
          </p:nvPr>
        </p:nvSpPr>
        <p:spPr>
          <a:xfrm>
            <a:off x="0" y="343000"/>
            <a:ext cx="2780295" cy="588605"/>
          </a:xfrm>
          <a:prstGeom prst="rect">
            <a:avLst/>
          </a:prstGeom>
          <a:solidFill>
            <a:schemeClr val="bg1"/>
          </a:solidFill>
        </p:spPr>
        <p:txBody>
          <a:bodyPr vert="horz" wrap="none" lIns="468000" tIns="72000" rIns="180000" bIns="72000" rtlCol="0" anchor="t" anchorCtr="0">
            <a:spAutoFit/>
          </a:bodyPr>
          <a:lstStyle>
            <a:lvl1pPr>
              <a:defRPr sz="3200">
                <a:solidFill>
                  <a:schemeClr val="accent1"/>
                </a:solidFill>
              </a:defRPr>
            </a:lvl1pPr>
          </a:lstStyle>
          <a:p>
            <a:r>
              <a:rPr lang="sv-SE"/>
              <a:t>Rubriknivå 2</a:t>
            </a:r>
          </a:p>
        </p:txBody>
      </p:sp>
      <p:pic>
        <p:nvPicPr>
          <p:cNvPr id="6" name="Bildobjekt 5">
            <a:extLst>
              <a:ext uri="{FF2B5EF4-FFF2-40B4-BE49-F238E27FC236}">
                <a16:creationId xmlns:a16="http://schemas.microsoft.com/office/drawing/2014/main" id="{705DDD8F-F4D0-044D-A295-6992EF8AA524}"/>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3045113119"/>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p:cSld name="Tack sida alt.1">
    <p:spTree>
      <p:nvGrpSpPr>
        <p:cNvPr id="1" name=""/>
        <p:cNvGrpSpPr/>
        <p:nvPr/>
      </p:nvGrpSpPr>
      <p:grpSpPr>
        <a:xfrm>
          <a:off x="0" y="0"/>
          <a:ext cx="0" cy="0"/>
          <a:chOff x="0" y="0"/>
          <a:chExt cx="0" cy="0"/>
        </a:xfrm>
      </p:grpSpPr>
      <p:sp>
        <p:nvSpPr>
          <p:cNvPr id="17" name="Rektangel 16">
            <a:extLst>
              <a:ext uri="{FF2B5EF4-FFF2-40B4-BE49-F238E27FC236}">
                <a16:creationId xmlns:a16="http://schemas.microsoft.com/office/drawing/2014/main" id="{3AC8DF4D-054B-E84B-8088-96CC83701FC1}"/>
              </a:ext>
              <a:ext uri="{C183D7F6-B498-43B3-948B-1728B52AA6E4}">
                <adec:decorative xmlns:adec="http://schemas.microsoft.com/office/drawing/2017/decorative" val="1"/>
              </a:ext>
            </a:extLst>
          </p:cNvPr>
          <p:cNvSpPr/>
          <p:nvPr/>
        </p:nvSpPr>
        <p:spPr>
          <a:xfrm>
            <a:off x="2659393" y="-1"/>
            <a:ext cx="37359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10" name="Platshållare för bild 9">
            <a:extLst>
              <a:ext uri="{FF2B5EF4-FFF2-40B4-BE49-F238E27FC236}">
                <a16:creationId xmlns:a16="http://schemas.microsoft.com/office/drawing/2014/main" id="{897B12C4-A124-5F4F-A42B-E44D8DA44050}"/>
              </a:ext>
            </a:extLst>
          </p:cNvPr>
          <p:cNvSpPr>
            <a:spLocks noGrp="1"/>
          </p:cNvSpPr>
          <p:nvPr>
            <p:ph type="pic" sz="quarter" idx="21"/>
          </p:nvPr>
        </p:nvSpPr>
        <p:spPr>
          <a:xfrm>
            <a:off x="3032983" y="0"/>
            <a:ext cx="3062288" cy="6858000"/>
          </a:xfrm>
        </p:spPr>
        <p:txBody>
          <a:bodyPr/>
          <a:lstStyle/>
          <a:p>
            <a:r>
              <a:rPr lang="sv-SE"/>
              <a:t>Klicka på ikonen för att lägga till en bild</a:t>
            </a:r>
          </a:p>
        </p:txBody>
      </p:sp>
      <p:sp>
        <p:nvSpPr>
          <p:cNvPr id="15" name="textruta 14">
            <a:extLst>
              <a:ext uri="{FF2B5EF4-FFF2-40B4-BE49-F238E27FC236}">
                <a16:creationId xmlns:a16="http://schemas.microsoft.com/office/drawing/2014/main" id="{42A7842C-BAC0-C943-97F6-C26C80F1D234}"/>
              </a:ext>
            </a:extLst>
          </p:cNvPr>
          <p:cNvSpPr txBox="1"/>
          <p:nvPr/>
        </p:nvSpPr>
        <p:spPr>
          <a:xfrm>
            <a:off x="3065067" y="6617774"/>
            <a:ext cx="1780674" cy="230832"/>
          </a:xfrm>
          <a:prstGeom prst="rect">
            <a:avLst/>
          </a:prstGeom>
          <a:noFill/>
        </p:spPr>
        <p:txBody>
          <a:bodyPr wrap="square" rtlCol="0">
            <a:spAutoFit/>
          </a:bodyPr>
          <a:lstStyle/>
          <a:p>
            <a:r>
              <a:rPr lang="sv-SE" sz="900" i="1">
                <a:solidFill>
                  <a:srgbClr val="FFFFFF"/>
                </a:solidFill>
              </a:rPr>
              <a:t>Fotograf:</a:t>
            </a:r>
          </a:p>
        </p:txBody>
      </p:sp>
      <p:sp>
        <p:nvSpPr>
          <p:cNvPr id="11" name="Underrubrik 2">
            <a:extLst>
              <a:ext uri="{FF2B5EF4-FFF2-40B4-BE49-F238E27FC236}">
                <a16:creationId xmlns:a16="http://schemas.microsoft.com/office/drawing/2014/main" id="{8DAC7172-6D5D-3A4C-8E75-CD0742BAF2FD}"/>
              </a:ext>
            </a:extLst>
          </p:cNvPr>
          <p:cNvSpPr>
            <a:spLocks noGrp="1"/>
          </p:cNvSpPr>
          <p:nvPr>
            <p:ph type="subTitle" idx="1" hasCustomPrompt="1"/>
          </p:nvPr>
        </p:nvSpPr>
        <p:spPr>
          <a:xfrm>
            <a:off x="6867891" y="3669514"/>
            <a:ext cx="4844683" cy="1030333"/>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Namn </a:t>
            </a:r>
            <a:r>
              <a:rPr lang="sv-SE" err="1"/>
              <a:t>Namnsson</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err="1"/>
              <a:t>Namn.namnsson@skane.com</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+46 123 45 67 89</a:t>
            </a:r>
          </a:p>
        </p:txBody>
      </p:sp>
      <p:cxnSp>
        <p:nvCxnSpPr>
          <p:cNvPr id="16" name="Rak 15">
            <a:extLst>
              <a:ext uri="{FF2B5EF4-FFF2-40B4-BE49-F238E27FC236}">
                <a16:creationId xmlns:a16="http://schemas.microsoft.com/office/drawing/2014/main" id="{5A52F70D-B8B5-D846-964B-3A6B4396015E}"/>
              </a:ext>
              <a:ext uri="{C183D7F6-B498-43B3-948B-1728B52AA6E4}">
                <adec:decorative xmlns:adec="http://schemas.microsoft.com/office/drawing/2017/decorative" val="1"/>
              </a:ext>
            </a:extLst>
          </p:cNvPr>
          <p:cNvCxnSpPr>
            <a:cxnSpLocks/>
          </p:cNvCxnSpPr>
          <p:nvPr/>
        </p:nvCxnSpPr>
        <p:spPr>
          <a:xfrm>
            <a:off x="6871012" y="3669514"/>
            <a:ext cx="4844683"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12" name="Rubrik 1">
            <a:extLst>
              <a:ext uri="{FF2B5EF4-FFF2-40B4-BE49-F238E27FC236}">
                <a16:creationId xmlns:a16="http://schemas.microsoft.com/office/drawing/2014/main" id="{30E99401-8F01-3043-A043-0CEF59D0834A}"/>
              </a:ext>
            </a:extLst>
          </p:cNvPr>
          <p:cNvSpPr>
            <a:spLocks noGrp="1"/>
          </p:cNvSpPr>
          <p:nvPr>
            <p:ph type="ctrTitle" hasCustomPrompt="1"/>
          </p:nvPr>
        </p:nvSpPr>
        <p:spPr>
          <a:xfrm>
            <a:off x="6867892" y="3081904"/>
            <a:ext cx="4844683" cy="443198"/>
          </a:xfrm>
        </p:spPr>
        <p:txBody>
          <a:bodyPr lIns="0" tIns="0" rIns="0" bIns="0" anchor="b"/>
          <a:lstStyle>
            <a:lvl1pPr algn="l">
              <a:defRPr sz="3200" b="1">
                <a:solidFill>
                  <a:schemeClr val="tx1"/>
                </a:solidFill>
                <a:latin typeface="+mj-lt"/>
              </a:defRPr>
            </a:lvl1pPr>
          </a:lstStyle>
          <a:p>
            <a:r>
              <a:rPr lang="sv-SE"/>
              <a:t>Tack!</a:t>
            </a:r>
          </a:p>
        </p:txBody>
      </p:sp>
      <p:sp>
        <p:nvSpPr>
          <p:cNvPr id="14" name="Diabildsnummer">
            <a:extLst>
              <a:ext uri="{FF2B5EF4-FFF2-40B4-BE49-F238E27FC236}">
                <a16:creationId xmlns:a16="http://schemas.microsoft.com/office/drawing/2014/main" id="{DC632B75-F5AD-3641-BD0C-9B8EB8F32910}"/>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8" name="Rektangel 17">
            <a:extLst>
              <a:ext uri="{FF2B5EF4-FFF2-40B4-BE49-F238E27FC236}">
                <a16:creationId xmlns:a16="http://schemas.microsoft.com/office/drawing/2014/main" id="{D8D9F027-5609-934F-BED5-B86C6DF3E382}"/>
              </a:ext>
              <a:ext uri="{C183D7F6-B498-43B3-948B-1728B52AA6E4}">
                <adec:decorative xmlns:adec="http://schemas.microsoft.com/office/drawing/2017/decorative" val="1"/>
              </a:ext>
            </a:extLst>
          </p:cNvPr>
          <p:cNvSpPr>
            <a:spLocks/>
          </p:cNvSpPr>
          <p:nvPr/>
        </p:nvSpPr>
        <p:spPr>
          <a:xfrm>
            <a:off x="-4678" y="-2562"/>
            <a:ext cx="266059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20" name="textruta 19">
            <a:extLst>
              <a:ext uri="{FF2B5EF4-FFF2-40B4-BE49-F238E27FC236}">
                <a16:creationId xmlns:a16="http://schemas.microsoft.com/office/drawing/2014/main" id="{044090FF-1875-2547-87AA-94F567A6721F}"/>
              </a:ext>
            </a:extLst>
          </p:cNvPr>
          <p:cNvSpPr txBox="1"/>
          <p:nvPr/>
        </p:nvSpPr>
        <p:spPr>
          <a:xfrm>
            <a:off x="3065067" y="6617774"/>
            <a:ext cx="1780674" cy="230832"/>
          </a:xfrm>
          <a:prstGeom prst="rect">
            <a:avLst/>
          </a:prstGeom>
          <a:noFill/>
        </p:spPr>
        <p:txBody>
          <a:bodyPr wrap="square" rtlCol="0">
            <a:spAutoFit/>
          </a:bodyPr>
          <a:lstStyle/>
          <a:p>
            <a:r>
              <a:rPr lang="sv-SE" sz="900" i="1">
                <a:solidFill>
                  <a:srgbClr val="FFFFFF"/>
                </a:solidFill>
              </a:rPr>
              <a:t>Fotograf:</a:t>
            </a:r>
          </a:p>
        </p:txBody>
      </p:sp>
      <p:sp>
        <p:nvSpPr>
          <p:cNvPr id="22" name="textruta 21">
            <a:extLst>
              <a:ext uri="{FF2B5EF4-FFF2-40B4-BE49-F238E27FC236}">
                <a16:creationId xmlns:a16="http://schemas.microsoft.com/office/drawing/2014/main" id="{A7DB9457-77C2-4445-B727-2EA9936B3A15}"/>
              </a:ext>
            </a:extLst>
          </p:cNvPr>
          <p:cNvSpPr txBox="1"/>
          <p:nvPr/>
        </p:nvSpPr>
        <p:spPr>
          <a:xfrm>
            <a:off x="3065067" y="6617774"/>
            <a:ext cx="1780674" cy="230832"/>
          </a:xfrm>
          <a:prstGeom prst="rect">
            <a:avLst/>
          </a:prstGeom>
          <a:noFill/>
        </p:spPr>
        <p:txBody>
          <a:bodyPr wrap="square" rtlCol="0">
            <a:spAutoFit/>
          </a:bodyPr>
          <a:lstStyle/>
          <a:p>
            <a:r>
              <a:rPr lang="sv-SE" sz="900" i="1">
                <a:solidFill>
                  <a:srgbClr val="FFFFFF"/>
                </a:solidFill>
              </a:rPr>
              <a:t>Fotograf:</a:t>
            </a:r>
          </a:p>
        </p:txBody>
      </p:sp>
      <p:sp>
        <p:nvSpPr>
          <p:cNvPr id="13" name="Platshållare för text 4">
            <a:extLst>
              <a:ext uri="{FF2B5EF4-FFF2-40B4-BE49-F238E27FC236}">
                <a16:creationId xmlns:a16="http://schemas.microsoft.com/office/drawing/2014/main" id="{26FB8331-0B44-5E4C-B343-1CCE15E7A095}"/>
              </a:ext>
            </a:extLst>
          </p:cNvPr>
          <p:cNvSpPr>
            <a:spLocks noGrp="1"/>
          </p:cNvSpPr>
          <p:nvPr>
            <p:ph type="body" sz="quarter" idx="22" hasCustomPrompt="1"/>
          </p:nvPr>
        </p:nvSpPr>
        <p:spPr>
          <a:xfrm>
            <a:off x="3095215"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21" name="Bildobjekt 20">
            <a:extLst>
              <a:ext uri="{FF2B5EF4-FFF2-40B4-BE49-F238E27FC236}">
                <a16:creationId xmlns:a16="http://schemas.microsoft.com/office/drawing/2014/main" id="{72CE5279-878F-8E47-92AE-0305164A5B4E}"/>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356565291"/>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p:cSld name="Tack sida alt.2">
    <p:spTree>
      <p:nvGrpSpPr>
        <p:cNvPr id="1" name=""/>
        <p:cNvGrpSpPr/>
        <p:nvPr/>
      </p:nvGrpSpPr>
      <p:grpSpPr>
        <a:xfrm>
          <a:off x="0" y="0"/>
          <a:ext cx="0" cy="0"/>
          <a:chOff x="0" y="0"/>
          <a:chExt cx="0" cy="0"/>
        </a:xfrm>
      </p:grpSpPr>
      <p:sp>
        <p:nvSpPr>
          <p:cNvPr id="14" name="Platshållare för bild 5">
            <a:extLst>
              <a:ext uri="{FF2B5EF4-FFF2-40B4-BE49-F238E27FC236}">
                <a16:creationId xmlns:a16="http://schemas.microsoft.com/office/drawing/2014/main" id="{4422573F-FF69-CE44-BA8C-C1E66BE31D2F}"/>
              </a:ext>
            </a:extLst>
          </p:cNvPr>
          <p:cNvSpPr>
            <a:spLocks noGrp="1"/>
          </p:cNvSpPr>
          <p:nvPr>
            <p:ph type="pic" sz="quarter" idx="18" hasCustomPrompt="1"/>
          </p:nvPr>
        </p:nvSpPr>
        <p:spPr>
          <a:xfrm>
            <a:off x="0" y="0"/>
            <a:ext cx="6096000" cy="6858000"/>
          </a:xfrm>
        </p:spPr>
        <p:txBody>
          <a:bodyPr>
            <a:noAutofit/>
          </a:bodyPr>
          <a:lstStyle/>
          <a:p>
            <a:r>
              <a:rPr lang="sv-SE"/>
              <a:t>Här kan du ha en bild på dig själv eller en annan trevlig bild som avslutning</a:t>
            </a:r>
          </a:p>
        </p:txBody>
      </p:sp>
      <p:sp>
        <p:nvSpPr>
          <p:cNvPr id="15" name="textruta 14">
            <a:extLst>
              <a:ext uri="{FF2B5EF4-FFF2-40B4-BE49-F238E27FC236}">
                <a16:creationId xmlns:a16="http://schemas.microsoft.com/office/drawing/2014/main" id="{D56ABEBD-F4C4-7246-B192-BBBB6ACED494}"/>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1" name="Underrubrik 2">
            <a:extLst>
              <a:ext uri="{FF2B5EF4-FFF2-40B4-BE49-F238E27FC236}">
                <a16:creationId xmlns:a16="http://schemas.microsoft.com/office/drawing/2014/main" id="{8DAC7172-6D5D-3A4C-8E75-CD0742BAF2FD}"/>
              </a:ext>
            </a:extLst>
          </p:cNvPr>
          <p:cNvSpPr>
            <a:spLocks noGrp="1"/>
          </p:cNvSpPr>
          <p:nvPr>
            <p:ph type="subTitle" idx="1" hasCustomPrompt="1"/>
          </p:nvPr>
        </p:nvSpPr>
        <p:spPr>
          <a:xfrm>
            <a:off x="6867891" y="3669514"/>
            <a:ext cx="4844683" cy="1030333"/>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Namn </a:t>
            </a:r>
            <a:r>
              <a:rPr lang="sv-SE" err="1"/>
              <a:t>Namnsson</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err="1"/>
              <a:t>Namn.namnsson@skane.com</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+46 123 45 67 89</a:t>
            </a:r>
          </a:p>
        </p:txBody>
      </p:sp>
      <p:cxnSp>
        <p:nvCxnSpPr>
          <p:cNvPr id="16" name="Rak 15">
            <a:extLst>
              <a:ext uri="{FF2B5EF4-FFF2-40B4-BE49-F238E27FC236}">
                <a16:creationId xmlns:a16="http://schemas.microsoft.com/office/drawing/2014/main" id="{5A52F70D-B8B5-D846-964B-3A6B4396015E}"/>
              </a:ext>
              <a:ext uri="{C183D7F6-B498-43B3-948B-1728B52AA6E4}">
                <adec:decorative xmlns:adec="http://schemas.microsoft.com/office/drawing/2017/decorative" val="1"/>
              </a:ext>
            </a:extLst>
          </p:cNvPr>
          <p:cNvCxnSpPr>
            <a:cxnSpLocks/>
          </p:cNvCxnSpPr>
          <p:nvPr/>
        </p:nvCxnSpPr>
        <p:spPr>
          <a:xfrm>
            <a:off x="6871012" y="3669514"/>
            <a:ext cx="4844683" cy="0"/>
          </a:xfrm>
          <a:prstGeom prst="line">
            <a:avLst/>
          </a:prstGeom>
          <a:ln>
            <a:solidFill>
              <a:schemeClr val="accent1"/>
            </a:solidFill>
          </a:ln>
        </p:spPr>
        <p:style>
          <a:lnRef idx="3">
            <a:schemeClr val="dk1"/>
          </a:lnRef>
          <a:fillRef idx="0">
            <a:schemeClr val="dk1"/>
          </a:fillRef>
          <a:effectRef idx="2">
            <a:schemeClr val="dk1"/>
          </a:effectRef>
          <a:fontRef idx="minor">
            <a:schemeClr val="tx1"/>
          </a:fontRef>
        </p:style>
      </p:cxnSp>
      <p:sp>
        <p:nvSpPr>
          <p:cNvPr id="12" name="Rubrik 1">
            <a:extLst>
              <a:ext uri="{FF2B5EF4-FFF2-40B4-BE49-F238E27FC236}">
                <a16:creationId xmlns:a16="http://schemas.microsoft.com/office/drawing/2014/main" id="{30E99401-8F01-3043-A043-0CEF59D0834A}"/>
              </a:ext>
            </a:extLst>
          </p:cNvPr>
          <p:cNvSpPr>
            <a:spLocks noGrp="1"/>
          </p:cNvSpPr>
          <p:nvPr>
            <p:ph type="ctrTitle" hasCustomPrompt="1"/>
          </p:nvPr>
        </p:nvSpPr>
        <p:spPr>
          <a:xfrm>
            <a:off x="6867892" y="3081904"/>
            <a:ext cx="4844683" cy="443198"/>
          </a:xfrm>
        </p:spPr>
        <p:txBody>
          <a:bodyPr lIns="0" tIns="0" rIns="0" bIns="0" anchor="b"/>
          <a:lstStyle>
            <a:lvl1pPr algn="l">
              <a:defRPr sz="3200" b="1">
                <a:solidFill>
                  <a:schemeClr val="tx1"/>
                </a:solidFill>
                <a:latin typeface="+mj-lt"/>
              </a:defRPr>
            </a:lvl1pPr>
          </a:lstStyle>
          <a:p>
            <a:r>
              <a:rPr lang="sv-SE"/>
              <a:t>Tack!</a:t>
            </a:r>
          </a:p>
        </p:txBody>
      </p:sp>
      <p:sp>
        <p:nvSpPr>
          <p:cNvPr id="9" name="Diabildsnummer">
            <a:extLst>
              <a:ext uri="{FF2B5EF4-FFF2-40B4-BE49-F238E27FC236}">
                <a16:creationId xmlns:a16="http://schemas.microsoft.com/office/drawing/2014/main" id="{E0527DE7-A8EB-C341-B7AA-A47C2A77C15E}"/>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7" name="textruta 16">
            <a:extLst>
              <a:ext uri="{FF2B5EF4-FFF2-40B4-BE49-F238E27FC236}">
                <a16:creationId xmlns:a16="http://schemas.microsoft.com/office/drawing/2014/main" id="{CC8ADF92-8C1F-4F47-81B5-6C23AF957712}"/>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9" name="textruta 18">
            <a:extLst>
              <a:ext uri="{FF2B5EF4-FFF2-40B4-BE49-F238E27FC236}">
                <a16:creationId xmlns:a16="http://schemas.microsoft.com/office/drawing/2014/main" id="{78CBBAD9-404E-504B-AA8C-2E3F95DDD5AD}"/>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3" name="Platshållare för text 4">
            <a:extLst>
              <a:ext uri="{FF2B5EF4-FFF2-40B4-BE49-F238E27FC236}">
                <a16:creationId xmlns:a16="http://schemas.microsoft.com/office/drawing/2014/main" id="{2DE12E4B-2A4E-FD47-AD1E-16B0D6AE1604}"/>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20" name="Bildobjekt 19">
            <a:extLst>
              <a:ext uri="{FF2B5EF4-FFF2-40B4-BE49-F238E27FC236}">
                <a16:creationId xmlns:a16="http://schemas.microsoft.com/office/drawing/2014/main" id="{D8BB0389-05A0-CB4F-AA26-FA8BFE348C9A}"/>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1301781760"/>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p:cSld name="2_Tack sida alt.2">
    <p:spTree>
      <p:nvGrpSpPr>
        <p:cNvPr id="1" name=""/>
        <p:cNvGrpSpPr/>
        <p:nvPr/>
      </p:nvGrpSpPr>
      <p:grpSpPr>
        <a:xfrm>
          <a:off x="0" y="0"/>
          <a:ext cx="0" cy="0"/>
          <a:chOff x="0" y="0"/>
          <a:chExt cx="0" cy="0"/>
        </a:xfrm>
      </p:grpSpPr>
      <p:sp>
        <p:nvSpPr>
          <p:cNvPr id="14" name="Platshållare för bild 5">
            <a:extLst>
              <a:ext uri="{FF2B5EF4-FFF2-40B4-BE49-F238E27FC236}">
                <a16:creationId xmlns:a16="http://schemas.microsoft.com/office/drawing/2014/main" id="{4422573F-FF69-CE44-BA8C-C1E66BE31D2F}"/>
              </a:ext>
            </a:extLst>
          </p:cNvPr>
          <p:cNvSpPr>
            <a:spLocks noGrp="1"/>
          </p:cNvSpPr>
          <p:nvPr>
            <p:ph type="pic" sz="quarter" idx="18" hasCustomPrompt="1"/>
          </p:nvPr>
        </p:nvSpPr>
        <p:spPr>
          <a:xfrm>
            <a:off x="0" y="0"/>
            <a:ext cx="6096000" cy="6858000"/>
          </a:xfrm>
        </p:spPr>
        <p:txBody>
          <a:bodyPr>
            <a:noAutofit/>
          </a:bodyPr>
          <a:lstStyle/>
          <a:p>
            <a:r>
              <a:rPr lang="sv-SE"/>
              <a:t>Här kan du ha en trevlig bild som avslutning</a:t>
            </a:r>
          </a:p>
        </p:txBody>
      </p:sp>
      <p:sp>
        <p:nvSpPr>
          <p:cNvPr id="15" name="textruta 14">
            <a:extLst>
              <a:ext uri="{FF2B5EF4-FFF2-40B4-BE49-F238E27FC236}">
                <a16:creationId xmlns:a16="http://schemas.microsoft.com/office/drawing/2014/main" id="{D56ABEBD-F4C4-7246-B192-BBBB6ACED494}"/>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2" name="Rubrik 1">
            <a:extLst>
              <a:ext uri="{FF2B5EF4-FFF2-40B4-BE49-F238E27FC236}">
                <a16:creationId xmlns:a16="http://schemas.microsoft.com/office/drawing/2014/main" id="{30E99401-8F01-3043-A043-0CEF59D0834A}"/>
              </a:ext>
            </a:extLst>
          </p:cNvPr>
          <p:cNvSpPr>
            <a:spLocks noGrp="1"/>
          </p:cNvSpPr>
          <p:nvPr>
            <p:ph type="ctrTitle" hasCustomPrompt="1"/>
          </p:nvPr>
        </p:nvSpPr>
        <p:spPr>
          <a:xfrm>
            <a:off x="6867892" y="1773868"/>
            <a:ext cx="3244033" cy="443198"/>
          </a:xfrm>
        </p:spPr>
        <p:txBody>
          <a:bodyPr lIns="0" tIns="0" rIns="0" bIns="0" anchor="b"/>
          <a:lstStyle>
            <a:lvl1pPr algn="l">
              <a:defRPr sz="3200" b="1">
                <a:solidFill>
                  <a:schemeClr val="tx1"/>
                </a:solidFill>
                <a:latin typeface="+mj-lt"/>
              </a:defRPr>
            </a:lvl1pPr>
          </a:lstStyle>
          <a:p>
            <a:r>
              <a:rPr lang="sv-SE"/>
              <a:t>Tack!</a:t>
            </a:r>
          </a:p>
        </p:txBody>
      </p:sp>
      <p:sp>
        <p:nvSpPr>
          <p:cNvPr id="9" name="Diabildsnummer">
            <a:extLst>
              <a:ext uri="{FF2B5EF4-FFF2-40B4-BE49-F238E27FC236}">
                <a16:creationId xmlns:a16="http://schemas.microsoft.com/office/drawing/2014/main" id="{E0527DE7-A8EB-C341-B7AA-A47C2A77C15E}"/>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3" name="Underrubrik 2">
            <a:extLst>
              <a:ext uri="{FF2B5EF4-FFF2-40B4-BE49-F238E27FC236}">
                <a16:creationId xmlns:a16="http://schemas.microsoft.com/office/drawing/2014/main" id="{C5B2A670-1F0D-6840-A506-F5CB0FE7B2F4}"/>
              </a:ext>
            </a:extLst>
          </p:cNvPr>
          <p:cNvSpPr>
            <a:spLocks noGrp="1"/>
          </p:cNvSpPr>
          <p:nvPr>
            <p:ph type="subTitle" idx="1" hasCustomPrompt="1"/>
          </p:nvPr>
        </p:nvSpPr>
        <p:spPr>
          <a:xfrm>
            <a:off x="6867893" y="4750318"/>
            <a:ext cx="3244032" cy="1030333"/>
          </a:xfrm>
        </p:spPr>
        <p:txBody>
          <a:bodyPr wrap="square" lIns="0" tIns="108000" rIns="0" bIns="0"/>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Namn </a:t>
            </a:r>
            <a:r>
              <a:rPr lang="sv-SE" err="1"/>
              <a:t>Namnsson</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err="1"/>
              <a:t>Namn.namnsson@skane.com</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+46 123 45 67 89</a:t>
            </a:r>
          </a:p>
        </p:txBody>
      </p:sp>
      <p:cxnSp>
        <p:nvCxnSpPr>
          <p:cNvPr id="17" name="Rak 16">
            <a:extLst>
              <a:ext uri="{FF2B5EF4-FFF2-40B4-BE49-F238E27FC236}">
                <a16:creationId xmlns:a16="http://schemas.microsoft.com/office/drawing/2014/main" id="{DD2E803F-F406-9447-A2BE-A172CF856F8D}"/>
              </a:ext>
              <a:ext uri="{C183D7F6-B498-43B3-948B-1728B52AA6E4}">
                <adec:decorative xmlns:adec="http://schemas.microsoft.com/office/drawing/2017/decorative" val="1"/>
              </a:ext>
            </a:extLst>
          </p:cNvPr>
          <p:cNvCxnSpPr>
            <a:cxnSpLocks/>
          </p:cNvCxnSpPr>
          <p:nvPr/>
        </p:nvCxnSpPr>
        <p:spPr>
          <a:xfrm>
            <a:off x="6871013" y="4750318"/>
            <a:ext cx="3244032"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4" name="Platshållare för bild 3">
            <a:extLst>
              <a:ext uri="{FF2B5EF4-FFF2-40B4-BE49-F238E27FC236}">
                <a16:creationId xmlns:a16="http://schemas.microsoft.com/office/drawing/2014/main" id="{68DE4A9C-E384-F94A-93EE-939DB95425D2}"/>
              </a:ext>
            </a:extLst>
          </p:cNvPr>
          <p:cNvSpPr>
            <a:spLocks noGrp="1"/>
          </p:cNvSpPr>
          <p:nvPr>
            <p:ph type="pic" sz="quarter" idx="19" hasCustomPrompt="1"/>
          </p:nvPr>
        </p:nvSpPr>
        <p:spPr>
          <a:xfrm>
            <a:off x="6867892" y="2376488"/>
            <a:ext cx="3248025" cy="2165350"/>
          </a:xfrm>
        </p:spPr>
        <p:txBody>
          <a:bodyPr>
            <a:noAutofit/>
          </a:bodyPr>
          <a:lstStyle/>
          <a:p>
            <a:r>
              <a:rPr lang="sv-SE"/>
              <a:t>Bild på dig själv</a:t>
            </a:r>
          </a:p>
        </p:txBody>
      </p:sp>
      <p:sp>
        <p:nvSpPr>
          <p:cNvPr id="16" name="textruta 15">
            <a:extLst>
              <a:ext uri="{FF2B5EF4-FFF2-40B4-BE49-F238E27FC236}">
                <a16:creationId xmlns:a16="http://schemas.microsoft.com/office/drawing/2014/main" id="{FF66A80E-FEAC-8A42-9487-C5ECB5DBD2A8}"/>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cxnSp>
        <p:nvCxnSpPr>
          <p:cNvPr id="18" name="Rak 17">
            <a:extLst>
              <a:ext uri="{FF2B5EF4-FFF2-40B4-BE49-F238E27FC236}">
                <a16:creationId xmlns:a16="http://schemas.microsoft.com/office/drawing/2014/main" id="{6100F67F-071C-6146-97D0-F614828C94A3}"/>
              </a:ext>
              <a:ext uri="{C183D7F6-B498-43B3-948B-1728B52AA6E4}">
                <adec:decorative xmlns:adec="http://schemas.microsoft.com/office/drawing/2017/decorative" val="1"/>
              </a:ext>
            </a:extLst>
          </p:cNvPr>
          <p:cNvCxnSpPr>
            <a:cxnSpLocks/>
          </p:cNvCxnSpPr>
          <p:nvPr/>
        </p:nvCxnSpPr>
        <p:spPr>
          <a:xfrm>
            <a:off x="6871013" y="4750318"/>
            <a:ext cx="3244032"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20" name="textruta 19">
            <a:extLst>
              <a:ext uri="{FF2B5EF4-FFF2-40B4-BE49-F238E27FC236}">
                <a16:creationId xmlns:a16="http://schemas.microsoft.com/office/drawing/2014/main" id="{0A8D8484-59C3-8349-BAA5-CEAFA1C0D9C5}"/>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cxnSp>
        <p:nvCxnSpPr>
          <p:cNvPr id="21" name="Rak 20">
            <a:extLst>
              <a:ext uri="{FF2B5EF4-FFF2-40B4-BE49-F238E27FC236}">
                <a16:creationId xmlns:a16="http://schemas.microsoft.com/office/drawing/2014/main" id="{524E0B9C-DC67-0549-A0B2-282456426A5C}"/>
              </a:ext>
              <a:ext uri="{C183D7F6-B498-43B3-948B-1728B52AA6E4}">
                <adec:decorative xmlns:adec="http://schemas.microsoft.com/office/drawing/2017/decorative" val="1"/>
              </a:ext>
            </a:extLst>
          </p:cNvPr>
          <p:cNvCxnSpPr>
            <a:cxnSpLocks/>
          </p:cNvCxnSpPr>
          <p:nvPr/>
        </p:nvCxnSpPr>
        <p:spPr>
          <a:xfrm>
            <a:off x="6871013" y="4750318"/>
            <a:ext cx="3244032" cy="0"/>
          </a:xfrm>
          <a:prstGeom prst="line">
            <a:avLst/>
          </a:prstGeom>
          <a:ln>
            <a:solidFill>
              <a:schemeClr val="accent1"/>
            </a:solidFill>
          </a:ln>
        </p:spPr>
        <p:style>
          <a:lnRef idx="3">
            <a:schemeClr val="dk1"/>
          </a:lnRef>
          <a:fillRef idx="0">
            <a:schemeClr val="dk1"/>
          </a:fillRef>
          <a:effectRef idx="2">
            <a:schemeClr val="dk1"/>
          </a:effectRef>
          <a:fontRef idx="minor">
            <a:schemeClr val="tx1"/>
          </a:fontRef>
        </p:style>
      </p:cxnSp>
      <p:sp>
        <p:nvSpPr>
          <p:cNvPr id="19" name="Platshållare för text 4">
            <a:extLst>
              <a:ext uri="{FF2B5EF4-FFF2-40B4-BE49-F238E27FC236}">
                <a16:creationId xmlns:a16="http://schemas.microsoft.com/office/drawing/2014/main" id="{5EB07202-8212-654C-85B1-39DF930B7CC6}"/>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23" name="Bildobjekt 22">
            <a:extLst>
              <a:ext uri="{FF2B5EF4-FFF2-40B4-BE49-F238E27FC236}">
                <a16:creationId xmlns:a16="http://schemas.microsoft.com/office/drawing/2014/main" id="{228E18DB-5ABE-7E45-9984-7E7584A72603}"/>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3583811756"/>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p:cSld name="3_Tack sida alt.2">
    <p:spTree>
      <p:nvGrpSpPr>
        <p:cNvPr id="1" name=""/>
        <p:cNvGrpSpPr/>
        <p:nvPr/>
      </p:nvGrpSpPr>
      <p:grpSpPr>
        <a:xfrm>
          <a:off x="0" y="0"/>
          <a:ext cx="0" cy="0"/>
          <a:chOff x="0" y="0"/>
          <a:chExt cx="0" cy="0"/>
        </a:xfrm>
      </p:grpSpPr>
      <p:sp>
        <p:nvSpPr>
          <p:cNvPr id="15" name="textruta 14">
            <a:extLst>
              <a:ext uri="{FF2B5EF4-FFF2-40B4-BE49-F238E27FC236}">
                <a16:creationId xmlns:a16="http://schemas.microsoft.com/office/drawing/2014/main" id="{D56ABEBD-F4C4-7246-B192-BBBB6ACED494}"/>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9" name="Diabildsnummer">
            <a:extLst>
              <a:ext uri="{FF2B5EF4-FFF2-40B4-BE49-F238E27FC236}">
                <a16:creationId xmlns:a16="http://schemas.microsoft.com/office/drawing/2014/main" id="{E0527DE7-A8EB-C341-B7AA-A47C2A77C15E}"/>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3" name="Underrubrik 2">
            <a:extLst>
              <a:ext uri="{FF2B5EF4-FFF2-40B4-BE49-F238E27FC236}">
                <a16:creationId xmlns:a16="http://schemas.microsoft.com/office/drawing/2014/main" id="{C5B2A670-1F0D-6840-A506-F5CB0FE7B2F4}"/>
              </a:ext>
            </a:extLst>
          </p:cNvPr>
          <p:cNvSpPr>
            <a:spLocks noGrp="1"/>
          </p:cNvSpPr>
          <p:nvPr>
            <p:ph type="subTitle" idx="1" hasCustomPrompt="1"/>
          </p:nvPr>
        </p:nvSpPr>
        <p:spPr>
          <a:xfrm>
            <a:off x="6931024" y="4607813"/>
            <a:ext cx="3244032" cy="1030333"/>
          </a:xfrm>
        </p:spPr>
        <p:txBody>
          <a:bodyPr wrap="square" lIns="0" tIns="108000" rIns="0" bIns="0"/>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Namn </a:t>
            </a:r>
            <a:r>
              <a:rPr lang="sv-SE" err="1"/>
              <a:t>Namnsson</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err="1"/>
              <a:t>Namn.namnsson@skane.com</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+46 123 45 67 89</a:t>
            </a:r>
          </a:p>
        </p:txBody>
      </p:sp>
      <p:cxnSp>
        <p:nvCxnSpPr>
          <p:cNvPr id="17" name="Rak 16">
            <a:extLst>
              <a:ext uri="{FF2B5EF4-FFF2-40B4-BE49-F238E27FC236}">
                <a16:creationId xmlns:a16="http://schemas.microsoft.com/office/drawing/2014/main" id="{DD2E803F-F406-9447-A2BE-A172CF856F8D}"/>
              </a:ext>
              <a:ext uri="{C183D7F6-B498-43B3-948B-1728B52AA6E4}">
                <adec:decorative xmlns:adec="http://schemas.microsoft.com/office/drawing/2017/decorative" val="1"/>
              </a:ext>
            </a:extLst>
          </p:cNvPr>
          <p:cNvCxnSpPr>
            <a:cxnSpLocks/>
          </p:cNvCxnSpPr>
          <p:nvPr/>
        </p:nvCxnSpPr>
        <p:spPr>
          <a:xfrm>
            <a:off x="6934144" y="4607813"/>
            <a:ext cx="3244032"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4" name="Platshållare för bild 3">
            <a:extLst>
              <a:ext uri="{FF2B5EF4-FFF2-40B4-BE49-F238E27FC236}">
                <a16:creationId xmlns:a16="http://schemas.microsoft.com/office/drawing/2014/main" id="{68DE4A9C-E384-F94A-93EE-939DB95425D2}"/>
              </a:ext>
            </a:extLst>
          </p:cNvPr>
          <p:cNvSpPr>
            <a:spLocks noGrp="1"/>
          </p:cNvSpPr>
          <p:nvPr>
            <p:ph type="pic" sz="quarter" idx="19" hasCustomPrompt="1"/>
          </p:nvPr>
        </p:nvSpPr>
        <p:spPr>
          <a:xfrm>
            <a:off x="6931023" y="2233983"/>
            <a:ext cx="3248025" cy="2165350"/>
          </a:xfrm>
        </p:spPr>
        <p:txBody>
          <a:bodyPr>
            <a:noAutofit/>
          </a:bodyPr>
          <a:lstStyle/>
          <a:p>
            <a:r>
              <a:rPr lang="sv-SE"/>
              <a:t>Bild på dig själv</a:t>
            </a:r>
          </a:p>
        </p:txBody>
      </p:sp>
      <p:sp>
        <p:nvSpPr>
          <p:cNvPr id="16" name="textruta 15">
            <a:extLst>
              <a:ext uri="{FF2B5EF4-FFF2-40B4-BE49-F238E27FC236}">
                <a16:creationId xmlns:a16="http://schemas.microsoft.com/office/drawing/2014/main" id="{FF66A80E-FEAC-8A42-9487-C5ECB5DBD2A8}"/>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cxnSp>
        <p:nvCxnSpPr>
          <p:cNvPr id="18" name="Rak 17">
            <a:extLst>
              <a:ext uri="{FF2B5EF4-FFF2-40B4-BE49-F238E27FC236}">
                <a16:creationId xmlns:a16="http://schemas.microsoft.com/office/drawing/2014/main" id="{6100F67F-071C-6146-97D0-F614828C94A3}"/>
              </a:ext>
              <a:ext uri="{C183D7F6-B498-43B3-948B-1728B52AA6E4}">
                <adec:decorative xmlns:adec="http://schemas.microsoft.com/office/drawing/2017/decorative" val="1"/>
              </a:ext>
            </a:extLst>
          </p:cNvPr>
          <p:cNvCxnSpPr>
            <a:cxnSpLocks/>
          </p:cNvCxnSpPr>
          <p:nvPr/>
        </p:nvCxnSpPr>
        <p:spPr>
          <a:xfrm>
            <a:off x="6934144" y="4607813"/>
            <a:ext cx="3244032"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20" name="textruta 19">
            <a:extLst>
              <a:ext uri="{FF2B5EF4-FFF2-40B4-BE49-F238E27FC236}">
                <a16:creationId xmlns:a16="http://schemas.microsoft.com/office/drawing/2014/main" id="{0A8D8484-59C3-8349-BAA5-CEAFA1C0D9C5}"/>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cxnSp>
        <p:nvCxnSpPr>
          <p:cNvPr id="21" name="Rak 20">
            <a:extLst>
              <a:ext uri="{FF2B5EF4-FFF2-40B4-BE49-F238E27FC236}">
                <a16:creationId xmlns:a16="http://schemas.microsoft.com/office/drawing/2014/main" id="{524E0B9C-DC67-0549-A0B2-282456426A5C}"/>
              </a:ext>
              <a:ext uri="{C183D7F6-B498-43B3-948B-1728B52AA6E4}">
                <adec:decorative xmlns:adec="http://schemas.microsoft.com/office/drawing/2017/decorative" val="1"/>
              </a:ext>
            </a:extLst>
          </p:cNvPr>
          <p:cNvCxnSpPr>
            <a:cxnSpLocks/>
          </p:cNvCxnSpPr>
          <p:nvPr/>
        </p:nvCxnSpPr>
        <p:spPr>
          <a:xfrm>
            <a:off x="6934144" y="4607813"/>
            <a:ext cx="3244032" cy="0"/>
          </a:xfrm>
          <a:prstGeom prst="line">
            <a:avLst/>
          </a:prstGeom>
          <a:ln>
            <a:solidFill>
              <a:schemeClr val="accent1"/>
            </a:solidFill>
          </a:ln>
        </p:spPr>
        <p:style>
          <a:lnRef idx="3">
            <a:schemeClr val="dk1"/>
          </a:lnRef>
          <a:fillRef idx="0">
            <a:schemeClr val="dk1"/>
          </a:fillRef>
          <a:effectRef idx="2">
            <a:schemeClr val="dk1"/>
          </a:effectRef>
          <a:fontRef idx="minor">
            <a:schemeClr val="tx1"/>
          </a:fontRef>
        </p:style>
      </p:cxnSp>
      <p:sp>
        <p:nvSpPr>
          <p:cNvPr id="19" name="Platshållare för text 4">
            <a:extLst>
              <a:ext uri="{FF2B5EF4-FFF2-40B4-BE49-F238E27FC236}">
                <a16:creationId xmlns:a16="http://schemas.microsoft.com/office/drawing/2014/main" id="{5EB07202-8212-654C-85B1-39DF930B7CC6}"/>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cxnSp>
        <p:nvCxnSpPr>
          <p:cNvPr id="25" name="Rak 24">
            <a:extLst>
              <a:ext uri="{FF2B5EF4-FFF2-40B4-BE49-F238E27FC236}">
                <a16:creationId xmlns:a16="http://schemas.microsoft.com/office/drawing/2014/main" id="{1ADCBD2C-A602-624E-9EC1-B2E3C543F924}"/>
              </a:ext>
              <a:ext uri="{C183D7F6-B498-43B3-948B-1728B52AA6E4}">
                <adec:decorative xmlns:adec="http://schemas.microsoft.com/office/drawing/2017/decorative" val="1"/>
              </a:ext>
            </a:extLst>
          </p:cNvPr>
          <p:cNvCxnSpPr>
            <a:cxnSpLocks/>
          </p:cNvCxnSpPr>
          <p:nvPr/>
        </p:nvCxnSpPr>
        <p:spPr>
          <a:xfrm>
            <a:off x="1815879" y="4607813"/>
            <a:ext cx="3244032"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26" name="Platshållare för bild 3">
            <a:extLst>
              <a:ext uri="{FF2B5EF4-FFF2-40B4-BE49-F238E27FC236}">
                <a16:creationId xmlns:a16="http://schemas.microsoft.com/office/drawing/2014/main" id="{04C223F5-0591-924C-A8D1-991989345138}"/>
              </a:ext>
            </a:extLst>
          </p:cNvPr>
          <p:cNvSpPr>
            <a:spLocks noGrp="1"/>
          </p:cNvSpPr>
          <p:nvPr>
            <p:ph type="pic" sz="quarter" idx="23" hasCustomPrompt="1"/>
          </p:nvPr>
        </p:nvSpPr>
        <p:spPr>
          <a:xfrm>
            <a:off x="1812758" y="2233983"/>
            <a:ext cx="3248025" cy="2165350"/>
          </a:xfrm>
        </p:spPr>
        <p:txBody>
          <a:bodyPr>
            <a:noAutofit/>
          </a:bodyPr>
          <a:lstStyle/>
          <a:p>
            <a:r>
              <a:rPr lang="sv-SE"/>
              <a:t>Bild på dig själv</a:t>
            </a:r>
          </a:p>
        </p:txBody>
      </p:sp>
      <p:cxnSp>
        <p:nvCxnSpPr>
          <p:cNvPr id="27" name="Rak 26">
            <a:extLst>
              <a:ext uri="{FF2B5EF4-FFF2-40B4-BE49-F238E27FC236}">
                <a16:creationId xmlns:a16="http://schemas.microsoft.com/office/drawing/2014/main" id="{5790C99B-F61E-5341-B338-9537CF55B178}"/>
              </a:ext>
              <a:ext uri="{C183D7F6-B498-43B3-948B-1728B52AA6E4}">
                <adec:decorative xmlns:adec="http://schemas.microsoft.com/office/drawing/2017/decorative" val="1"/>
              </a:ext>
            </a:extLst>
          </p:cNvPr>
          <p:cNvCxnSpPr>
            <a:cxnSpLocks/>
          </p:cNvCxnSpPr>
          <p:nvPr/>
        </p:nvCxnSpPr>
        <p:spPr>
          <a:xfrm>
            <a:off x="1815879" y="4607813"/>
            <a:ext cx="3244032"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cxnSp>
        <p:nvCxnSpPr>
          <p:cNvPr id="28" name="Rak 27">
            <a:extLst>
              <a:ext uri="{FF2B5EF4-FFF2-40B4-BE49-F238E27FC236}">
                <a16:creationId xmlns:a16="http://schemas.microsoft.com/office/drawing/2014/main" id="{0B4A1200-CAE2-694C-A0EA-C1FE3341D488}"/>
              </a:ext>
              <a:ext uri="{C183D7F6-B498-43B3-948B-1728B52AA6E4}">
                <adec:decorative xmlns:adec="http://schemas.microsoft.com/office/drawing/2017/decorative" val="1"/>
              </a:ext>
            </a:extLst>
          </p:cNvPr>
          <p:cNvCxnSpPr>
            <a:cxnSpLocks/>
          </p:cNvCxnSpPr>
          <p:nvPr/>
        </p:nvCxnSpPr>
        <p:spPr>
          <a:xfrm>
            <a:off x="1815879" y="4607813"/>
            <a:ext cx="3244032" cy="0"/>
          </a:xfrm>
          <a:prstGeom prst="line">
            <a:avLst/>
          </a:prstGeom>
          <a:ln>
            <a:solidFill>
              <a:schemeClr val="accent1"/>
            </a:solidFill>
          </a:ln>
        </p:spPr>
        <p:style>
          <a:lnRef idx="3">
            <a:schemeClr val="dk1"/>
          </a:lnRef>
          <a:fillRef idx="0">
            <a:schemeClr val="dk1"/>
          </a:fillRef>
          <a:effectRef idx="2">
            <a:schemeClr val="dk1"/>
          </a:effectRef>
          <a:fontRef idx="minor">
            <a:schemeClr val="tx1"/>
          </a:fontRef>
        </p:style>
      </p:cxnSp>
      <p:sp>
        <p:nvSpPr>
          <p:cNvPr id="11" name="Platshållare för text 10">
            <a:extLst>
              <a:ext uri="{FF2B5EF4-FFF2-40B4-BE49-F238E27FC236}">
                <a16:creationId xmlns:a16="http://schemas.microsoft.com/office/drawing/2014/main" id="{9D02A7FB-5915-D94E-8851-431073B17169}"/>
              </a:ext>
            </a:extLst>
          </p:cNvPr>
          <p:cNvSpPr>
            <a:spLocks noGrp="1"/>
          </p:cNvSpPr>
          <p:nvPr>
            <p:ph type="body" sz="quarter" idx="27" hasCustomPrompt="1"/>
          </p:nvPr>
        </p:nvSpPr>
        <p:spPr>
          <a:xfrm>
            <a:off x="1812925" y="4608141"/>
            <a:ext cx="3243263" cy="1030000"/>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Namn </a:t>
            </a:r>
            <a:r>
              <a:rPr lang="sv-SE" err="1"/>
              <a:t>Namnsson</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err="1"/>
              <a:t>Namn.namnsson@skane.com</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+46 123 45 67 89</a:t>
            </a:r>
          </a:p>
        </p:txBody>
      </p:sp>
      <p:sp>
        <p:nvSpPr>
          <p:cNvPr id="24" name="Rubrik 1">
            <a:extLst>
              <a:ext uri="{FF2B5EF4-FFF2-40B4-BE49-F238E27FC236}">
                <a16:creationId xmlns:a16="http://schemas.microsoft.com/office/drawing/2014/main" id="{4D3875B9-E8CC-C643-882E-4D42B7337BFD}"/>
              </a:ext>
            </a:extLst>
          </p:cNvPr>
          <p:cNvSpPr>
            <a:spLocks noGrp="1"/>
          </p:cNvSpPr>
          <p:nvPr>
            <p:ph type="ctrTitle" hasCustomPrompt="1"/>
          </p:nvPr>
        </p:nvSpPr>
        <p:spPr>
          <a:xfrm>
            <a:off x="0" y="939604"/>
            <a:ext cx="12192000" cy="623248"/>
          </a:xfrm>
        </p:spPr>
        <p:txBody>
          <a:bodyPr lIns="0" tIns="0" rIns="0" bIns="0" anchor="b"/>
          <a:lstStyle>
            <a:lvl1pPr algn="ctr">
              <a:defRPr sz="4500" b="1">
                <a:solidFill>
                  <a:schemeClr val="tx1"/>
                </a:solidFill>
                <a:latin typeface="+mj-lt"/>
              </a:defRPr>
            </a:lvl1pPr>
          </a:lstStyle>
          <a:p>
            <a:r>
              <a:rPr lang="sv-SE"/>
              <a:t>Tack!</a:t>
            </a:r>
          </a:p>
        </p:txBody>
      </p:sp>
      <p:pic>
        <p:nvPicPr>
          <p:cNvPr id="23" name="Bildobjekt 22">
            <a:extLst>
              <a:ext uri="{FF2B5EF4-FFF2-40B4-BE49-F238E27FC236}">
                <a16:creationId xmlns:a16="http://schemas.microsoft.com/office/drawing/2014/main" id="{9A7134D3-2A07-BA46-B604-D58F500B35BC}"/>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36709791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Text + Egenvald bild">
    <p:spTree>
      <p:nvGrpSpPr>
        <p:cNvPr id="1" name=""/>
        <p:cNvGrpSpPr/>
        <p:nvPr/>
      </p:nvGrpSpPr>
      <p:grpSpPr>
        <a:xfrm>
          <a:off x="0" y="0"/>
          <a:ext cx="0" cy="0"/>
          <a:chOff x="0" y="0"/>
          <a:chExt cx="0" cy="0"/>
        </a:xfrm>
      </p:grpSpPr>
      <p:sp>
        <p:nvSpPr>
          <p:cNvPr id="3" name="Platshållare för bild 2">
            <a:extLst>
              <a:ext uri="{FF2B5EF4-FFF2-40B4-BE49-F238E27FC236}">
                <a16:creationId xmlns:a16="http://schemas.microsoft.com/office/drawing/2014/main" id="{8EDF0D6B-A375-064D-8461-3ACC3F7ADA52}"/>
              </a:ext>
              <a:ext uri="{C183D7F6-B498-43B3-948B-1728B52AA6E4}">
                <adec:decorative xmlns:adec="http://schemas.microsoft.com/office/drawing/2017/decorative" val="0"/>
              </a:ext>
            </a:extLst>
          </p:cNvPr>
          <p:cNvSpPr>
            <a:spLocks noGrp="1"/>
          </p:cNvSpPr>
          <p:nvPr>
            <p:ph type="pic" sz="quarter" idx="12"/>
          </p:nvPr>
        </p:nvSpPr>
        <p:spPr>
          <a:xfrm>
            <a:off x="-1200" y="0"/>
            <a:ext cx="12193200" cy="6858000"/>
          </a:xfrm>
          <a:solidFill>
            <a:schemeClr val="tx1"/>
          </a:solidFill>
        </p:spPr>
        <p:txBody>
          <a:bodyPr>
            <a:noAutofit/>
          </a:bodyPr>
          <a:lstStyle>
            <a:lvl1pPr>
              <a:defRPr>
                <a:solidFill>
                  <a:schemeClr val="bg1"/>
                </a:solidFill>
              </a:defRPr>
            </a:lvl1pPr>
          </a:lstStyle>
          <a:p>
            <a:r>
              <a:rPr lang="sv-SE"/>
              <a:t>Klicka på ikonen för att lägga till en bild</a:t>
            </a:r>
          </a:p>
        </p:txBody>
      </p:sp>
      <p:sp>
        <p:nvSpPr>
          <p:cNvPr id="9" name="Underrubrik 2">
            <a:extLst>
              <a:ext uri="{FF2B5EF4-FFF2-40B4-BE49-F238E27FC236}">
                <a16:creationId xmlns:a16="http://schemas.microsoft.com/office/drawing/2014/main" id="{68CF1E99-07AD-8740-BB7E-0CE1A2A508DC}"/>
              </a:ext>
            </a:extLst>
          </p:cNvPr>
          <p:cNvSpPr>
            <a:spLocks noGrp="1"/>
          </p:cNvSpPr>
          <p:nvPr>
            <p:ph type="subTitle" idx="1" hasCustomPrompt="1"/>
          </p:nvPr>
        </p:nvSpPr>
        <p:spPr>
          <a:xfrm>
            <a:off x="482545" y="1868790"/>
            <a:ext cx="7485118" cy="330654"/>
          </a:xfrm>
          <a:prstGeom prst="rect">
            <a:avLst/>
          </a:prstGeom>
        </p:spPr>
        <p:txBody>
          <a:bodyPr lIns="0" tIns="108000" rIns="0" bIns="0"/>
          <a:lstStyle>
            <a:lvl1pPr marL="268288" marR="0" indent="-260350" algn="l" defTabSz="914400" rtl="0" eaLnBrk="1" fontAlgn="auto" latinLnBrk="0" hangingPunct="1">
              <a:lnSpc>
                <a:spcPct val="90000"/>
              </a:lnSpc>
              <a:spcBef>
                <a:spcPts val="1000"/>
              </a:spcBef>
              <a:spcAft>
                <a:spcPts val="0"/>
              </a:spcAft>
              <a:buClrTx/>
              <a:buSzPct val="100000"/>
              <a:buFont typeface="Arial" panose="020B0604020202020204" pitchFamily="34" charset="0"/>
              <a:buChar char="•"/>
              <a:tabLst/>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sv-SE"/>
              <a:t>Plats för punktlista </a:t>
            </a:r>
          </a:p>
        </p:txBody>
      </p:sp>
      <p:sp>
        <p:nvSpPr>
          <p:cNvPr id="15" name="Platshållare för text 4">
            <a:extLst>
              <a:ext uri="{FF2B5EF4-FFF2-40B4-BE49-F238E27FC236}">
                <a16:creationId xmlns:a16="http://schemas.microsoft.com/office/drawing/2014/main" id="{D002ED76-6CC8-1F42-B9FF-E1DFB1317063}"/>
              </a:ext>
            </a:extLst>
          </p:cNvPr>
          <p:cNvSpPr>
            <a:spLocks noGrp="1"/>
          </p:cNvSpPr>
          <p:nvPr>
            <p:ph type="body" sz="quarter" idx="11" hasCustomPrompt="1"/>
          </p:nvPr>
        </p:nvSpPr>
        <p:spPr>
          <a:xfrm>
            <a:off x="479425" y="1400584"/>
            <a:ext cx="7488238" cy="386054"/>
          </a:xfrm>
        </p:spPr>
        <p:txBody>
          <a:bodyPr/>
          <a:lstStyle>
            <a:lvl1pPr marL="7938" indent="-7938">
              <a:buNone/>
              <a:tabLst/>
              <a:defRPr sz="2000" b="1">
                <a:solidFill>
                  <a:schemeClr val="bg1"/>
                </a:solidFill>
              </a:defRPr>
            </a:lvl1pPr>
          </a:lstStyle>
          <a:p>
            <a:pPr lvl="0"/>
            <a:r>
              <a:rPr lang="sv-SE"/>
              <a:t>Underrubrik in här</a:t>
            </a:r>
          </a:p>
        </p:txBody>
      </p:sp>
      <p:sp>
        <p:nvSpPr>
          <p:cNvPr id="5" name="Platshållare för text 4">
            <a:extLst>
              <a:ext uri="{FF2B5EF4-FFF2-40B4-BE49-F238E27FC236}">
                <a16:creationId xmlns:a16="http://schemas.microsoft.com/office/drawing/2014/main" id="{0C4061BA-0DB0-964F-BFE7-D0E91F655A0E}"/>
              </a:ext>
            </a:extLst>
          </p:cNvPr>
          <p:cNvSpPr>
            <a:spLocks noGrp="1"/>
          </p:cNvSpPr>
          <p:nvPr>
            <p:ph type="body" sz="quarter" idx="10" hasCustomPrompt="1"/>
          </p:nvPr>
        </p:nvSpPr>
        <p:spPr>
          <a:xfrm>
            <a:off x="479425" y="937168"/>
            <a:ext cx="7488238" cy="552253"/>
          </a:xfrm>
        </p:spPr>
        <p:txBody>
          <a:bodyPr/>
          <a:lstStyle>
            <a:lvl1pPr marL="7938" indent="-7938">
              <a:buNone/>
              <a:tabLst/>
              <a:defRPr sz="3200" b="1">
                <a:solidFill>
                  <a:schemeClr val="bg1"/>
                </a:solidFill>
                <a:latin typeface="+mj-lt"/>
              </a:defRPr>
            </a:lvl1pPr>
          </a:lstStyle>
          <a:p>
            <a:pPr lvl="0"/>
            <a:r>
              <a:rPr lang="sv-SE"/>
              <a:t>Rubrik in här</a:t>
            </a:r>
          </a:p>
        </p:txBody>
      </p:sp>
      <p:sp>
        <p:nvSpPr>
          <p:cNvPr id="7" name="Sidnummer">
            <a:extLst>
              <a:ext uri="{FF2B5EF4-FFF2-40B4-BE49-F238E27FC236}">
                <a16:creationId xmlns:a16="http://schemas.microsoft.com/office/drawing/2014/main" id="{4E6689EE-754A-D34C-8A3E-93C63C01D1D6}"/>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03A6A2CB-14B8-344D-A9D6-A115170058BD}" type="slidenum">
              <a:rPr lang="sv-SE" smtClean="0">
                <a:solidFill>
                  <a:srgbClr val="FFFFFF"/>
                </a:solidFill>
              </a:rPr>
              <a:pPr/>
              <a:t>‹#›</a:t>
            </a:fld>
            <a:endParaRPr lang="sv-SE">
              <a:solidFill>
                <a:srgbClr val="FFFFFF"/>
              </a:solidFill>
            </a:endParaRPr>
          </a:p>
        </p:txBody>
      </p:sp>
      <p:sp>
        <p:nvSpPr>
          <p:cNvPr id="14" name="Logotyp Business Region Skåne">
            <a:extLst>
              <a:ext uri="{FF2B5EF4-FFF2-40B4-BE49-F238E27FC236}">
                <a16:creationId xmlns:a16="http://schemas.microsoft.com/office/drawing/2014/main" id="{5A5F136E-B3FC-514E-9BA1-C5DB7BD880AB}"/>
              </a:ext>
              <a:ext uri="{C183D7F6-B498-43B3-948B-1728B52AA6E4}">
                <adec:decorative xmlns:adec="http://schemas.microsoft.com/office/drawing/2017/decorative" val="1"/>
              </a:ext>
            </a:extLst>
          </p:cNvPr>
          <p:cNvSpPr>
            <a:spLocks noGrp="1"/>
          </p:cNvSpPr>
          <p:nvPr>
            <p:ph type="body" sz="quarter" idx="13"/>
          </p:nvPr>
        </p:nvSpPr>
        <p:spPr>
          <a:xfrm>
            <a:off x="10306431" y="6217844"/>
            <a:ext cx="1406144" cy="333248"/>
          </a:xfrm>
          <a:blipFill>
            <a:blip r:embed="rId2"/>
            <a:stretch>
              <a:fillRect/>
            </a:stretch>
          </a:blipFill>
        </p:spPr>
        <p:txBody>
          <a:bodyPr/>
          <a:lstStyle>
            <a:lvl1pPr>
              <a:buNone/>
              <a:defRPr>
                <a:noFill/>
              </a:defRPr>
            </a:lvl1pPr>
          </a:lstStyle>
          <a:p>
            <a:pPr lvl="0"/>
            <a:r>
              <a:rPr lang="sv-SE"/>
              <a:t>Klicka här för att ändra format på bakgrundstexten</a:t>
            </a:r>
          </a:p>
        </p:txBody>
      </p:sp>
      <p:sp>
        <p:nvSpPr>
          <p:cNvPr id="10" name="Platshållare för text 4">
            <a:extLst>
              <a:ext uri="{FF2B5EF4-FFF2-40B4-BE49-F238E27FC236}">
                <a16:creationId xmlns:a16="http://schemas.microsoft.com/office/drawing/2014/main" id="{7894EE51-F3D7-C544-A686-A1C82DBE7522}"/>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bg1"/>
                </a:solidFill>
              </a:defRPr>
            </a:lvl1pPr>
          </a:lstStyle>
          <a:p>
            <a:pPr lvl="0"/>
            <a:r>
              <a:rPr lang="sv-SE"/>
              <a:t>Fotografens namn</a:t>
            </a:r>
          </a:p>
        </p:txBody>
      </p:sp>
    </p:spTree>
    <p:extLst>
      <p:ext uri="{BB962C8B-B14F-4D97-AF65-F5344CB8AC3E}">
        <p14:creationId xmlns:p14="http://schemas.microsoft.com/office/powerpoint/2010/main" val="3067838154"/>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obj">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838200" y="6356352"/>
            <a:ext cx="2743200" cy="365125"/>
          </a:xfrm>
          <a:prstGeom prst="rect">
            <a:avLst/>
          </a:prstGeom>
        </p:spPr>
        <p:txBody>
          <a:bodyPr/>
          <a:lstStyle/>
          <a:p>
            <a:fld id="{DA167641-3975-4A6D-B3BE-16D47647FBF1}" type="datetimeFigureOut">
              <a:rPr lang="sv-SE" smtClean="0">
                <a:solidFill>
                  <a:prstClr val="black">
                    <a:tint val="75000"/>
                  </a:prstClr>
                </a:solidFill>
              </a:rPr>
              <a:pPr/>
              <a:t>2025-06-08</a:t>
            </a:fld>
            <a:endParaRPr lang="sv-SE">
              <a:solidFill>
                <a:prstClr val="black">
                  <a:tint val="75000"/>
                </a:prstClr>
              </a:solidFill>
            </a:endParaRPr>
          </a:p>
        </p:txBody>
      </p:sp>
      <p:sp>
        <p:nvSpPr>
          <p:cNvPr id="5" name="Platshållare för sidfot 4"/>
          <p:cNvSpPr>
            <a:spLocks noGrp="1"/>
          </p:cNvSpPr>
          <p:nvPr>
            <p:ph type="ftr" sz="quarter" idx="11"/>
          </p:nvPr>
        </p:nvSpPr>
        <p:spPr>
          <a:xfrm>
            <a:off x="4038600" y="6356352"/>
            <a:ext cx="4114800" cy="365125"/>
          </a:xfrm>
          <a:prstGeom prst="rect">
            <a:avLst/>
          </a:prstGeom>
        </p:spPr>
        <p:txBody>
          <a:bodyPr/>
          <a:lstStyle/>
          <a:p>
            <a:endParaRPr lang="sv-SE">
              <a:solidFill>
                <a:prstClr val="black">
                  <a:tint val="75000"/>
                </a:prstClr>
              </a:solidFill>
            </a:endParaRPr>
          </a:p>
        </p:txBody>
      </p:sp>
      <p:sp>
        <p:nvSpPr>
          <p:cNvPr id="6" name="Platshållare för bildnummer 5"/>
          <p:cNvSpPr>
            <a:spLocks noGrp="1"/>
          </p:cNvSpPr>
          <p:nvPr>
            <p:ph type="sldNum" sz="quarter" idx="12"/>
          </p:nvPr>
        </p:nvSpPr>
        <p:spPr/>
        <p:txBody>
          <a:bodyPr/>
          <a:lstStyle/>
          <a:p>
            <a:fld id="{953DE073-75E5-4898-9996-8A3249E77AF4}"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795040191"/>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blank">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2531C382-E61F-4D90-9F72-66F2D5D6EDBC}" type="datetimeFigureOut">
              <a:rPr lang="sv-SE" smtClean="0"/>
              <a:t>2025-06-08</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979832A8-9FED-4F3E-9AD9-D4F8D3DC1FF9}" type="slidenum">
              <a:rPr lang="sv-SE" smtClean="0"/>
              <a:t>‹#›</a:t>
            </a:fld>
            <a:endParaRPr lang="sv-SE"/>
          </a:p>
        </p:txBody>
      </p:sp>
    </p:spTree>
    <p:extLst>
      <p:ext uri="{BB962C8B-B14F-4D97-AF65-F5344CB8AC3E}">
        <p14:creationId xmlns:p14="http://schemas.microsoft.com/office/powerpoint/2010/main" val="874588618"/>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txAndObj">
  <p:cSld name="Rubrik, text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4CCAF98-D85E-4E4D-A6BD-8BEEA43286FA}"/>
              </a:ext>
            </a:extLst>
          </p:cNvPr>
          <p:cNvSpPr>
            <a:spLocks noGrp="1"/>
          </p:cNvSpPr>
          <p:nvPr>
            <p:ph type="title"/>
          </p:nvPr>
        </p:nvSpPr>
        <p:spPr>
          <a:xfrm>
            <a:off x="609600" y="274638"/>
            <a:ext cx="10972800" cy="1143000"/>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C9FC2787-7D29-4D30-844A-122C1AB01E81}"/>
              </a:ext>
            </a:extLst>
          </p:cNvPr>
          <p:cNvSpPr>
            <a:spLocks noGrp="1"/>
          </p:cNvSpPr>
          <p:nvPr>
            <p:ph type="body" sz="half" idx="1"/>
          </p:nvPr>
        </p:nvSpPr>
        <p:spPr>
          <a:xfrm>
            <a:off x="609600" y="1600201"/>
            <a:ext cx="5384800" cy="4525963"/>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648CADE9-0124-4FE4-AF58-FB02BAC0CF7F}"/>
              </a:ext>
            </a:extLst>
          </p:cNvPr>
          <p:cNvSpPr>
            <a:spLocks noGrp="1"/>
          </p:cNvSpPr>
          <p:nvPr>
            <p:ph sz="half" idx="2"/>
          </p:nvPr>
        </p:nvSpPr>
        <p:spPr>
          <a:xfrm>
            <a:off x="6197600" y="1600201"/>
            <a:ext cx="5384800" cy="4525963"/>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711CD52F-0946-447B-8825-EC714A344262}"/>
              </a:ext>
            </a:extLst>
          </p:cNvPr>
          <p:cNvSpPr>
            <a:spLocks noGrp="1"/>
          </p:cNvSpPr>
          <p:nvPr>
            <p:ph type="dt" sz="half" idx="10"/>
          </p:nvPr>
        </p:nvSpPr>
        <p:spPr>
          <a:xfrm>
            <a:off x="609600" y="6245225"/>
            <a:ext cx="2844800" cy="476250"/>
          </a:xfrm>
        </p:spPr>
        <p:txBody>
          <a:bodyPr/>
          <a:lstStyle>
            <a:lvl1pPr>
              <a:defRPr/>
            </a:lvl1pPr>
          </a:lstStyle>
          <a:p>
            <a:endParaRPr lang="en-GB" altLang="sv-SE"/>
          </a:p>
        </p:txBody>
      </p:sp>
      <p:sp>
        <p:nvSpPr>
          <p:cNvPr id="6" name="Platshållare för sidfot 5">
            <a:extLst>
              <a:ext uri="{FF2B5EF4-FFF2-40B4-BE49-F238E27FC236}">
                <a16:creationId xmlns:a16="http://schemas.microsoft.com/office/drawing/2014/main" id="{489AA162-2382-41B9-B492-770A90B7ED66}"/>
              </a:ext>
            </a:extLst>
          </p:cNvPr>
          <p:cNvSpPr>
            <a:spLocks noGrp="1"/>
          </p:cNvSpPr>
          <p:nvPr>
            <p:ph type="ftr" sz="quarter" idx="11"/>
          </p:nvPr>
        </p:nvSpPr>
        <p:spPr>
          <a:xfrm>
            <a:off x="4165600" y="6245225"/>
            <a:ext cx="3860800" cy="476250"/>
          </a:xfrm>
        </p:spPr>
        <p:txBody>
          <a:bodyPr/>
          <a:lstStyle>
            <a:lvl1pPr>
              <a:defRPr/>
            </a:lvl1pPr>
          </a:lstStyle>
          <a:p>
            <a:endParaRPr lang="en-GB" altLang="sv-SE"/>
          </a:p>
        </p:txBody>
      </p:sp>
      <p:sp>
        <p:nvSpPr>
          <p:cNvPr id="7" name="Platshållare för bildnummer 6">
            <a:extLst>
              <a:ext uri="{FF2B5EF4-FFF2-40B4-BE49-F238E27FC236}">
                <a16:creationId xmlns:a16="http://schemas.microsoft.com/office/drawing/2014/main" id="{9C694FF0-3864-4B86-890B-EC47D3C1C6E7}"/>
              </a:ext>
            </a:extLst>
          </p:cNvPr>
          <p:cNvSpPr>
            <a:spLocks noGrp="1"/>
          </p:cNvSpPr>
          <p:nvPr>
            <p:ph type="sldNum" sz="quarter" idx="12"/>
          </p:nvPr>
        </p:nvSpPr>
        <p:spPr>
          <a:xfrm>
            <a:off x="8737600" y="6245225"/>
            <a:ext cx="2844800" cy="476250"/>
          </a:xfrm>
        </p:spPr>
        <p:txBody>
          <a:bodyPr/>
          <a:lstStyle>
            <a:lvl1pPr>
              <a:defRPr/>
            </a:lvl1pPr>
          </a:lstStyle>
          <a:p>
            <a:fld id="{514F2ED5-A6D1-4E7C-A90F-C482FA613ADC}" type="slidenum">
              <a:rPr lang="en-GB" altLang="sv-SE"/>
              <a:pPr/>
              <a:t>‹#›</a:t>
            </a:fld>
            <a:endParaRPr lang="en-GB" altLang="sv-SE"/>
          </a:p>
        </p:txBody>
      </p:sp>
    </p:spTree>
    <p:extLst>
      <p:ext uri="{BB962C8B-B14F-4D97-AF65-F5344CB8AC3E}">
        <p14:creationId xmlns:p14="http://schemas.microsoft.com/office/powerpoint/2010/main" val="1876049326"/>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userDrawn="1">
  <p:cSld name="Tom sida">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75082415"/>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cSld name="Rubrikbild">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9A07AEC-4933-4E73-917F-A4A367715DCB}"/>
              </a:ext>
            </a:extLst>
          </p:cNvPr>
          <p:cNvSpPr>
            <a:spLocks noGrp="1"/>
          </p:cNvSpPr>
          <p:nvPr>
            <p:ph type="ctrTitle"/>
          </p:nvPr>
        </p:nvSpPr>
        <p:spPr>
          <a:xfrm>
            <a:off x="914400" y="1700809"/>
            <a:ext cx="10363200" cy="1470025"/>
          </a:xfrm>
        </p:spPr>
        <p:txBody>
          <a:bodyPr anchor="b"/>
          <a:lstStyle>
            <a:lvl1pPr algn="ctr">
              <a:lnSpc>
                <a:spcPct val="110000"/>
              </a:lnSpc>
              <a:defRPr sz="4000">
                <a:solidFill>
                  <a:schemeClr val="tx2"/>
                </a:solidFill>
              </a:defRPr>
            </a:lvl1pPr>
          </a:lstStyle>
          <a:p>
            <a:r>
              <a:rPr lang="sv-SE"/>
              <a:t>Klicka här för att ändra mall för rubrikformat</a:t>
            </a:r>
            <a:endParaRPr lang="en-US"/>
          </a:p>
        </p:txBody>
      </p:sp>
      <p:sp>
        <p:nvSpPr>
          <p:cNvPr id="3" name="Underrubrik 2">
            <a:extLst>
              <a:ext uri="{FF2B5EF4-FFF2-40B4-BE49-F238E27FC236}">
                <a16:creationId xmlns:a16="http://schemas.microsoft.com/office/drawing/2014/main" id="{74B17208-3F22-4DF6-B2AB-2683AB098CC7}"/>
              </a:ext>
            </a:extLst>
          </p:cNvPr>
          <p:cNvSpPr>
            <a:spLocks noGrp="1"/>
          </p:cNvSpPr>
          <p:nvPr>
            <p:ph type="subTitle" idx="1"/>
          </p:nvPr>
        </p:nvSpPr>
        <p:spPr>
          <a:xfrm>
            <a:off x="1828800" y="3404592"/>
            <a:ext cx="8534400" cy="1752600"/>
          </a:xfrm>
        </p:spPr>
        <p:txBody>
          <a:bodyPr/>
          <a:lstStyle>
            <a:lvl1pPr marL="0" indent="0" algn="ctr">
              <a:lnSpc>
                <a:spcPct val="110000"/>
              </a:lnSpc>
              <a:buNone/>
              <a:defRPr sz="32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US"/>
          </a:p>
        </p:txBody>
      </p:sp>
      <p:sp>
        <p:nvSpPr>
          <p:cNvPr id="4" name="Platshållare för datum 3">
            <a:extLst>
              <a:ext uri="{FF2B5EF4-FFF2-40B4-BE49-F238E27FC236}">
                <a16:creationId xmlns:a16="http://schemas.microsoft.com/office/drawing/2014/main" id="{10461F43-B2CB-4520-900E-F3955BA56D3D}"/>
              </a:ext>
            </a:extLst>
          </p:cNvPr>
          <p:cNvSpPr>
            <a:spLocks noGrp="1"/>
          </p:cNvSpPr>
          <p:nvPr>
            <p:ph type="dt" sz="half" idx="10"/>
          </p:nvPr>
        </p:nvSpPr>
        <p:spPr/>
        <p:txBody>
          <a:bodyPr/>
          <a:lstStyle>
            <a:lvl1pPr>
              <a:defRPr>
                <a:solidFill>
                  <a:schemeClr val="bg2"/>
                </a:solidFill>
              </a:defRPr>
            </a:lvl1pPr>
          </a:lstStyle>
          <a:p>
            <a:fld id="{A6E01E74-C129-49CC-A8E9-55F17C697E65}" type="datetimeFigureOut">
              <a:rPr lang="sv-SE" smtClean="0">
                <a:solidFill>
                  <a:srgbClr val="307C8E"/>
                </a:solidFill>
              </a:rPr>
              <a:pPr/>
              <a:t>2025-06-08</a:t>
            </a:fld>
            <a:endParaRPr lang="sv-SE">
              <a:solidFill>
                <a:srgbClr val="307C8E"/>
              </a:solidFill>
            </a:endParaRPr>
          </a:p>
        </p:txBody>
      </p:sp>
      <p:sp>
        <p:nvSpPr>
          <p:cNvPr id="5" name="Platshållare för sidfot 4">
            <a:extLst>
              <a:ext uri="{FF2B5EF4-FFF2-40B4-BE49-F238E27FC236}">
                <a16:creationId xmlns:a16="http://schemas.microsoft.com/office/drawing/2014/main" id="{719AC333-F4E3-40BB-A65E-53AF712E71AF}"/>
              </a:ext>
            </a:extLst>
          </p:cNvPr>
          <p:cNvSpPr>
            <a:spLocks noGrp="1"/>
          </p:cNvSpPr>
          <p:nvPr>
            <p:ph type="ftr" sz="quarter" idx="11"/>
          </p:nvPr>
        </p:nvSpPr>
        <p:spPr/>
        <p:txBody>
          <a:bodyPr/>
          <a:lstStyle>
            <a:lvl1pPr>
              <a:defRPr>
                <a:solidFill>
                  <a:schemeClr val="bg2"/>
                </a:solidFill>
              </a:defRPr>
            </a:lvl1pPr>
          </a:lstStyle>
          <a:p>
            <a:endParaRPr lang="sv-SE">
              <a:solidFill>
                <a:srgbClr val="307C8E"/>
              </a:solidFill>
            </a:endParaRPr>
          </a:p>
        </p:txBody>
      </p:sp>
      <p:sp>
        <p:nvSpPr>
          <p:cNvPr id="6" name="Platshållare för bildnummer 5">
            <a:extLst>
              <a:ext uri="{FF2B5EF4-FFF2-40B4-BE49-F238E27FC236}">
                <a16:creationId xmlns:a16="http://schemas.microsoft.com/office/drawing/2014/main" id="{0425F725-9A08-4697-93A3-92578D977A93}"/>
              </a:ext>
            </a:extLst>
          </p:cNvPr>
          <p:cNvSpPr>
            <a:spLocks noGrp="1"/>
          </p:cNvSpPr>
          <p:nvPr>
            <p:ph type="sldNum" sz="quarter" idx="12"/>
          </p:nvPr>
        </p:nvSpPr>
        <p:spPr/>
        <p:txBody>
          <a:bodyPr/>
          <a:lstStyle>
            <a:lvl1pPr>
              <a:defRPr>
                <a:solidFill>
                  <a:schemeClr val="bg2"/>
                </a:solidFill>
              </a:defRPr>
            </a:lvl1pPr>
          </a:lstStyle>
          <a:p>
            <a:fld id="{B4730AA7-F777-4CAC-8CCC-AEA20B9348DC}" type="slidenum">
              <a:rPr lang="sv-SE" smtClean="0">
                <a:solidFill>
                  <a:srgbClr val="307C8E"/>
                </a:solidFill>
              </a:rPr>
              <a:pPr/>
              <a:t>‹#›</a:t>
            </a:fld>
            <a:endParaRPr lang="sv-SE">
              <a:solidFill>
                <a:srgbClr val="307C8E"/>
              </a:solidFill>
            </a:endParaRPr>
          </a:p>
        </p:txBody>
      </p:sp>
    </p:spTree>
    <p:extLst>
      <p:ext uri="{BB962C8B-B14F-4D97-AF65-F5344CB8AC3E}">
        <p14:creationId xmlns:p14="http://schemas.microsoft.com/office/powerpoint/2010/main" val="3725217004"/>
      </p:ext>
    </p:extLst>
  </p:cSld>
  <p:clrMapOvr>
    <a:overrideClrMapping bg1="dk1" tx1="lt1" bg2="dk2" tx2="lt2" accent1="accent1" accent2="accent2" accent3="accent3" accent4="accent4" accent5="accent5" accent6="accent6" hlink="hlink" folHlink="folHlink"/>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Rubrikbild">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9A07AEC-4933-4E73-917F-A4A367715DCB}"/>
              </a:ext>
            </a:extLst>
          </p:cNvPr>
          <p:cNvSpPr>
            <a:spLocks noGrp="1"/>
          </p:cNvSpPr>
          <p:nvPr>
            <p:ph type="ctrTitle"/>
          </p:nvPr>
        </p:nvSpPr>
        <p:spPr>
          <a:xfrm>
            <a:off x="914400" y="1700809"/>
            <a:ext cx="10363200" cy="1470025"/>
          </a:xfrm>
        </p:spPr>
        <p:txBody>
          <a:bodyPr anchor="b"/>
          <a:lstStyle>
            <a:lvl1pPr algn="ctr">
              <a:lnSpc>
                <a:spcPct val="110000"/>
              </a:lnSpc>
              <a:defRPr sz="4000">
                <a:solidFill>
                  <a:schemeClr val="tx2"/>
                </a:solidFill>
              </a:defRPr>
            </a:lvl1pPr>
          </a:lstStyle>
          <a:p>
            <a:r>
              <a:rPr lang="sv-SE"/>
              <a:t>Klicka här för att ändra mall för rubrikformat</a:t>
            </a:r>
            <a:endParaRPr lang="en-US" dirty="0"/>
          </a:p>
        </p:txBody>
      </p:sp>
      <p:sp>
        <p:nvSpPr>
          <p:cNvPr id="3" name="Underrubrik 2">
            <a:extLst>
              <a:ext uri="{FF2B5EF4-FFF2-40B4-BE49-F238E27FC236}">
                <a16:creationId xmlns:a16="http://schemas.microsoft.com/office/drawing/2014/main" id="{74B17208-3F22-4DF6-B2AB-2683AB098CC7}"/>
              </a:ext>
            </a:extLst>
          </p:cNvPr>
          <p:cNvSpPr>
            <a:spLocks noGrp="1"/>
          </p:cNvSpPr>
          <p:nvPr>
            <p:ph type="subTitle" idx="1"/>
          </p:nvPr>
        </p:nvSpPr>
        <p:spPr>
          <a:xfrm>
            <a:off x="1828800" y="3404592"/>
            <a:ext cx="8534400" cy="1752600"/>
          </a:xfrm>
        </p:spPr>
        <p:txBody>
          <a:bodyPr/>
          <a:lstStyle>
            <a:lvl1pPr marL="0" indent="0" algn="ctr">
              <a:lnSpc>
                <a:spcPct val="110000"/>
              </a:lnSpc>
              <a:buNone/>
              <a:defRPr sz="32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US" dirty="0"/>
          </a:p>
        </p:txBody>
      </p:sp>
      <p:sp>
        <p:nvSpPr>
          <p:cNvPr id="4" name="Platshållare för datum 3">
            <a:extLst>
              <a:ext uri="{FF2B5EF4-FFF2-40B4-BE49-F238E27FC236}">
                <a16:creationId xmlns:a16="http://schemas.microsoft.com/office/drawing/2014/main" id="{10461F43-B2CB-4520-900E-F3955BA56D3D}"/>
              </a:ext>
            </a:extLst>
          </p:cNvPr>
          <p:cNvSpPr>
            <a:spLocks noGrp="1"/>
          </p:cNvSpPr>
          <p:nvPr>
            <p:ph type="dt" sz="half" idx="10"/>
          </p:nvPr>
        </p:nvSpPr>
        <p:spPr/>
        <p:txBody>
          <a:bodyPr/>
          <a:lstStyle>
            <a:lvl1pPr>
              <a:defRPr>
                <a:solidFill>
                  <a:schemeClr val="bg2"/>
                </a:solidFill>
              </a:defRPr>
            </a:lvl1pPr>
          </a:lstStyle>
          <a:p>
            <a:fld id="{BFF82BF0-946A-4616-BAE0-DCDDD80FAC96}" type="datetimeFigureOut">
              <a:rPr lang="sv-SE" smtClean="0"/>
              <a:t>2025-06-08</a:t>
            </a:fld>
            <a:endParaRPr lang="sv-SE"/>
          </a:p>
        </p:txBody>
      </p:sp>
      <p:sp>
        <p:nvSpPr>
          <p:cNvPr id="5" name="Platshållare för sidfot 4">
            <a:extLst>
              <a:ext uri="{FF2B5EF4-FFF2-40B4-BE49-F238E27FC236}">
                <a16:creationId xmlns:a16="http://schemas.microsoft.com/office/drawing/2014/main" id="{719AC333-F4E3-40BB-A65E-53AF712E71AF}"/>
              </a:ext>
            </a:extLst>
          </p:cNvPr>
          <p:cNvSpPr>
            <a:spLocks noGrp="1"/>
          </p:cNvSpPr>
          <p:nvPr>
            <p:ph type="ftr" sz="quarter" idx="11"/>
          </p:nvPr>
        </p:nvSpPr>
        <p:spPr/>
        <p:txBody>
          <a:bodyPr/>
          <a:lstStyle>
            <a:lvl1pPr>
              <a:defRPr>
                <a:solidFill>
                  <a:schemeClr val="bg2"/>
                </a:solidFill>
              </a:defRPr>
            </a:lvl1pPr>
          </a:lstStyle>
          <a:p>
            <a:endParaRPr lang="sv-SE"/>
          </a:p>
        </p:txBody>
      </p:sp>
      <p:sp>
        <p:nvSpPr>
          <p:cNvPr id="6" name="Platshållare för bildnummer 5">
            <a:extLst>
              <a:ext uri="{FF2B5EF4-FFF2-40B4-BE49-F238E27FC236}">
                <a16:creationId xmlns:a16="http://schemas.microsoft.com/office/drawing/2014/main" id="{0425F725-9A08-4697-93A3-92578D977A93}"/>
              </a:ext>
            </a:extLst>
          </p:cNvPr>
          <p:cNvSpPr>
            <a:spLocks noGrp="1"/>
          </p:cNvSpPr>
          <p:nvPr>
            <p:ph type="sldNum" sz="quarter" idx="12"/>
          </p:nvPr>
        </p:nvSpPr>
        <p:spPr/>
        <p:txBody>
          <a:bodyPr/>
          <a:lstStyle>
            <a:lvl1pPr>
              <a:defRPr>
                <a:solidFill>
                  <a:schemeClr val="bg2"/>
                </a:solidFill>
              </a:defRPr>
            </a:lvl1pPr>
          </a:lstStyle>
          <a:p>
            <a:fld id="{EBD6EFC8-15EB-478E-A451-0F3C459F93E4}" type="slidenum">
              <a:rPr lang="sv-SE" smtClean="0"/>
              <a:t>‹#›</a:t>
            </a:fld>
            <a:endParaRPr lang="sv-SE"/>
          </a:p>
        </p:txBody>
      </p:sp>
    </p:spTree>
    <p:extLst>
      <p:ext uri="{BB962C8B-B14F-4D97-AF65-F5344CB8AC3E}">
        <p14:creationId xmlns:p14="http://schemas.microsoft.com/office/powerpoint/2010/main" val="3132984279"/>
      </p:ext>
    </p:extLst>
  </p:cSld>
  <p:clrMapOvr>
    <a:overrideClrMapping bg1="dk1" tx1="lt1" bg2="dk2" tx2="lt2" accent1="accent1" accent2="accent2" accent3="accent3" accent4="accent4" accent5="accent5" accent6="accent6" hlink="hlink" folHlink="folHlink"/>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Rubrikbild Inverterad">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9A07AEC-4933-4E73-917F-A4A367715DCB}"/>
              </a:ext>
            </a:extLst>
          </p:cNvPr>
          <p:cNvSpPr>
            <a:spLocks noGrp="1"/>
          </p:cNvSpPr>
          <p:nvPr>
            <p:ph type="ctrTitle"/>
          </p:nvPr>
        </p:nvSpPr>
        <p:spPr>
          <a:xfrm>
            <a:off x="914400" y="1700809"/>
            <a:ext cx="10363200" cy="1470025"/>
          </a:xfrm>
        </p:spPr>
        <p:txBody>
          <a:bodyPr anchor="b"/>
          <a:lstStyle>
            <a:lvl1pPr algn="ctr">
              <a:lnSpc>
                <a:spcPct val="110000"/>
              </a:lnSpc>
              <a:defRPr sz="4000">
                <a:solidFill>
                  <a:schemeClr val="tx2"/>
                </a:solidFill>
              </a:defRPr>
            </a:lvl1pPr>
          </a:lstStyle>
          <a:p>
            <a:r>
              <a:rPr lang="sv-SE"/>
              <a:t>Klicka här för att ändra mall för rubrikformat</a:t>
            </a:r>
            <a:endParaRPr lang="en-US" dirty="0"/>
          </a:p>
        </p:txBody>
      </p:sp>
      <p:sp>
        <p:nvSpPr>
          <p:cNvPr id="3" name="Underrubrik 2">
            <a:extLst>
              <a:ext uri="{FF2B5EF4-FFF2-40B4-BE49-F238E27FC236}">
                <a16:creationId xmlns:a16="http://schemas.microsoft.com/office/drawing/2014/main" id="{74B17208-3F22-4DF6-B2AB-2683AB098CC7}"/>
              </a:ext>
            </a:extLst>
          </p:cNvPr>
          <p:cNvSpPr>
            <a:spLocks noGrp="1"/>
          </p:cNvSpPr>
          <p:nvPr>
            <p:ph type="subTitle" idx="1"/>
          </p:nvPr>
        </p:nvSpPr>
        <p:spPr>
          <a:xfrm>
            <a:off x="1828800" y="3404592"/>
            <a:ext cx="8534400" cy="1752600"/>
          </a:xfrm>
        </p:spPr>
        <p:txBody>
          <a:bodyPr/>
          <a:lstStyle>
            <a:lvl1pPr marL="0" indent="0" algn="ctr">
              <a:lnSpc>
                <a:spcPct val="110000"/>
              </a:lnSpc>
              <a:buNone/>
              <a:defRPr sz="32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US" dirty="0"/>
          </a:p>
        </p:txBody>
      </p:sp>
      <p:sp>
        <p:nvSpPr>
          <p:cNvPr id="4" name="Platshållare för datum 3">
            <a:extLst>
              <a:ext uri="{FF2B5EF4-FFF2-40B4-BE49-F238E27FC236}">
                <a16:creationId xmlns:a16="http://schemas.microsoft.com/office/drawing/2014/main" id="{10461F43-B2CB-4520-900E-F3955BA56D3D}"/>
              </a:ext>
            </a:extLst>
          </p:cNvPr>
          <p:cNvSpPr>
            <a:spLocks noGrp="1"/>
          </p:cNvSpPr>
          <p:nvPr>
            <p:ph type="dt" sz="half" idx="10"/>
          </p:nvPr>
        </p:nvSpPr>
        <p:spPr/>
        <p:txBody>
          <a:bodyPr/>
          <a:lstStyle>
            <a:lvl1pPr>
              <a:defRPr>
                <a:solidFill>
                  <a:schemeClr val="bg2"/>
                </a:solidFill>
              </a:defRPr>
            </a:lvl1pPr>
          </a:lstStyle>
          <a:p>
            <a:fld id="{BFF82BF0-946A-4616-BAE0-DCDDD80FAC96}" type="datetimeFigureOut">
              <a:rPr lang="sv-SE" smtClean="0"/>
              <a:t>2025-06-08</a:t>
            </a:fld>
            <a:endParaRPr lang="sv-SE"/>
          </a:p>
        </p:txBody>
      </p:sp>
      <p:sp>
        <p:nvSpPr>
          <p:cNvPr id="5" name="Platshållare för sidfot 4">
            <a:extLst>
              <a:ext uri="{FF2B5EF4-FFF2-40B4-BE49-F238E27FC236}">
                <a16:creationId xmlns:a16="http://schemas.microsoft.com/office/drawing/2014/main" id="{719AC333-F4E3-40BB-A65E-53AF712E71AF}"/>
              </a:ext>
            </a:extLst>
          </p:cNvPr>
          <p:cNvSpPr>
            <a:spLocks noGrp="1"/>
          </p:cNvSpPr>
          <p:nvPr>
            <p:ph type="ftr" sz="quarter" idx="11"/>
          </p:nvPr>
        </p:nvSpPr>
        <p:spPr/>
        <p:txBody>
          <a:bodyPr/>
          <a:lstStyle>
            <a:lvl1pPr>
              <a:defRPr>
                <a:solidFill>
                  <a:schemeClr val="bg2"/>
                </a:solidFill>
              </a:defRPr>
            </a:lvl1pPr>
          </a:lstStyle>
          <a:p>
            <a:endParaRPr lang="sv-SE"/>
          </a:p>
        </p:txBody>
      </p:sp>
      <p:sp>
        <p:nvSpPr>
          <p:cNvPr id="6" name="Platshållare för bildnummer 5">
            <a:extLst>
              <a:ext uri="{FF2B5EF4-FFF2-40B4-BE49-F238E27FC236}">
                <a16:creationId xmlns:a16="http://schemas.microsoft.com/office/drawing/2014/main" id="{0425F725-9A08-4697-93A3-92578D977A93}"/>
              </a:ext>
            </a:extLst>
          </p:cNvPr>
          <p:cNvSpPr>
            <a:spLocks noGrp="1"/>
          </p:cNvSpPr>
          <p:nvPr>
            <p:ph type="sldNum" sz="quarter" idx="12"/>
          </p:nvPr>
        </p:nvSpPr>
        <p:spPr/>
        <p:txBody>
          <a:bodyPr/>
          <a:lstStyle>
            <a:lvl1pPr>
              <a:defRPr>
                <a:solidFill>
                  <a:schemeClr val="bg2"/>
                </a:solidFill>
              </a:defRPr>
            </a:lvl1pPr>
          </a:lstStyle>
          <a:p>
            <a:fld id="{EBD6EFC8-15EB-478E-A451-0F3C459F93E4}" type="slidenum">
              <a:rPr lang="sv-SE" smtClean="0"/>
              <a:t>‹#›</a:t>
            </a:fld>
            <a:endParaRPr lang="sv-SE"/>
          </a:p>
        </p:txBody>
      </p:sp>
      <p:pic>
        <p:nvPicPr>
          <p:cNvPr id="8" name="Bildobjekt 7">
            <a:extLst>
              <a:ext uri="{FF2B5EF4-FFF2-40B4-BE49-F238E27FC236}">
                <a16:creationId xmlns:a16="http://schemas.microsoft.com/office/drawing/2014/main" id="{5841A27E-EBFD-43BF-902B-FBFCD186907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11479" y="5848346"/>
            <a:ext cx="746613" cy="691200"/>
          </a:xfrm>
          <a:prstGeom prst="rect">
            <a:avLst/>
          </a:prstGeom>
        </p:spPr>
      </p:pic>
    </p:spTree>
    <p:extLst>
      <p:ext uri="{BB962C8B-B14F-4D97-AF65-F5344CB8AC3E}">
        <p14:creationId xmlns:p14="http://schemas.microsoft.com/office/powerpoint/2010/main" val="3330473287"/>
      </p:ext>
    </p:extLst>
  </p:cSld>
  <p:clrMapOvr>
    <a:overrideClrMapping bg1="lt1" tx1="dk1" bg2="lt2" tx2="dk2" accent1="accent1" accent2="accent2" accent3="accent3" accent4="accent4" accent5="accent5" accent6="accent6" hlink="hlink" folHlink="folHlink"/>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91CEC2D-54D3-4A2F-A308-910BC7CAD1A8}"/>
              </a:ext>
            </a:extLst>
          </p:cNvPr>
          <p:cNvSpPr>
            <a:spLocks noGrp="1"/>
          </p:cNvSpPr>
          <p:nvPr>
            <p:ph type="title"/>
          </p:nvPr>
        </p:nvSpPr>
        <p:spPr>
          <a:xfrm>
            <a:off x="609600" y="360000"/>
            <a:ext cx="10972800" cy="1143000"/>
          </a:xfrm>
        </p:spPr>
        <p:txBody>
          <a:bodyPr anchor="t" anchorCtr="0"/>
          <a:lstStyle/>
          <a:p>
            <a:r>
              <a:rPr lang="sv-SE"/>
              <a:t>Klicka här för att ändra mall för rubrikformat</a:t>
            </a:r>
            <a:endParaRPr lang="en-US" dirty="0"/>
          </a:p>
        </p:txBody>
      </p:sp>
      <p:sp>
        <p:nvSpPr>
          <p:cNvPr id="3" name="Platshållare för innehåll 2">
            <a:extLst>
              <a:ext uri="{FF2B5EF4-FFF2-40B4-BE49-F238E27FC236}">
                <a16:creationId xmlns:a16="http://schemas.microsoft.com/office/drawing/2014/main" id="{5EA48A55-5944-49AA-AEC9-DCE7F4FA134C}"/>
              </a:ext>
            </a:extLst>
          </p:cNvPr>
          <p:cNvSpPr>
            <a:spLocks noGrp="1"/>
          </p:cNvSpPr>
          <p:nvPr>
            <p:ph idx="1"/>
          </p:nvPr>
        </p:nvSpPr>
        <p:spPr/>
        <p:txBody>
          <a:bodyPr/>
          <a:lstStyle>
            <a:lvl1pPr>
              <a:lnSpc>
                <a:spcPct val="110000"/>
              </a:lnSpc>
              <a:spcBef>
                <a:spcPts val="1600"/>
              </a:spcBef>
              <a:defRPr/>
            </a:lvl1pPr>
            <a:lvl2pPr>
              <a:lnSpc>
                <a:spcPct val="110000"/>
              </a:lnSpc>
              <a:spcBef>
                <a:spcPts val="800"/>
              </a:spcBef>
              <a:defRPr/>
            </a:lvl2pPr>
            <a:lvl3pPr>
              <a:lnSpc>
                <a:spcPct val="110000"/>
              </a:lnSpc>
              <a:spcBef>
                <a:spcPts val="800"/>
              </a:spcBef>
              <a:defRPr/>
            </a:lvl3pPr>
            <a:lvl4pPr>
              <a:lnSpc>
                <a:spcPct val="110000"/>
              </a:lnSpc>
              <a:spcBef>
                <a:spcPts val="800"/>
              </a:spcBef>
              <a:defRPr/>
            </a:lvl4pPr>
            <a:lvl5pPr>
              <a:lnSpc>
                <a:spcPct val="110000"/>
              </a:lnSpc>
              <a:spcBef>
                <a:spcPts val="800"/>
              </a:spcBef>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Platshållare för datum 3">
            <a:extLst>
              <a:ext uri="{FF2B5EF4-FFF2-40B4-BE49-F238E27FC236}">
                <a16:creationId xmlns:a16="http://schemas.microsoft.com/office/drawing/2014/main" id="{7F369186-E3DF-440E-977F-FB2B3216ED4F}"/>
              </a:ext>
            </a:extLst>
          </p:cNvPr>
          <p:cNvSpPr>
            <a:spLocks noGrp="1"/>
          </p:cNvSpPr>
          <p:nvPr>
            <p:ph type="dt" sz="half" idx="10"/>
          </p:nvPr>
        </p:nvSpPr>
        <p:spPr/>
        <p:txBody>
          <a:bodyPr/>
          <a:lstStyle/>
          <a:p>
            <a:fld id="{BFF82BF0-946A-4616-BAE0-DCDDD80FAC96}" type="datetimeFigureOut">
              <a:rPr lang="sv-SE" smtClean="0"/>
              <a:t>2025-06-08</a:t>
            </a:fld>
            <a:endParaRPr lang="sv-SE"/>
          </a:p>
        </p:txBody>
      </p:sp>
      <p:sp>
        <p:nvSpPr>
          <p:cNvPr id="5" name="Platshållare för sidfot 4">
            <a:extLst>
              <a:ext uri="{FF2B5EF4-FFF2-40B4-BE49-F238E27FC236}">
                <a16:creationId xmlns:a16="http://schemas.microsoft.com/office/drawing/2014/main" id="{D42A9194-8EFD-4250-AB50-26F4F10DACAA}"/>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BED05CBE-4A1F-49DC-8E48-BBEEB3E600FA}"/>
              </a:ext>
            </a:extLst>
          </p:cNvPr>
          <p:cNvSpPr>
            <a:spLocks noGrp="1"/>
          </p:cNvSpPr>
          <p:nvPr>
            <p:ph type="sldNum" sz="quarter" idx="12"/>
          </p:nvPr>
        </p:nvSpPr>
        <p:spPr/>
        <p:txBody>
          <a:bodyPr/>
          <a:lstStyle/>
          <a:p>
            <a:fld id="{EBD6EFC8-15EB-478E-A451-0F3C459F93E4}" type="slidenum">
              <a:rPr lang="sv-SE" smtClean="0"/>
              <a:t>‹#›</a:t>
            </a:fld>
            <a:endParaRPr lang="sv-SE"/>
          </a:p>
        </p:txBody>
      </p:sp>
    </p:spTree>
    <p:extLst>
      <p:ext uri="{BB962C8B-B14F-4D97-AF65-F5344CB8AC3E}">
        <p14:creationId xmlns:p14="http://schemas.microsoft.com/office/powerpoint/2010/main" val="1365657139"/>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p:cSld name="Rubrik och innehåll Hav">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91CEC2D-54D3-4A2F-A308-910BC7CAD1A8}"/>
              </a:ext>
            </a:extLst>
          </p:cNvPr>
          <p:cNvSpPr>
            <a:spLocks noGrp="1"/>
          </p:cNvSpPr>
          <p:nvPr>
            <p:ph type="title"/>
          </p:nvPr>
        </p:nvSpPr>
        <p:spPr>
          <a:xfrm>
            <a:off x="609600" y="360000"/>
            <a:ext cx="10972800" cy="1143000"/>
          </a:xfrm>
        </p:spPr>
        <p:txBody>
          <a:bodyPr anchor="t" anchorCtr="0"/>
          <a:lstStyle>
            <a:lvl1pPr>
              <a:defRPr>
                <a:solidFill>
                  <a:schemeClr val="tx2"/>
                </a:solidFill>
              </a:defRPr>
            </a:lvl1pPr>
          </a:lstStyle>
          <a:p>
            <a:r>
              <a:rPr lang="sv-SE"/>
              <a:t>Klicka här för att ändra mall för rubrikformat</a:t>
            </a:r>
            <a:endParaRPr lang="en-US" dirty="0"/>
          </a:p>
        </p:txBody>
      </p:sp>
      <p:sp>
        <p:nvSpPr>
          <p:cNvPr id="3" name="Platshållare för innehåll 2">
            <a:extLst>
              <a:ext uri="{FF2B5EF4-FFF2-40B4-BE49-F238E27FC236}">
                <a16:creationId xmlns:a16="http://schemas.microsoft.com/office/drawing/2014/main" id="{5EA48A55-5944-49AA-AEC9-DCE7F4FA134C}"/>
              </a:ext>
            </a:extLst>
          </p:cNvPr>
          <p:cNvSpPr>
            <a:spLocks noGrp="1"/>
          </p:cNvSpPr>
          <p:nvPr>
            <p:ph idx="1"/>
          </p:nvPr>
        </p:nvSpPr>
        <p:spPr/>
        <p:txBody>
          <a:bodyPr/>
          <a:lstStyle>
            <a:lvl1pPr>
              <a:lnSpc>
                <a:spcPct val="110000"/>
              </a:lnSpc>
              <a:spcBef>
                <a:spcPts val="1600"/>
              </a:spcBef>
              <a:defRPr>
                <a:solidFill>
                  <a:schemeClr val="tx2"/>
                </a:solidFill>
              </a:defRPr>
            </a:lvl1pPr>
            <a:lvl2pPr>
              <a:lnSpc>
                <a:spcPct val="110000"/>
              </a:lnSpc>
              <a:spcBef>
                <a:spcPts val="800"/>
              </a:spcBef>
              <a:defRPr>
                <a:solidFill>
                  <a:schemeClr val="tx2"/>
                </a:solidFill>
              </a:defRPr>
            </a:lvl2pPr>
            <a:lvl3pPr>
              <a:lnSpc>
                <a:spcPct val="110000"/>
              </a:lnSpc>
              <a:spcBef>
                <a:spcPts val="800"/>
              </a:spcBef>
              <a:defRPr>
                <a:solidFill>
                  <a:schemeClr val="tx2"/>
                </a:solidFill>
              </a:defRPr>
            </a:lvl3pPr>
            <a:lvl4pPr>
              <a:lnSpc>
                <a:spcPct val="110000"/>
              </a:lnSpc>
              <a:spcBef>
                <a:spcPts val="800"/>
              </a:spcBef>
              <a:defRPr>
                <a:solidFill>
                  <a:schemeClr val="tx2"/>
                </a:solidFill>
              </a:defRPr>
            </a:lvl4pPr>
            <a:lvl5pPr>
              <a:lnSpc>
                <a:spcPct val="110000"/>
              </a:lnSpc>
              <a:spcBef>
                <a:spcPts val="800"/>
              </a:spcBef>
              <a:defRPr>
                <a:solidFill>
                  <a:schemeClr val="tx2"/>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Platshållare för datum 3">
            <a:extLst>
              <a:ext uri="{FF2B5EF4-FFF2-40B4-BE49-F238E27FC236}">
                <a16:creationId xmlns:a16="http://schemas.microsoft.com/office/drawing/2014/main" id="{7F369186-E3DF-440E-977F-FB2B3216ED4F}"/>
              </a:ext>
            </a:extLst>
          </p:cNvPr>
          <p:cNvSpPr>
            <a:spLocks noGrp="1"/>
          </p:cNvSpPr>
          <p:nvPr>
            <p:ph type="dt" sz="half" idx="10"/>
          </p:nvPr>
        </p:nvSpPr>
        <p:spPr/>
        <p:txBody>
          <a:bodyPr/>
          <a:lstStyle/>
          <a:p>
            <a:fld id="{BFF82BF0-946A-4616-BAE0-DCDDD80FAC96}" type="datetimeFigureOut">
              <a:rPr lang="sv-SE" smtClean="0"/>
              <a:t>2025-06-08</a:t>
            </a:fld>
            <a:endParaRPr lang="sv-SE"/>
          </a:p>
        </p:txBody>
      </p:sp>
      <p:sp>
        <p:nvSpPr>
          <p:cNvPr id="5" name="Platshållare för sidfot 4">
            <a:extLst>
              <a:ext uri="{FF2B5EF4-FFF2-40B4-BE49-F238E27FC236}">
                <a16:creationId xmlns:a16="http://schemas.microsoft.com/office/drawing/2014/main" id="{D42A9194-8EFD-4250-AB50-26F4F10DACAA}"/>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BED05CBE-4A1F-49DC-8E48-BBEEB3E600FA}"/>
              </a:ext>
            </a:extLst>
          </p:cNvPr>
          <p:cNvSpPr>
            <a:spLocks noGrp="1"/>
          </p:cNvSpPr>
          <p:nvPr>
            <p:ph type="sldNum" sz="quarter" idx="12"/>
          </p:nvPr>
        </p:nvSpPr>
        <p:spPr/>
        <p:txBody>
          <a:bodyPr/>
          <a:lstStyle/>
          <a:p>
            <a:fld id="{EBD6EFC8-15EB-478E-A451-0F3C459F93E4}" type="slidenum">
              <a:rPr lang="sv-SE" smtClean="0"/>
              <a:t>‹#›</a:t>
            </a:fld>
            <a:endParaRPr lang="sv-SE"/>
          </a:p>
        </p:txBody>
      </p:sp>
    </p:spTree>
    <p:extLst>
      <p:ext uri="{BB962C8B-B14F-4D97-AF65-F5344CB8AC3E}">
        <p14:creationId xmlns:p14="http://schemas.microsoft.com/office/powerpoint/2010/main" val="3690317493"/>
      </p:ext>
    </p:extLst>
  </p:cSld>
  <p:clrMapOvr>
    <a:overrideClrMapping bg1="dk1" tx1="lt1" bg2="dk2" tx2="lt2" accent1="accent1" accent2="accent2" accent3="accent3" accent4="accent4" accent5="accent5" accent6="accent6" hlink="hlink" folHlink="folHlink"/>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p:cSld name="Rubrik och innehåll Grädde">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91CEC2D-54D3-4A2F-A308-910BC7CAD1A8}"/>
              </a:ext>
            </a:extLst>
          </p:cNvPr>
          <p:cNvSpPr>
            <a:spLocks noGrp="1"/>
          </p:cNvSpPr>
          <p:nvPr>
            <p:ph type="title"/>
          </p:nvPr>
        </p:nvSpPr>
        <p:spPr>
          <a:xfrm>
            <a:off x="609600" y="360000"/>
            <a:ext cx="10972800" cy="1143000"/>
          </a:xfrm>
        </p:spPr>
        <p:txBody>
          <a:bodyPr anchor="t" anchorCtr="0"/>
          <a:lstStyle>
            <a:lvl1pPr>
              <a:defRPr>
                <a:solidFill>
                  <a:schemeClr val="tx2"/>
                </a:solidFill>
              </a:defRPr>
            </a:lvl1pPr>
          </a:lstStyle>
          <a:p>
            <a:r>
              <a:rPr lang="sv-SE"/>
              <a:t>Klicka här för att ändra mall för rubrikformat</a:t>
            </a:r>
            <a:endParaRPr lang="en-US" dirty="0"/>
          </a:p>
        </p:txBody>
      </p:sp>
      <p:sp>
        <p:nvSpPr>
          <p:cNvPr id="3" name="Platshållare för innehåll 2">
            <a:extLst>
              <a:ext uri="{FF2B5EF4-FFF2-40B4-BE49-F238E27FC236}">
                <a16:creationId xmlns:a16="http://schemas.microsoft.com/office/drawing/2014/main" id="{5EA48A55-5944-49AA-AEC9-DCE7F4FA134C}"/>
              </a:ext>
            </a:extLst>
          </p:cNvPr>
          <p:cNvSpPr>
            <a:spLocks noGrp="1"/>
          </p:cNvSpPr>
          <p:nvPr>
            <p:ph idx="1"/>
          </p:nvPr>
        </p:nvSpPr>
        <p:spPr/>
        <p:txBody>
          <a:bodyPr/>
          <a:lstStyle>
            <a:lvl1pPr>
              <a:lnSpc>
                <a:spcPct val="110000"/>
              </a:lnSpc>
              <a:spcBef>
                <a:spcPts val="1600"/>
              </a:spcBef>
              <a:defRPr>
                <a:solidFill>
                  <a:schemeClr val="tx2"/>
                </a:solidFill>
              </a:defRPr>
            </a:lvl1pPr>
            <a:lvl2pPr>
              <a:lnSpc>
                <a:spcPct val="110000"/>
              </a:lnSpc>
              <a:spcBef>
                <a:spcPts val="800"/>
              </a:spcBef>
              <a:defRPr>
                <a:solidFill>
                  <a:schemeClr val="tx2"/>
                </a:solidFill>
              </a:defRPr>
            </a:lvl2pPr>
            <a:lvl3pPr>
              <a:lnSpc>
                <a:spcPct val="110000"/>
              </a:lnSpc>
              <a:spcBef>
                <a:spcPts val="800"/>
              </a:spcBef>
              <a:defRPr>
                <a:solidFill>
                  <a:schemeClr val="tx2"/>
                </a:solidFill>
              </a:defRPr>
            </a:lvl3pPr>
            <a:lvl4pPr>
              <a:lnSpc>
                <a:spcPct val="110000"/>
              </a:lnSpc>
              <a:spcBef>
                <a:spcPts val="800"/>
              </a:spcBef>
              <a:defRPr>
                <a:solidFill>
                  <a:schemeClr val="tx2"/>
                </a:solidFill>
              </a:defRPr>
            </a:lvl4pPr>
            <a:lvl5pPr>
              <a:lnSpc>
                <a:spcPct val="110000"/>
              </a:lnSpc>
              <a:spcBef>
                <a:spcPts val="800"/>
              </a:spcBef>
              <a:defRPr>
                <a:solidFill>
                  <a:schemeClr val="tx2"/>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Platshållare för datum 3">
            <a:extLst>
              <a:ext uri="{FF2B5EF4-FFF2-40B4-BE49-F238E27FC236}">
                <a16:creationId xmlns:a16="http://schemas.microsoft.com/office/drawing/2014/main" id="{7F369186-E3DF-440E-977F-FB2B3216ED4F}"/>
              </a:ext>
            </a:extLst>
          </p:cNvPr>
          <p:cNvSpPr>
            <a:spLocks noGrp="1"/>
          </p:cNvSpPr>
          <p:nvPr>
            <p:ph type="dt" sz="half" idx="10"/>
          </p:nvPr>
        </p:nvSpPr>
        <p:spPr/>
        <p:txBody>
          <a:bodyPr/>
          <a:lstStyle/>
          <a:p>
            <a:fld id="{BFF82BF0-946A-4616-BAE0-DCDDD80FAC96}" type="datetimeFigureOut">
              <a:rPr lang="sv-SE" smtClean="0"/>
              <a:t>2025-06-08</a:t>
            </a:fld>
            <a:endParaRPr lang="sv-SE"/>
          </a:p>
        </p:txBody>
      </p:sp>
      <p:sp>
        <p:nvSpPr>
          <p:cNvPr id="5" name="Platshållare för sidfot 4">
            <a:extLst>
              <a:ext uri="{FF2B5EF4-FFF2-40B4-BE49-F238E27FC236}">
                <a16:creationId xmlns:a16="http://schemas.microsoft.com/office/drawing/2014/main" id="{D42A9194-8EFD-4250-AB50-26F4F10DACAA}"/>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BED05CBE-4A1F-49DC-8E48-BBEEB3E600FA}"/>
              </a:ext>
            </a:extLst>
          </p:cNvPr>
          <p:cNvSpPr>
            <a:spLocks noGrp="1"/>
          </p:cNvSpPr>
          <p:nvPr>
            <p:ph type="sldNum" sz="quarter" idx="12"/>
          </p:nvPr>
        </p:nvSpPr>
        <p:spPr/>
        <p:txBody>
          <a:bodyPr/>
          <a:lstStyle/>
          <a:p>
            <a:fld id="{EBD6EFC8-15EB-478E-A451-0F3C459F93E4}" type="slidenum">
              <a:rPr lang="sv-SE" smtClean="0"/>
              <a:t>‹#›</a:t>
            </a:fld>
            <a:endParaRPr lang="sv-SE"/>
          </a:p>
        </p:txBody>
      </p:sp>
    </p:spTree>
    <p:extLst>
      <p:ext uri="{BB962C8B-B14F-4D97-AF65-F5344CB8AC3E}">
        <p14:creationId xmlns:p14="http://schemas.microsoft.com/office/powerpoint/2010/main" val="3079558675"/>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10_Försättsblad">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71AC6F45-469F-C044-A178-FE2A4995A2A2}"/>
              </a:ext>
              <a:ext uri="{C183D7F6-B498-43B3-948B-1728B52AA6E4}">
                <adec:decorative xmlns:adec="http://schemas.microsoft.com/office/drawing/2017/decorative" val="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0" y="0"/>
            <a:ext cx="12192000" cy="6858000"/>
          </a:xfrm>
          <a:prstGeom prst="rect">
            <a:avLst/>
          </a:prstGeom>
        </p:spPr>
      </p:pic>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4" name="Underrubrik 2">
            <a:extLst>
              <a:ext uri="{FF2B5EF4-FFF2-40B4-BE49-F238E27FC236}">
                <a16:creationId xmlns:a16="http://schemas.microsoft.com/office/drawing/2014/main" id="{F380922F-8E97-A640-8DD1-97A3C0CB21B2}"/>
              </a:ext>
            </a:extLst>
          </p:cNvPr>
          <p:cNvSpPr>
            <a:spLocks noGrp="1"/>
          </p:cNvSpPr>
          <p:nvPr>
            <p:ph type="subTitle" idx="1" hasCustomPrompt="1"/>
          </p:nvPr>
        </p:nvSpPr>
        <p:spPr>
          <a:xfrm>
            <a:off x="482545" y="1868790"/>
            <a:ext cx="7485118" cy="330654"/>
          </a:xfrm>
          <a:prstGeom prst="rect">
            <a:avLst/>
          </a:prstGeom>
        </p:spPr>
        <p:txBody>
          <a:bodyPr lIns="0" tIns="108000" rIns="0" bIns="0"/>
          <a:lstStyle>
            <a:lvl1pPr marL="268288" marR="0" indent="-260350" algn="l" defTabSz="914400" rtl="0" eaLnBrk="1" fontAlgn="auto" latinLnBrk="0" hangingPunct="1">
              <a:lnSpc>
                <a:spcPct val="90000"/>
              </a:lnSpc>
              <a:spcBef>
                <a:spcPts val="1000"/>
              </a:spcBef>
              <a:spcAft>
                <a:spcPts val="0"/>
              </a:spcAft>
              <a:buClrTx/>
              <a:buSzPct val="100000"/>
              <a:buFont typeface="Arial" panose="020B0604020202020204" pitchFamily="34" charset="0"/>
              <a:buChar char="•"/>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sv-SE"/>
              <a:t>Plats för punktlista </a:t>
            </a:r>
          </a:p>
        </p:txBody>
      </p:sp>
      <p:sp>
        <p:nvSpPr>
          <p:cNvPr id="15" name="Platshållare för text 4">
            <a:extLst>
              <a:ext uri="{FF2B5EF4-FFF2-40B4-BE49-F238E27FC236}">
                <a16:creationId xmlns:a16="http://schemas.microsoft.com/office/drawing/2014/main" id="{94B4D0B0-9224-824E-AD36-C1A436CA57A5}"/>
              </a:ext>
            </a:extLst>
          </p:cNvPr>
          <p:cNvSpPr>
            <a:spLocks noGrp="1"/>
          </p:cNvSpPr>
          <p:nvPr>
            <p:ph type="body" sz="quarter" idx="11" hasCustomPrompt="1"/>
          </p:nvPr>
        </p:nvSpPr>
        <p:spPr>
          <a:xfrm>
            <a:off x="479425" y="1400584"/>
            <a:ext cx="7488238" cy="386054"/>
          </a:xfrm>
        </p:spPr>
        <p:txBody>
          <a:bodyPr/>
          <a:lstStyle>
            <a:lvl1pPr marL="7938" indent="-7938">
              <a:buNone/>
              <a:tabLst/>
              <a:defRPr sz="2000" b="1">
                <a:solidFill>
                  <a:schemeClr val="tx1"/>
                </a:solidFill>
              </a:defRPr>
            </a:lvl1pPr>
          </a:lstStyle>
          <a:p>
            <a:pPr lvl="0"/>
            <a:r>
              <a:rPr lang="sv-SE"/>
              <a:t>Underrubrik in här</a:t>
            </a:r>
          </a:p>
        </p:txBody>
      </p:sp>
      <p:sp>
        <p:nvSpPr>
          <p:cNvPr id="16" name="Platshållare för text 4">
            <a:extLst>
              <a:ext uri="{FF2B5EF4-FFF2-40B4-BE49-F238E27FC236}">
                <a16:creationId xmlns:a16="http://schemas.microsoft.com/office/drawing/2014/main" id="{B1AA5D0C-EF87-3645-A2E4-DA8631CEEB60}"/>
              </a:ext>
            </a:extLst>
          </p:cNvPr>
          <p:cNvSpPr>
            <a:spLocks noGrp="1"/>
          </p:cNvSpPr>
          <p:nvPr>
            <p:ph type="body" sz="quarter" idx="10" hasCustomPrompt="1"/>
          </p:nvPr>
        </p:nvSpPr>
        <p:spPr>
          <a:xfrm>
            <a:off x="479425" y="937168"/>
            <a:ext cx="7488238" cy="552253"/>
          </a:xfrm>
        </p:spPr>
        <p:txBody>
          <a:bodyPr/>
          <a:lstStyle>
            <a:lvl1pPr marL="7938" indent="-7938">
              <a:buNone/>
              <a:tabLst/>
              <a:defRPr sz="3200" b="1">
                <a:solidFill>
                  <a:schemeClr val="tx1"/>
                </a:solidFill>
                <a:latin typeface="+mj-lt"/>
              </a:defRPr>
            </a:lvl1pPr>
          </a:lstStyle>
          <a:p>
            <a:pPr lvl="0"/>
            <a:r>
              <a:rPr lang="sv-SE"/>
              <a:t>Rubrik in här</a:t>
            </a:r>
          </a:p>
        </p:txBody>
      </p:sp>
      <p:pic>
        <p:nvPicPr>
          <p:cNvPr id="11" name="Bildobjekt 10">
            <a:extLst>
              <a:ext uri="{FF2B5EF4-FFF2-40B4-BE49-F238E27FC236}">
                <a16:creationId xmlns:a16="http://schemas.microsoft.com/office/drawing/2014/main" id="{932AB118-584B-D34A-B161-C583B1F0C2F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
        <p:nvSpPr>
          <p:cNvPr id="9" name="textruta 8">
            <a:extLst>
              <a:ext uri="{FF2B5EF4-FFF2-40B4-BE49-F238E27FC236}">
                <a16:creationId xmlns:a16="http://schemas.microsoft.com/office/drawing/2014/main" id="{28C2DA17-251B-6B40-A63B-95E99A4A7627}"/>
              </a:ext>
            </a:extLst>
          </p:cNvPr>
          <p:cNvSpPr txBox="1"/>
          <p:nvPr/>
        </p:nvSpPr>
        <p:spPr>
          <a:xfrm>
            <a:off x="0" y="6539311"/>
            <a:ext cx="1780674" cy="230832"/>
          </a:xfrm>
          <a:prstGeom prst="rect">
            <a:avLst/>
          </a:prstGeom>
          <a:noFill/>
        </p:spPr>
        <p:txBody>
          <a:bodyPr wrap="square" rtlCol="0">
            <a:spAutoFit/>
          </a:bodyPr>
          <a:lstStyle/>
          <a:p>
            <a:r>
              <a:rPr lang="sv-SE" sz="900" i="1">
                <a:solidFill>
                  <a:srgbClr val="FFFFFF"/>
                </a:solidFill>
              </a:rPr>
              <a:t>@ </a:t>
            </a:r>
            <a:r>
              <a:rPr lang="sv-SE" sz="900" i="1" err="1">
                <a:solidFill>
                  <a:srgbClr val="FFFFFF"/>
                </a:solidFill>
              </a:rPr>
              <a:t>Apelöga</a:t>
            </a:r>
            <a:endParaRPr lang="sv-SE" sz="900" i="1">
              <a:solidFill>
                <a:srgbClr val="FFFFFF"/>
              </a:solidFill>
            </a:endParaRPr>
          </a:p>
        </p:txBody>
      </p:sp>
    </p:spTree>
    <p:extLst>
      <p:ext uri="{BB962C8B-B14F-4D97-AF65-F5344CB8AC3E}">
        <p14:creationId xmlns:p14="http://schemas.microsoft.com/office/powerpoint/2010/main" val="4172567166"/>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p:cSld name="Avsnittsrubrik">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5051D5E-8234-4FE1-A794-EDA62F1A143A}"/>
              </a:ext>
            </a:extLst>
          </p:cNvPr>
          <p:cNvSpPr>
            <a:spLocks noGrp="1"/>
          </p:cNvSpPr>
          <p:nvPr>
            <p:ph type="title"/>
          </p:nvPr>
        </p:nvSpPr>
        <p:spPr>
          <a:xfrm>
            <a:off x="831850" y="1709738"/>
            <a:ext cx="10515600" cy="2852737"/>
          </a:xfrm>
        </p:spPr>
        <p:txBody>
          <a:bodyPr anchor="b"/>
          <a:lstStyle>
            <a:lvl1pPr>
              <a:defRPr sz="5000">
                <a:solidFill>
                  <a:schemeClr val="tx2"/>
                </a:solidFill>
              </a:defRPr>
            </a:lvl1pPr>
          </a:lstStyle>
          <a:p>
            <a:r>
              <a:rPr lang="sv-SE"/>
              <a:t>Klicka här för att ändra mall för rubrikformat</a:t>
            </a:r>
            <a:endParaRPr lang="en-US" dirty="0"/>
          </a:p>
        </p:txBody>
      </p:sp>
      <p:sp>
        <p:nvSpPr>
          <p:cNvPr id="3" name="Platshållare för text 2">
            <a:extLst>
              <a:ext uri="{FF2B5EF4-FFF2-40B4-BE49-F238E27FC236}">
                <a16:creationId xmlns:a16="http://schemas.microsoft.com/office/drawing/2014/main" id="{C39D4FA4-1020-4858-AFFD-B42ADD9A0257}"/>
              </a:ext>
            </a:extLst>
          </p:cNvPr>
          <p:cNvSpPr>
            <a:spLocks noGrp="1"/>
          </p:cNvSpPr>
          <p:nvPr>
            <p:ph type="body" idx="1"/>
          </p:nvPr>
        </p:nvSpPr>
        <p:spPr>
          <a:xfrm>
            <a:off x="831850" y="4589463"/>
            <a:ext cx="10515600" cy="1500187"/>
          </a:xfrm>
        </p:spPr>
        <p:txBody>
          <a:bodyPr/>
          <a:lstStyle>
            <a:lvl1pPr marL="0" indent="0">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B9AA0B6B-7AF9-4DB1-9AD8-B53FE065E15E}"/>
              </a:ext>
            </a:extLst>
          </p:cNvPr>
          <p:cNvSpPr>
            <a:spLocks noGrp="1"/>
          </p:cNvSpPr>
          <p:nvPr>
            <p:ph type="dt" sz="half" idx="10"/>
          </p:nvPr>
        </p:nvSpPr>
        <p:spPr/>
        <p:txBody>
          <a:bodyPr/>
          <a:lstStyle/>
          <a:p>
            <a:fld id="{BFF82BF0-946A-4616-BAE0-DCDDD80FAC96}" type="datetimeFigureOut">
              <a:rPr lang="sv-SE" smtClean="0"/>
              <a:t>2025-06-08</a:t>
            </a:fld>
            <a:endParaRPr lang="sv-SE"/>
          </a:p>
        </p:txBody>
      </p:sp>
      <p:sp>
        <p:nvSpPr>
          <p:cNvPr id="5" name="Platshållare för sidfot 4">
            <a:extLst>
              <a:ext uri="{FF2B5EF4-FFF2-40B4-BE49-F238E27FC236}">
                <a16:creationId xmlns:a16="http://schemas.microsoft.com/office/drawing/2014/main" id="{A173734F-9E81-4EBF-828B-55E450247C8F}"/>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4B4E38FE-8DC6-480D-A933-4F56F2E69512}"/>
              </a:ext>
            </a:extLst>
          </p:cNvPr>
          <p:cNvSpPr>
            <a:spLocks noGrp="1"/>
          </p:cNvSpPr>
          <p:nvPr>
            <p:ph type="sldNum" sz="quarter" idx="12"/>
          </p:nvPr>
        </p:nvSpPr>
        <p:spPr/>
        <p:txBody>
          <a:bodyPr/>
          <a:lstStyle/>
          <a:p>
            <a:fld id="{EBD6EFC8-15EB-478E-A451-0F3C459F93E4}" type="slidenum">
              <a:rPr lang="sv-SE" smtClean="0"/>
              <a:t>‹#›</a:t>
            </a:fld>
            <a:endParaRPr lang="sv-SE"/>
          </a:p>
        </p:txBody>
      </p:sp>
    </p:spTree>
    <p:extLst>
      <p:ext uri="{BB962C8B-B14F-4D97-AF65-F5344CB8AC3E}">
        <p14:creationId xmlns:p14="http://schemas.microsoft.com/office/powerpoint/2010/main" val="1307830210"/>
      </p:ext>
    </p:extLst>
  </p:cSld>
  <p:clrMapOvr>
    <a:overrideClrMapping bg1="dk1" tx1="lt1" bg2="dk2" tx2="lt2" accent1="accent1" accent2="accent2" accent3="accent3" accent4="accent4" accent5="accent5" accent6="accent6" hlink="hlink" folHlink="folHlink"/>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386BA53-80CA-499D-B273-3926ACA41EDA}"/>
              </a:ext>
            </a:extLst>
          </p:cNvPr>
          <p:cNvSpPr>
            <a:spLocks noGrp="1"/>
          </p:cNvSpPr>
          <p:nvPr>
            <p:ph type="title"/>
          </p:nvPr>
        </p:nvSpPr>
        <p:spPr/>
        <p:txBody>
          <a:bodyPr/>
          <a:lstStyle/>
          <a:p>
            <a:r>
              <a:rPr lang="sv-SE"/>
              <a:t>Klicka här för att ändra mall för rubrikformat</a:t>
            </a:r>
            <a:endParaRPr lang="en-US" dirty="0"/>
          </a:p>
        </p:txBody>
      </p:sp>
      <p:sp>
        <p:nvSpPr>
          <p:cNvPr id="3" name="Platshållare för innehåll 2">
            <a:extLst>
              <a:ext uri="{FF2B5EF4-FFF2-40B4-BE49-F238E27FC236}">
                <a16:creationId xmlns:a16="http://schemas.microsoft.com/office/drawing/2014/main" id="{13CB0A19-16FC-4B79-906D-1C26618BA5BC}"/>
              </a:ext>
            </a:extLst>
          </p:cNvPr>
          <p:cNvSpPr>
            <a:spLocks noGrp="1"/>
          </p:cNvSpPr>
          <p:nvPr>
            <p:ph sz="half" idx="1"/>
          </p:nvPr>
        </p:nvSpPr>
        <p:spPr>
          <a:xfrm>
            <a:off x="609600" y="1600201"/>
            <a:ext cx="5181600" cy="4525963"/>
          </a:xfrm>
        </p:spPr>
        <p:txBody>
          <a:bodyPr/>
          <a:lstStyle>
            <a:lvl1pPr>
              <a:lnSpc>
                <a:spcPct val="110000"/>
              </a:lnSpc>
              <a:spcBef>
                <a:spcPts val="1600"/>
              </a:spcBef>
              <a:defRPr/>
            </a:lvl1pPr>
            <a:lvl2pPr>
              <a:spcBef>
                <a:spcPts val="1000"/>
              </a:spcBef>
              <a:defRPr/>
            </a:lvl2pPr>
            <a:lvl3pPr>
              <a:lnSpc>
                <a:spcPct val="110000"/>
              </a:lnSpc>
              <a:defRPr/>
            </a:lvl3pPr>
            <a:lvl4pPr>
              <a:lnSpc>
                <a:spcPct val="110000"/>
              </a:lnSpc>
              <a:defRPr/>
            </a:lvl4pPr>
            <a:lvl5pPr>
              <a:lnSpc>
                <a:spcPct val="110000"/>
              </a:lnSpc>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Platshållare för innehåll 3">
            <a:extLst>
              <a:ext uri="{FF2B5EF4-FFF2-40B4-BE49-F238E27FC236}">
                <a16:creationId xmlns:a16="http://schemas.microsoft.com/office/drawing/2014/main" id="{5BFC9B3A-2DF1-4323-8ED3-55CBECCB975D}"/>
              </a:ext>
            </a:extLst>
          </p:cNvPr>
          <p:cNvSpPr>
            <a:spLocks noGrp="1"/>
          </p:cNvSpPr>
          <p:nvPr>
            <p:ph sz="half" idx="2"/>
          </p:nvPr>
        </p:nvSpPr>
        <p:spPr>
          <a:xfrm>
            <a:off x="6172200" y="1600200"/>
            <a:ext cx="5181600" cy="4525963"/>
          </a:xfrm>
        </p:spPr>
        <p:txBody>
          <a:bodyPr/>
          <a:lstStyle>
            <a:lvl1pPr>
              <a:lnSpc>
                <a:spcPct val="110000"/>
              </a:lnSpc>
              <a:spcBef>
                <a:spcPts val="1600"/>
              </a:spcBef>
              <a:defRPr/>
            </a:lvl1pPr>
            <a:lvl2pPr>
              <a:lnSpc>
                <a:spcPct val="110000"/>
              </a:lnSpc>
              <a:spcBef>
                <a:spcPts val="1000"/>
              </a:spcBef>
              <a:defRPr/>
            </a:lvl2pPr>
            <a:lvl3pPr>
              <a:lnSpc>
                <a:spcPct val="110000"/>
              </a:lnSpc>
              <a:defRPr/>
            </a:lvl3pPr>
            <a:lvl4pPr>
              <a:lnSpc>
                <a:spcPct val="110000"/>
              </a:lnSpc>
              <a:defRPr/>
            </a:lvl4pPr>
            <a:lvl5pPr>
              <a:lnSpc>
                <a:spcPct val="110000"/>
              </a:lnSpc>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5" name="Platshållare för datum 4">
            <a:extLst>
              <a:ext uri="{FF2B5EF4-FFF2-40B4-BE49-F238E27FC236}">
                <a16:creationId xmlns:a16="http://schemas.microsoft.com/office/drawing/2014/main" id="{CB1C50E5-8128-40E2-AE11-9CDB6525B05B}"/>
              </a:ext>
            </a:extLst>
          </p:cNvPr>
          <p:cNvSpPr>
            <a:spLocks noGrp="1"/>
          </p:cNvSpPr>
          <p:nvPr>
            <p:ph type="dt" sz="half" idx="10"/>
          </p:nvPr>
        </p:nvSpPr>
        <p:spPr/>
        <p:txBody>
          <a:bodyPr/>
          <a:lstStyle/>
          <a:p>
            <a:fld id="{BFF82BF0-946A-4616-BAE0-DCDDD80FAC96}" type="datetimeFigureOut">
              <a:rPr lang="sv-SE" smtClean="0"/>
              <a:t>2025-06-08</a:t>
            </a:fld>
            <a:endParaRPr lang="sv-SE"/>
          </a:p>
        </p:txBody>
      </p:sp>
      <p:sp>
        <p:nvSpPr>
          <p:cNvPr id="6" name="Platshållare för sidfot 5">
            <a:extLst>
              <a:ext uri="{FF2B5EF4-FFF2-40B4-BE49-F238E27FC236}">
                <a16:creationId xmlns:a16="http://schemas.microsoft.com/office/drawing/2014/main" id="{F8D02EC5-E67C-4775-9C2D-C859085834C8}"/>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CCAE321A-11E3-462D-8B66-93319761E135}"/>
              </a:ext>
            </a:extLst>
          </p:cNvPr>
          <p:cNvSpPr>
            <a:spLocks noGrp="1"/>
          </p:cNvSpPr>
          <p:nvPr>
            <p:ph type="sldNum" sz="quarter" idx="12"/>
          </p:nvPr>
        </p:nvSpPr>
        <p:spPr/>
        <p:txBody>
          <a:bodyPr/>
          <a:lstStyle/>
          <a:p>
            <a:fld id="{EBD6EFC8-15EB-478E-A451-0F3C459F93E4}" type="slidenum">
              <a:rPr lang="sv-SE" smtClean="0"/>
              <a:t>‹#›</a:t>
            </a:fld>
            <a:endParaRPr lang="sv-SE"/>
          </a:p>
        </p:txBody>
      </p:sp>
    </p:spTree>
    <p:extLst>
      <p:ext uri="{BB962C8B-B14F-4D97-AF65-F5344CB8AC3E}">
        <p14:creationId xmlns:p14="http://schemas.microsoft.com/office/powerpoint/2010/main" val="3413898371"/>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5109971-4745-4ECE-8A5C-4E00F03AC096}"/>
              </a:ext>
            </a:extLst>
          </p:cNvPr>
          <p:cNvSpPr>
            <a:spLocks noGrp="1"/>
          </p:cNvSpPr>
          <p:nvPr>
            <p:ph type="title"/>
          </p:nvPr>
        </p:nvSpPr>
        <p:spPr>
          <a:xfrm>
            <a:off x="609600" y="360000"/>
            <a:ext cx="10972800" cy="1143000"/>
          </a:xfrm>
        </p:spPr>
        <p:txBody>
          <a:bodyPr/>
          <a:lstStyle/>
          <a:p>
            <a:r>
              <a:rPr lang="sv-SE"/>
              <a:t>Klicka här för att ändra mall för rubrikformat</a:t>
            </a:r>
            <a:endParaRPr lang="en-US" dirty="0"/>
          </a:p>
        </p:txBody>
      </p:sp>
      <p:sp>
        <p:nvSpPr>
          <p:cNvPr id="3" name="Platshållare för text 2">
            <a:extLst>
              <a:ext uri="{FF2B5EF4-FFF2-40B4-BE49-F238E27FC236}">
                <a16:creationId xmlns:a16="http://schemas.microsoft.com/office/drawing/2014/main" id="{596A0ADB-768E-4380-A0DC-DA924401FB73}"/>
              </a:ext>
            </a:extLst>
          </p:cNvPr>
          <p:cNvSpPr>
            <a:spLocks noGrp="1"/>
          </p:cNvSpPr>
          <p:nvPr>
            <p:ph type="body" idx="1"/>
          </p:nvPr>
        </p:nvSpPr>
        <p:spPr>
          <a:xfrm>
            <a:off x="609600" y="1549400"/>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5419755C-5DBD-4541-AA01-2558E5D30508}"/>
              </a:ext>
            </a:extLst>
          </p:cNvPr>
          <p:cNvSpPr>
            <a:spLocks noGrp="1"/>
          </p:cNvSpPr>
          <p:nvPr>
            <p:ph sz="half" idx="2"/>
          </p:nvPr>
        </p:nvSpPr>
        <p:spPr>
          <a:xfrm>
            <a:off x="609600" y="2505075"/>
            <a:ext cx="5157787" cy="3684588"/>
          </a:xfrm>
        </p:spPr>
        <p:txBody>
          <a:bodyPr/>
          <a:lstStyle>
            <a:lvl1pPr>
              <a:lnSpc>
                <a:spcPct val="110000"/>
              </a:lnSpc>
              <a:spcBef>
                <a:spcPts val="1600"/>
              </a:spcBef>
              <a:defRPr sz="2800"/>
            </a:lvl1pPr>
            <a:lvl2pPr>
              <a:lnSpc>
                <a:spcPct val="110000"/>
              </a:lnSpc>
              <a:spcBef>
                <a:spcPts val="1000"/>
              </a:spcBef>
              <a:defRPr sz="2400"/>
            </a:lvl2pPr>
            <a:lvl3pPr>
              <a:lnSpc>
                <a:spcPct val="110000"/>
              </a:lnSpc>
              <a:defRPr/>
            </a:lvl3pPr>
            <a:lvl4pPr>
              <a:lnSpc>
                <a:spcPct val="110000"/>
              </a:lnSpc>
              <a:defRPr/>
            </a:lvl4pPr>
            <a:lvl5pPr>
              <a:lnSpc>
                <a:spcPct val="110000"/>
              </a:lnSpc>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5" name="Platshållare för text 4">
            <a:extLst>
              <a:ext uri="{FF2B5EF4-FFF2-40B4-BE49-F238E27FC236}">
                <a16:creationId xmlns:a16="http://schemas.microsoft.com/office/drawing/2014/main" id="{C84B153F-E910-4E67-86A0-0C4BB4976259}"/>
              </a:ext>
            </a:extLst>
          </p:cNvPr>
          <p:cNvSpPr>
            <a:spLocks noGrp="1"/>
          </p:cNvSpPr>
          <p:nvPr>
            <p:ph type="body" sz="quarter" idx="3"/>
          </p:nvPr>
        </p:nvSpPr>
        <p:spPr>
          <a:xfrm>
            <a:off x="6382650" y="1549400"/>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5E39F378-447A-4833-854F-DDA68DE37968}"/>
              </a:ext>
            </a:extLst>
          </p:cNvPr>
          <p:cNvSpPr>
            <a:spLocks noGrp="1"/>
          </p:cNvSpPr>
          <p:nvPr>
            <p:ph sz="quarter" idx="4"/>
          </p:nvPr>
        </p:nvSpPr>
        <p:spPr>
          <a:xfrm>
            <a:off x="6399212" y="2505074"/>
            <a:ext cx="5183188" cy="3684588"/>
          </a:xfrm>
        </p:spPr>
        <p:txBody>
          <a:bodyPr/>
          <a:lstStyle>
            <a:lvl1pPr>
              <a:lnSpc>
                <a:spcPct val="110000"/>
              </a:lnSpc>
              <a:spcBef>
                <a:spcPts val="1600"/>
              </a:spcBef>
              <a:defRPr sz="2800"/>
            </a:lvl1pPr>
            <a:lvl2pPr>
              <a:lnSpc>
                <a:spcPct val="110000"/>
              </a:lnSpc>
              <a:spcBef>
                <a:spcPts val="1000"/>
              </a:spcBef>
              <a:defRPr sz="2400"/>
            </a:lvl2pPr>
            <a:lvl3pPr>
              <a:lnSpc>
                <a:spcPct val="110000"/>
              </a:lnSpc>
              <a:defRPr/>
            </a:lvl3pPr>
            <a:lvl4pPr>
              <a:lnSpc>
                <a:spcPct val="110000"/>
              </a:lnSpc>
              <a:defRPr/>
            </a:lvl4pPr>
            <a:lvl5pPr>
              <a:lnSpc>
                <a:spcPct val="110000"/>
              </a:lnSpc>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7" name="Platshållare för datum 6">
            <a:extLst>
              <a:ext uri="{FF2B5EF4-FFF2-40B4-BE49-F238E27FC236}">
                <a16:creationId xmlns:a16="http://schemas.microsoft.com/office/drawing/2014/main" id="{C1B20FEC-AC6C-4185-9558-FF62052651D4}"/>
              </a:ext>
            </a:extLst>
          </p:cNvPr>
          <p:cNvSpPr>
            <a:spLocks noGrp="1"/>
          </p:cNvSpPr>
          <p:nvPr>
            <p:ph type="dt" sz="half" idx="10"/>
          </p:nvPr>
        </p:nvSpPr>
        <p:spPr/>
        <p:txBody>
          <a:bodyPr/>
          <a:lstStyle/>
          <a:p>
            <a:fld id="{BFF82BF0-946A-4616-BAE0-DCDDD80FAC96}" type="datetimeFigureOut">
              <a:rPr lang="sv-SE" smtClean="0"/>
              <a:t>2025-06-08</a:t>
            </a:fld>
            <a:endParaRPr lang="sv-SE"/>
          </a:p>
        </p:txBody>
      </p:sp>
      <p:sp>
        <p:nvSpPr>
          <p:cNvPr id="8" name="Platshållare för sidfot 7">
            <a:extLst>
              <a:ext uri="{FF2B5EF4-FFF2-40B4-BE49-F238E27FC236}">
                <a16:creationId xmlns:a16="http://schemas.microsoft.com/office/drawing/2014/main" id="{C32B6478-60E6-4DB5-8AD9-C74836F55600}"/>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0966DAE3-5F86-48E0-A3B9-18884EA4F6F3}"/>
              </a:ext>
            </a:extLst>
          </p:cNvPr>
          <p:cNvSpPr>
            <a:spLocks noGrp="1"/>
          </p:cNvSpPr>
          <p:nvPr>
            <p:ph type="sldNum" sz="quarter" idx="12"/>
          </p:nvPr>
        </p:nvSpPr>
        <p:spPr/>
        <p:txBody>
          <a:bodyPr/>
          <a:lstStyle/>
          <a:p>
            <a:fld id="{EBD6EFC8-15EB-478E-A451-0F3C459F93E4}" type="slidenum">
              <a:rPr lang="sv-SE" smtClean="0"/>
              <a:t>‹#›</a:t>
            </a:fld>
            <a:endParaRPr lang="sv-SE"/>
          </a:p>
        </p:txBody>
      </p:sp>
    </p:spTree>
    <p:extLst>
      <p:ext uri="{BB962C8B-B14F-4D97-AF65-F5344CB8AC3E}">
        <p14:creationId xmlns:p14="http://schemas.microsoft.com/office/powerpoint/2010/main" val="2988031838"/>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p:cSld name="Helsidesbild">
    <p:spTree>
      <p:nvGrpSpPr>
        <p:cNvPr id="1" name=""/>
        <p:cNvGrpSpPr/>
        <p:nvPr/>
      </p:nvGrpSpPr>
      <p:grpSpPr>
        <a:xfrm>
          <a:off x="0" y="0"/>
          <a:ext cx="0" cy="0"/>
          <a:chOff x="0" y="0"/>
          <a:chExt cx="0" cy="0"/>
        </a:xfrm>
      </p:grpSpPr>
      <p:sp>
        <p:nvSpPr>
          <p:cNvPr id="10" name="Platshållare för bild 9">
            <a:extLst>
              <a:ext uri="{FF2B5EF4-FFF2-40B4-BE49-F238E27FC236}">
                <a16:creationId xmlns:a16="http://schemas.microsoft.com/office/drawing/2014/main" id="{16386569-DA0D-4783-86EC-67A11FBDDEE2}"/>
              </a:ext>
            </a:extLst>
          </p:cNvPr>
          <p:cNvSpPr>
            <a:spLocks noGrp="1" noChangeAspect="1"/>
          </p:cNvSpPr>
          <p:nvPr>
            <p:ph type="pic" sz="quarter" idx="13" hasCustomPrompt="1"/>
          </p:nvPr>
        </p:nvSpPr>
        <p:spPr>
          <a:xfrm>
            <a:off x="0" y="0"/>
            <a:ext cx="11862000" cy="6552000"/>
          </a:xfrm>
          <a:custGeom>
            <a:avLst/>
            <a:gdLst/>
            <a:ahLst/>
            <a:cxnLst/>
            <a:rect l="l" t="t" r="r" b="b"/>
            <a:pathLst>
              <a:path w="11862000" h="6552000">
                <a:moveTo>
                  <a:pt x="0" y="0"/>
                </a:moveTo>
                <a:lnTo>
                  <a:pt x="11862000" y="0"/>
                </a:lnTo>
                <a:lnTo>
                  <a:pt x="11862000" y="5414062"/>
                </a:lnTo>
                <a:lnTo>
                  <a:pt x="11780700" y="5418167"/>
                </a:lnTo>
                <a:cubicBezTo>
                  <a:pt x="11269385" y="5470094"/>
                  <a:pt x="10855402" y="5851263"/>
                  <a:pt x="10754096" y="6346330"/>
                </a:cubicBezTo>
                <a:lnTo>
                  <a:pt x="10733363" y="6552000"/>
                </a:lnTo>
                <a:lnTo>
                  <a:pt x="0" y="6552000"/>
                </a:lnTo>
                <a:close/>
              </a:path>
            </a:pathLst>
          </a:custGeom>
        </p:spPr>
        <p:txBody>
          <a:bodyPr wrap="square" anchor="ctr" anchorCtr="1">
            <a:noAutofit/>
          </a:bodyPr>
          <a:lstStyle>
            <a:lvl1pPr marL="0" indent="0" algn="ctr">
              <a:lnSpc>
                <a:spcPct val="200000"/>
              </a:lnSpc>
              <a:buFontTx/>
              <a:buNone/>
              <a:defRPr/>
            </a:lvl1pPr>
          </a:lstStyle>
          <a:p>
            <a:r>
              <a:rPr lang="sv-SE" dirty="0"/>
              <a:t>Klicka på bildikonen och infoga bild, den fyller ut platshållaren med rundat hörn</a:t>
            </a:r>
            <a:endParaRPr lang="en-US" dirty="0"/>
          </a:p>
        </p:txBody>
      </p:sp>
      <p:sp>
        <p:nvSpPr>
          <p:cNvPr id="2" name="Rubrik 1">
            <a:extLst>
              <a:ext uri="{FF2B5EF4-FFF2-40B4-BE49-F238E27FC236}">
                <a16:creationId xmlns:a16="http://schemas.microsoft.com/office/drawing/2014/main" id="{7C30C2DA-4F3E-427C-8338-E3FE1B9EBD00}"/>
              </a:ext>
            </a:extLst>
          </p:cNvPr>
          <p:cNvSpPr>
            <a:spLocks noGrp="1"/>
          </p:cNvSpPr>
          <p:nvPr>
            <p:ph type="title"/>
          </p:nvPr>
        </p:nvSpPr>
        <p:spPr/>
        <p:txBody>
          <a:bodyPr/>
          <a:lstStyle/>
          <a:p>
            <a:r>
              <a:rPr lang="sv-SE"/>
              <a:t>Klicka här för att ändra mall för rubrikformat</a:t>
            </a:r>
            <a:endParaRPr lang="en-US" dirty="0"/>
          </a:p>
        </p:txBody>
      </p:sp>
      <p:sp>
        <p:nvSpPr>
          <p:cNvPr id="3" name="Platshållare för datum 2">
            <a:extLst>
              <a:ext uri="{FF2B5EF4-FFF2-40B4-BE49-F238E27FC236}">
                <a16:creationId xmlns:a16="http://schemas.microsoft.com/office/drawing/2014/main" id="{E52497BE-5C99-4235-BD47-33F28688C66C}"/>
              </a:ext>
            </a:extLst>
          </p:cNvPr>
          <p:cNvSpPr>
            <a:spLocks noGrp="1"/>
          </p:cNvSpPr>
          <p:nvPr>
            <p:ph type="dt" sz="half" idx="10"/>
          </p:nvPr>
        </p:nvSpPr>
        <p:spPr/>
        <p:txBody>
          <a:bodyPr/>
          <a:lstStyle/>
          <a:p>
            <a:fld id="{BFF82BF0-946A-4616-BAE0-DCDDD80FAC96}" type="datetimeFigureOut">
              <a:rPr lang="sv-SE" smtClean="0"/>
              <a:t>2025-06-08</a:t>
            </a:fld>
            <a:endParaRPr lang="sv-SE"/>
          </a:p>
        </p:txBody>
      </p:sp>
      <p:sp>
        <p:nvSpPr>
          <p:cNvPr id="4" name="Platshållare för sidfot 3">
            <a:extLst>
              <a:ext uri="{FF2B5EF4-FFF2-40B4-BE49-F238E27FC236}">
                <a16:creationId xmlns:a16="http://schemas.microsoft.com/office/drawing/2014/main" id="{3540FD78-70B7-424E-A375-6D9ACFF741C0}"/>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FB14F48D-2FBD-4D25-8D1C-1F2C62904A80}"/>
              </a:ext>
            </a:extLst>
          </p:cNvPr>
          <p:cNvSpPr>
            <a:spLocks noGrp="1"/>
          </p:cNvSpPr>
          <p:nvPr>
            <p:ph type="sldNum" sz="quarter" idx="12"/>
          </p:nvPr>
        </p:nvSpPr>
        <p:spPr/>
        <p:txBody>
          <a:bodyPr/>
          <a:lstStyle/>
          <a:p>
            <a:fld id="{EBD6EFC8-15EB-478E-A451-0F3C459F93E4}" type="slidenum">
              <a:rPr lang="sv-SE" smtClean="0"/>
              <a:t>‹#›</a:t>
            </a:fld>
            <a:endParaRPr lang="sv-SE"/>
          </a:p>
        </p:txBody>
      </p:sp>
    </p:spTree>
    <p:extLst>
      <p:ext uri="{BB962C8B-B14F-4D97-AF65-F5344CB8AC3E}">
        <p14:creationId xmlns:p14="http://schemas.microsoft.com/office/powerpoint/2010/main" val="2690521620"/>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p:cSld name="Halvsides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C30C2DA-4F3E-427C-8338-E3FE1B9EBD00}"/>
              </a:ext>
            </a:extLst>
          </p:cNvPr>
          <p:cNvSpPr>
            <a:spLocks noGrp="1"/>
          </p:cNvSpPr>
          <p:nvPr>
            <p:ph type="title"/>
          </p:nvPr>
        </p:nvSpPr>
        <p:spPr>
          <a:xfrm>
            <a:off x="609600" y="274638"/>
            <a:ext cx="5181600" cy="1143000"/>
          </a:xfrm>
        </p:spPr>
        <p:txBody>
          <a:bodyPr/>
          <a:lstStyle>
            <a:lvl1pPr>
              <a:defRPr sz="3200"/>
            </a:lvl1pPr>
          </a:lstStyle>
          <a:p>
            <a:r>
              <a:rPr lang="sv-SE"/>
              <a:t>Klicka här för att ändra mall för rubrikformat</a:t>
            </a:r>
            <a:endParaRPr lang="en-US" dirty="0"/>
          </a:p>
        </p:txBody>
      </p:sp>
      <p:sp>
        <p:nvSpPr>
          <p:cNvPr id="3" name="Platshållare för datum 2">
            <a:extLst>
              <a:ext uri="{FF2B5EF4-FFF2-40B4-BE49-F238E27FC236}">
                <a16:creationId xmlns:a16="http://schemas.microsoft.com/office/drawing/2014/main" id="{E52497BE-5C99-4235-BD47-33F28688C66C}"/>
              </a:ext>
            </a:extLst>
          </p:cNvPr>
          <p:cNvSpPr>
            <a:spLocks noGrp="1"/>
          </p:cNvSpPr>
          <p:nvPr>
            <p:ph type="dt" sz="half" idx="10"/>
          </p:nvPr>
        </p:nvSpPr>
        <p:spPr/>
        <p:txBody>
          <a:bodyPr/>
          <a:lstStyle/>
          <a:p>
            <a:fld id="{BFF82BF0-946A-4616-BAE0-DCDDD80FAC96}" type="datetimeFigureOut">
              <a:rPr lang="sv-SE" smtClean="0"/>
              <a:t>2025-06-08</a:t>
            </a:fld>
            <a:endParaRPr lang="sv-SE"/>
          </a:p>
        </p:txBody>
      </p:sp>
      <p:sp>
        <p:nvSpPr>
          <p:cNvPr id="4" name="Platshållare för sidfot 3">
            <a:extLst>
              <a:ext uri="{FF2B5EF4-FFF2-40B4-BE49-F238E27FC236}">
                <a16:creationId xmlns:a16="http://schemas.microsoft.com/office/drawing/2014/main" id="{3540FD78-70B7-424E-A375-6D9ACFF741C0}"/>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FB14F48D-2FBD-4D25-8D1C-1F2C62904A80}"/>
              </a:ext>
            </a:extLst>
          </p:cNvPr>
          <p:cNvSpPr>
            <a:spLocks noGrp="1"/>
          </p:cNvSpPr>
          <p:nvPr>
            <p:ph type="sldNum" sz="quarter" idx="12"/>
          </p:nvPr>
        </p:nvSpPr>
        <p:spPr/>
        <p:txBody>
          <a:bodyPr/>
          <a:lstStyle/>
          <a:p>
            <a:fld id="{EBD6EFC8-15EB-478E-A451-0F3C459F93E4}" type="slidenum">
              <a:rPr lang="sv-SE" smtClean="0"/>
              <a:t>‹#›</a:t>
            </a:fld>
            <a:endParaRPr lang="sv-SE"/>
          </a:p>
        </p:txBody>
      </p:sp>
      <p:sp>
        <p:nvSpPr>
          <p:cNvPr id="10" name="Platshållare för innehåll 2">
            <a:extLst>
              <a:ext uri="{FF2B5EF4-FFF2-40B4-BE49-F238E27FC236}">
                <a16:creationId xmlns:a16="http://schemas.microsoft.com/office/drawing/2014/main" id="{5C763317-F411-4D62-BE3D-5C26FC77F3B8}"/>
              </a:ext>
            </a:extLst>
          </p:cNvPr>
          <p:cNvSpPr>
            <a:spLocks noGrp="1"/>
          </p:cNvSpPr>
          <p:nvPr>
            <p:ph sz="half" idx="1"/>
          </p:nvPr>
        </p:nvSpPr>
        <p:spPr>
          <a:xfrm>
            <a:off x="609600" y="1600201"/>
            <a:ext cx="5181600" cy="4525963"/>
          </a:xfrm>
        </p:spPr>
        <p:txBody>
          <a:bodyPr/>
          <a:lstStyle>
            <a:lvl1pPr>
              <a:lnSpc>
                <a:spcPct val="110000"/>
              </a:lnSpc>
              <a:spcBef>
                <a:spcPts val="1600"/>
              </a:spcBef>
              <a:defRPr/>
            </a:lvl1pPr>
            <a:lvl2pPr>
              <a:spcBef>
                <a:spcPts val="1000"/>
              </a:spcBef>
              <a:defRPr/>
            </a:lvl2pPr>
            <a:lvl3pPr>
              <a:lnSpc>
                <a:spcPct val="110000"/>
              </a:lnSpc>
              <a:defRPr/>
            </a:lvl3pPr>
            <a:lvl4pPr>
              <a:lnSpc>
                <a:spcPct val="110000"/>
              </a:lnSpc>
              <a:defRPr/>
            </a:lvl4pPr>
            <a:lvl5pPr>
              <a:lnSpc>
                <a:spcPct val="110000"/>
              </a:lnSpc>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19" name="Platshållare för bild 18">
            <a:extLst>
              <a:ext uri="{FF2B5EF4-FFF2-40B4-BE49-F238E27FC236}">
                <a16:creationId xmlns:a16="http://schemas.microsoft.com/office/drawing/2014/main" id="{D6486219-2215-4369-90BE-9897A751A24C}"/>
              </a:ext>
            </a:extLst>
          </p:cNvPr>
          <p:cNvSpPr>
            <a:spLocks noGrp="1" noChangeAspect="1"/>
          </p:cNvSpPr>
          <p:nvPr>
            <p:ph type="pic" sz="quarter" idx="13" hasCustomPrompt="1"/>
          </p:nvPr>
        </p:nvSpPr>
        <p:spPr>
          <a:xfrm>
            <a:off x="5969000" y="0"/>
            <a:ext cx="5880100" cy="6557963"/>
          </a:xfrm>
          <a:custGeom>
            <a:avLst/>
            <a:gdLst/>
            <a:ahLst/>
            <a:cxnLst/>
            <a:rect l="l" t="t" r="r" b="b"/>
            <a:pathLst>
              <a:path w="5880100" h="6557963">
                <a:moveTo>
                  <a:pt x="0" y="0"/>
                </a:moveTo>
                <a:lnTo>
                  <a:pt x="5880100" y="0"/>
                </a:lnTo>
                <a:lnTo>
                  <a:pt x="5880100" y="5413848"/>
                </a:lnTo>
                <a:lnTo>
                  <a:pt x="5815773" y="5417096"/>
                </a:lnTo>
                <a:cubicBezTo>
                  <a:pt x="5265126" y="5473017"/>
                  <a:pt x="4827361" y="5910782"/>
                  <a:pt x="4771440" y="6461429"/>
                </a:cubicBezTo>
                <a:lnTo>
                  <a:pt x="4766565" y="6557963"/>
                </a:lnTo>
                <a:lnTo>
                  <a:pt x="0" y="6557963"/>
                </a:lnTo>
                <a:close/>
              </a:path>
            </a:pathLst>
          </a:custGeom>
        </p:spPr>
        <p:txBody>
          <a:bodyPr wrap="square" anchor="ctr" anchorCtr="0">
            <a:noAutofit/>
          </a:bodyPr>
          <a:lstStyle>
            <a:lvl1pPr marL="0" indent="0">
              <a:lnSpc>
                <a:spcPct val="140000"/>
              </a:lnSpc>
              <a:buFontTx/>
              <a:buNone/>
              <a:defRPr sz="2000"/>
            </a:lvl1pPr>
          </a:lstStyle>
          <a:p>
            <a:r>
              <a:rPr lang="sv-SE" dirty="0"/>
              <a:t>Klicka på bildikonen och infoga bild, den fyller ut platshållaren med rundat hörn</a:t>
            </a:r>
            <a:endParaRPr lang="en-US" dirty="0"/>
          </a:p>
        </p:txBody>
      </p:sp>
    </p:spTree>
    <p:extLst>
      <p:ext uri="{BB962C8B-B14F-4D97-AF65-F5344CB8AC3E}">
        <p14:creationId xmlns:p14="http://schemas.microsoft.com/office/powerpoint/2010/main" val="2579311487"/>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C30C2DA-4F3E-427C-8338-E3FE1B9EBD00}"/>
              </a:ext>
            </a:extLst>
          </p:cNvPr>
          <p:cNvSpPr>
            <a:spLocks noGrp="1"/>
          </p:cNvSpPr>
          <p:nvPr>
            <p:ph type="title"/>
          </p:nvPr>
        </p:nvSpPr>
        <p:spPr/>
        <p:txBody>
          <a:bodyPr/>
          <a:lstStyle/>
          <a:p>
            <a:r>
              <a:rPr lang="sv-SE"/>
              <a:t>Klicka här för att ändra mall för rubrikformat</a:t>
            </a:r>
            <a:endParaRPr lang="en-US" dirty="0"/>
          </a:p>
        </p:txBody>
      </p:sp>
      <p:sp>
        <p:nvSpPr>
          <p:cNvPr id="3" name="Platshållare för datum 2">
            <a:extLst>
              <a:ext uri="{FF2B5EF4-FFF2-40B4-BE49-F238E27FC236}">
                <a16:creationId xmlns:a16="http://schemas.microsoft.com/office/drawing/2014/main" id="{E52497BE-5C99-4235-BD47-33F28688C66C}"/>
              </a:ext>
            </a:extLst>
          </p:cNvPr>
          <p:cNvSpPr>
            <a:spLocks noGrp="1"/>
          </p:cNvSpPr>
          <p:nvPr>
            <p:ph type="dt" sz="half" idx="10"/>
          </p:nvPr>
        </p:nvSpPr>
        <p:spPr/>
        <p:txBody>
          <a:bodyPr/>
          <a:lstStyle/>
          <a:p>
            <a:fld id="{BFF82BF0-946A-4616-BAE0-DCDDD80FAC96}" type="datetimeFigureOut">
              <a:rPr lang="sv-SE" smtClean="0"/>
              <a:t>2025-06-08</a:t>
            </a:fld>
            <a:endParaRPr lang="sv-SE"/>
          </a:p>
        </p:txBody>
      </p:sp>
      <p:sp>
        <p:nvSpPr>
          <p:cNvPr id="4" name="Platshållare för sidfot 3">
            <a:extLst>
              <a:ext uri="{FF2B5EF4-FFF2-40B4-BE49-F238E27FC236}">
                <a16:creationId xmlns:a16="http://schemas.microsoft.com/office/drawing/2014/main" id="{3540FD78-70B7-424E-A375-6D9ACFF741C0}"/>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FB14F48D-2FBD-4D25-8D1C-1F2C62904A80}"/>
              </a:ext>
            </a:extLst>
          </p:cNvPr>
          <p:cNvSpPr>
            <a:spLocks noGrp="1"/>
          </p:cNvSpPr>
          <p:nvPr>
            <p:ph type="sldNum" sz="quarter" idx="12"/>
          </p:nvPr>
        </p:nvSpPr>
        <p:spPr/>
        <p:txBody>
          <a:bodyPr/>
          <a:lstStyle/>
          <a:p>
            <a:fld id="{EBD6EFC8-15EB-478E-A451-0F3C459F93E4}" type="slidenum">
              <a:rPr lang="sv-SE" smtClean="0"/>
              <a:t>‹#›</a:t>
            </a:fld>
            <a:endParaRPr lang="sv-SE"/>
          </a:p>
        </p:txBody>
      </p:sp>
    </p:spTree>
    <p:extLst>
      <p:ext uri="{BB962C8B-B14F-4D97-AF65-F5344CB8AC3E}">
        <p14:creationId xmlns:p14="http://schemas.microsoft.com/office/powerpoint/2010/main" val="300358574"/>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35652440-C592-4A93-8685-C39895AE5F28}"/>
              </a:ext>
            </a:extLst>
          </p:cNvPr>
          <p:cNvSpPr>
            <a:spLocks noGrp="1"/>
          </p:cNvSpPr>
          <p:nvPr>
            <p:ph type="dt" sz="half" idx="10"/>
          </p:nvPr>
        </p:nvSpPr>
        <p:spPr/>
        <p:txBody>
          <a:bodyPr/>
          <a:lstStyle/>
          <a:p>
            <a:fld id="{BFF82BF0-946A-4616-BAE0-DCDDD80FAC96}" type="datetimeFigureOut">
              <a:rPr lang="sv-SE" smtClean="0"/>
              <a:t>2025-06-08</a:t>
            </a:fld>
            <a:endParaRPr lang="sv-SE"/>
          </a:p>
        </p:txBody>
      </p:sp>
      <p:sp>
        <p:nvSpPr>
          <p:cNvPr id="3" name="Platshållare för sidfot 2">
            <a:extLst>
              <a:ext uri="{FF2B5EF4-FFF2-40B4-BE49-F238E27FC236}">
                <a16:creationId xmlns:a16="http://schemas.microsoft.com/office/drawing/2014/main" id="{DFD48E40-3050-4C22-9774-9FCE32204BE2}"/>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6F3786E9-BBDD-431B-94DD-E3718E997FFE}"/>
              </a:ext>
            </a:extLst>
          </p:cNvPr>
          <p:cNvSpPr>
            <a:spLocks noGrp="1"/>
          </p:cNvSpPr>
          <p:nvPr>
            <p:ph type="sldNum" sz="quarter" idx="12"/>
          </p:nvPr>
        </p:nvSpPr>
        <p:spPr/>
        <p:txBody>
          <a:bodyPr/>
          <a:lstStyle/>
          <a:p>
            <a:fld id="{EBD6EFC8-15EB-478E-A451-0F3C459F93E4}" type="slidenum">
              <a:rPr lang="sv-SE" smtClean="0"/>
              <a:t>‹#›</a:t>
            </a:fld>
            <a:endParaRPr lang="sv-SE"/>
          </a:p>
        </p:txBody>
      </p:sp>
    </p:spTree>
    <p:extLst>
      <p:ext uri="{BB962C8B-B14F-4D97-AF65-F5344CB8AC3E}">
        <p14:creationId xmlns:p14="http://schemas.microsoft.com/office/powerpoint/2010/main" val="3802603784"/>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p:cSld name="Bild med bildtext">
    <p:spTree>
      <p:nvGrpSpPr>
        <p:cNvPr id="1" name=""/>
        <p:cNvGrpSpPr/>
        <p:nvPr/>
      </p:nvGrpSpPr>
      <p:grpSpPr>
        <a:xfrm>
          <a:off x="0" y="0"/>
          <a:ext cx="0" cy="0"/>
          <a:chOff x="0" y="0"/>
          <a:chExt cx="0" cy="0"/>
        </a:xfrm>
      </p:grpSpPr>
      <p:sp>
        <p:nvSpPr>
          <p:cNvPr id="17" name="Platshållare för bild 16">
            <a:extLst>
              <a:ext uri="{FF2B5EF4-FFF2-40B4-BE49-F238E27FC236}">
                <a16:creationId xmlns:a16="http://schemas.microsoft.com/office/drawing/2014/main" id="{AD94CA0B-BF75-4D87-8705-6B5298FD7CD6}"/>
              </a:ext>
            </a:extLst>
          </p:cNvPr>
          <p:cNvSpPr>
            <a:spLocks noGrp="1" noChangeAspect="1"/>
          </p:cNvSpPr>
          <p:nvPr>
            <p:ph type="pic" sz="quarter" idx="13" hasCustomPrompt="1"/>
          </p:nvPr>
        </p:nvSpPr>
        <p:spPr>
          <a:xfrm>
            <a:off x="4904894" y="360000"/>
            <a:ext cx="6947669" cy="6178636"/>
          </a:xfrm>
          <a:custGeom>
            <a:avLst/>
            <a:gdLst/>
            <a:ahLst/>
            <a:cxnLst/>
            <a:rect l="l" t="t" r="r" b="b"/>
            <a:pathLst>
              <a:path w="6947669" h="6264000">
                <a:moveTo>
                  <a:pt x="0" y="0"/>
                </a:moveTo>
                <a:lnTo>
                  <a:pt x="6947669" y="0"/>
                </a:lnTo>
                <a:lnTo>
                  <a:pt x="6947669" y="5141325"/>
                </a:lnTo>
                <a:lnTo>
                  <a:pt x="6873812" y="5145055"/>
                </a:lnTo>
                <a:cubicBezTo>
                  <a:pt x="6323165" y="5200976"/>
                  <a:pt x="5885400" y="5638741"/>
                  <a:pt x="5829479" y="6189389"/>
                </a:cubicBezTo>
                <a:lnTo>
                  <a:pt x="5825711" y="6264000"/>
                </a:lnTo>
                <a:lnTo>
                  <a:pt x="0" y="6264000"/>
                </a:lnTo>
                <a:close/>
              </a:path>
            </a:pathLst>
          </a:custGeom>
        </p:spPr>
        <p:txBody>
          <a:bodyPr wrap="square" anchor="ctr" anchorCtr="0">
            <a:noAutofit/>
          </a:bodyPr>
          <a:lstStyle>
            <a:lvl1pPr marL="0" indent="0">
              <a:lnSpc>
                <a:spcPct val="180000"/>
              </a:lnSpc>
              <a:buFontTx/>
              <a:buNone/>
              <a:defRPr sz="2000"/>
            </a:lvl1pPr>
          </a:lstStyle>
          <a:p>
            <a:r>
              <a:rPr lang="sv-SE" dirty="0"/>
              <a:t>Klicka på ikonen för att lägga till en bild, den fyller </a:t>
            </a:r>
            <a:br>
              <a:rPr lang="sv-SE" dirty="0"/>
            </a:br>
            <a:r>
              <a:rPr lang="sv-SE" dirty="0"/>
              <a:t>ut platshållaren med rundat hörn</a:t>
            </a:r>
            <a:endParaRPr lang="en-US" dirty="0"/>
          </a:p>
        </p:txBody>
      </p:sp>
      <p:sp>
        <p:nvSpPr>
          <p:cNvPr id="2" name="Rubrik 1">
            <a:extLst>
              <a:ext uri="{FF2B5EF4-FFF2-40B4-BE49-F238E27FC236}">
                <a16:creationId xmlns:a16="http://schemas.microsoft.com/office/drawing/2014/main" id="{9EBF9E0C-BEB5-4F8D-9A18-C5E7E941A86E}"/>
              </a:ext>
            </a:extLst>
          </p:cNvPr>
          <p:cNvSpPr>
            <a:spLocks noGrp="1"/>
          </p:cNvSpPr>
          <p:nvPr>
            <p:ph type="title"/>
          </p:nvPr>
        </p:nvSpPr>
        <p:spPr>
          <a:xfrm>
            <a:off x="609600" y="360000"/>
            <a:ext cx="3932237" cy="1600200"/>
          </a:xfrm>
        </p:spPr>
        <p:txBody>
          <a:bodyPr anchor="t" anchorCtr="0"/>
          <a:lstStyle>
            <a:lvl1pPr>
              <a:defRPr sz="3200"/>
            </a:lvl1pPr>
          </a:lstStyle>
          <a:p>
            <a:r>
              <a:rPr lang="sv-SE"/>
              <a:t>Klicka här för att ändra mall för rubrikformat</a:t>
            </a:r>
            <a:endParaRPr lang="en-US" dirty="0"/>
          </a:p>
        </p:txBody>
      </p:sp>
      <p:sp>
        <p:nvSpPr>
          <p:cNvPr id="4" name="Platshållare för text 3">
            <a:extLst>
              <a:ext uri="{FF2B5EF4-FFF2-40B4-BE49-F238E27FC236}">
                <a16:creationId xmlns:a16="http://schemas.microsoft.com/office/drawing/2014/main" id="{A63E5C69-658D-4A13-BCB5-8E05A291B188}"/>
              </a:ext>
            </a:extLst>
          </p:cNvPr>
          <p:cNvSpPr>
            <a:spLocks noGrp="1"/>
          </p:cNvSpPr>
          <p:nvPr>
            <p:ph type="body" sz="half" idx="2"/>
          </p:nvPr>
        </p:nvSpPr>
        <p:spPr>
          <a:xfrm>
            <a:off x="609600" y="1972919"/>
            <a:ext cx="3932237" cy="4262781"/>
          </a:xfrm>
        </p:spPr>
        <p:txBody>
          <a:bodyPr/>
          <a:lstStyle>
            <a:lvl1pPr marL="0" indent="0">
              <a:lnSpc>
                <a:spcPct val="11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55887BAF-EE00-4485-8F3B-9963DB69C339}"/>
              </a:ext>
            </a:extLst>
          </p:cNvPr>
          <p:cNvSpPr>
            <a:spLocks noGrp="1"/>
          </p:cNvSpPr>
          <p:nvPr>
            <p:ph type="dt" sz="half" idx="10"/>
          </p:nvPr>
        </p:nvSpPr>
        <p:spPr/>
        <p:txBody>
          <a:bodyPr/>
          <a:lstStyle/>
          <a:p>
            <a:fld id="{BFF82BF0-946A-4616-BAE0-DCDDD80FAC96}" type="datetimeFigureOut">
              <a:rPr lang="sv-SE" smtClean="0"/>
              <a:t>2025-06-08</a:t>
            </a:fld>
            <a:endParaRPr lang="sv-SE"/>
          </a:p>
        </p:txBody>
      </p:sp>
      <p:sp>
        <p:nvSpPr>
          <p:cNvPr id="6" name="Platshållare för sidfot 5">
            <a:extLst>
              <a:ext uri="{FF2B5EF4-FFF2-40B4-BE49-F238E27FC236}">
                <a16:creationId xmlns:a16="http://schemas.microsoft.com/office/drawing/2014/main" id="{C88BDE05-485E-4AB9-B501-0D51D70E5D07}"/>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98D94035-9302-4429-B749-DC9613F50DB8}"/>
              </a:ext>
            </a:extLst>
          </p:cNvPr>
          <p:cNvSpPr>
            <a:spLocks noGrp="1"/>
          </p:cNvSpPr>
          <p:nvPr>
            <p:ph type="sldNum" sz="quarter" idx="12"/>
          </p:nvPr>
        </p:nvSpPr>
        <p:spPr/>
        <p:txBody>
          <a:bodyPr/>
          <a:lstStyle/>
          <a:p>
            <a:fld id="{EBD6EFC8-15EB-478E-A451-0F3C459F93E4}" type="slidenum">
              <a:rPr lang="sv-SE" smtClean="0"/>
              <a:t>‹#›</a:t>
            </a:fld>
            <a:endParaRPr lang="sv-SE"/>
          </a:p>
        </p:txBody>
      </p:sp>
    </p:spTree>
    <p:extLst>
      <p:ext uri="{BB962C8B-B14F-4D97-AF65-F5344CB8AC3E}">
        <p14:creationId xmlns:p14="http://schemas.microsoft.com/office/powerpoint/2010/main" val="3801703457"/>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p:cSld name="Två delar Halv färg">
    <p:bg>
      <p:bgRef idx="1001">
        <a:schemeClr val="bg2"/>
      </p:bgRef>
    </p:bg>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2098311B-514A-4DC4-8FD1-424CB79B5F36}"/>
              </a:ext>
            </a:extLst>
          </p:cNvPr>
          <p:cNvSpPr/>
          <p:nvPr/>
        </p:nvSpPr>
        <p:spPr>
          <a:xfrm>
            <a:off x="0" y="0"/>
            <a:ext cx="5983357" cy="69469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Rubrik 1">
            <a:extLst>
              <a:ext uri="{FF2B5EF4-FFF2-40B4-BE49-F238E27FC236}">
                <a16:creationId xmlns:a16="http://schemas.microsoft.com/office/drawing/2014/main" id="{8386BA53-80CA-499D-B273-3926ACA41EDA}"/>
              </a:ext>
            </a:extLst>
          </p:cNvPr>
          <p:cNvSpPr>
            <a:spLocks noGrp="1"/>
          </p:cNvSpPr>
          <p:nvPr>
            <p:ph type="title"/>
          </p:nvPr>
        </p:nvSpPr>
        <p:spPr>
          <a:xfrm>
            <a:off x="609600" y="360000"/>
            <a:ext cx="5111750" cy="1143000"/>
          </a:xfrm>
        </p:spPr>
        <p:txBody>
          <a:bodyPr/>
          <a:lstStyle>
            <a:lvl1pPr>
              <a:defRPr>
                <a:solidFill>
                  <a:schemeClr val="bg2"/>
                </a:solidFill>
              </a:defRPr>
            </a:lvl1pPr>
          </a:lstStyle>
          <a:p>
            <a:r>
              <a:rPr lang="sv-SE"/>
              <a:t>Klicka här för att ändra mall för rubrikformat</a:t>
            </a:r>
            <a:endParaRPr lang="en-US" dirty="0"/>
          </a:p>
        </p:txBody>
      </p:sp>
      <p:sp>
        <p:nvSpPr>
          <p:cNvPr id="3" name="Platshållare för innehåll 2">
            <a:extLst>
              <a:ext uri="{FF2B5EF4-FFF2-40B4-BE49-F238E27FC236}">
                <a16:creationId xmlns:a16="http://schemas.microsoft.com/office/drawing/2014/main" id="{13CB0A19-16FC-4B79-906D-1C26618BA5BC}"/>
              </a:ext>
            </a:extLst>
          </p:cNvPr>
          <p:cNvSpPr>
            <a:spLocks noGrp="1"/>
          </p:cNvSpPr>
          <p:nvPr>
            <p:ph sz="half" idx="1"/>
          </p:nvPr>
        </p:nvSpPr>
        <p:spPr>
          <a:xfrm>
            <a:off x="609600" y="1600201"/>
            <a:ext cx="5181600" cy="4525963"/>
          </a:xfrm>
        </p:spPr>
        <p:txBody>
          <a:bodyPr/>
          <a:lstStyle>
            <a:lvl1pPr>
              <a:lnSpc>
                <a:spcPct val="110000"/>
              </a:lnSpc>
              <a:spcBef>
                <a:spcPts val="1600"/>
              </a:spcBef>
              <a:defRPr>
                <a:solidFill>
                  <a:schemeClr val="bg2"/>
                </a:solidFill>
              </a:defRPr>
            </a:lvl1pPr>
            <a:lvl2pPr>
              <a:spcBef>
                <a:spcPts val="1000"/>
              </a:spcBef>
              <a:defRPr>
                <a:solidFill>
                  <a:schemeClr val="bg2"/>
                </a:solidFill>
              </a:defRPr>
            </a:lvl2pPr>
            <a:lvl3pPr>
              <a:lnSpc>
                <a:spcPct val="110000"/>
              </a:lnSpc>
              <a:defRPr>
                <a:solidFill>
                  <a:schemeClr val="bg2"/>
                </a:solidFill>
              </a:defRPr>
            </a:lvl3pPr>
            <a:lvl4pPr>
              <a:lnSpc>
                <a:spcPct val="110000"/>
              </a:lnSpc>
              <a:defRPr>
                <a:solidFill>
                  <a:schemeClr val="bg2"/>
                </a:solidFill>
              </a:defRPr>
            </a:lvl4pPr>
            <a:lvl5pPr>
              <a:lnSpc>
                <a:spcPct val="110000"/>
              </a:lnSpc>
              <a:defRPr>
                <a:solidFill>
                  <a:schemeClr val="bg2"/>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Platshållare för innehåll 3">
            <a:extLst>
              <a:ext uri="{FF2B5EF4-FFF2-40B4-BE49-F238E27FC236}">
                <a16:creationId xmlns:a16="http://schemas.microsoft.com/office/drawing/2014/main" id="{5BFC9B3A-2DF1-4323-8ED3-55CBECCB975D}"/>
              </a:ext>
            </a:extLst>
          </p:cNvPr>
          <p:cNvSpPr>
            <a:spLocks noGrp="1"/>
          </p:cNvSpPr>
          <p:nvPr>
            <p:ph sz="half" idx="2"/>
          </p:nvPr>
        </p:nvSpPr>
        <p:spPr>
          <a:xfrm>
            <a:off x="6172200" y="1600200"/>
            <a:ext cx="5181600" cy="4525963"/>
          </a:xfrm>
        </p:spPr>
        <p:txBody>
          <a:bodyPr/>
          <a:lstStyle>
            <a:lvl1pPr>
              <a:lnSpc>
                <a:spcPct val="110000"/>
              </a:lnSpc>
              <a:spcBef>
                <a:spcPts val="1600"/>
              </a:spcBef>
              <a:defRPr/>
            </a:lvl1pPr>
            <a:lvl2pPr>
              <a:lnSpc>
                <a:spcPct val="110000"/>
              </a:lnSpc>
              <a:spcBef>
                <a:spcPts val="1000"/>
              </a:spcBef>
              <a:defRPr/>
            </a:lvl2pPr>
            <a:lvl3pPr>
              <a:lnSpc>
                <a:spcPct val="110000"/>
              </a:lnSpc>
              <a:defRPr/>
            </a:lvl3pPr>
            <a:lvl4pPr>
              <a:lnSpc>
                <a:spcPct val="110000"/>
              </a:lnSpc>
              <a:defRPr/>
            </a:lvl4pPr>
            <a:lvl5pPr>
              <a:lnSpc>
                <a:spcPct val="110000"/>
              </a:lnSpc>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5" name="Platshållare för datum 4">
            <a:extLst>
              <a:ext uri="{FF2B5EF4-FFF2-40B4-BE49-F238E27FC236}">
                <a16:creationId xmlns:a16="http://schemas.microsoft.com/office/drawing/2014/main" id="{CB1C50E5-8128-40E2-AE11-9CDB6525B05B}"/>
              </a:ext>
            </a:extLst>
          </p:cNvPr>
          <p:cNvSpPr>
            <a:spLocks noGrp="1"/>
          </p:cNvSpPr>
          <p:nvPr>
            <p:ph type="dt" sz="half" idx="10"/>
          </p:nvPr>
        </p:nvSpPr>
        <p:spPr/>
        <p:txBody>
          <a:bodyPr/>
          <a:lstStyle/>
          <a:p>
            <a:fld id="{BFF82BF0-946A-4616-BAE0-DCDDD80FAC96}" type="datetimeFigureOut">
              <a:rPr lang="sv-SE" smtClean="0"/>
              <a:t>2025-06-08</a:t>
            </a:fld>
            <a:endParaRPr lang="sv-SE"/>
          </a:p>
        </p:txBody>
      </p:sp>
      <p:sp>
        <p:nvSpPr>
          <p:cNvPr id="6" name="Platshållare för sidfot 5">
            <a:extLst>
              <a:ext uri="{FF2B5EF4-FFF2-40B4-BE49-F238E27FC236}">
                <a16:creationId xmlns:a16="http://schemas.microsoft.com/office/drawing/2014/main" id="{F8D02EC5-E67C-4775-9C2D-C859085834C8}"/>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CCAE321A-11E3-462D-8B66-93319761E135}"/>
              </a:ext>
            </a:extLst>
          </p:cNvPr>
          <p:cNvSpPr>
            <a:spLocks noGrp="1"/>
          </p:cNvSpPr>
          <p:nvPr>
            <p:ph type="sldNum" sz="quarter" idx="12"/>
          </p:nvPr>
        </p:nvSpPr>
        <p:spPr/>
        <p:txBody>
          <a:bodyPr/>
          <a:lstStyle/>
          <a:p>
            <a:fld id="{EBD6EFC8-15EB-478E-A451-0F3C459F93E4}" type="slidenum">
              <a:rPr lang="sv-SE" smtClean="0"/>
              <a:t>‹#›</a:t>
            </a:fld>
            <a:endParaRPr lang="sv-SE"/>
          </a:p>
        </p:txBody>
      </p:sp>
    </p:spTree>
    <p:extLst>
      <p:ext uri="{BB962C8B-B14F-4D97-AF65-F5344CB8AC3E}">
        <p14:creationId xmlns:p14="http://schemas.microsoft.com/office/powerpoint/2010/main" val="2551674149"/>
      </p:ext>
    </p:extLst>
  </p:cSld>
  <p:clrMapOvr>
    <a:overrideClrMapping bg1="dk1" tx1="lt1" bg2="dk2" tx2="lt2" accent1="accent1" accent2="accent2" accent3="accent3" accent4="accent4" accent5="accent5" accent6="accent6" hlink="hlink" folHlink="folHlink"/>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358EF10-607E-443F-9A2B-8E0CCA88DDA4}"/>
              </a:ext>
            </a:extLst>
          </p:cNvPr>
          <p:cNvSpPr>
            <a:spLocks noGrp="1"/>
          </p:cNvSpPr>
          <p:nvPr>
            <p:ph type="title"/>
          </p:nvPr>
        </p:nvSpPr>
        <p:spPr>
          <a:xfrm>
            <a:off x="609600" y="360000"/>
            <a:ext cx="3932237" cy="1600200"/>
          </a:xfrm>
        </p:spPr>
        <p:txBody>
          <a:bodyPr anchor="t" anchorCtr="0"/>
          <a:lstStyle>
            <a:lvl1pPr>
              <a:defRPr sz="3200"/>
            </a:lvl1pPr>
          </a:lstStyle>
          <a:p>
            <a:r>
              <a:rPr lang="sv-SE"/>
              <a:t>Klicka här för att ändra mall för rubrikformat</a:t>
            </a:r>
            <a:endParaRPr lang="en-US" dirty="0"/>
          </a:p>
        </p:txBody>
      </p:sp>
      <p:sp>
        <p:nvSpPr>
          <p:cNvPr id="3" name="Platshållare för innehåll 2">
            <a:extLst>
              <a:ext uri="{FF2B5EF4-FFF2-40B4-BE49-F238E27FC236}">
                <a16:creationId xmlns:a16="http://schemas.microsoft.com/office/drawing/2014/main" id="{21D38C20-00FE-457A-BE28-DF515DC716F9}"/>
              </a:ext>
            </a:extLst>
          </p:cNvPr>
          <p:cNvSpPr>
            <a:spLocks noGrp="1"/>
          </p:cNvSpPr>
          <p:nvPr>
            <p:ph idx="1"/>
          </p:nvPr>
        </p:nvSpPr>
        <p:spPr>
          <a:xfrm>
            <a:off x="4904893" y="360000"/>
            <a:ext cx="5997150" cy="5186271"/>
          </a:xfrm>
        </p:spPr>
        <p:txBody>
          <a:bodyPr/>
          <a:lstStyle>
            <a:lvl1pPr>
              <a:lnSpc>
                <a:spcPct val="110000"/>
              </a:lnSpc>
              <a:spcBef>
                <a:spcPts val="1600"/>
              </a:spcBef>
              <a:defRPr sz="3200"/>
            </a:lvl1pPr>
            <a:lvl2pPr>
              <a:lnSpc>
                <a:spcPct val="110000"/>
              </a:lnSpc>
              <a:spcBef>
                <a:spcPts val="1000"/>
              </a:spcBef>
              <a:defRPr sz="2800"/>
            </a:lvl2pPr>
            <a:lvl3pPr>
              <a:lnSpc>
                <a:spcPct val="110000"/>
              </a:lnSpc>
              <a:defRPr sz="2400"/>
            </a:lvl3pPr>
            <a:lvl4pPr>
              <a:lnSpc>
                <a:spcPct val="110000"/>
              </a:lnSpc>
              <a:defRPr sz="2000"/>
            </a:lvl4pPr>
            <a:lvl5pPr>
              <a:lnSpc>
                <a:spcPct val="110000"/>
              </a:lnSpc>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Platshållare för text 3">
            <a:extLst>
              <a:ext uri="{FF2B5EF4-FFF2-40B4-BE49-F238E27FC236}">
                <a16:creationId xmlns:a16="http://schemas.microsoft.com/office/drawing/2014/main" id="{9411AA42-BF89-4282-B410-A24FF3FD62E0}"/>
              </a:ext>
            </a:extLst>
          </p:cNvPr>
          <p:cNvSpPr>
            <a:spLocks noGrp="1"/>
          </p:cNvSpPr>
          <p:nvPr>
            <p:ph type="body" sz="half" idx="2"/>
          </p:nvPr>
        </p:nvSpPr>
        <p:spPr>
          <a:xfrm>
            <a:off x="609600" y="1972920"/>
            <a:ext cx="3932237" cy="3573352"/>
          </a:xfrm>
        </p:spPr>
        <p:txBody>
          <a:bodyPr/>
          <a:lstStyle>
            <a:lvl1pPr marL="0" indent="0">
              <a:lnSpc>
                <a:spcPct val="11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E92E6BC3-D697-4291-AD7F-D9344F72EE10}"/>
              </a:ext>
            </a:extLst>
          </p:cNvPr>
          <p:cNvSpPr>
            <a:spLocks noGrp="1"/>
          </p:cNvSpPr>
          <p:nvPr>
            <p:ph type="dt" sz="half" idx="10"/>
          </p:nvPr>
        </p:nvSpPr>
        <p:spPr/>
        <p:txBody>
          <a:bodyPr/>
          <a:lstStyle/>
          <a:p>
            <a:fld id="{BFF82BF0-946A-4616-BAE0-DCDDD80FAC96}" type="datetimeFigureOut">
              <a:rPr lang="sv-SE" smtClean="0"/>
              <a:t>2025-06-08</a:t>
            </a:fld>
            <a:endParaRPr lang="sv-SE"/>
          </a:p>
        </p:txBody>
      </p:sp>
      <p:sp>
        <p:nvSpPr>
          <p:cNvPr id="6" name="Platshållare för sidfot 5">
            <a:extLst>
              <a:ext uri="{FF2B5EF4-FFF2-40B4-BE49-F238E27FC236}">
                <a16:creationId xmlns:a16="http://schemas.microsoft.com/office/drawing/2014/main" id="{1CE3CC86-22E2-427D-ABE9-662DB6754D4F}"/>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E2A25E17-3393-4F80-B950-DA398AE31309}"/>
              </a:ext>
            </a:extLst>
          </p:cNvPr>
          <p:cNvSpPr>
            <a:spLocks noGrp="1"/>
          </p:cNvSpPr>
          <p:nvPr>
            <p:ph type="sldNum" sz="quarter" idx="12"/>
          </p:nvPr>
        </p:nvSpPr>
        <p:spPr/>
        <p:txBody>
          <a:bodyPr/>
          <a:lstStyle/>
          <a:p>
            <a:fld id="{EBD6EFC8-15EB-478E-A451-0F3C459F93E4}" type="slidenum">
              <a:rPr lang="sv-SE" smtClean="0"/>
              <a:t>‹#›</a:t>
            </a:fld>
            <a:endParaRPr lang="sv-SE"/>
          </a:p>
        </p:txBody>
      </p:sp>
    </p:spTree>
    <p:extLst>
      <p:ext uri="{BB962C8B-B14F-4D97-AF65-F5344CB8AC3E}">
        <p14:creationId xmlns:p14="http://schemas.microsoft.com/office/powerpoint/2010/main" val="17897276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4_Försättsblad">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71AC6F45-469F-C044-A178-FE2A4995A2A2}"/>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374"/>
            <a:ext cx="12192000" cy="6857626"/>
          </a:xfrm>
          <a:prstGeom prst="rect">
            <a:avLst/>
          </a:prstGeom>
        </p:spPr>
      </p:pic>
      <p:sp>
        <p:nvSpPr>
          <p:cNvPr id="7" name="textruta 6">
            <a:extLst>
              <a:ext uri="{FF2B5EF4-FFF2-40B4-BE49-F238E27FC236}">
                <a16:creationId xmlns:a16="http://schemas.microsoft.com/office/drawing/2014/main" id="{AAD9C1B3-9B71-CC4B-B776-84220D44CEB8}"/>
              </a:ext>
            </a:extLst>
          </p:cNvPr>
          <p:cNvSpPr txBox="1"/>
          <p:nvPr/>
        </p:nvSpPr>
        <p:spPr>
          <a:xfrm>
            <a:off x="0" y="6539311"/>
            <a:ext cx="1780674" cy="230832"/>
          </a:xfrm>
          <a:prstGeom prst="rect">
            <a:avLst/>
          </a:prstGeom>
          <a:noFill/>
        </p:spPr>
        <p:txBody>
          <a:bodyPr wrap="square" rtlCol="0">
            <a:spAutoFit/>
          </a:bodyPr>
          <a:lstStyle/>
          <a:p>
            <a:r>
              <a:rPr lang="sv-SE" sz="900" i="1">
                <a:solidFill>
                  <a:srgbClr val="FFFFFF"/>
                </a:solidFill>
              </a:rPr>
              <a:t>@ </a:t>
            </a:r>
            <a:r>
              <a:rPr lang="sv-SE" sz="900" i="1" err="1">
                <a:solidFill>
                  <a:srgbClr val="FFFFFF"/>
                </a:solidFill>
              </a:rPr>
              <a:t>Apelöga</a:t>
            </a:r>
            <a:endParaRPr lang="sv-SE" sz="900" i="1">
              <a:solidFill>
                <a:srgbClr val="FFFFFF"/>
              </a:solidFill>
            </a:endParaRP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9" name="Underrubrik 2">
            <a:extLst>
              <a:ext uri="{FF2B5EF4-FFF2-40B4-BE49-F238E27FC236}">
                <a16:creationId xmlns:a16="http://schemas.microsoft.com/office/drawing/2014/main" id="{41E5B7B7-EFE4-0447-95DB-46CDD9423317}"/>
              </a:ext>
            </a:extLst>
          </p:cNvPr>
          <p:cNvSpPr>
            <a:spLocks noGrp="1"/>
          </p:cNvSpPr>
          <p:nvPr>
            <p:ph type="subTitle" idx="1" hasCustomPrompt="1"/>
          </p:nvPr>
        </p:nvSpPr>
        <p:spPr>
          <a:xfrm>
            <a:off x="482545" y="1868790"/>
            <a:ext cx="7485118" cy="330654"/>
          </a:xfrm>
          <a:prstGeom prst="rect">
            <a:avLst/>
          </a:prstGeom>
        </p:spPr>
        <p:txBody>
          <a:bodyPr lIns="0" tIns="108000" rIns="0" bIns="0"/>
          <a:lstStyle>
            <a:lvl1pPr marL="268288" marR="0" indent="-260350" algn="l" defTabSz="914400" rtl="0" eaLnBrk="1" fontAlgn="auto" latinLnBrk="0" hangingPunct="1">
              <a:lnSpc>
                <a:spcPct val="90000"/>
              </a:lnSpc>
              <a:spcBef>
                <a:spcPts val="1000"/>
              </a:spcBef>
              <a:spcAft>
                <a:spcPts val="0"/>
              </a:spcAft>
              <a:buClrTx/>
              <a:buSzPct val="100000"/>
              <a:buFont typeface="Arial" panose="020B0604020202020204" pitchFamily="34" charset="0"/>
              <a:buChar char="•"/>
              <a:tabLst/>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sv-SE"/>
              <a:t>Plats för punktlista </a:t>
            </a:r>
          </a:p>
        </p:txBody>
      </p:sp>
      <p:sp>
        <p:nvSpPr>
          <p:cNvPr id="11" name="Platshållare för text 4">
            <a:extLst>
              <a:ext uri="{FF2B5EF4-FFF2-40B4-BE49-F238E27FC236}">
                <a16:creationId xmlns:a16="http://schemas.microsoft.com/office/drawing/2014/main" id="{EF89B33B-1644-A048-BC51-E309F72B3269}"/>
              </a:ext>
            </a:extLst>
          </p:cNvPr>
          <p:cNvSpPr>
            <a:spLocks noGrp="1"/>
          </p:cNvSpPr>
          <p:nvPr>
            <p:ph type="body" sz="quarter" idx="11" hasCustomPrompt="1"/>
          </p:nvPr>
        </p:nvSpPr>
        <p:spPr>
          <a:xfrm>
            <a:off x="479425" y="1400584"/>
            <a:ext cx="7488238" cy="386054"/>
          </a:xfrm>
        </p:spPr>
        <p:txBody>
          <a:bodyPr/>
          <a:lstStyle>
            <a:lvl1pPr marL="7938" indent="-7938">
              <a:buNone/>
              <a:tabLst/>
              <a:defRPr sz="2000" b="1">
                <a:solidFill>
                  <a:schemeClr val="bg1"/>
                </a:solidFill>
                <a:effectLst>
                  <a:outerShdw blurRad="571500" sx="99000" sy="99000" algn="tl" rotWithShape="0">
                    <a:prstClr val="black">
                      <a:alpha val="50000"/>
                    </a:prstClr>
                  </a:outerShdw>
                </a:effectLst>
              </a:defRPr>
            </a:lvl1pPr>
          </a:lstStyle>
          <a:p>
            <a:pPr lvl="0"/>
            <a:r>
              <a:rPr lang="sv-SE"/>
              <a:t>Underrubrik in här</a:t>
            </a:r>
          </a:p>
        </p:txBody>
      </p:sp>
      <p:sp>
        <p:nvSpPr>
          <p:cNvPr id="12" name="Platshållare för text 4">
            <a:extLst>
              <a:ext uri="{FF2B5EF4-FFF2-40B4-BE49-F238E27FC236}">
                <a16:creationId xmlns:a16="http://schemas.microsoft.com/office/drawing/2014/main" id="{6CB31DA5-E26D-8B40-B832-DB285C4B096D}"/>
              </a:ext>
            </a:extLst>
          </p:cNvPr>
          <p:cNvSpPr>
            <a:spLocks noGrp="1"/>
          </p:cNvSpPr>
          <p:nvPr>
            <p:ph type="body" sz="quarter" idx="10" hasCustomPrompt="1"/>
          </p:nvPr>
        </p:nvSpPr>
        <p:spPr>
          <a:xfrm>
            <a:off x="479425" y="937168"/>
            <a:ext cx="7488238" cy="552253"/>
          </a:xfrm>
        </p:spPr>
        <p:txBody>
          <a:bodyPr/>
          <a:lstStyle>
            <a:lvl1pPr marL="7938" indent="-7938">
              <a:buNone/>
              <a:tabLst/>
              <a:defRPr sz="3200" b="1">
                <a:solidFill>
                  <a:schemeClr val="bg1"/>
                </a:solidFill>
                <a:latin typeface="+mj-lt"/>
              </a:defRPr>
            </a:lvl1pPr>
          </a:lstStyle>
          <a:p>
            <a:pPr lvl="0"/>
            <a:r>
              <a:rPr lang="sv-SE"/>
              <a:t>Rubrik in här</a:t>
            </a:r>
          </a:p>
        </p:txBody>
      </p:sp>
      <p:pic>
        <p:nvPicPr>
          <p:cNvPr id="14" name="Bildobjekt 13">
            <a:extLst>
              <a:ext uri="{FF2B5EF4-FFF2-40B4-BE49-F238E27FC236}">
                <a16:creationId xmlns:a16="http://schemas.microsoft.com/office/drawing/2014/main" id="{1CDD5E80-7430-084A-A0BE-1F79C7A3392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121630666"/>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EAF462B-7C8A-4EC2-9A86-754718BC7D02}"/>
              </a:ext>
            </a:extLst>
          </p:cNvPr>
          <p:cNvSpPr>
            <a:spLocks noGrp="1"/>
          </p:cNvSpPr>
          <p:nvPr>
            <p:ph type="title"/>
          </p:nvPr>
        </p:nvSpPr>
        <p:spPr/>
        <p:txBody>
          <a:bodyPr/>
          <a:lstStyle/>
          <a:p>
            <a:r>
              <a:rPr lang="sv-SE"/>
              <a:t>Klicka här för att ändra mall för rubrikformat</a:t>
            </a:r>
            <a:endParaRPr lang="en-US" dirty="0"/>
          </a:p>
        </p:txBody>
      </p:sp>
      <p:sp>
        <p:nvSpPr>
          <p:cNvPr id="3" name="Platshållare för lodrät text 2">
            <a:extLst>
              <a:ext uri="{FF2B5EF4-FFF2-40B4-BE49-F238E27FC236}">
                <a16:creationId xmlns:a16="http://schemas.microsoft.com/office/drawing/2014/main" id="{A21A1C40-F691-4CC5-83A6-5B0A1689B754}"/>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Platshållare för datum 3">
            <a:extLst>
              <a:ext uri="{FF2B5EF4-FFF2-40B4-BE49-F238E27FC236}">
                <a16:creationId xmlns:a16="http://schemas.microsoft.com/office/drawing/2014/main" id="{6187DD35-D714-4303-964A-38DDA8D022A4}"/>
              </a:ext>
            </a:extLst>
          </p:cNvPr>
          <p:cNvSpPr>
            <a:spLocks noGrp="1"/>
          </p:cNvSpPr>
          <p:nvPr>
            <p:ph type="dt" sz="half" idx="10"/>
          </p:nvPr>
        </p:nvSpPr>
        <p:spPr/>
        <p:txBody>
          <a:bodyPr/>
          <a:lstStyle/>
          <a:p>
            <a:fld id="{BFF82BF0-946A-4616-BAE0-DCDDD80FAC96}" type="datetimeFigureOut">
              <a:rPr lang="sv-SE" smtClean="0"/>
              <a:t>2025-06-08</a:t>
            </a:fld>
            <a:endParaRPr lang="sv-SE"/>
          </a:p>
        </p:txBody>
      </p:sp>
      <p:sp>
        <p:nvSpPr>
          <p:cNvPr id="5" name="Platshållare för sidfot 4">
            <a:extLst>
              <a:ext uri="{FF2B5EF4-FFF2-40B4-BE49-F238E27FC236}">
                <a16:creationId xmlns:a16="http://schemas.microsoft.com/office/drawing/2014/main" id="{6E4A3F55-60A9-43F9-B11A-500A9EBBC0BA}"/>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3FB3C420-137E-419B-A4B1-6D7DDA032FDB}"/>
              </a:ext>
            </a:extLst>
          </p:cNvPr>
          <p:cNvSpPr>
            <a:spLocks noGrp="1"/>
          </p:cNvSpPr>
          <p:nvPr>
            <p:ph type="sldNum" sz="quarter" idx="12"/>
          </p:nvPr>
        </p:nvSpPr>
        <p:spPr/>
        <p:txBody>
          <a:bodyPr/>
          <a:lstStyle/>
          <a:p>
            <a:fld id="{EBD6EFC8-15EB-478E-A451-0F3C459F93E4}" type="slidenum">
              <a:rPr lang="sv-SE" smtClean="0"/>
              <a:t>‹#›</a:t>
            </a:fld>
            <a:endParaRPr lang="sv-SE"/>
          </a:p>
        </p:txBody>
      </p:sp>
    </p:spTree>
    <p:extLst>
      <p:ext uri="{BB962C8B-B14F-4D97-AF65-F5344CB8AC3E}">
        <p14:creationId xmlns:p14="http://schemas.microsoft.com/office/powerpoint/2010/main" val="2748194872"/>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1819ED1B-8FA7-4CA8-8308-66D786E373F4}"/>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endParaRPr lang="en-US" dirty="0"/>
          </a:p>
        </p:txBody>
      </p:sp>
      <p:sp>
        <p:nvSpPr>
          <p:cNvPr id="3" name="Platshållare för lodrät text 2">
            <a:extLst>
              <a:ext uri="{FF2B5EF4-FFF2-40B4-BE49-F238E27FC236}">
                <a16:creationId xmlns:a16="http://schemas.microsoft.com/office/drawing/2014/main" id="{BDD152F3-FF17-474D-A5EA-0456353B6C2B}"/>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Platshållare för datum 3">
            <a:extLst>
              <a:ext uri="{FF2B5EF4-FFF2-40B4-BE49-F238E27FC236}">
                <a16:creationId xmlns:a16="http://schemas.microsoft.com/office/drawing/2014/main" id="{C71A49F8-BA16-414D-8C48-95EA85431E89}"/>
              </a:ext>
            </a:extLst>
          </p:cNvPr>
          <p:cNvSpPr>
            <a:spLocks noGrp="1"/>
          </p:cNvSpPr>
          <p:nvPr>
            <p:ph type="dt" sz="half" idx="10"/>
          </p:nvPr>
        </p:nvSpPr>
        <p:spPr/>
        <p:txBody>
          <a:bodyPr/>
          <a:lstStyle/>
          <a:p>
            <a:fld id="{BFF82BF0-946A-4616-BAE0-DCDDD80FAC96}" type="datetimeFigureOut">
              <a:rPr lang="sv-SE" smtClean="0"/>
              <a:t>2025-06-08</a:t>
            </a:fld>
            <a:endParaRPr lang="sv-SE"/>
          </a:p>
        </p:txBody>
      </p:sp>
      <p:sp>
        <p:nvSpPr>
          <p:cNvPr id="5" name="Platshållare för sidfot 4">
            <a:extLst>
              <a:ext uri="{FF2B5EF4-FFF2-40B4-BE49-F238E27FC236}">
                <a16:creationId xmlns:a16="http://schemas.microsoft.com/office/drawing/2014/main" id="{B7DC6E67-21EC-4BD6-A546-4175E072BD88}"/>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E22F75D8-00D5-4A7F-84FF-AE4D46287B28}"/>
              </a:ext>
            </a:extLst>
          </p:cNvPr>
          <p:cNvSpPr>
            <a:spLocks noGrp="1"/>
          </p:cNvSpPr>
          <p:nvPr>
            <p:ph type="sldNum" sz="quarter" idx="12"/>
          </p:nvPr>
        </p:nvSpPr>
        <p:spPr/>
        <p:txBody>
          <a:bodyPr/>
          <a:lstStyle/>
          <a:p>
            <a:fld id="{EBD6EFC8-15EB-478E-A451-0F3C459F93E4}" type="slidenum">
              <a:rPr lang="sv-SE" smtClean="0"/>
              <a:t>‹#›</a:t>
            </a:fld>
            <a:endParaRPr lang="sv-SE"/>
          </a:p>
        </p:txBody>
      </p:sp>
    </p:spTree>
    <p:extLst>
      <p:ext uri="{BB962C8B-B14F-4D97-AF65-F5344CB8AC3E}">
        <p14:creationId xmlns:p14="http://schemas.microsoft.com/office/powerpoint/2010/main" val="3356348602"/>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userDrawn="1">
  <p:cSld name="Vitt med logo">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4772855"/>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914400" y="1700808"/>
            <a:ext cx="10363200" cy="1470025"/>
          </a:xfrm>
          <a:prstGeom prst="rect">
            <a:avLst/>
          </a:prstGeom>
        </p:spPr>
        <p:txBody>
          <a:bodyPr/>
          <a:lstStyle>
            <a:lvl1pPr algn="ctr">
              <a:defRPr/>
            </a:lvl1pPr>
          </a:lstStyle>
          <a:p>
            <a:r>
              <a:rPr lang="sv-SE"/>
              <a:t>Klicka här för att ändra mall för rubrikformat</a:t>
            </a:r>
            <a:endParaRPr lang="sv-SE" dirty="0"/>
          </a:p>
        </p:txBody>
      </p:sp>
      <p:sp>
        <p:nvSpPr>
          <p:cNvPr id="3" name="Underrubrik 2"/>
          <p:cNvSpPr>
            <a:spLocks noGrp="1"/>
          </p:cNvSpPr>
          <p:nvPr>
            <p:ph type="subTitle" idx="1"/>
          </p:nvPr>
        </p:nvSpPr>
        <p:spPr>
          <a:xfrm>
            <a:off x="1828800" y="3404592"/>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sv-SE"/>
              <a:t>Klicka här för att ändra mall för underrubrikformat</a:t>
            </a:r>
          </a:p>
        </p:txBody>
      </p:sp>
    </p:spTree>
    <p:extLst>
      <p:ext uri="{BB962C8B-B14F-4D97-AF65-F5344CB8AC3E}">
        <p14:creationId xmlns:p14="http://schemas.microsoft.com/office/powerpoint/2010/main" val="2062441318"/>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609600" y="274638"/>
            <a:ext cx="10972800" cy="1143000"/>
          </a:xfrm>
          <a:prstGeom prst="rect">
            <a:avLst/>
          </a:prstGeom>
        </p:spPr>
        <p:txBody>
          <a:bodyPr/>
          <a:lstStyle/>
          <a:p>
            <a:r>
              <a:rPr lang="sv-SE"/>
              <a:t>Klicka här för att ändra mall för rubrikformat</a:t>
            </a:r>
          </a:p>
        </p:txBody>
      </p:sp>
      <p:sp>
        <p:nvSpPr>
          <p:cNvPr id="3" name="Platshållare för innehåll 2"/>
          <p:cNvSpPr>
            <a:spLocks noGrp="1"/>
          </p:cNvSpPr>
          <p:nvPr>
            <p:ph idx="1"/>
          </p:nvPr>
        </p:nvSpPr>
        <p:spPr>
          <a:xfrm>
            <a:off x="609600" y="1600201"/>
            <a:ext cx="10972800" cy="4525963"/>
          </a:xfrm>
          <a:prstGeom prst="rect">
            <a:avLst/>
          </a:prstGeo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1056987913"/>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p:cSld name="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68249046"/>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Bild eller platta hö">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AF2D5CC-F833-48DB-B6B6-72FBF1F1A1CD}"/>
              </a:ext>
            </a:extLst>
          </p:cNvPr>
          <p:cNvSpPr>
            <a:spLocks noGrp="1"/>
          </p:cNvSpPr>
          <p:nvPr>
            <p:ph type="title"/>
          </p:nvPr>
        </p:nvSpPr>
        <p:spPr>
          <a:xfrm>
            <a:off x="695400" y="476672"/>
            <a:ext cx="5040560" cy="3960440"/>
          </a:xfrm>
          <a:prstGeom prst="rect">
            <a:avLst/>
          </a:prstGeom>
        </p:spPr>
        <p:txBody>
          <a:bodyPr/>
          <a:lstStyle/>
          <a:p>
            <a:r>
              <a:rPr lang="sv-SE"/>
              <a:t>Klicka här för att ändra mall för rubrikformat</a:t>
            </a:r>
          </a:p>
        </p:txBody>
      </p:sp>
    </p:spTree>
    <p:extLst>
      <p:ext uri="{BB962C8B-B14F-4D97-AF65-F5344CB8AC3E}">
        <p14:creationId xmlns:p14="http://schemas.microsoft.com/office/powerpoint/2010/main" val="1285620806"/>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1_Bild eller platta vä">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AF2D5CC-F833-48DB-B6B6-72FBF1F1A1CD}"/>
              </a:ext>
            </a:extLst>
          </p:cNvPr>
          <p:cNvSpPr>
            <a:spLocks noGrp="1"/>
          </p:cNvSpPr>
          <p:nvPr>
            <p:ph type="title"/>
          </p:nvPr>
        </p:nvSpPr>
        <p:spPr>
          <a:xfrm>
            <a:off x="695400" y="476672"/>
            <a:ext cx="5040560" cy="3960440"/>
          </a:xfrm>
          <a:prstGeom prst="rect">
            <a:avLst/>
          </a:prstGeom>
        </p:spPr>
        <p:txBody>
          <a:bodyPr/>
          <a:lstStyle/>
          <a:p>
            <a:r>
              <a:rPr lang="sv-SE"/>
              <a:t>Klicka här för att ändra mall för rubrikformat</a:t>
            </a:r>
          </a:p>
        </p:txBody>
      </p:sp>
    </p:spTree>
    <p:extLst>
      <p:ext uri="{BB962C8B-B14F-4D97-AF65-F5344CB8AC3E}">
        <p14:creationId xmlns:p14="http://schemas.microsoft.com/office/powerpoint/2010/main" val="1967103637"/>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609600" y="274638"/>
            <a:ext cx="10972800" cy="1143000"/>
          </a:xfrm>
          <a:prstGeom prst="rect">
            <a:avLst/>
          </a:prstGeom>
        </p:spPr>
        <p:txBody>
          <a:bodyPr/>
          <a:lstStyle/>
          <a:p>
            <a:r>
              <a:rPr lang="sv-SE"/>
              <a:t>Klicka här för att ändra mall för rubrikformat</a:t>
            </a:r>
          </a:p>
        </p:txBody>
      </p:sp>
      <p:sp>
        <p:nvSpPr>
          <p:cNvPr id="3" name="Platshållare för innehåll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innehåll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2684686949"/>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609600" y="274638"/>
            <a:ext cx="10972800" cy="1143000"/>
          </a:xfrm>
          <a:prstGeom prst="rect">
            <a:avLst/>
          </a:prstGeom>
        </p:spPr>
        <p:txBody>
          <a:bodyPr/>
          <a:lstStyle>
            <a:lvl1pPr>
              <a:defRPr/>
            </a:lvl1pPr>
          </a:lstStyle>
          <a:p>
            <a:r>
              <a:rPr lang="sv-SE"/>
              <a:t>Klicka här för att ändra mall för rubrikformat</a:t>
            </a:r>
          </a:p>
        </p:txBody>
      </p:sp>
      <p:sp>
        <p:nvSpPr>
          <p:cNvPr id="3" name="Platshållare för text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5" name="Platshållare för text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Tree>
    <p:extLst>
      <p:ext uri="{BB962C8B-B14F-4D97-AF65-F5344CB8AC3E}">
        <p14:creationId xmlns:p14="http://schemas.microsoft.com/office/powerpoint/2010/main" val="3879868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1_Försättsblad">
    <p:spTree>
      <p:nvGrpSpPr>
        <p:cNvPr id="1" name=""/>
        <p:cNvGrpSpPr/>
        <p:nvPr/>
      </p:nvGrpSpPr>
      <p:grpSpPr>
        <a:xfrm>
          <a:off x="0" y="0"/>
          <a:ext cx="0" cy="0"/>
          <a:chOff x="0" y="0"/>
          <a:chExt cx="0" cy="0"/>
        </a:xfrm>
      </p:grpSpPr>
      <p:pic>
        <p:nvPicPr>
          <p:cNvPr id="15" name="Bildobjekt 14">
            <a:extLst>
              <a:ext uri="{FF2B5EF4-FFF2-40B4-BE49-F238E27FC236}">
                <a16:creationId xmlns:a16="http://schemas.microsoft.com/office/drawing/2014/main" id="{39F1600E-1842-9542-A117-E02FC431B318}"/>
              </a:ext>
              <a:ext uri="{C183D7F6-B498-43B3-948B-1728B52AA6E4}">
                <adec:decorative xmlns:adec="http://schemas.microsoft.com/office/drawing/2017/decorative" val="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0"/>
            <a:ext cx="12192001" cy="6858000"/>
          </a:xfrm>
          <a:prstGeom prst="rect">
            <a:avLst/>
          </a:prstGeom>
        </p:spPr>
      </p:pic>
      <p:sp>
        <p:nvSpPr>
          <p:cNvPr id="10" name="Platshållare för text 4">
            <a:extLst>
              <a:ext uri="{FF2B5EF4-FFF2-40B4-BE49-F238E27FC236}">
                <a16:creationId xmlns:a16="http://schemas.microsoft.com/office/drawing/2014/main" id="{B7B07730-DD72-2A45-9179-49E0D1B7EBC2}"/>
              </a:ext>
            </a:extLst>
          </p:cNvPr>
          <p:cNvSpPr>
            <a:spLocks noGrp="1"/>
          </p:cNvSpPr>
          <p:nvPr>
            <p:ph type="body" sz="quarter" idx="11" hasCustomPrompt="1"/>
          </p:nvPr>
        </p:nvSpPr>
        <p:spPr>
          <a:xfrm>
            <a:off x="0" y="1439342"/>
            <a:ext cx="12191999" cy="386054"/>
          </a:xfrm>
        </p:spPr>
        <p:txBody>
          <a:bodyPr/>
          <a:lstStyle>
            <a:lvl1pPr marL="7938" indent="-7938" algn="ctr">
              <a:buNone/>
              <a:tabLst/>
              <a:defRPr sz="2000" b="1">
                <a:solidFill>
                  <a:schemeClr val="tx1"/>
                </a:solidFill>
              </a:defRPr>
            </a:lvl1pPr>
          </a:lstStyle>
          <a:p>
            <a:pPr lvl="0"/>
            <a:r>
              <a:rPr lang="sv-SE"/>
              <a:t>Underrubrik in här</a:t>
            </a:r>
          </a:p>
        </p:txBody>
      </p:sp>
      <p:sp>
        <p:nvSpPr>
          <p:cNvPr id="8" name="Rubrik 1">
            <a:extLst>
              <a:ext uri="{FF2B5EF4-FFF2-40B4-BE49-F238E27FC236}">
                <a16:creationId xmlns:a16="http://schemas.microsoft.com/office/drawing/2014/main" id="{5579DAFF-22D0-954B-89B2-17363D1467C7}"/>
              </a:ext>
            </a:extLst>
          </p:cNvPr>
          <p:cNvSpPr>
            <a:spLocks noGrp="1"/>
          </p:cNvSpPr>
          <p:nvPr>
            <p:ph type="ctrTitle" hasCustomPrompt="1"/>
          </p:nvPr>
        </p:nvSpPr>
        <p:spPr>
          <a:xfrm>
            <a:off x="0" y="816094"/>
            <a:ext cx="12192000" cy="623248"/>
          </a:xfrm>
        </p:spPr>
        <p:txBody>
          <a:bodyPr lIns="0" tIns="0" rIns="0" bIns="0" anchor="b"/>
          <a:lstStyle>
            <a:lvl1pPr algn="ctr">
              <a:defRPr sz="4500" b="1">
                <a:solidFill>
                  <a:schemeClr val="tx1"/>
                </a:solidFill>
                <a:latin typeface="+mj-lt"/>
              </a:defRPr>
            </a:lvl1pPr>
          </a:lstStyle>
          <a:p>
            <a:r>
              <a:rPr lang="sv-SE"/>
              <a:t>Större rubrik som tar plats</a:t>
            </a: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11" name="Bildobjekt 10">
            <a:extLst>
              <a:ext uri="{FF2B5EF4-FFF2-40B4-BE49-F238E27FC236}">
                <a16:creationId xmlns:a16="http://schemas.microsoft.com/office/drawing/2014/main" id="{2E2D0D17-AB24-3F4A-B3EE-CD55C116B9A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
        <p:nvSpPr>
          <p:cNvPr id="12" name="textruta 11">
            <a:extLst>
              <a:ext uri="{FF2B5EF4-FFF2-40B4-BE49-F238E27FC236}">
                <a16:creationId xmlns:a16="http://schemas.microsoft.com/office/drawing/2014/main" id="{6FED8E66-B043-0747-B983-510FDB30F54A}"/>
              </a:ext>
            </a:extLst>
          </p:cNvPr>
          <p:cNvSpPr txBox="1"/>
          <p:nvPr/>
        </p:nvSpPr>
        <p:spPr>
          <a:xfrm>
            <a:off x="32084" y="6568564"/>
            <a:ext cx="1780674" cy="230832"/>
          </a:xfrm>
          <a:prstGeom prst="rect">
            <a:avLst/>
          </a:prstGeom>
          <a:noFill/>
        </p:spPr>
        <p:txBody>
          <a:bodyPr wrap="square" rtlCol="0">
            <a:spAutoFit/>
          </a:bodyPr>
          <a:lstStyle/>
          <a:p>
            <a:pPr>
              <a:defRPr/>
            </a:pPr>
            <a:r>
              <a:rPr lang="sv-SE" sz="900" i="1">
                <a:solidFill>
                  <a:srgbClr val="FFFFFF"/>
                </a:solidFill>
              </a:rPr>
              <a:t>@ </a:t>
            </a:r>
            <a:r>
              <a:rPr lang="sv-SE" sz="900" i="1" err="1">
                <a:solidFill>
                  <a:srgbClr val="FFFFFF"/>
                </a:solidFill>
              </a:rPr>
              <a:t>Apelöga</a:t>
            </a:r>
            <a:endParaRPr lang="sv-SE" sz="900" i="1">
              <a:solidFill>
                <a:srgbClr val="FFFFFF"/>
              </a:solidFill>
            </a:endParaRPr>
          </a:p>
        </p:txBody>
      </p:sp>
    </p:spTree>
    <p:extLst>
      <p:ext uri="{BB962C8B-B14F-4D97-AF65-F5344CB8AC3E}">
        <p14:creationId xmlns:p14="http://schemas.microsoft.com/office/powerpoint/2010/main" val="17657360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1_Citat alt 1">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Diabildsnummer">
            <a:extLst>
              <a:ext uri="{FF2B5EF4-FFF2-40B4-BE49-F238E27FC236}">
                <a16:creationId xmlns:a16="http://schemas.microsoft.com/office/drawing/2014/main" id="{C2CE168D-F6B2-FA46-9B91-720905C9AD5F}"/>
              </a:ext>
            </a:extLst>
          </p:cNvPr>
          <p:cNvSpPr txBox="1">
            <a:spLocks noGrp="1"/>
          </p:cNvSpPr>
          <p:nvPr>
            <p:ph type="sldNum" sz="quarter" idx="4"/>
          </p:nvPr>
        </p:nvSpPr>
        <p:spPr>
          <a:xfrm>
            <a:off x="11812200" y="0"/>
            <a:ext cx="379800" cy="379800"/>
          </a:xfrm>
          <a:prstGeom prst="rect">
            <a:avLst/>
          </a:prstGeom>
          <a:solidFill>
            <a:srgbClr val="000000"/>
          </a:solidFill>
        </p:spPr>
        <p:txBody>
          <a:bodyPr anchor="ctr" anchorCtr="0"/>
          <a:lstStyle>
            <a:lvl1pPr>
              <a:defRPr sz="1200">
                <a:solidFill>
                  <a:schemeClr val="bg1"/>
                </a:solidFill>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1" name="Platshållare för text 4">
            <a:extLst>
              <a:ext uri="{FF2B5EF4-FFF2-40B4-BE49-F238E27FC236}">
                <a16:creationId xmlns:a16="http://schemas.microsoft.com/office/drawing/2014/main" id="{24FCF013-FC1D-5146-8938-5358F33DB664}"/>
              </a:ext>
            </a:extLst>
          </p:cNvPr>
          <p:cNvSpPr>
            <a:spLocks noGrp="1"/>
          </p:cNvSpPr>
          <p:nvPr>
            <p:ph type="body" sz="quarter" idx="11" hasCustomPrompt="1"/>
          </p:nvPr>
        </p:nvSpPr>
        <p:spPr>
          <a:xfrm>
            <a:off x="1022118" y="1455985"/>
            <a:ext cx="4471713" cy="330654"/>
          </a:xfrm>
        </p:spPr>
        <p:txBody>
          <a:bodyPr anchor="b" anchorCtr="0"/>
          <a:lstStyle>
            <a:lvl1pPr marL="7938" marR="0" indent="-7938"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b="0">
                <a:solidFill>
                  <a:schemeClr val="tx1"/>
                </a:solidFill>
              </a:defRPr>
            </a:lvl1pPr>
          </a:lstStyle>
          <a:p>
            <a:pPr marL="7938" marR="0" lvl="0" indent="-7938"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”Citat in här” </a:t>
            </a:r>
          </a:p>
        </p:txBody>
      </p:sp>
      <p:sp>
        <p:nvSpPr>
          <p:cNvPr id="15" name="Underrubrik 2">
            <a:extLst>
              <a:ext uri="{FF2B5EF4-FFF2-40B4-BE49-F238E27FC236}">
                <a16:creationId xmlns:a16="http://schemas.microsoft.com/office/drawing/2014/main" id="{A8A62247-ED78-504A-9F46-AEF51D4F3F78}"/>
              </a:ext>
            </a:extLst>
          </p:cNvPr>
          <p:cNvSpPr>
            <a:spLocks noGrp="1"/>
          </p:cNvSpPr>
          <p:nvPr>
            <p:ph type="subTitle" idx="1" hasCustomPrompt="1"/>
          </p:nvPr>
        </p:nvSpPr>
        <p:spPr>
          <a:xfrm>
            <a:off x="1025238" y="1868790"/>
            <a:ext cx="4468583" cy="302954"/>
          </a:xfrm>
          <a:prstGeom prst="rect">
            <a:avLst/>
          </a:prstGeom>
        </p:spPr>
        <p:txBody>
          <a:bodyPr lIns="0" tIns="108000" rIns="0" bIns="0"/>
          <a:lstStyle>
            <a:lvl1pPr marL="7938" marR="0" indent="-7938"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1">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sv-SE"/>
              <a:t>- Namn </a:t>
            </a:r>
            <a:r>
              <a:rPr lang="sv-SE" err="1"/>
              <a:t>Namnsson</a:t>
            </a:r>
            <a:r>
              <a:rPr lang="sv-SE"/>
              <a:t>, Titel Företag</a:t>
            </a:r>
          </a:p>
        </p:txBody>
      </p:sp>
      <p:pic>
        <p:nvPicPr>
          <p:cNvPr id="12" name="Bildobjekt 11">
            <a:extLst>
              <a:ext uri="{FF2B5EF4-FFF2-40B4-BE49-F238E27FC236}">
                <a16:creationId xmlns:a16="http://schemas.microsoft.com/office/drawing/2014/main" id="{41CD9F77-F715-A246-BC0F-09B7F964613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
        <p:nvSpPr>
          <p:cNvPr id="6" name="textruta 5">
            <a:extLst>
              <a:ext uri="{FF2B5EF4-FFF2-40B4-BE49-F238E27FC236}">
                <a16:creationId xmlns:a16="http://schemas.microsoft.com/office/drawing/2014/main" id="{4D021AF4-4C73-1641-A379-4FF18686D6DE}"/>
              </a:ext>
            </a:extLst>
          </p:cNvPr>
          <p:cNvSpPr txBox="1"/>
          <p:nvPr/>
        </p:nvSpPr>
        <p:spPr>
          <a:xfrm>
            <a:off x="0" y="6539311"/>
            <a:ext cx="1780674" cy="230832"/>
          </a:xfrm>
          <a:prstGeom prst="rect">
            <a:avLst/>
          </a:prstGeom>
          <a:noFill/>
        </p:spPr>
        <p:txBody>
          <a:bodyPr wrap="square" rtlCol="0">
            <a:spAutoFit/>
          </a:bodyPr>
          <a:lstStyle/>
          <a:p>
            <a:r>
              <a:rPr lang="sv-SE" sz="900" i="1">
                <a:solidFill>
                  <a:srgbClr val="FFFFFF"/>
                </a:solidFill>
              </a:rPr>
              <a:t>@ </a:t>
            </a:r>
            <a:r>
              <a:rPr lang="sv-SE" sz="900" i="1" err="1">
                <a:solidFill>
                  <a:srgbClr val="FFFFFF"/>
                </a:solidFill>
              </a:rPr>
              <a:t>Apelöga</a:t>
            </a:r>
            <a:endParaRPr lang="sv-SE" sz="900" i="1">
              <a:solidFill>
                <a:srgbClr val="FFFFFF"/>
              </a:solidFill>
            </a:endParaRPr>
          </a:p>
        </p:txBody>
      </p:sp>
    </p:spTree>
    <p:extLst>
      <p:ext uri="{BB962C8B-B14F-4D97-AF65-F5344CB8AC3E}">
        <p14:creationId xmlns:p14="http://schemas.microsoft.com/office/powerpoint/2010/main" val="3907653773"/>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a:xfrm>
            <a:off x="911424" y="692696"/>
            <a:ext cx="10972800" cy="1143000"/>
          </a:xfrm>
          <a:prstGeom prst="rect">
            <a:avLst/>
          </a:prstGeom>
        </p:spPr>
        <p:txBody>
          <a:bodyPr/>
          <a:lstStyle/>
          <a:p>
            <a:r>
              <a:rPr lang="sv-SE"/>
              <a:t>Klicka här för att ändra mall för rubrikformat</a:t>
            </a:r>
            <a:endParaRPr lang="sv-SE" dirty="0"/>
          </a:p>
        </p:txBody>
      </p:sp>
    </p:spTree>
    <p:extLst>
      <p:ext uri="{BB962C8B-B14F-4D97-AF65-F5344CB8AC3E}">
        <p14:creationId xmlns:p14="http://schemas.microsoft.com/office/powerpoint/2010/main" val="3376307583"/>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609601" y="273050"/>
            <a:ext cx="4011084" cy="1162050"/>
          </a:xfrm>
          <a:prstGeom prst="rect">
            <a:avLst/>
          </a:prstGeom>
        </p:spPr>
        <p:txBody>
          <a:bodyPr anchor="b"/>
          <a:lstStyle>
            <a:lvl1pPr algn="l">
              <a:defRPr sz="2000" b="1"/>
            </a:lvl1pPr>
          </a:lstStyle>
          <a:p>
            <a:r>
              <a:rPr lang="sv-SE"/>
              <a:t>Klicka här för att ändra mall för rubrikformat</a:t>
            </a:r>
          </a:p>
        </p:txBody>
      </p:sp>
      <p:sp>
        <p:nvSpPr>
          <p:cNvPr id="3" name="Platshållare för innehåll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4" name="Platshållare för text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Tree>
    <p:extLst>
      <p:ext uri="{BB962C8B-B14F-4D97-AF65-F5344CB8AC3E}">
        <p14:creationId xmlns:p14="http://schemas.microsoft.com/office/powerpoint/2010/main" val="92099509"/>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199456" y="4800600"/>
            <a:ext cx="8505461" cy="566738"/>
          </a:xfrm>
          <a:prstGeom prst="rect">
            <a:avLst/>
          </a:prstGeom>
        </p:spPr>
        <p:txBody>
          <a:bodyPr anchor="b"/>
          <a:lstStyle>
            <a:lvl1pPr algn="l">
              <a:defRPr sz="2000" b="1"/>
            </a:lvl1pPr>
          </a:lstStyle>
          <a:p>
            <a:r>
              <a:rPr lang="sv-SE"/>
              <a:t>Klicka här för att ändra mall för rubrikformat</a:t>
            </a:r>
          </a:p>
        </p:txBody>
      </p:sp>
      <p:sp>
        <p:nvSpPr>
          <p:cNvPr id="3" name="Platshållare för bild 2"/>
          <p:cNvSpPr>
            <a:spLocks noGrp="1"/>
          </p:cNvSpPr>
          <p:nvPr>
            <p:ph type="pic" idx="1"/>
          </p:nvPr>
        </p:nvSpPr>
        <p:spPr>
          <a:xfrm>
            <a:off x="1199456" y="476672"/>
            <a:ext cx="9793088" cy="425881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sv-SE" noProof="0"/>
              <a:t>Klicka på ikonen för att lägga till en bild</a:t>
            </a:r>
          </a:p>
        </p:txBody>
      </p:sp>
      <p:sp>
        <p:nvSpPr>
          <p:cNvPr id="4" name="Platshållare för text 3"/>
          <p:cNvSpPr>
            <a:spLocks noGrp="1"/>
          </p:cNvSpPr>
          <p:nvPr>
            <p:ph type="body" sz="half" idx="2"/>
          </p:nvPr>
        </p:nvSpPr>
        <p:spPr>
          <a:xfrm>
            <a:off x="1199456" y="5367338"/>
            <a:ext cx="8505461"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Tree>
    <p:extLst>
      <p:ext uri="{BB962C8B-B14F-4D97-AF65-F5344CB8AC3E}">
        <p14:creationId xmlns:p14="http://schemas.microsoft.com/office/powerpoint/2010/main" val="1041546461"/>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userDrawn="1">
  <p:cSld name="Vitt med logo">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1562770"/>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userDrawn="1">
  <p:cSld name="Text med stor bild höger Haväng">
    <p:bg>
      <p:bgPr>
        <a:solidFill>
          <a:srgbClr val="EAEEF2"/>
        </a:solidFill>
        <a:effectLst/>
      </p:bgPr>
    </p:bg>
    <p:spTree>
      <p:nvGrpSpPr>
        <p:cNvPr id="1" name=""/>
        <p:cNvGrpSpPr/>
        <p:nvPr/>
      </p:nvGrpSpPr>
      <p:grpSpPr>
        <a:xfrm>
          <a:off x="0" y="0"/>
          <a:ext cx="0" cy="0"/>
          <a:chOff x="0" y="0"/>
          <a:chExt cx="0" cy="0"/>
        </a:xfrm>
      </p:grpSpPr>
      <p:sp>
        <p:nvSpPr>
          <p:cNvPr id="9" name="Platshållare för bild 9">
            <a:extLst>
              <a:ext uri="{FF2B5EF4-FFF2-40B4-BE49-F238E27FC236}">
                <a16:creationId xmlns:a16="http://schemas.microsoft.com/office/drawing/2014/main" id="{AE2093C0-BC03-D443-86AD-B8EAF9F604C2}"/>
              </a:ext>
            </a:extLst>
          </p:cNvPr>
          <p:cNvSpPr>
            <a:spLocks noGrp="1"/>
          </p:cNvSpPr>
          <p:nvPr>
            <p:ph type="pic" sz="quarter" idx="13" hasCustomPrompt="1"/>
          </p:nvPr>
        </p:nvSpPr>
        <p:spPr>
          <a:xfrm>
            <a:off x="6710034" y="0"/>
            <a:ext cx="5481966" cy="6858000"/>
          </a:xfrm>
          <a:prstGeom prst="rect">
            <a:avLst/>
          </a:prstGeom>
          <a:solidFill>
            <a:srgbClr val="EAEEF2"/>
          </a:solidFill>
        </p:spPr>
        <p:txBody>
          <a:bodyPr/>
          <a:lstStyle>
            <a:lvl1pPr marL="0" indent="0" algn="ctr">
              <a:buNone/>
              <a:defRPr sz="1800">
                <a:solidFill>
                  <a:schemeClr val="bg1">
                    <a:lumMod val="65000"/>
                  </a:schemeClr>
                </a:solidFill>
              </a:defRPr>
            </a:lvl1pPr>
          </a:lstStyle>
          <a:p>
            <a:r>
              <a:rPr lang="sv-SE"/>
              <a:t>Klicka på ikonen för att lägga till en bild</a:t>
            </a:r>
          </a:p>
        </p:txBody>
      </p:sp>
      <p:sp>
        <p:nvSpPr>
          <p:cNvPr id="2" name="Rubrik 1">
            <a:extLst>
              <a:ext uri="{FF2B5EF4-FFF2-40B4-BE49-F238E27FC236}">
                <a16:creationId xmlns:a16="http://schemas.microsoft.com/office/drawing/2014/main" id="{A81F0663-29DD-6D4F-ACDE-D6BF9A99D47F}"/>
              </a:ext>
            </a:extLst>
          </p:cNvPr>
          <p:cNvSpPr>
            <a:spLocks noGrp="1"/>
          </p:cNvSpPr>
          <p:nvPr>
            <p:ph type="title"/>
          </p:nvPr>
        </p:nvSpPr>
        <p:spPr>
          <a:xfrm>
            <a:off x="838200" y="360000"/>
            <a:ext cx="5480376" cy="1296000"/>
          </a:xfrm>
          <a:prstGeom prst="rect">
            <a:avLst/>
          </a:prstGeom>
        </p:spPr>
        <p:txBody>
          <a:bodyPr/>
          <a:lstStyle/>
          <a:p>
            <a:r>
              <a:rPr lang="sv-SE"/>
              <a:t>Klicka här för att ändra mall för rubrikformat</a:t>
            </a:r>
            <a:endParaRPr lang="en-GB"/>
          </a:p>
        </p:txBody>
      </p:sp>
      <p:sp>
        <p:nvSpPr>
          <p:cNvPr id="6" name="Platshållare för innehåll 4">
            <a:extLst>
              <a:ext uri="{FF2B5EF4-FFF2-40B4-BE49-F238E27FC236}">
                <a16:creationId xmlns:a16="http://schemas.microsoft.com/office/drawing/2014/main" id="{58D5778F-E6E9-EC45-9491-8363F6CD88B9}"/>
              </a:ext>
            </a:extLst>
          </p:cNvPr>
          <p:cNvSpPr>
            <a:spLocks noGrp="1"/>
          </p:cNvSpPr>
          <p:nvPr>
            <p:ph sz="quarter" idx="11"/>
          </p:nvPr>
        </p:nvSpPr>
        <p:spPr>
          <a:xfrm>
            <a:off x="838200" y="1943999"/>
            <a:ext cx="5480376" cy="4130979"/>
          </a:xfrm>
          <a:prstGeom prst="rect">
            <a:avLst/>
          </a:prstGeo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GB"/>
          </a:p>
        </p:txBody>
      </p:sp>
    </p:spTree>
    <p:extLst>
      <p:ext uri="{BB962C8B-B14F-4D97-AF65-F5344CB8AC3E}">
        <p14:creationId xmlns:p14="http://schemas.microsoft.com/office/powerpoint/2010/main" val="2156979541"/>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userDrawn="1">
  <p:cSld name="5_Öresundsblå titel">
    <p:bg>
      <p:bgPr>
        <a:solidFill>
          <a:srgbClr val="EAEEF2"/>
        </a:solidFill>
        <a:effectLst/>
      </p:bgPr>
    </p:bg>
    <p:spTree>
      <p:nvGrpSpPr>
        <p:cNvPr id="1" name=""/>
        <p:cNvGrpSpPr/>
        <p:nvPr/>
      </p:nvGrpSpPr>
      <p:grpSpPr>
        <a:xfrm>
          <a:off x="0" y="0"/>
          <a:ext cx="0" cy="0"/>
          <a:chOff x="0" y="0"/>
          <a:chExt cx="0" cy="0"/>
        </a:xfrm>
      </p:grpSpPr>
      <p:pic>
        <p:nvPicPr>
          <p:cNvPr id="7" name="Bild 6">
            <a:extLst>
              <a:ext uri="{FF2B5EF4-FFF2-40B4-BE49-F238E27FC236}">
                <a16:creationId xmlns:a16="http://schemas.microsoft.com/office/drawing/2014/main" id="{E7344E16-18D6-CD4C-873F-31FC125E453F}"/>
              </a:ext>
            </a:extLst>
          </p:cNvPr>
          <p:cNvPicPr>
            <a:picLocks noChangeAspect="1"/>
          </p:cNvPicPr>
          <p:nvPr userDrawn="1"/>
        </p:nvPicPr>
        <p:blipFill rotWithShape="1">
          <a:blip/>
          <a:srcRect l="5383" t="66863"/>
          <a:stretch/>
        </p:blipFill>
        <p:spPr>
          <a:xfrm>
            <a:off x="0" y="4030133"/>
            <a:ext cx="11828472" cy="2729701"/>
          </a:xfrm>
          <a:prstGeom prst="rect">
            <a:avLst/>
          </a:prstGeom>
        </p:spPr>
      </p:pic>
      <p:pic>
        <p:nvPicPr>
          <p:cNvPr id="19" name="Picture 9">
            <a:extLst>
              <a:ext uri="{FF2B5EF4-FFF2-40B4-BE49-F238E27FC236}">
                <a16:creationId xmlns:a16="http://schemas.microsoft.com/office/drawing/2014/main" id="{890EC1EC-B739-7041-950A-AD01FC444BAB}"/>
              </a:ext>
            </a:extLst>
          </p:cNvPr>
          <p:cNvPicPr>
            <a:picLocks noChangeAspect="1"/>
          </p:cNvPicPr>
          <p:nvPr userDrawn="1"/>
        </p:nvPicPr>
        <p:blipFill>
          <a:blip r:embed="rId2"/>
          <a:stretch>
            <a:fillRect/>
          </a:stretch>
        </p:blipFill>
        <p:spPr>
          <a:xfrm>
            <a:off x="0" y="0"/>
            <a:ext cx="12213020" cy="6858000"/>
          </a:xfrm>
          <a:prstGeom prst="rect">
            <a:avLst/>
          </a:prstGeom>
        </p:spPr>
      </p:pic>
      <p:sp>
        <p:nvSpPr>
          <p:cNvPr id="12" name="Rubrik 1">
            <a:extLst>
              <a:ext uri="{FF2B5EF4-FFF2-40B4-BE49-F238E27FC236}">
                <a16:creationId xmlns:a16="http://schemas.microsoft.com/office/drawing/2014/main" id="{DC00CF6E-E40F-B246-8E36-4FB0C80E7308}"/>
              </a:ext>
            </a:extLst>
          </p:cNvPr>
          <p:cNvSpPr>
            <a:spLocks noGrp="1"/>
          </p:cNvSpPr>
          <p:nvPr>
            <p:ph type="ctrTitle" hasCustomPrompt="1"/>
          </p:nvPr>
        </p:nvSpPr>
        <p:spPr>
          <a:xfrm>
            <a:off x="0" y="1404364"/>
            <a:ext cx="11828472" cy="2024636"/>
          </a:xfrm>
          <a:prstGeom prst="rect">
            <a:avLst/>
          </a:prstGeom>
        </p:spPr>
        <p:txBody>
          <a:bodyPr anchor="ctr"/>
          <a:lstStyle>
            <a:lvl1pPr algn="ctr">
              <a:defRPr sz="7400" b="0">
                <a:solidFill>
                  <a:schemeClr val="accent1"/>
                </a:solidFill>
              </a:defRPr>
            </a:lvl1pPr>
          </a:lstStyle>
          <a:p>
            <a:r>
              <a:rPr lang="en-US" dirty="0"/>
              <a:t>Click to edit</a:t>
            </a:r>
            <a:endParaRPr lang="sv-SE" dirty="0"/>
          </a:p>
        </p:txBody>
      </p:sp>
    </p:spTree>
    <p:extLst>
      <p:ext uri="{BB962C8B-B14F-4D97-AF65-F5344CB8AC3E}">
        <p14:creationId xmlns:p14="http://schemas.microsoft.com/office/powerpoint/2010/main" val="488873044"/>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p:cSld name="Rubrikbild">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9A07AEC-4933-4E73-917F-A4A367715DCB}"/>
              </a:ext>
            </a:extLst>
          </p:cNvPr>
          <p:cNvSpPr>
            <a:spLocks noGrp="1"/>
          </p:cNvSpPr>
          <p:nvPr>
            <p:ph type="ctrTitle"/>
          </p:nvPr>
        </p:nvSpPr>
        <p:spPr>
          <a:xfrm>
            <a:off x="914400" y="1700809"/>
            <a:ext cx="10363200" cy="1470025"/>
          </a:xfrm>
        </p:spPr>
        <p:txBody>
          <a:bodyPr anchor="b"/>
          <a:lstStyle>
            <a:lvl1pPr algn="ctr">
              <a:lnSpc>
                <a:spcPct val="110000"/>
              </a:lnSpc>
              <a:defRPr sz="4000">
                <a:solidFill>
                  <a:schemeClr val="tx2"/>
                </a:solidFill>
              </a:defRPr>
            </a:lvl1pPr>
          </a:lstStyle>
          <a:p>
            <a:r>
              <a:rPr lang="sv-SE"/>
              <a:t>Klicka här för att ändra mall för rubrikformat</a:t>
            </a:r>
            <a:endParaRPr lang="en-US" dirty="0"/>
          </a:p>
        </p:txBody>
      </p:sp>
      <p:sp>
        <p:nvSpPr>
          <p:cNvPr id="3" name="Underrubrik 2">
            <a:extLst>
              <a:ext uri="{FF2B5EF4-FFF2-40B4-BE49-F238E27FC236}">
                <a16:creationId xmlns:a16="http://schemas.microsoft.com/office/drawing/2014/main" id="{74B17208-3F22-4DF6-B2AB-2683AB098CC7}"/>
              </a:ext>
            </a:extLst>
          </p:cNvPr>
          <p:cNvSpPr>
            <a:spLocks noGrp="1"/>
          </p:cNvSpPr>
          <p:nvPr>
            <p:ph type="subTitle" idx="1"/>
          </p:nvPr>
        </p:nvSpPr>
        <p:spPr>
          <a:xfrm>
            <a:off x="1828800" y="3404592"/>
            <a:ext cx="8534400" cy="1752600"/>
          </a:xfrm>
        </p:spPr>
        <p:txBody>
          <a:bodyPr/>
          <a:lstStyle>
            <a:lvl1pPr marL="0" indent="0" algn="ctr">
              <a:lnSpc>
                <a:spcPct val="110000"/>
              </a:lnSpc>
              <a:buNone/>
              <a:defRPr sz="32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US" dirty="0"/>
          </a:p>
        </p:txBody>
      </p:sp>
      <p:sp>
        <p:nvSpPr>
          <p:cNvPr id="4" name="Platshållare för datum 3">
            <a:extLst>
              <a:ext uri="{FF2B5EF4-FFF2-40B4-BE49-F238E27FC236}">
                <a16:creationId xmlns:a16="http://schemas.microsoft.com/office/drawing/2014/main" id="{10461F43-B2CB-4520-900E-F3955BA56D3D}"/>
              </a:ext>
            </a:extLst>
          </p:cNvPr>
          <p:cNvSpPr>
            <a:spLocks noGrp="1"/>
          </p:cNvSpPr>
          <p:nvPr>
            <p:ph type="dt" sz="half" idx="10"/>
          </p:nvPr>
        </p:nvSpPr>
        <p:spPr/>
        <p:txBody>
          <a:bodyPr/>
          <a:lstStyle>
            <a:lvl1pPr>
              <a:defRPr>
                <a:solidFill>
                  <a:schemeClr val="bg2"/>
                </a:solidFill>
              </a:defRPr>
            </a:lvl1pPr>
          </a:lstStyle>
          <a:p>
            <a:fld id="{A6E01E74-C129-49CC-A8E9-55F17C697E65}" type="datetimeFigureOut">
              <a:rPr lang="sv-SE" smtClean="0"/>
              <a:t>2025-06-08</a:t>
            </a:fld>
            <a:endParaRPr lang="sv-SE"/>
          </a:p>
        </p:txBody>
      </p:sp>
      <p:sp>
        <p:nvSpPr>
          <p:cNvPr id="5" name="Platshållare för sidfot 4">
            <a:extLst>
              <a:ext uri="{FF2B5EF4-FFF2-40B4-BE49-F238E27FC236}">
                <a16:creationId xmlns:a16="http://schemas.microsoft.com/office/drawing/2014/main" id="{719AC333-F4E3-40BB-A65E-53AF712E71AF}"/>
              </a:ext>
            </a:extLst>
          </p:cNvPr>
          <p:cNvSpPr>
            <a:spLocks noGrp="1"/>
          </p:cNvSpPr>
          <p:nvPr>
            <p:ph type="ftr" sz="quarter" idx="11"/>
          </p:nvPr>
        </p:nvSpPr>
        <p:spPr/>
        <p:txBody>
          <a:bodyPr/>
          <a:lstStyle>
            <a:lvl1pPr>
              <a:defRPr>
                <a:solidFill>
                  <a:schemeClr val="bg2"/>
                </a:solidFill>
              </a:defRPr>
            </a:lvl1pPr>
          </a:lstStyle>
          <a:p>
            <a:endParaRPr lang="sv-SE"/>
          </a:p>
        </p:txBody>
      </p:sp>
      <p:sp>
        <p:nvSpPr>
          <p:cNvPr id="6" name="Platshållare för bildnummer 5">
            <a:extLst>
              <a:ext uri="{FF2B5EF4-FFF2-40B4-BE49-F238E27FC236}">
                <a16:creationId xmlns:a16="http://schemas.microsoft.com/office/drawing/2014/main" id="{0425F725-9A08-4697-93A3-92578D977A93}"/>
              </a:ext>
            </a:extLst>
          </p:cNvPr>
          <p:cNvSpPr>
            <a:spLocks noGrp="1"/>
          </p:cNvSpPr>
          <p:nvPr>
            <p:ph type="sldNum" sz="quarter" idx="12"/>
          </p:nvPr>
        </p:nvSpPr>
        <p:spPr/>
        <p:txBody>
          <a:bodyPr/>
          <a:lstStyle>
            <a:lvl1pPr>
              <a:defRPr>
                <a:solidFill>
                  <a:schemeClr val="bg2"/>
                </a:solidFill>
              </a:defRPr>
            </a:lvl1pPr>
          </a:lstStyle>
          <a:p>
            <a:fld id="{B4730AA7-F777-4CAC-8CCC-AEA20B9348DC}" type="slidenum">
              <a:rPr lang="sv-SE" smtClean="0"/>
              <a:t>‹#›</a:t>
            </a:fld>
            <a:endParaRPr lang="sv-SE"/>
          </a:p>
        </p:txBody>
      </p:sp>
    </p:spTree>
    <p:extLst>
      <p:ext uri="{BB962C8B-B14F-4D97-AF65-F5344CB8AC3E}">
        <p14:creationId xmlns:p14="http://schemas.microsoft.com/office/powerpoint/2010/main" val="176456903"/>
      </p:ext>
    </p:extLst>
  </p:cSld>
  <p:clrMapOvr>
    <a:overrideClrMapping bg1="dk1" tx1="lt1" bg2="dk2" tx2="lt2" accent1="accent1" accent2="accent2" accent3="accent3" accent4="accent4" accent5="accent5" accent6="accent6" hlink="hlink" folHlink="folHlink"/>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p:cSld name="Rubrikbild Inverterad">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9A07AEC-4933-4E73-917F-A4A367715DCB}"/>
              </a:ext>
            </a:extLst>
          </p:cNvPr>
          <p:cNvSpPr>
            <a:spLocks noGrp="1"/>
          </p:cNvSpPr>
          <p:nvPr>
            <p:ph type="ctrTitle"/>
          </p:nvPr>
        </p:nvSpPr>
        <p:spPr>
          <a:xfrm>
            <a:off x="914400" y="1700809"/>
            <a:ext cx="10363200" cy="1470025"/>
          </a:xfrm>
        </p:spPr>
        <p:txBody>
          <a:bodyPr anchor="b"/>
          <a:lstStyle>
            <a:lvl1pPr algn="ctr">
              <a:lnSpc>
                <a:spcPct val="110000"/>
              </a:lnSpc>
              <a:defRPr sz="4000">
                <a:solidFill>
                  <a:schemeClr val="tx2"/>
                </a:solidFill>
              </a:defRPr>
            </a:lvl1pPr>
          </a:lstStyle>
          <a:p>
            <a:r>
              <a:rPr lang="sv-SE"/>
              <a:t>Klicka här för att ändra mall för rubrikformat</a:t>
            </a:r>
            <a:endParaRPr lang="en-US" dirty="0"/>
          </a:p>
        </p:txBody>
      </p:sp>
      <p:sp>
        <p:nvSpPr>
          <p:cNvPr id="3" name="Underrubrik 2">
            <a:extLst>
              <a:ext uri="{FF2B5EF4-FFF2-40B4-BE49-F238E27FC236}">
                <a16:creationId xmlns:a16="http://schemas.microsoft.com/office/drawing/2014/main" id="{74B17208-3F22-4DF6-B2AB-2683AB098CC7}"/>
              </a:ext>
            </a:extLst>
          </p:cNvPr>
          <p:cNvSpPr>
            <a:spLocks noGrp="1"/>
          </p:cNvSpPr>
          <p:nvPr>
            <p:ph type="subTitle" idx="1"/>
          </p:nvPr>
        </p:nvSpPr>
        <p:spPr>
          <a:xfrm>
            <a:off x="1828800" y="3404592"/>
            <a:ext cx="8534400" cy="1752600"/>
          </a:xfrm>
        </p:spPr>
        <p:txBody>
          <a:bodyPr/>
          <a:lstStyle>
            <a:lvl1pPr marL="0" indent="0" algn="ctr">
              <a:lnSpc>
                <a:spcPct val="110000"/>
              </a:lnSpc>
              <a:buNone/>
              <a:defRPr sz="32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endParaRPr lang="en-US" dirty="0"/>
          </a:p>
        </p:txBody>
      </p:sp>
      <p:sp>
        <p:nvSpPr>
          <p:cNvPr id="4" name="Platshållare för datum 3">
            <a:extLst>
              <a:ext uri="{FF2B5EF4-FFF2-40B4-BE49-F238E27FC236}">
                <a16:creationId xmlns:a16="http://schemas.microsoft.com/office/drawing/2014/main" id="{10461F43-B2CB-4520-900E-F3955BA56D3D}"/>
              </a:ext>
            </a:extLst>
          </p:cNvPr>
          <p:cNvSpPr>
            <a:spLocks noGrp="1"/>
          </p:cNvSpPr>
          <p:nvPr>
            <p:ph type="dt" sz="half" idx="10"/>
          </p:nvPr>
        </p:nvSpPr>
        <p:spPr/>
        <p:txBody>
          <a:bodyPr/>
          <a:lstStyle>
            <a:lvl1pPr>
              <a:defRPr>
                <a:solidFill>
                  <a:schemeClr val="bg2"/>
                </a:solidFill>
              </a:defRPr>
            </a:lvl1pPr>
          </a:lstStyle>
          <a:p>
            <a:fld id="{A6E01E74-C129-49CC-A8E9-55F17C697E65}" type="datetimeFigureOut">
              <a:rPr lang="sv-SE" smtClean="0"/>
              <a:t>2025-06-08</a:t>
            </a:fld>
            <a:endParaRPr lang="sv-SE"/>
          </a:p>
        </p:txBody>
      </p:sp>
      <p:sp>
        <p:nvSpPr>
          <p:cNvPr id="5" name="Platshållare för sidfot 4">
            <a:extLst>
              <a:ext uri="{FF2B5EF4-FFF2-40B4-BE49-F238E27FC236}">
                <a16:creationId xmlns:a16="http://schemas.microsoft.com/office/drawing/2014/main" id="{719AC333-F4E3-40BB-A65E-53AF712E71AF}"/>
              </a:ext>
            </a:extLst>
          </p:cNvPr>
          <p:cNvSpPr>
            <a:spLocks noGrp="1"/>
          </p:cNvSpPr>
          <p:nvPr>
            <p:ph type="ftr" sz="quarter" idx="11"/>
          </p:nvPr>
        </p:nvSpPr>
        <p:spPr/>
        <p:txBody>
          <a:bodyPr/>
          <a:lstStyle>
            <a:lvl1pPr>
              <a:defRPr>
                <a:solidFill>
                  <a:schemeClr val="bg2"/>
                </a:solidFill>
              </a:defRPr>
            </a:lvl1pPr>
          </a:lstStyle>
          <a:p>
            <a:endParaRPr lang="sv-SE"/>
          </a:p>
        </p:txBody>
      </p:sp>
      <p:sp>
        <p:nvSpPr>
          <p:cNvPr id="6" name="Platshållare för bildnummer 5">
            <a:extLst>
              <a:ext uri="{FF2B5EF4-FFF2-40B4-BE49-F238E27FC236}">
                <a16:creationId xmlns:a16="http://schemas.microsoft.com/office/drawing/2014/main" id="{0425F725-9A08-4697-93A3-92578D977A93}"/>
              </a:ext>
            </a:extLst>
          </p:cNvPr>
          <p:cNvSpPr>
            <a:spLocks noGrp="1"/>
          </p:cNvSpPr>
          <p:nvPr>
            <p:ph type="sldNum" sz="quarter" idx="12"/>
          </p:nvPr>
        </p:nvSpPr>
        <p:spPr/>
        <p:txBody>
          <a:bodyPr/>
          <a:lstStyle>
            <a:lvl1pPr>
              <a:defRPr>
                <a:solidFill>
                  <a:schemeClr val="bg2"/>
                </a:solidFill>
              </a:defRPr>
            </a:lvl1pPr>
          </a:lstStyle>
          <a:p>
            <a:fld id="{B4730AA7-F777-4CAC-8CCC-AEA20B9348DC}" type="slidenum">
              <a:rPr lang="sv-SE" smtClean="0"/>
              <a:t>‹#›</a:t>
            </a:fld>
            <a:endParaRPr lang="sv-SE"/>
          </a:p>
        </p:txBody>
      </p:sp>
      <p:pic>
        <p:nvPicPr>
          <p:cNvPr id="8" name="Bildobjekt 7">
            <a:extLst>
              <a:ext uri="{FF2B5EF4-FFF2-40B4-BE49-F238E27FC236}">
                <a16:creationId xmlns:a16="http://schemas.microsoft.com/office/drawing/2014/main" id="{5841A27E-EBFD-43BF-902B-FBFCD186907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11479" y="5848346"/>
            <a:ext cx="746613" cy="691200"/>
          </a:xfrm>
          <a:prstGeom prst="rect">
            <a:avLst/>
          </a:prstGeom>
        </p:spPr>
      </p:pic>
    </p:spTree>
    <p:extLst>
      <p:ext uri="{BB962C8B-B14F-4D97-AF65-F5344CB8AC3E}">
        <p14:creationId xmlns:p14="http://schemas.microsoft.com/office/powerpoint/2010/main" val="461881839"/>
      </p:ext>
    </p:extLst>
  </p:cSld>
  <p:clrMapOvr>
    <a:overrideClrMapping bg1="lt1" tx1="dk1" bg2="lt2" tx2="dk2" accent1="accent1" accent2="accent2" accent3="accent3" accent4="accent4" accent5="accent5" accent6="accent6" hlink="hlink" folHlink="folHlink"/>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91CEC2D-54D3-4A2F-A308-910BC7CAD1A8}"/>
              </a:ext>
            </a:extLst>
          </p:cNvPr>
          <p:cNvSpPr>
            <a:spLocks noGrp="1"/>
          </p:cNvSpPr>
          <p:nvPr>
            <p:ph type="title"/>
          </p:nvPr>
        </p:nvSpPr>
        <p:spPr>
          <a:xfrm>
            <a:off x="609600" y="360000"/>
            <a:ext cx="10972800" cy="1143000"/>
          </a:xfrm>
        </p:spPr>
        <p:txBody>
          <a:bodyPr anchor="t" anchorCtr="0"/>
          <a:lstStyle/>
          <a:p>
            <a:r>
              <a:rPr lang="sv-SE"/>
              <a:t>Klicka här för att ändra mall för rubrikformat</a:t>
            </a:r>
            <a:endParaRPr lang="en-US" dirty="0"/>
          </a:p>
        </p:txBody>
      </p:sp>
      <p:sp>
        <p:nvSpPr>
          <p:cNvPr id="3" name="Platshållare för innehåll 2">
            <a:extLst>
              <a:ext uri="{FF2B5EF4-FFF2-40B4-BE49-F238E27FC236}">
                <a16:creationId xmlns:a16="http://schemas.microsoft.com/office/drawing/2014/main" id="{5EA48A55-5944-49AA-AEC9-DCE7F4FA134C}"/>
              </a:ext>
            </a:extLst>
          </p:cNvPr>
          <p:cNvSpPr>
            <a:spLocks noGrp="1"/>
          </p:cNvSpPr>
          <p:nvPr>
            <p:ph idx="1"/>
          </p:nvPr>
        </p:nvSpPr>
        <p:spPr/>
        <p:txBody>
          <a:bodyPr/>
          <a:lstStyle>
            <a:lvl1pPr>
              <a:lnSpc>
                <a:spcPct val="110000"/>
              </a:lnSpc>
              <a:spcBef>
                <a:spcPts val="1600"/>
              </a:spcBef>
              <a:defRPr/>
            </a:lvl1pPr>
            <a:lvl2pPr>
              <a:lnSpc>
                <a:spcPct val="110000"/>
              </a:lnSpc>
              <a:spcBef>
                <a:spcPts val="800"/>
              </a:spcBef>
              <a:defRPr/>
            </a:lvl2pPr>
            <a:lvl3pPr>
              <a:lnSpc>
                <a:spcPct val="110000"/>
              </a:lnSpc>
              <a:spcBef>
                <a:spcPts val="800"/>
              </a:spcBef>
              <a:defRPr/>
            </a:lvl3pPr>
            <a:lvl4pPr>
              <a:lnSpc>
                <a:spcPct val="110000"/>
              </a:lnSpc>
              <a:spcBef>
                <a:spcPts val="800"/>
              </a:spcBef>
              <a:defRPr/>
            </a:lvl4pPr>
            <a:lvl5pPr>
              <a:lnSpc>
                <a:spcPct val="110000"/>
              </a:lnSpc>
              <a:spcBef>
                <a:spcPts val="800"/>
              </a:spcBef>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Platshållare för datum 3">
            <a:extLst>
              <a:ext uri="{FF2B5EF4-FFF2-40B4-BE49-F238E27FC236}">
                <a16:creationId xmlns:a16="http://schemas.microsoft.com/office/drawing/2014/main" id="{7F369186-E3DF-440E-977F-FB2B3216ED4F}"/>
              </a:ext>
            </a:extLst>
          </p:cNvPr>
          <p:cNvSpPr>
            <a:spLocks noGrp="1"/>
          </p:cNvSpPr>
          <p:nvPr>
            <p:ph type="dt" sz="half" idx="10"/>
          </p:nvPr>
        </p:nvSpPr>
        <p:spPr/>
        <p:txBody>
          <a:bodyPr/>
          <a:lstStyle/>
          <a:p>
            <a:fld id="{A6E01E74-C129-49CC-A8E9-55F17C697E65}" type="datetimeFigureOut">
              <a:rPr lang="sv-SE" smtClean="0"/>
              <a:t>2025-06-08</a:t>
            </a:fld>
            <a:endParaRPr lang="sv-SE"/>
          </a:p>
        </p:txBody>
      </p:sp>
      <p:sp>
        <p:nvSpPr>
          <p:cNvPr id="5" name="Platshållare för sidfot 4">
            <a:extLst>
              <a:ext uri="{FF2B5EF4-FFF2-40B4-BE49-F238E27FC236}">
                <a16:creationId xmlns:a16="http://schemas.microsoft.com/office/drawing/2014/main" id="{D42A9194-8EFD-4250-AB50-26F4F10DACAA}"/>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BED05CBE-4A1F-49DC-8E48-BBEEB3E600FA}"/>
              </a:ext>
            </a:extLst>
          </p:cNvPr>
          <p:cNvSpPr>
            <a:spLocks noGrp="1"/>
          </p:cNvSpPr>
          <p:nvPr>
            <p:ph type="sldNum" sz="quarter" idx="12"/>
          </p:nvPr>
        </p:nvSpPr>
        <p:spPr/>
        <p:txBody>
          <a:bodyPr/>
          <a:lstStyle/>
          <a:p>
            <a:fld id="{B4730AA7-F777-4CAC-8CCC-AEA20B9348DC}" type="slidenum">
              <a:rPr lang="sv-SE" smtClean="0"/>
              <a:t>‹#›</a:t>
            </a:fld>
            <a:endParaRPr lang="sv-SE"/>
          </a:p>
        </p:txBody>
      </p:sp>
    </p:spTree>
    <p:extLst>
      <p:ext uri="{BB962C8B-B14F-4D97-AF65-F5344CB8AC3E}">
        <p14:creationId xmlns:p14="http://schemas.microsoft.com/office/powerpoint/2010/main" val="2147738075"/>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p:cSld name="Rubrik och innehåll Hav">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91CEC2D-54D3-4A2F-A308-910BC7CAD1A8}"/>
              </a:ext>
            </a:extLst>
          </p:cNvPr>
          <p:cNvSpPr>
            <a:spLocks noGrp="1"/>
          </p:cNvSpPr>
          <p:nvPr>
            <p:ph type="title"/>
          </p:nvPr>
        </p:nvSpPr>
        <p:spPr>
          <a:xfrm>
            <a:off x="609600" y="360000"/>
            <a:ext cx="10972800" cy="1143000"/>
          </a:xfrm>
        </p:spPr>
        <p:txBody>
          <a:bodyPr anchor="t" anchorCtr="0"/>
          <a:lstStyle>
            <a:lvl1pPr>
              <a:defRPr>
                <a:solidFill>
                  <a:schemeClr val="tx2"/>
                </a:solidFill>
              </a:defRPr>
            </a:lvl1pPr>
          </a:lstStyle>
          <a:p>
            <a:r>
              <a:rPr lang="sv-SE"/>
              <a:t>Klicka här för att ändra mall för rubrikformat</a:t>
            </a:r>
            <a:endParaRPr lang="en-US" dirty="0"/>
          </a:p>
        </p:txBody>
      </p:sp>
      <p:sp>
        <p:nvSpPr>
          <p:cNvPr id="3" name="Platshållare för innehåll 2">
            <a:extLst>
              <a:ext uri="{FF2B5EF4-FFF2-40B4-BE49-F238E27FC236}">
                <a16:creationId xmlns:a16="http://schemas.microsoft.com/office/drawing/2014/main" id="{5EA48A55-5944-49AA-AEC9-DCE7F4FA134C}"/>
              </a:ext>
            </a:extLst>
          </p:cNvPr>
          <p:cNvSpPr>
            <a:spLocks noGrp="1"/>
          </p:cNvSpPr>
          <p:nvPr>
            <p:ph idx="1"/>
          </p:nvPr>
        </p:nvSpPr>
        <p:spPr/>
        <p:txBody>
          <a:bodyPr/>
          <a:lstStyle>
            <a:lvl1pPr>
              <a:lnSpc>
                <a:spcPct val="110000"/>
              </a:lnSpc>
              <a:spcBef>
                <a:spcPts val="1600"/>
              </a:spcBef>
              <a:defRPr>
                <a:solidFill>
                  <a:schemeClr val="tx2"/>
                </a:solidFill>
              </a:defRPr>
            </a:lvl1pPr>
            <a:lvl2pPr>
              <a:lnSpc>
                <a:spcPct val="110000"/>
              </a:lnSpc>
              <a:spcBef>
                <a:spcPts val="800"/>
              </a:spcBef>
              <a:defRPr>
                <a:solidFill>
                  <a:schemeClr val="tx2"/>
                </a:solidFill>
              </a:defRPr>
            </a:lvl2pPr>
            <a:lvl3pPr>
              <a:lnSpc>
                <a:spcPct val="110000"/>
              </a:lnSpc>
              <a:spcBef>
                <a:spcPts val="800"/>
              </a:spcBef>
              <a:defRPr>
                <a:solidFill>
                  <a:schemeClr val="tx2"/>
                </a:solidFill>
              </a:defRPr>
            </a:lvl3pPr>
            <a:lvl4pPr>
              <a:lnSpc>
                <a:spcPct val="110000"/>
              </a:lnSpc>
              <a:spcBef>
                <a:spcPts val="800"/>
              </a:spcBef>
              <a:defRPr>
                <a:solidFill>
                  <a:schemeClr val="tx2"/>
                </a:solidFill>
              </a:defRPr>
            </a:lvl4pPr>
            <a:lvl5pPr>
              <a:lnSpc>
                <a:spcPct val="110000"/>
              </a:lnSpc>
              <a:spcBef>
                <a:spcPts val="800"/>
              </a:spcBef>
              <a:defRPr>
                <a:solidFill>
                  <a:schemeClr val="tx2"/>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Platshållare för datum 3">
            <a:extLst>
              <a:ext uri="{FF2B5EF4-FFF2-40B4-BE49-F238E27FC236}">
                <a16:creationId xmlns:a16="http://schemas.microsoft.com/office/drawing/2014/main" id="{7F369186-E3DF-440E-977F-FB2B3216ED4F}"/>
              </a:ext>
            </a:extLst>
          </p:cNvPr>
          <p:cNvSpPr>
            <a:spLocks noGrp="1"/>
          </p:cNvSpPr>
          <p:nvPr>
            <p:ph type="dt" sz="half" idx="10"/>
          </p:nvPr>
        </p:nvSpPr>
        <p:spPr/>
        <p:txBody>
          <a:bodyPr/>
          <a:lstStyle/>
          <a:p>
            <a:fld id="{A6E01E74-C129-49CC-A8E9-55F17C697E65}" type="datetimeFigureOut">
              <a:rPr lang="sv-SE" smtClean="0"/>
              <a:t>2025-06-08</a:t>
            </a:fld>
            <a:endParaRPr lang="sv-SE"/>
          </a:p>
        </p:txBody>
      </p:sp>
      <p:sp>
        <p:nvSpPr>
          <p:cNvPr id="5" name="Platshållare för sidfot 4">
            <a:extLst>
              <a:ext uri="{FF2B5EF4-FFF2-40B4-BE49-F238E27FC236}">
                <a16:creationId xmlns:a16="http://schemas.microsoft.com/office/drawing/2014/main" id="{D42A9194-8EFD-4250-AB50-26F4F10DACAA}"/>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BED05CBE-4A1F-49DC-8E48-BBEEB3E600FA}"/>
              </a:ext>
            </a:extLst>
          </p:cNvPr>
          <p:cNvSpPr>
            <a:spLocks noGrp="1"/>
          </p:cNvSpPr>
          <p:nvPr>
            <p:ph type="sldNum" sz="quarter" idx="12"/>
          </p:nvPr>
        </p:nvSpPr>
        <p:spPr/>
        <p:txBody>
          <a:bodyPr/>
          <a:lstStyle/>
          <a:p>
            <a:fld id="{B4730AA7-F777-4CAC-8CCC-AEA20B9348DC}" type="slidenum">
              <a:rPr lang="sv-SE" smtClean="0"/>
              <a:t>‹#›</a:t>
            </a:fld>
            <a:endParaRPr lang="sv-SE"/>
          </a:p>
        </p:txBody>
      </p:sp>
    </p:spTree>
    <p:extLst>
      <p:ext uri="{BB962C8B-B14F-4D97-AF65-F5344CB8AC3E}">
        <p14:creationId xmlns:p14="http://schemas.microsoft.com/office/powerpoint/2010/main" val="3591602662"/>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1_Citat alt 2">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Diabildsnummer">
            <a:extLst>
              <a:ext uri="{FF2B5EF4-FFF2-40B4-BE49-F238E27FC236}">
                <a16:creationId xmlns:a16="http://schemas.microsoft.com/office/drawing/2014/main" id="{C2CE168D-F6B2-FA46-9B91-720905C9AD5F}"/>
              </a:ext>
            </a:extLst>
          </p:cNvPr>
          <p:cNvSpPr txBox="1">
            <a:spLocks noGrp="1"/>
          </p:cNvSpPr>
          <p:nvPr>
            <p:ph type="sldNum" sz="quarter" idx="4"/>
          </p:nvPr>
        </p:nvSpPr>
        <p:spPr>
          <a:xfrm>
            <a:off x="11812200" y="0"/>
            <a:ext cx="379800" cy="379800"/>
          </a:xfrm>
          <a:prstGeom prst="rect">
            <a:avLst/>
          </a:prstGeom>
          <a:solidFill>
            <a:srgbClr val="000000"/>
          </a:solidFill>
        </p:spPr>
        <p:txBody>
          <a:bodyPr anchor="ctr" anchorCtr="0"/>
          <a:lstStyle>
            <a:lvl1pPr>
              <a:defRPr sz="1200">
                <a:solidFill>
                  <a:schemeClr val="bg1"/>
                </a:solidFill>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5" name="Platshållare för text 4">
            <a:extLst>
              <a:ext uri="{FF2B5EF4-FFF2-40B4-BE49-F238E27FC236}">
                <a16:creationId xmlns:a16="http://schemas.microsoft.com/office/drawing/2014/main" id="{2A6A8ACB-FF2C-3746-83D7-455ADB489B69}"/>
              </a:ext>
            </a:extLst>
          </p:cNvPr>
          <p:cNvSpPr>
            <a:spLocks noGrp="1"/>
          </p:cNvSpPr>
          <p:nvPr>
            <p:ph type="body" sz="quarter" idx="11" hasCustomPrompt="1"/>
          </p:nvPr>
        </p:nvSpPr>
        <p:spPr>
          <a:xfrm>
            <a:off x="1022118" y="1455985"/>
            <a:ext cx="4471713" cy="330654"/>
          </a:xfrm>
        </p:spPr>
        <p:txBody>
          <a:bodyPr anchor="b" anchorCtr="0"/>
          <a:lstStyle>
            <a:lvl1pPr marL="7938" marR="0" indent="-7938"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b="0">
                <a:solidFill>
                  <a:schemeClr val="bg1"/>
                </a:solidFill>
              </a:defRPr>
            </a:lvl1pPr>
          </a:lstStyle>
          <a:p>
            <a:pPr marL="7938" marR="0" lvl="0" indent="-7938"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”Citat in här” </a:t>
            </a:r>
          </a:p>
        </p:txBody>
      </p:sp>
      <p:sp>
        <p:nvSpPr>
          <p:cNvPr id="16" name="Underrubrik 2">
            <a:extLst>
              <a:ext uri="{FF2B5EF4-FFF2-40B4-BE49-F238E27FC236}">
                <a16:creationId xmlns:a16="http://schemas.microsoft.com/office/drawing/2014/main" id="{FEC41DDF-F98C-384A-9BFA-D8C48CBA424A}"/>
              </a:ext>
            </a:extLst>
          </p:cNvPr>
          <p:cNvSpPr>
            <a:spLocks noGrp="1"/>
          </p:cNvSpPr>
          <p:nvPr>
            <p:ph type="subTitle" idx="1" hasCustomPrompt="1"/>
          </p:nvPr>
        </p:nvSpPr>
        <p:spPr>
          <a:xfrm>
            <a:off x="1025238" y="1868790"/>
            <a:ext cx="4468583" cy="302954"/>
          </a:xfrm>
          <a:prstGeom prst="rect">
            <a:avLst/>
          </a:prstGeom>
        </p:spPr>
        <p:txBody>
          <a:bodyPr lIns="0" tIns="108000" rIns="0" bIns="0"/>
          <a:lstStyle>
            <a:lvl1pPr marL="7938" marR="0" indent="-7938"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sv-SE"/>
              <a:t>- Namn </a:t>
            </a:r>
            <a:r>
              <a:rPr lang="sv-SE" err="1"/>
              <a:t>Namnsson</a:t>
            </a:r>
            <a:r>
              <a:rPr lang="sv-SE"/>
              <a:t>, Titel Företag</a:t>
            </a:r>
          </a:p>
        </p:txBody>
      </p:sp>
      <p:sp>
        <p:nvSpPr>
          <p:cNvPr id="8" name="textruta 7">
            <a:extLst>
              <a:ext uri="{FF2B5EF4-FFF2-40B4-BE49-F238E27FC236}">
                <a16:creationId xmlns:a16="http://schemas.microsoft.com/office/drawing/2014/main" id="{8A41EB11-93A9-8C43-835B-C0801CD5418F}"/>
              </a:ext>
            </a:extLst>
          </p:cNvPr>
          <p:cNvSpPr txBox="1"/>
          <p:nvPr/>
        </p:nvSpPr>
        <p:spPr>
          <a:xfrm>
            <a:off x="0" y="6539311"/>
            <a:ext cx="1780674" cy="230832"/>
          </a:xfrm>
          <a:prstGeom prst="rect">
            <a:avLst/>
          </a:prstGeom>
          <a:noFill/>
        </p:spPr>
        <p:txBody>
          <a:bodyPr wrap="square" rtlCol="0">
            <a:spAutoFit/>
          </a:bodyPr>
          <a:lstStyle/>
          <a:p>
            <a:r>
              <a:rPr lang="sv-SE" sz="900" i="1">
                <a:solidFill>
                  <a:srgbClr val="FFFFFF"/>
                </a:solidFill>
              </a:rPr>
              <a:t>@ Nichlas Ingvarsson</a:t>
            </a:r>
          </a:p>
        </p:txBody>
      </p:sp>
      <p:pic>
        <p:nvPicPr>
          <p:cNvPr id="12" name="Bildobjekt 11">
            <a:extLst>
              <a:ext uri="{FF2B5EF4-FFF2-40B4-BE49-F238E27FC236}">
                <a16:creationId xmlns:a16="http://schemas.microsoft.com/office/drawing/2014/main" id="{5A00FCD0-C990-EC43-BE56-BA40A20279F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1909395091"/>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p:cSld name="Rubrik och innehåll Grädde">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91CEC2D-54D3-4A2F-A308-910BC7CAD1A8}"/>
              </a:ext>
            </a:extLst>
          </p:cNvPr>
          <p:cNvSpPr>
            <a:spLocks noGrp="1"/>
          </p:cNvSpPr>
          <p:nvPr>
            <p:ph type="title"/>
          </p:nvPr>
        </p:nvSpPr>
        <p:spPr>
          <a:xfrm>
            <a:off x="609600" y="360000"/>
            <a:ext cx="10972800" cy="1143000"/>
          </a:xfrm>
        </p:spPr>
        <p:txBody>
          <a:bodyPr anchor="t" anchorCtr="0"/>
          <a:lstStyle>
            <a:lvl1pPr>
              <a:defRPr>
                <a:solidFill>
                  <a:schemeClr val="tx2"/>
                </a:solidFill>
              </a:defRPr>
            </a:lvl1pPr>
          </a:lstStyle>
          <a:p>
            <a:r>
              <a:rPr lang="sv-SE"/>
              <a:t>Klicka här för att ändra mall för rubrikformat</a:t>
            </a:r>
            <a:endParaRPr lang="en-US" dirty="0"/>
          </a:p>
        </p:txBody>
      </p:sp>
      <p:sp>
        <p:nvSpPr>
          <p:cNvPr id="3" name="Platshållare för innehåll 2">
            <a:extLst>
              <a:ext uri="{FF2B5EF4-FFF2-40B4-BE49-F238E27FC236}">
                <a16:creationId xmlns:a16="http://schemas.microsoft.com/office/drawing/2014/main" id="{5EA48A55-5944-49AA-AEC9-DCE7F4FA134C}"/>
              </a:ext>
            </a:extLst>
          </p:cNvPr>
          <p:cNvSpPr>
            <a:spLocks noGrp="1"/>
          </p:cNvSpPr>
          <p:nvPr>
            <p:ph idx="1"/>
          </p:nvPr>
        </p:nvSpPr>
        <p:spPr/>
        <p:txBody>
          <a:bodyPr/>
          <a:lstStyle>
            <a:lvl1pPr>
              <a:lnSpc>
                <a:spcPct val="110000"/>
              </a:lnSpc>
              <a:spcBef>
                <a:spcPts val="1600"/>
              </a:spcBef>
              <a:defRPr>
                <a:solidFill>
                  <a:schemeClr val="tx2"/>
                </a:solidFill>
              </a:defRPr>
            </a:lvl1pPr>
            <a:lvl2pPr>
              <a:lnSpc>
                <a:spcPct val="110000"/>
              </a:lnSpc>
              <a:spcBef>
                <a:spcPts val="800"/>
              </a:spcBef>
              <a:defRPr>
                <a:solidFill>
                  <a:schemeClr val="tx2"/>
                </a:solidFill>
              </a:defRPr>
            </a:lvl2pPr>
            <a:lvl3pPr>
              <a:lnSpc>
                <a:spcPct val="110000"/>
              </a:lnSpc>
              <a:spcBef>
                <a:spcPts val="800"/>
              </a:spcBef>
              <a:defRPr>
                <a:solidFill>
                  <a:schemeClr val="tx2"/>
                </a:solidFill>
              </a:defRPr>
            </a:lvl3pPr>
            <a:lvl4pPr>
              <a:lnSpc>
                <a:spcPct val="110000"/>
              </a:lnSpc>
              <a:spcBef>
                <a:spcPts val="800"/>
              </a:spcBef>
              <a:defRPr>
                <a:solidFill>
                  <a:schemeClr val="tx2"/>
                </a:solidFill>
              </a:defRPr>
            </a:lvl4pPr>
            <a:lvl5pPr>
              <a:lnSpc>
                <a:spcPct val="110000"/>
              </a:lnSpc>
              <a:spcBef>
                <a:spcPts val="800"/>
              </a:spcBef>
              <a:defRPr>
                <a:solidFill>
                  <a:schemeClr val="tx2"/>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Platshållare för datum 3">
            <a:extLst>
              <a:ext uri="{FF2B5EF4-FFF2-40B4-BE49-F238E27FC236}">
                <a16:creationId xmlns:a16="http://schemas.microsoft.com/office/drawing/2014/main" id="{7F369186-E3DF-440E-977F-FB2B3216ED4F}"/>
              </a:ext>
            </a:extLst>
          </p:cNvPr>
          <p:cNvSpPr>
            <a:spLocks noGrp="1"/>
          </p:cNvSpPr>
          <p:nvPr>
            <p:ph type="dt" sz="half" idx="10"/>
          </p:nvPr>
        </p:nvSpPr>
        <p:spPr/>
        <p:txBody>
          <a:bodyPr/>
          <a:lstStyle/>
          <a:p>
            <a:fld id="{A6E01E74-C129-49CC-A8E9-55F17C697E65}" type="datetimeFigureOut">
              <a:rPr lang="sv-SE" smtClean="0"/>
              <a:t>2025-06-08</a:t>
            </a:fld>
            <a:endParaRPr lang="sv-SE"/>
          </a:p>
        </p:txBody>
      </p:sp>
      <p:sp>
        <p:nvSpPr>
          <p:cNvPr id="5" name="Platshållare för sidfot 4">
            <a:extLst>
              <a:ext uri="{FF2B5EF4-FFF2-40B4-BE49-F238E27FC236}">
                <a16:creationId xmlns:a16="http://schemas.microsoft.com/office/drawing/2014/main" id="{D42A9194-8EFD-4250-AB50-26F4F10DACAA}"/>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BED05CBE-4A1F-49DC-8E48-BBEEB3E600FA}"/>
              </a:ext>
            </a:extLst>
          </p:cNvPr>
          <p:cNvSpPr>
            <a:spLocks noGrp="1"/>
          </p:cNvSpPr>
          <p:nvPr>
            <p:ph type="sldNum" sz="quarter" idx="12"/>
          </p:nvPr>
        </p:nvSpPr>
        <p:spPr/>
        <p:txBody>
          <a:bodyPr/>
          <a:lstStyle/>
          <a:p>
            <a:fld id="{B4730AA7-F777-4CAC-8CCC-AEA20B9348DC}" type="slidenum">
              <a:rPr lang="sv-SE" smtClean="0"/>
              <a:t>‹#›</a:t>
            </a:fld>
            <a:endParaRPr lang="sv-SE"/>
          </a:p>
        </p:txBody>
      </p:sp>
    </p:spTree>
    <p:extLst>
      <p:ext uri="{BB962C8B-B14F-4D97-AF65-F5344CB8AC3E}">
        <p14:creationId xmlns:p14="http://schemas.microsoft.com/office/powerpoint/2010/main" val="1162277576"/>
      </p:ext>
    </p:extLst>
  </p:cSld>
  <p:clrMapOvr>
    <a:overrideClrMapping bg1="lt1" tx1="dk1" bg2="lt2" tx2="dk2" accent1="accent1" accent2="accent2" accent3="accent3" accent4="accent4" accent5="accent5" accent6="accent6" hlink="hlink" folHlink="folHlink"/>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p:cSld name="Avsnittsrubrik">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5051D5E-8234-4FE1-A794-EDA62F1A143A}"/>
              </a:ext>
            </a:extLst>
          </p:cNvPr>
          <p:cNvSpPr>
            <a:spLocks noGrp="1"/>
          </p:cNvSpPr>
          <p:nvPr>
            <p:ph type="title"/>
          </p:nvPr>
        </p:nvSpPr>
        <p:spPr>
          <a:xfrm>
            <a:off x="831850" y="1709738"/>
            <a:ext cx="10515600" cy="2852737"/>
          </a:xfrm>
        </p:spPr>
        <p:txBody>
          <a:bodyPr anchor="b"/>
          <a:lstStyle>
            <a:lvl1pPr>
              <a:defRPr sz="5000">
                <a:solidFill>
                  <a:schemeClr val="tx2"/>
                </a:solidFill>
              </a:defRPr>
            </a:lvl1pPr>
          </a:lstStyle>
          <a:p>
            <a:r>
              <a:rPr lang="sv-SE"/>
              <a:t>Klicka här för att ändra mall för rubrikformat</a:t>
            </a:r>
            <a:endParaRPr lang="en-US" dirty="0"/>
          </a:p>
        </p:txBody>
      </p:sp>
      <p:sp>
        <p:nvSpPr>
          <p:cNvPr id="3" name="Platshållare för text 2">
            <a:extLst>
              <a:ext uri="{FF2B5EF4-FFF2-40B4-BE49-F238E27FC236}">
                <a16:creationId xmlns:a16="http://schemas.microsoft.com/office/drawing/2014/main" id="{C39D4FA4-1020-4858-AFFD-B42ADD9A0257}"/>
              </a:ext>
            </a:extLst>
          </p:cNvPr>
          <p:cNvSpPr>
            <a:spLocks noGrp="1"/>
          </p:cNvSpPr>
          <p:nvPr>
            <p:ph type="body" idx="1"/>
          </p:nvPr>
        </p:nvSpPr>
        <p:spPr>
          <a:xfrm>
            <a:off x="831850" y="4589463"/>
            <a:ext cx="10515600" cy="1500187"/>
          </a:xfrm>
        </p:spPr>
        <p:txBody>
          <a:bodyPr/>
          <a:lstStyle>
            <a:lvl1pPr marL="0" indent="0">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B9AA0B6B-7AF9-4DB1-9AD8-B53FE065E15E}"/>
              </a:ext>
            </a:extLst>
          </p:cNvPr>
          <p:cNvSpPr>
            <a:spLocks noGrp="1"/>
          </p:cNvSpPr>
          <p:nvPr>
            <p:ph type="dt" sz="half" idx="10"/>
          </p:nvPr>
        </p:nvSpPr>
        <p:spPr/>
        <p:txBody>
          <a:bodyPr/>
          <a:lstStyle/>
          <a:p>
            <a:fld id="{A6E01E74-C129-49CC-A8E9-55F17C697E65}" type="datetimeFigureOut">
              <a:rPr lang="sv-SE" smtClean="0"/>
              <a:t>2025-06-08</a:t>
            </a:fld>
            <a:endParaRPr lang="sv-SE"/>
          </a:p>
        </p:txBody>
      </p:sp>
      <p:sp>
        <p:nvSpPr>
          <p:cNvPr id="5" name="Platshållare för sidfot 4">
            <a:extLst>
              <a:ext uri="{FF2B5EF4-FFF2-40B4-BE49-F238E27FC236}">
                <a16:creationId xmlns:a16="http://schemas.microsoft.com/office/drawing/2014/main" id="{A173734F-9E81-4EBF-828B-55E450247C8F}"/>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4B4E38FE-8DC6-480D-A933-4F56F2E69512}"/>
              </a:ext>
            </a:extLst>
          </p:cNvPr>
          <p:cNvSpPr>
            <a:spLocks noGrp="1"/>
          </p:cNvSpPr>
          <p:nvPr>
            <p:ph type="sldNum" sz="quarter" idx="12"/>
          </p:nvPr>
        </p:nvSpPr>
        <p:spPr/>
        <p:txBody>
          <a:bodyPr/>
          <a:lstStyle/>
          <a:p>
            <a:fld id="{B4730AA7-F777-4CAC-8CCC-AEA20B9348DC}" type="slidenum">
              <a:rPr lang="sv-SE" smtClean="0"/>
              <a:t>‹#›</a:t>
            </a:fld>
            <a:endParaRPr lang="sv-SE"/>
          </a:p>
        </p:txBody>
      </p:sp>
    </p:spTree>
    <p:extLst>
      <p:ext uri="{BB962C8B-B14F-4D97-AF65-F5344CB8AC3E}">
        <p14:creationId xmlns:p14="http://schemas.microsoft.com/office/powerpoint/2010/main" val="3825303539"/>
      </p:ext>
    </p:extLst>
  </p:cSld>
  <p:clrMapOvr>
    <a:overrideClrMapping bg1="dk1" tx1="lt1" bg2="dk2" tx2="lt2" accent1="accent1" accent2="accent2" accent3="accent3" accent4="accent4" accent5="accent5" accent6="accent6" hlink="hlink" folHlink="folHlink"/>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386BA53-80CA-499D-B273-3926ACA41EDA}"/>
              </a:ext>
            </a:extLst>
          </p:cNvPr>
          <p:cNvSpPr>
            <a:spLocks noGrp="1"/>
          </p:cNvSpPr>
          <p:nvPr>
            <p:ph type="title"/>
          </p:nvPr>
        </p:nvSpPr>
        <p:spPr/>
        <p:txBody>
          <a:bodyPr/>
          <a:lstStyle/>
          <a:p>
            <a:r>
              <a:rPr lang="sv-SE"/>
              <a:t>Klicka här för att ändra mall för rubrikformat</a:t>
            </a:r>
            <a:endParaRPr lang="en-US" dirty="0"/>
          </a:p>
        </p:txBody>
      </p:sp>
      <p:sp>
        <p:nvSpPr>
          <p:cNvPr id="3" name="Platshållare för innehåll 2">
            <a:extLst>
              <a:ext uri="{FF2B5EF4-FFF2-40B4-BE49-F238E27FC236}">
                <a16:creationId xmlns:a16="http://schemas.microsoft.com/office/drawing/2014/main" id="{13CB0A19-16FC-4B79-906D-1C26618BA5BC}"/>
              </a:ext>
            </a:extLst>
          </p:cNvPr>
          <p:cNvSpPr>
            <a:spLocks noGrp="1"/>
          </p:cNvSpPr>
          <p:nvPr>
            <p:ph sz="half" idx="1"/>
          </p:nvPr>
        </p:nvSpPr>
        <p:spPr>
          <a:xfrm>
            <a:off x="609600" y="1600201"/>
            <a:ext cx="5181600" cy="4525963"/>
          </a:xfrm>
        </p:spPr>
        <p:txBody>
          <a:bodyPr/>
          <a:lstStyle>
            <a:lvl1pPr>
              <a:lnSpc>
                <a:spcPct val="110000"/>
              </a:lnSpc>
              <a:spcBef>
                <a:spcPts val="1600"/>
              </a:spcBef>
              <a:defRPr/>
            </a:lvl1pPr>
            <a:lvl2pPr>
              <a:spcBef>
                <a:spcPts val="1000"/>
              </a:spcBef>
              <a:defRPr/>
            </a:lvl2pPr>
            <a:lvl3pPr>
              <a:lnSpc>
                <a:spcPct val="110000"/>
              </a:lnSpc>
              <a:defRPr/>
            </a:lvl3pPr>
            <a:lvl4pPr>
              <a:lnSpc>
                <a:spcPct val="110000"/>
              </a:lnSpc>
              <a:defRPr/>
            </a:lvl4pPr>
            <a:lvl5pPr>
              <a:lnSpc>
                <a:spcPct val="110000"/>
              </a:lnSpc>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Platshållare för innehåll 3">
            <a:extLst>
              <a:ext uri="{FF2B5EF4-FFF2-40B4-BE49-F238E27FC236}">
                <a16:creationId xmlns:a16="http://schemas.microsoft.com/office/drawing/2014/main" id="{5BFC9B3A-2DF1-4323-8ED3-55CBECCB975D}"/>
              </a:ext>
            </a:extLst>
          </p:cNvPr>
          <p:cNvSpPr>
            <a:spLocks noGrp="1"/>
          </p:cNvSpPr>
          <p:nvPr>
            <p:ph sz="half" idx="2"/>
          </p:nvPr>
        </p:nvSpPr>
        <p:spPr>
          <a:xfrm>
            <a:off x="6172200" y="1600200"/>
            <a:ext cx="5181600" cy="4525963"/>
          </a:xfrm>
        </p:spPr>
        <p:txBody>
          <a:bodyPr/>
          <a:lstStyle>
            <a:lvl1pPr>
              <a:lnSpc>
                <a:spcPct val="110000"/>
              </a:lnSpc>
              <a:spcBef>
                <a:spcPts val="1600"/>
              </a:spcBef>
              <a:defRPr/>
            </a:lvl1pPr>
            <a:lvl2pPr>
              <a:lnSpc>
                <a:spcPct val="110000"/>
              </a:lnSpc>
              <a:spcBef>
                <a:spcPts val="1000"/>
              </a:spcBef>
              <a:defRPr/>
            </a:lvl2pPr>
            <a:lvl3pPr>
              <a:lnSpc>
                <a:spcPct val="110000"/>
              </a:lnSpc>
              <a:defRPr/>
            </a:lvl3pPr>
            <a:lvl4pPr>
              <a:lnSpc>
                <a:spcPct val="110000"/>
              </a:lnSpc>
              <a:defRPr/>
            </a:lvl4pPr>
            <a:lvl5pPr>
              <a:lnSpc>
                <a:spcPct val="110000"/>
              </a:lnSpc>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5" name="Platshållare för datum 4">
            <a:extLst>
              <a:ext uri="{FF2B5EF4-FFF2-40B4-BE49-F238E27FC236}">
                <a16:creationId xmlns:a16="http://schemas.microsoft.com/office/drawing/2014/main" id="{CB1C50E5-8128-40E2-AE11-9CDB6525B05B}"/>
              </a:ext>
            </a:extLst>
          </p:cNvPr>
          <p:cNvSpPr>
            <a:spLocks noGrp="1"/>
          </p:cNvSpPr>
          <p:nvPr>
            <p:ph type="dt" sz="half" idx="10"/>
          </p:nvPr>
        </p:nvSpPr>
        <p:spPr/>
        <p:txBody>
          <a:bodyPr/>
          <a:lstStyle/>
          <a:p>
            <a:fld id="{A6E01E74-C129-49CC-A8E9-55F17C697E65}" type="datetimeFigureOut">
              <a:rPr lang="sv-SE" smtClean="0"/>
              <a:t>2025-06-08</a:t>
            </a:fld>
            <a:endParaRPr lang="sv-SE"/>
          </a:p>
        </p:txBody>
      </p:sp>
      <p:sp>
        <p:nvSpPr>
          <p:cNvPr id="6" name="Platshållare för sidfot 5">
            <a:extLst>
              <a:ext uri="{FF2B5EF4-FFF2-40B4-BE49-F238E27FC236}">
                <a16:creationId xmlns:a16="http://schemas.microsoft.com/office/drawing/2014/main" id="{F8D02EC5-E67C-4775-9C2D-C859085834C8}"/>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CCAE321A-11E3-462D-8B66-93319761E135}"/>
              </a:ext>
            </a:extLst>
          </p:cNvPr>
          <p:cNvSpPr>
            <a:spLocks noGrp="1"/>
          </p:cNvSpPr>
          <p:nvPr>
            <p:ph type="sldNum" sz="quarter" idx="12"/>
          </p:nvPr>
        </p:nvSpPr>
        <p:spPr/>
        <p:txBody>
          <a:bodyPr/>
          <a:lstStyle/>
          <a:p>
            <a:fld id="{B4730AA7-F777-4CAC-8CCC-AEA20B9348DC}" type="slidenum">
              <a:rPr lang="sv-SE" smtClean="0"/>
              <a:t>‹#›</a:t>
            </a:fld>
            <a:endParaRPr lang="sv-SE"/>
          </a:p>
        </p:txBody>
      </p:sp>
    </p:spTree>
    <p:extLst>
      <p:ext uri="{BB962C8B-B14F-4D97-AF65-F5344CB8AC3E}">
        <p14:creationId xmlns:p14="http://schemas.microsoft.com/office/powerpoint/2010/main" val="3369710443"/>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5109971-4745-4ECE-8A5C-4E00F03AC096}"/>
              </a:ext>
            </a:extLst>
          </p:cNvPr>
          <p:cNvSpPr>
            <a:spLocks noGrp="1"/>
          </p:cNvSpPr>
          <p:nvPr>
            <p:ph type="title"/>
          </p:nvPr>
        </p:nvSpPr>
        <p:spPr>
          <a:xfrm>
            <a:off x="609600" y="360000"/>
            <a:ext cx="10972800" cy="1143000"/>
          </a:xfrm>
        </p:spPr>
        <p:txBody>
          <a:bodyPr/>
          <a:lstStyle/>
          <a:p>
            <a:r>
              <a:rPr lang="sv-SE"/>
              <a:t>Klicka här för att ändra mall för rubrikformat</a:t>
            </a:r>
            <a:endParaRPr lang="en-US" dirty="0"/>
          </a:p>
        </p:txBody>
      </p:sp>
      <p:sp>
        <p:nvSpPr>
          <p:cNvPr id="3" name="Platshållare för text 2">
            <a:extLst>
              <a:ext uri="{FF2B5EF4-FFF2-40B4-BE49-F238E27FC236}">
                <a16:creationId xmlns:a16="http://schemas.microsoft.com/office/drawing/2014/main" id="{596A0ADB-768E-4380-A0DC-DA924401FB73}"/>
              </a:ext>
            </a:extLst>
          </p:cNvPr>
          <p:cNvSpPr>
            <a:spLocks noGrp="1"/>
          </p:cNvSpPr>
          <p:nvPr>
            <p:ph type="body" idx="1"/>
          </p:nvPr>
        </p:nvSpPr>
        <p:spPr>
          <a:xfrm>
            <a:off x="609600" y="1549400"/>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5419755C-5DBD-4541-AA01-2558E5D30508}"/>
              </a:ext>
            </a:extLst>
          </p:cNvPr>
          <p:cNvSpPr>
            <a:spLocks noGrp="1"/>
          </p:cNvSpPr>
          <p:nvPr>
            <p:ph sz="half" idx="2"/>
          </p:nvPr>
        </p:nvSpPr>
        <p:spPr>
          <a:xfrm>
            <a:off x="609600" y="2505075"/>
            <a:ext cx="5157787" cy="3684588"/>
          </a:xfrm>
        </p:spPr>
        <p:txBody>
          <a:bodyPr/>
          <a:lstStyle>
            <a:lvl1pPr>
              <a:lnSpc>
                <a:spcPct val="110000"/>
              </a:lnSpc>
              <a:spcBef>
                <a:spcPts val="1600"/>
              </a:spcBef>
              <a:defRPr sz="2800"/>
            </a:lvl1pPr>
            <a:lvl2pPr>
              <a:lnSpc>
                <a:spcPct val="110000"/>
              </a:lnSpc>
              <a:spcBef>
                <a:spcPts val="1000"/>
              </a:spcBef>
              <a:defRPr sz="2400"/>
            </a:lvl2pPr>
            <a:lvl3pPr>
              <a:lnSpc>
                <a:spcPct val="110000"/>
              </a:lnSpc>
              <a:defRPr/>
            </a:lvl3pPr>
            <a:lvl4pPr>
              <a:lnSpc>
                <a:spcPct val="110000"/>
              </a:lnSpc>
              <a:defRPr/>
            </a:lvl4pPr>
            <a:lvl5pPr>
              <a:lnSpc>
                <a:spcPct val="110000"/>
              </a:lnSpc>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5" name="Platshållare för text 4">
            <a:extLst>
              <a:ext uri="{FF2B5EF4-FFF2-40B4-BE49-F238E27FC236}">
                <a16:creationId xmlns:a16="http://schemas.microsoft.com/office/drawing/2014/main" id="{C84B153F-E910-4E67-86A0-0C4BB4976259}"/>
              </a:ext>
            </a:extLst>
          </p:cNvPr>
          <p:cNvSpPr>
            <a:spLocks noGrp="1"/>
          </p:cNvSpPr>
          <p:nvPr>
            <p:ph type="body" sz="quarter" idx="3"/>
          </p:nvPr>
        </p:nvSpPr>
        <p:spPr>
          <a:xfrm>
            <a:off x="6382650" y="1549400"/>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5E39F378-447A-4833-854F-DDA68DE37968}"/>
              </a:ext>
            </a:extLst>
          </p:cNvPr>
          <p:cNvSpPr>
            <a:spLocks noGrp="1"/>
          </p:cNvSpPr>
          <p:nvPr>
            <p:ph sz="quarter" idx="4"/>
          </p:nvPr>
        </p:nvSpPr>
        <p:spPr>
          <a:xfrm>
            <a:off x="6399212" y="2505074"/>
            <a:ext cx="5183188" cy="3684588"/>
          </a:xfrm>
        </p:spPr>
        <p:txBody>
          <a:bodyPr/>
          <a:lstStyle>
            <a:lvl1pPr>
              <a:lnSpc>
                <a:spcPct val="110000"/>
              </a:lnSpc>
              <a:spcBef>
                <a:spcPts val="1600"/>
              </a:spcBef>
              <a:defRPr sz="2800"/>
            </a:lvl1pPr>
            <a:lvl2pPr>
              <a:lnSpc>
                <a:spcPct val="110000"/>
              </a:lnSpc>
              <a:spcBef>
                <a:spcPts val="1000"/>
              </a:spcBef>
              <a:defRPr sz="2400"/>
            </a:lvl2pPr>
            <a:lvl3pPr>
              <a:lnSpc>
                <a:spcPct val="110000"/>
              </a:lnSpc>
              <a:defRPr/>
            </a:lvl3pPr>
            <a:lvl4pPr>
              <a:lnSpc>
                <a:spcPct val="110000"/>
              </a:lnSpc>
              <a:defRPr/>
            </a:lvl4pPr>
            <a:lvl5pPr>
              <a:lnSpc>
                <a:spcPct val="110000"/>
              </a:lnSpc>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7" name="Platshållare för datum 6">
            <a:extLst>
              <a:ext uri="{FF2B5EF4-FFF2-40B4-BE49-F238E27FC236}">
                <a16:creationId xmlns:a16="http://schemas.microsoft.com/office/drawing/2014/main" id="{C1B20FEC-AC6C-4185-9558-FF62052651D4}"/>
              </a:ext>
            </a:extLst>
          </p:cNvPr>
          <p:cNvSpPr>
            <a:spLocks noGrp="1"/>
          </p:cNvSpPr>
          <p:nvPr>
            <p:ph type="dt" sz="half" idx="10"/>
          </p:nvPr>
        </p:nvSpPr>
        <p:spPr/>
        <p:txBody>
          <a:bodyPr/>
          <a:lstStyle/>
          <a:p>
            <a:fld id="{A6E01E74-C129-49CC-A8E9-55F17C697E65}" type="datetimeFigureOut">
              <a:rPr lang="sv-SE" smtClean="0"/>
              <a:t>2025-06-08</a:t>
            </a:fld>
            <a:endParaRPr lang="sv-SE"/>
          </a:p>
        </p:txBody>
      </p:sp>
      <p:sp>
        <p:nvSpPr>
          <p:cNvPr id="8" name="Platshållare för sidfot 7">
            <a:extLst>
              <a:ext uri="{FF2B5EF4-FFF2-40B4-BE49-F238E27FC236}">
                <a16:creationId xmlns:a16="http://schemas.microsoft.com/office/drawing/2014/main" id="{C32B6478-60E6-4DB5-8AD9-C74836F55600}"/>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0966DAE3-5F86-48E0-A3B9-18884EA4F6F3}"/>
              </a:ext>
            </a:extLst>
          </p:cNvPr>
          <p:cNvSpPr>
            <a:spLocks noGrp="1"/>
          </p:cNvSpPr>
          <p:nvPr>
            <p:ph type="sldNum" sz="quarter" idx="12"/>
          </p:nvPr>
        </p:nvSpPr>
        <p:spPr/>
        <p:txBody>
          <a:bodyPr/>
          <a:lstStyle/>
          <a:p>
            <a:fld id="{B4730AA7-F777-4CAC-8CCC-AEA20B9348DC}" type="slidenum">
              <a:rPr lang="sv-SE" smtClean="0"/>
              <a:t>‹#›</a:t>
            </a:fld>
            <a:endParaRPr lang="sv-SE"/>
          </a:p>
        </p:txBody>
      </p:sp>
    </p:spTree>
    <p:extLst>
      <p:ext uri="{BB962C8B-B14F-4D97-AF65-F5344CB8AC3E}">
        <p14:creationId xmlns:p14="http://schemas.microsoft.com/office/powerpoint/2010/main" val="2633908450"/>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p:cSld name="Helsidesbild">
    <p:spTree>
      <p:nvGrpSpPr>
        <p:cNvPr id="1" name=""/>
        <p:cNvGrpSpPr/>
        <p:nvPr/>
      </p:nvGrpSpPr>
      <p:grpSpPr>
        <a:xfrm>
          <a:off x="0" y="0"/>
          <a:ext cx="0" cy="0"/>
          <a:chOff x="0" y="0"/>
          <a:chExt cx="0" cy="0"/>
        </a:xfrm>
      </p:grpSpPr>
      <p:sp>
        <p:nvSpPr>
          <p:cNvPr id="10" name="Platshållare för bild 9">
            <a:extLst>
              <a:ext uri="{FF2B5EF4-FFF2-40B4-BE49-F238E27FC236}">
                <a16:creationId xmlns:a16="http://schemas.microsoft.com/office/drawing/2014/main" id="{16386569-DA0D-4783-86EC-67A11FBDDEE2}"/>
              </a:ext>
            </a:extLst>
          </p:cNvPr>
          <p:cNvSpPr>
            <a:spLocks noGrp="1" noChangeAspect="1"/>
          </p:cNvSpPr>
          <p:nvPr>
            <p:ph type="pic" sz="quarter" idx="13" hasCustomPrompt="1"/>
          </p:nvPr>
        </p:nvSpPr>
        <p:spPr>
          <a:xfrm>
            <a:off x="0" y="0"/>
            <a:ext cx="11862000" cy="6552000"/>
          </a:xfrm>
          <a:custGeom>
            <a:avLst/>
            <a:gdLst/>
            <a:ahLst/>
            <a:cxnLst/>
            <a:rect l="l" t="t" r="r" b="b"/>
            <a:pathLst>
              <a:path w="11862000" h="6552000">
                <a:moveTo>
                  <a:pt x="0" y="0"/>
                </a:moveTo>
                <a:lnTo>
                  <a:pt x="11862000" y="0"/>
                </a:lnTo>
                <a:lnTo>
                  <a:pt x="11862000" y="5414062"/>
                </a:lnTo>
                <a:lnTo>
                  <a:pt x="11780700" y="5418167"/>
                </a:lnTo>
                <a:cubicBezTo>
                  <a:pt x="11269385" y="5470094"/>
                  <a:pt x="10855402" y="5851263"/>
                  <a:pt x="10754096" y="6346330"/>
                </a:cubicBezTo>
                <a:lnTo>
                  <a:pt x="10733363" y="6552000"/>
                </a:lnTo>
                <a:lnTo>
                  <a:pt x="0" y="6552000"/>
                </a:lnTo>
                <a:close/>
              </a:path>
            </a:pathLst>
          </a:custGeom>
        </p:spPr>
        <p:txBody>
          <a:bodyPr wrap="square" anchor="ctr" anchorCtr="1">
            <a:noAutofit/>
          </a:bodyPr>
          <a:lstStyle>
            <a:lvl1pPr marL="0" indent="0" algn="ctr">
              <a:lnSpc>
                <a:spcPct val="200000"/>
              </a:lnSpc>
              <a:buFontTx/>
              <a:buNone/>
              <a:defRPr/>
            </a:lvl1pPr>
          </a:lstStyle>
          <a:p>
            <a:r>
              <a:rPr lang="sv-SE" dirty="0"/>
              <a:t>Klicka på bildikonen och infoga bild, den fyller ut platshållaren med rundat hörn</a:t>
            </a:r>
            <a:endParaRPr lang="en-US" dirty="0"/>
          </a:p>
        </p:txBody>
      </p:sp>
      <p:sp>
        <p:nvSpPr>
          <p:cNvPr id="2" name="Rubrik 1">
            <a:extLst>
              <a:ext uri="{FF2B5EF4-FFF2-40B4-BE49-F238E27FC236}">
                <a16:creationId xmlns:a16="http://schemas.microsoft.com/office/drawing/2014/main" id="{7C30C2DA-4F3E-427C-8338-E3FE1B9EBD00}"/>
              </a:ext>
            </a:extLst>
          </p:cNvPr>
          <p:cNvSpPr>
            <a:spLocks noGrp="1"/>
          </p:cNvSpPr>
          <p:nvPr>
            <p:ph type="title"/>
          </p:nvPr>
        </p:nvSpPr>
        <p:spPr/>
        <p:txBody>
          <a:bodyPr/>
          <a:lstStyle/>
          <a:p>
            <a:r>
              <a:rPr lang="sv-SE"/>
              <a:t>Klicka här för att ändra mall för rubrikformat</a:t>
            </a:r>
            <a:endParaRPr lang="en-US" dirty="0"/>
          </a:p>
        </p:txBody>
      </p:sp>
      <p:sp>
        <p:nvSpPr>
          <p:cNvPr id="3" name="Platshållare för datum 2">
            <a:extLst>
              <a:ext uri="{FF2B5EF4-FFF2-40B4-BE49-F238E27FC236}">
                <a16:creationId xmlns:a16="http://schemas.microsoft.com/office/drawing/2014/main" id="{E52497BE-5C99-4235-BD47-33F28688C66C}"/>
              </a:ext>
            </a:extLst>
          </p:cNvPr>
          <p:cNvSpPr>
            <a:spLocks noGrp="1"/>
          </p:cNvSpPr>
          <p:nvPr>
            <p:ph type="dt" sz="half" idx="10"/>
          </p:nvPr>
        </p:nvSpPr>
        <p:spPr/>
        <p:txBody>
          <a:bodyPr/>
          <a:lstStyle/>
          <a:p>
            <a:fld id="{A6E01E74-C129-49CC-A8E9-55F17C697E65}" type="datetimeFigureOut">
              <a:rPr lang="sv-SE" smtClean="0"/>
              <a:t>2025-06-08</a:t>
            </a:fld>
            <a:endParaRPr lang="sv-SE"/>
          </a:p>
        </p:txBody>
      </p:sp>
      <p:sp>
        <p:nvSpPr>
          <p:cNvPr id="4" name="Platshållare för sidfot 3">
            <a:extLst>
              <a:ext uri="{FF2B5EF4-FFF2-40B4-BE49-F238E27FC236}">
                <a16:creationId xmlns:a16="http://schemas.microsoft.com/office/drawing/2014/main" id="{3540FD78-70B7-424E-A375-6D9ACFF741C0}"/>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FB14F48D-2FBD-4D25-8D1C-1F2C62904A80}"/>
              </a:ext>
            </a:extLst>
          </p:cNvPr>
          <p:cNvSpPr>
            <a:spLocks noGrp="1"/>
          </p:cNvSpPr>
          <p:nvPr>
            <p:ph type="sldNum" sz="quarter" idx="12"/>
          </p:nvPr>
        </p:nvSpPr>
        <p:spPr/>
        <p:txBody>
          <a:bodyPr/>
          <a:lstStyle/>
          <a:p>
            <a:fld id="{B4730AA7-F777-4CAC-8CCC-AEA20B9348DC}" type="slidenum">
              <a:rPr lang="sv-SE" smtClean="0"/>
              <a:t>‹#›</a:t>
            </a:fld>
            <a:endParaRPr lang="sv-SE"/>
          </a:p>
        </p:txBody>
      </p:sp>
    </p:spTree>
    <p:extLst>
      <p:ext uri="{BB962C8B-B14F-4D97-AF65-F5344CB8AC3E}">
        <p14:creationId xmlns:p14="http://schemas.microsoft.com/office/powerpoint/2010/main" val="3959137235"/>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p:cSld name="Halvsides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C30C2DA-4F3E-427C-8338-E3FE1B9EBD00}"/>
              </a:ext>
            </a:extLst>
          </p:cNvPr>
          <p:cNvSpPr>
            <a:spLocks noGrp="1"/>
          </p:cNvSpPr>
          <p:nvPr>
            <p:ph type="title"/>
          </p:nvPr>
        </p:nvSpPr>
        <p:spPr>
          <a:xfrm>
            <a:off x="609600" y="274638"/>
            <a:ext cx="5181600" cy="1143000"/>
          </a:xfrm>
        </p:spPr>
        <p:txBody>
          <a:bodyPr/>
          <a:lstStyle>
            <a:lvl1pPr>
              <a:defRPr sz="3200"/>
            </a:lvl1pPr>
          </a:lstStyle>
          <a:p>
            <a:r>
              <a:rPr lang="sv-SE"/>
              <a:t>Klicka här för att ändra mall för rubrikformat</a:t>
            </a:r>
            <a:endParaRPr lang="en-US" dirty="0"/>
          </a:p>
        </p:txBody>
      </p:sp>
      <p:sp>
        <p:nvSpPr>
          <p:cNvPr id="3" name="Platshållare för datum 2">
            <a:extLst>
              <a:ext uri="{FF2B5EF4-FFF2-40B4-BE49-F238E27FC236}">
                <a16:creationId xmlns:a16="http://schemas.microsoft.com/office/drawing/2014/main" id="{E52497BE-5C99-4235-BD47-33F28688C66C}"/>
              </a:ext>
            </a:extLst>
          </p:cNvPr>
          <p:cNvSpPr>
            <a:spLocks noGrp="1"/>
          </p:cNvSpPr>
          <p:nvPr>
            <p:ph type="dt" sz="half" idx="10"/>
          </p:nvPr>
        </p:nvSpPr>
        <p:spPr/>
        <p:txBody>
          <a:bodyPr/>
          <a:lstStyle/>
          <a:p>
            <a:fld id="{A6E01E74-C129-49CC-A8E9-55F17C697E65}" type="datetimeFigureOut">
              <a:rPr lang="sv-SE" smtClean="0"/>
              <a:t>2025-06-08</a:t>
            </a:fld>
            <a:endParaRPr lang="sv-SE"/>
          </a:p>
        </p:txBody>
      </p:sp>
      <p:sp>
        <p:nvSpPr>
          <p:cNvPr id="4" name="Platshållare för sidfot 3">
            <a:extLst>
              <a:ext uri="{FF2B5EF4-FFF2-40B4-BE49-F238E27FC236}">
                <a16:creationId xmlns:a16="http://schemas.microsoft.com/office/drawing/2014/main" id="{3540FD78-70B7-424E-A375-6D9ACFF741C0}"/>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FB14F48D-2FBD-4D25-8D1C-1F2C62904A80}"/>
              </a:ext>
            </a:extLst>
          </p:cNvPr>
          <p:cNvSpPr>
            <a:spLocks noGrp="1"/>
          </p:cNvSpPr>
          <p:nvPr>
            <p:ph type="sldNum" sz="quarter" idx="12"/>
          </p:nvPr>
        </p:nvSpPr>
        <p:spPr/>
        <p:txBody>
          <a:bodyPr/>
          <a:lstStyle/>
          <a:p>
            <a:fld id="{B4730AA7-F777-4CAC-8CCC-AEA20B9348DC}" type="slidenum">
              <a:rPr lang="sv-SE" smtClean="0"/>
              <a:t>‹#›</a:t>
            </a:fld>
            <a:endParaRPr lang="sv-SE"/>
          </a:p>
        </p:txBody>
      </p:sp>
      <p:sp>
        <p:nvSpPr>
          <p:cNvPr id="10" name="Platshållare för innehåll 2">
            <a:extLst>
              <a:ext uri="{FF2B5EF4-FFF2-40B4-BE49-F238E27FC236}">
                <a16:creationId xmlns:a16="http://schemas.microsoft.com/office/drawing/2014/main" id="{5C763317-F411-4D62-BE3D-5C26FC77F3B8}"/>
              </a:ext>
            </a:extLst>
          </p:cNvPr>
          <p:cNvSpPr>
            <a:spLocks noGrp="1"/>
          </p:cNvSpPr>
          <p:nvPr>
            <p:ph sz="half" idx="1"/>
          </p:nvPr>
        </p:nvSpPr>
        <p:spPr>
          <a:xfrm>
            <a:off x="609600" y="1600201"/>
            <a:ext cx="5181600" cy="4525963"/>
          </a:xfrm>
        </p:spPr>
        <p:txBody>
          <a:bodyPr/>
          <a:lstStyle>
            <a:lvl1pPr>
              <a:lnSpc>
                <a:spcPct val="110000"/>
              </a:lnSpc>
              <a:spcBef>
                <a:spcPts val="1600"/>
              </a:spcBef>
              <a:defRPr/>
            </a:lvl1pPr>
            <a:lvl2pPr>
              <a:spcBef>
                <a:spcPts val="1000"/>
              </a:spcBef>
              <a:defRPr/>
            </a:lvl2pPr>
            <a:lvl3pPr>
              <a:lnSpc>
                <a:spcPct val="110000"/>
              </a:lnSpc>
              <a:defRPr/>
            </a:lvl3pPr>
            <a:lvl4pPr>
              <a:lnSpc>
                <a:spcPct val="110000"/>
              </a:lnSpc>
              <a:defRPr/>
            </a:lvl4pPr>
            <a:lvl5pPr>
              <a:lnSpc>
                <a:spcPct val="110000"/>
              </a:lnSpc>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19" name="Platshållare för bild 18">
            <a:extLst>
              <a:ext uri="{FF2B5EF4-FFF2-40B4-BE49-F238E27FC236}">
                <a16:creationId xmlns:a16="http://schemas.microsoft.com/office/drawing/2014/main" id="{D6486219-2215-4369-90BE-9897A751A24C}"/>
              </a:ext>
            </a:extLst>
          </p:cNvPr>
          <p:cNvSpPr>
            <a:spLocks noGrp="1" noChangeAspect="1"/>
          </p:cNvSpPr>
          <p:nvPr>
            <p:ph type="pic" sz="quarter" idx="13" hasCustomPrompt="1"/>
          </p:nvPr>
        </p:nvSpPr>
        <p:spPr>
          <a:xfrm>
            <a:off x="5969000" y="0"/>
            <a:ext cx="5880100" cy="6557963"/>
          </a:xfrm>
          <a:custGeom>
            <a:avLst/>
            <a:gdLst/>
            <a:ahLst/>
            <a:cxnLst/>
            <a:rect l="l" t="t" r="r" b="b"/>
            <a:pathLst>
              <a:path w="5880100" h="6557963">
                <a:moveTo>
                  <a:pt x="0" y="0"/>
                </a:moveTo>
                <a:lnTo>
                  <a:pt x="5880100" y="0"/>
                </a:lnTo>
                <a:lnTo>
                  <a:pt x="5880100" y="5413848"/>
                </a:lnTo>
                <a:lnTo>
                  <a:pt x="5815773" y="5417096"/>
                </a:lnTo>
                <a:cubicBezTo>
                  <a:pt x="5265126" y="5473017"/>
                  <a:pt x="4827361" y="5910782"/>
                  <a:pt x="4771440" y="6461429"/>
                </a:cubicBezTo>
                <a:lnTo>
                  <a:pt x="4766565" y="6557963"/>
                </a:lnTo>
                <a:lnTo>
                  <a:pt x="0" y="6557963"/>
                </a:lnTo>
                <a:close/>
              </a:path>
            </a:pathLst>
          </a:custGeom>
        </p:spPr>
        <p:txBody>
          <a:bodyPr wrap="square" anchor="ctr" anchorCtr="0">
            <a:noAutofit/>
          </a:bodyPr>
          <a:lstStyle>
            <a:lvl1pPr marL="0" indent="0">
              <a:lnSpc>
                <a:spcPct val="140000"/>
              </a:lnSpc>
              <a:buFontTx/>
              <a:buNone/>
              <a:defRPr sz="2000"/>
            </a:lvl1pPr>
          </a:lstStyle>
          <a:p>
            <a:r>
              <a:rPr lang="sv-SE" dirty="0"/>
              <a:t>Klicka på bildikonen och infoga bild, den fyller ut platshållaren med rundat hörn</a:t>
            </a:r>
            <a:endParaRPr lang="en-US" dirty="0"/>
          </a:p>
        </p:txBody>
      </p:sp>
    </p:spTree>
    <p:extLst>
      <p:ext uri="{BB962C8B-B14F-4D97-AF65-F5344CB8AC3E}">
        <p14:creationId xmlns:p14="http://schemas.microsoft.com/office/powerpoint/2010/main" val="3943013283"/>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C30C2DA-4F3E-427C-8338-E3FE1B9EBD00}"/>
              </a:ext>
            </a:extLst>
          </p:cNvPr>
          <p:cNvSpPr>
            <a:spLocks noGrp="1"/>
          </p:cNvSpPr>
          <p:nvPr>
            <p:ph type="title"/>
          </p:nvPr>
        </p:nvSpPr>
        <p:spPr/>
        <p:txBody>
          <a:bodyPr/>
          <a:lstStyle/>
          <a:p>
            <a:r>
              <a:rPr lang="sv-SE"/>
              <a:t>Klicka här för att ändra mall för rubrikformat</a:t>
            </a:r>
            <a:endParaRPr lang="en-US" dirty="0"/>
          </a:p>
        </p:txBody>
      </p:sp>
      <p:sp>
        <p:nvSpPr>
          <p:cNvPr id="3" name="Platshållare för datum 2">
            <a:extLst>
              <a:ext uri="{FF2B5EF4-FFF2-40B4-BE49-F238E27FC236}">
                <a16:creationId xmlns:a16="http://schemas.microsoft.com/office/drawing/2014/main" id="{E52497BE-5C99-4235-BD47-33F28688C66C}"/>
              </a:ext>
            </a:extLst>
          </p:cNvPr>
          <p:cNvSpPr>
            <a:spLocks noGrp="1"/>
          </p:cNvSpPr>
          <p:nvPr>
            <p:ph type="dt" sz="half" idx="10"/>
          </p:nvPr>
        </p:nvSpPr>
        <p:spPr/>
        <p:txBody>
          <a:bodyPr/>
          <a:lstStyle/>
          <a:p>
            <a:fld id="{A6E01E74-C129-49CC-A8E9-55F17C697E65}" type="datetimeFigureOut">
              <a:rPr lang="sv-SE" smtClean="0"/>
              <a:t>2025-06-08</a:t>
            </a:fld>
            <a:endParaRPr lang="sv-SE"/>
          </a:p>
        </p:txBody>
      </p:sp>
      <p:sp>
        <p:nvSpPr>
          <p:cNvPr id="4" name="Platshållare för sidfot 3">
            <a:extLst>
              <a:ext uri="{FF2B5EF4-FFF2-40B4-BE49-F238E27FC236}">
                <a16:creationId xmlns:a16="http://schemas.microsoft.com/office/drawing/2014/main" id="{3540FD78-70B7-424E-A375-6D9ACFF741C0}"/>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FB14F48D-2FBD-4D25-8D1C-1F2C62904A80}"/>
              </a:ext>
            </a:extLst>
          </p:cNvPr>
          <p:cNvSpPr>
            <a:spLocks noGrp="1"/>
          </p:cNvSpPr>
          <p:nvPr>
            <p:ph type="sldNum" sz="quarter" idx="12"/>
          </p:nvPr>
        </p:nvSpPr>
        <p:spPr/>
        <p:txBody>
          <a:bodyPr/>
          <a:lstStyle/>
          <a:p>
            <a:fld id="{B4730AA7-F777-4CAC-8CCC-AEA20B9348DC}" type="slidenum">
              <a:rPr lang="sv-SE" smtClean="0"/>
              <a:t>‹#›</a:t>
            </a:fld>
            <a:endParaRPr lang="sv-SE"/>
          </a:p>
        </p:txBody>
      </p:sp>
    </p:spTree>
    <p:extLst>
      <p:ext uri="{BB962C8B-B14F-4D97-AF65-F5344CB8AC3E}">
        <p14:creationId xmlns:p14="http://schemas.microsoft.com/office/powerpoint/2010/main" val="1598350278"/>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35652440-C592-4A93-8685-C39895AE5F28}"/>
              </a:ext>
            </a:extLst>
          </p:cNvPr>
          <p:cNvSpPr>
            <a:spLocks noGrp="1"/>
          </p:cNvSpPr>
          <p:nvPr>
            <p:ph type="dt" sz="half" idx="10"/>
          </p:nvPr>
        </p:nvSpPr>
        <p:spPr/>
        <p:txBody>
          <a:bodyPr/>
          <a:lstStyle/>
          <a:p>
            <a:fld id="{A6E01E74-C129-49CC-A8E9-55F17C697E65}" type="datetimeFigureOut">
              <a:rPr lang="sv-SE" smtClean="0"/>
              <a:t>2025-06-08</a:t>
            </a:fld>
            <a:endParaRPr lang="sv-SE"/>
          </a:p>
        </p:txBody>
      </p:sp>
      <p:sp>
        <p:nvSpPr>
          <p:cNvPr id="3" name="Platshållare för sidfot 2">
            <a:extLst>
              <a:ext uri="{FF2B5EF4-FFF2-40B4-BE49-F238E27FC236}">
                <a16:creationId xmlns:a16="http://schemas.microsoft.com/office/drawing/2014/main" id="{DFD48E40-3050-4C22-9774-9FCE32204BE2}"/>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6F3786E9-BBDD-431B-94DD-E3718E997FFE}"/>
              </a:ext>
            </a:extLst>
          </p:cNvPr>
          <p:cNvSpPr>
            <a:spLocks noGrp="1"/>
          </p:cNvSpPr>
          <p:nvPr>
            <p:ph type="sldNum" sz="quarter" idx="12"/>
          </p:nvPr>
        </p:nvSpPr>
        <p:spPr/>
        <p:txBody>
          <a:bodyPr/>
          <a:lstStyle/>
          <a:p>
            <a:fld id="{B4730AA7-F777-4CAC-8CCC-AEA20B9348DC}" type="slidenum">
              <a:rPr lang="sv-SE" smtClean="0"/>
              <a:t>‹#›</a:t>
            </a:fld>
            <a:endParaRPr lang="sv-SE"/>
          </a:p>
        </p:txBody>
      </p:sp>
    </p:spTree>
    <p:extLst>
      <p:ext uri="{BB962C8B-B14F-4D97-AF65-F5344CB8AC3E}">
        <p14:creationId xmlns:p14="http://schemas.microsoft.com/office/powerpoint/2010/main" val="934478659"/>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p:cSld name="Bild med bildtext">
    <p:spTree>
      <p:nvGrpSpPr>
        <p:cNvPr id="1" name=""/>
        <p:cNvGrpSpPr/>
        <p:nvPr/>
      </p:nvGrpSpPr>
      <p:grpSpPr>
        <a:xfrm>
          <a:off x="0" y="0"/>
          <a:ext cx="0" cy="0"/>
          <a:chOff x="0" y="0"/>
          <a:chExt cx="0" cy="0"/>
        </a:xfrm>
      </p:grpSpPr>
      <p:sp>
        <p:nvSpPr>
          <p:cNvPr id="17" name="Platshållare för bild 16">
            <a:extLst>
              <a:ext uri="{FF2B5EF4-FFF2-40B4-BE49-F238E27FC236}">
                <a16:creationId xmlns:a16="http://schemas.microsoft.com/office/drawing/2014/main" id="{AD94CA0B-BF75-4D87-8705-6B5298FD7CD6}"/>
              </a:ext>
            </a:extLst>
          </p:cNvPr>
          <p:cNvSpPr>
            <a:spLocks noGrp="1" noChangeAspect="1"/>
          </p:cNvSpPr>
          <p:nvPr>
            <p:ph type="pic" sz="quarter" idx="13" hasCustomPrompt="1"/>
          </p:nvPr>
        </p:nvSpPr>
        <p:spPr>
          <a:xfrm>
            <a:off x="4904894" y="360000"/>
            <a:ext cx="6947669" cy="6178636"/>
          </a:xfrm>
          <a:custGeom>
            <a:avLst/>
            <a:gdLst/>
            <a:ahLst/>
            <a:cxnLst/>
            <a:rect l="l" t="t" r="r" b="b"/>
            <a:pathLst>
              <a:path w="6947669" h="6264000">
                <a:moveTo>
                  <a:pt x="0" y="0"/>
                </a:moveTo>
                <a:lnTo>
                  <a:pt x="6947669" y="0"/>
                </a:lnTo>
                <a:lnTo>
                  <a:pt x="6947669" y="5141325"/>
                </a:lnTo>
                <a:lnTo>
                  <a:pt x="6873812" y="5145055"/>
                </a:lnTo>
                <a:cubicBezTo>
                  <a:pt x="6323165" y="5200976"/>
                  <a:pt x="5885400" y="5638741"/>
                  <a:pt x="5829479" y="6189389"/>
                </a:cubicBezTo>
                <a:lnTo>
                  <a:pt x="5825711" y="6264000"/>
                </a:lnTo>
                <a:lnTo>
                  <a:pt x="0" y="6264000"/>
                </a:lnTo>
                <a:close/>
              </a:path>
            </a:pathLst>
          </a:custGeom>
        </p:spPr>
        <p:txBody>
          <a:bodyPr wrap="square" anchor="ctr" anchorCtr="0">
            <a:noAutofit/>
          </a:bodyPr>
          <a:lstStyle>
            <a:lvl1pPr marL="0" indent="0">
              <a:lnSpc>
                <a:spcPct val="180000"/>
              </a:lnSpc>
              <a:buFontTx/>
              <a:buNone/>
              <a:defRPr sz="2000"/>
            </a:lvl1pPr>
          </a:lstStyle>
          <a:p>
            <a:r>
              <a:rPr lang="sv-SE" dirty="0"/>
              <a:t>Klicka på ikonen för att lägga till en bild, den fyller </a:t>
            </a:r>
            <a:br>
              <a:rPr lang="sv-SE" dirty="0"/>
            </a:br>
            <a:r>
              <a:rPr lang="sv-SE" dirty="0"/>
              <a:t>ut platshållaren med rundat hörn</a:t>
            </a:r>
            <a:endParaRPr lang="en-US" dirty="0"/>
          </a:p>
        </p:txBody>
      </p:sp>
      <p:sp>
        <p:nvSpPr>
          <p:cNvPr id="2" name="Rubrik 1">
            <a:extLst>
              <a:ext uri="{FF2B5EF4-FFF2-40B4-BE49-F238E27FC236}">
                <a16:creationId xmlns:a16="http://schemas.microsoft.com/office/drawing/2014/main" id="{9EBF9E0C-BEB5-4F8D-9A18-C5E7E941A86E}"/>
              </a:ext>
            </a:extLst>
          </p:cNvPr>
          <p:cNvSpPr>
            <a:spLocks noGrp="1"/>
          </p:cNvSpPr>
          <p:nvPr>
            <p:ph type="title"/>
          </p:nvPr>
        </p:nvSpPr>
        <p:spPr>
          <a:xfrm>
            <a:off x="609600" y="360000"/>
            <a:ext cx="3932237" cy="1600200"/>
          </a:xfrm>
        </p:spPr>
        <p:txBody>
          <a:bodyPr anchor="t" anchorCtr="0"/>
          <a:lstStyle>
            <a:lvl1pPr>
              <a:defRPr sz="3200"/>
            </a:lvl1pPr>
          </a:lstStyle>
          <a:p>
            <a:r>
              <a:rPr lang="sv-SE"/>
              <a:t>Klicka här för att ändra mall för rubrikformat</a:t>
            </a:r>
            <a:endParaRPr lang="en-US" dirty="0"/>
          </a:p>
        </p:txBody>
      </p:sp>
      <p:sp>
        <p:nvSpPr>
          <p:cNvPr id="4" name="Platshållare för text 3">
            <a:extLst>
              <a:ext uri="{FF2B5EF4-FFF2-40B4-BE49-F238E27FC236}">
                <a16:creationId xmlns:a16="http://schemas.microsoft.com/office/drawing/2014/main" id="{A63E5C69-658D-4A13-BCB5-8E05A291B188}"/>
              </a:ext>
            </a:extLst>
          </p:cNvPr>
          <p:cNvSpPr>
            <a:spLocks noGrp="1"/>
          </p:cNvSpPr>
          <p:nvPr>
            <p:ph type="body" sz="half" idx="2"/>
          </p:nvPr>
        </p:nvSpPr>
        <p:spPr>
          <a:xfrm>
            <a:off x="609600" y="1972919"/>
            <a:ext cx="3932237" cy="4262781"/>
          </a:xfrm>
        </p:spPr>
        <p:txBody>
          <a:bodyPr/>
          <a:lstStyle>
            <a:lvl1pPr marL="0" indent="0">
              <a:lnSpc>
                <a:spcPct val="11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55887BAF-EE00-4485-8F3B-9963DB69C339}"/>
              </a:ext>
            </a:extLst>
          </p:cNvPr>
          <p:cNvSpPr>
            <a:spLocks noGrp="1"/>
          </p:cNvSpPr>
          <p:nvPr>
            <p:ph type="dt" sz="half" idx="10"/>
          </p:nvPr>
        </p:nvSpPr>
        <p:spPr/>
        <p:txBody>
          <a:bodyPr/>
          <a:lstStyle/>
          <a:p>
            <a:fld id="{A6E01E74-C129-49CC-A8E9-55F17C697E65}" type="datetimeFigureOut">
              <a:rPr lang="sv-SE" smtClean="0"/>
              <a:t>2025-06-08</a:t>
            </a:fld>
            <a:endParaRPr lang="sv-SE"/>
          </a:p>
        </p:txBody>
      </p:sp>
      <p:sp>
        <p:nvSpPr>
          <p:cNvPr id="6" name="Platshållare för sidfot 5">
            <a:extLst>
              <a:ext uri="{FF2B5EF4-FFF2-40B4-BE49-F238E27FC236}">
                <a16:creationId xmlns:a16="http://schemas.microsoft.com/office/drawing/2014/main" id="{C88BDE05-485E-4AB9-B501-0D51D70E5D07}"/>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98D94035-9302-4429-B749-DC9613F50DB8}"/>
              </a:ext>
            </a:extLst>
          </p:cNvPr>
          <p:cNvSpPr>
            <a:spLocks noGrp="1"/>
          </p:cNvSpPr>
          <p:nvPr>
            <p:ph type="sldNum" sz="quarter" idx="12"/>
          </p:nvPr>
        </p:nvSpPr>
        <p:spPr/>
        <p:txBody>
          <a:bodyPr/>
          <a:lstStyle/>
          <a:p>
            <a:fld id="{B4730AA7-F777-4CAC-8CCC-AEA20B9348DC}" type="slidenum">
              <a:rPr lang="sv-SE" smtClean="0"/>
              <a:t>‹#›</a:t>
            </a:fld>
            <a:endParaRPr lang="sv-SE"/>
          </a:p>
        </p:txBody>
      </p:sp>
    </p:spTree>
    <p:extLst>
      <p:ext uri="{BB962C8B-B14F-4D97-AF65-F5344CB8AC3E}">
        <p14:creationId xmlns:p14="http://schemas.microsoft.com/office/powerpoint/2010/main" val="224147152"/>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p:cSld name="Två delar Halv färg">
    <p:bg>
      <p:bgRef idx="1001">
        <a:schemeClr val="bg2"/>
      </p:bgRef>
    </p:bg>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2098311B-514A-4DC4-8FD1-424CB79B5F36}"/>
              </a:ext>
            </a:extLst>
          </p:cNvPr>
          <p:cNvSpPr/>
          <p:nvPr/>
        </p:nvSpPr>
        <p:spPr>
          <a:xfrm>
            <a:off x="0" y="0"/>
            <a:ext cx="5983357" cy="69469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Rubrik 1">
            <a:extLst>
              <a:ext uri="{FF2B5EF4-FFF2-40B4-BE49-F238E27FC236}">
                <a16:creationId xmlns:a16="http://schemas.microsoft.com/office/drawing/2014/main" id="{8386BA53-80CA-499D-B273-3926ACA41EDA}"/>
              </a:ext>
            </a:extLst>
          </p:cNvPr>
          <p:cNvSpPr>
            <a:spLocks noGrp="1"/>
          </p:cNvSpPr>
          <p:nvPr>
            <p:ph type="title"/>
          </p:nvPr>
        </p:nvSpPr>
        <p:spPr>
          <a:xfrm>
            <a:off x="609600" y="360000"/>
            <a:ext cx="5111750" cy="1143000"/>
          </a:xfrm>
        </p:spPr>
        <p:txBody>
          <a:bodyPr/>
          <a:lstStyle>
            <a:lvl1pPr>
              <a:defRPr>
                <a:solidFill>
                  <a:schemeClr val="bg2"/>
                </a:solidFill>
              </a:defRPr>
            </a:lvl1pPr>
          </a:lstStyle>
          <a:p>
            <a:r>
              <a:rPr lang="sv-SE"/>
              <a:t>Klicka här för att ändra mall för rubrikformat</a:t>
            </a:r>
            <a:endParaRPr lang="en-US" dirty="0"/>
          </a:p>
        </p:txBody>
      </p:sp>
      <p:sp>
        <p:nvSpPr>
          <p:cNvPr id="3" name="Platshållare för innehåll 2">
            <a:extLst>
              <a:ext uri="{FF2B5EF4-FFF2-40B4-BE49-F238E27FC236}">
                <a16:creationId xmlns:a16="http://schemas.microsoft.com/office/drawing/2014/main" id="{13CB0A19-16FC-4B79-906D-1C26618BA5BC}"/>
              </a:ext>
            </a:extLst>
          </p:cNvPr>
          <p:cNvSpPr>
            <a:spLocks noGrp="1"/>
          </p:cNvSpPr>
          <p:nvPr>
            <p:ph sz="half" idx="1"/>
          </p:nvPr>
        </p:nvSpPr>
        <p:spPr>
          <a:xfrm>
            <a:off x="609600" y="1600201"/>
            <a:ext cx="5181600" cy="4525963"/>
          </a:xfrm>
        </p:spPr>
        <p:txBody>
          <a:bodyPr/>
          <a:lstStyle>
            <a:lvl1pPr>
              <a:lnSpc>
                <a:spcPct val="110000"/>
              </a:lnSpc>
              <a:spcBef>
                <a:spcPts val="1600"/>
              </a:spcBef>
              <a:defRPr>
                <a:solidFill>
                  <a:schemeClr val="bg2"/>
                </a:solidFill>
              </a:defRPr>
            </a:lvl1pPr>
            <a:lvl2pPr>
              <a:spcBef>
                <a:spcPts val="1000"/>
              </a:spcBef>
              <a:defRPr>
                <a:solidFill>
                  <a:schemeClr val="bg2"/>
                </a:solidFill>
              </a:defRPr>
            </a:lvl2pPr>
            <a:lvl3pPr>
              <a:lnSpc>
                <a:spcPct val="110000"/>
              </a:lnSpc>
              <a:defRPr>
                <a:solidFill>
                  <a:schemeClr val="bg2"/>
                </a:solidFill>
              </a:defRPr>
            </a:lvl3pPr>
            <a:lvl4pPr>
              <a:lnSpc>
                <a:spcPct val="110000"/>
              </a:lnSpc>
              <a:defRPr>
                <a:solidFill>
                  <a:schemeClr val="bg2"/>
                </a:solidFill>
              </a:defRPr>
            </a:lvl4pPr>
            <a:lvl5pPr>
              <a:lnSpc>
                <a:spcPct val="110000"/>
              </a:lnSpc>
              <a:defRPr>
                <a:solidFill>
                  <a:schemeClr val="bg2"/>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Platshållare för innehåll 3">
            <a:extLst>
              <a:ext uri="{FF2B5EF4-FFF2-40B4-BE49-F238E27FC236}">
                <a16:creationId xmlns:a16="http://schemas.microsoft.com/office/drawing/2014/main" id="{5BFC9B3A-2DF1-4323-8ED3-55CBECCB975D}"/>
              </a:ext>
            </a:extLst>
          </p:cNvPr>
          <p:cNvSpPr>
            <a:spLocks noGrp="1"/>
          </p:cNvSpPr>
          <p:nvPr>
            <p:ph sz="half" idx="2"/>
          </p:nvPr>
        </p:nvSpPr>
        <p:spPr>
          <a:xfrm>
            <a:off x="6172200" y="1600200"/>
            <a:ext cx="5181600" cy="4525963"/>
          </a:xfrm>
        </p:spPr>
        <p:txBody>
          <a:bodyPr/>
          <a:lstStyle>
            <a:lvl1pPr>
              <a:lnSpc>
                <a:spcPct val="110000"/>
              </a:lnSpc>
              <a:spcBef>
                <a:spcPts val="1600"/>
              </a:spcBef>
              <a:defRPr/>
            </a:lvl1pPr>
            <a:lvl2pPr>
              <a:lnSpc>
                <a:spcPct val="110000"/>
              </a:lnSpc>
              <a:spcBef>
                <a:spcPts val="1000"/>
              </a:spcBef>
              <a:defRPr/>
            </a:lvl2pPr>
            <a:lvl3pPr>
              <a:lnSpc>
                <a:spcPct val="110000"/>
              </a:lnSpc>
              <a:defRPr/>
            </a:lvl3pPr>
            <a:lvl4pPr>
              <a:lnSpc>
                <a:spcPct val="110000"/>
              </a:lnSpc>
              <a:defRPr/>
            </a:lvl4pPr>
            <a:lvl5pPr>
              <a:lnSpc>
                <a:spcPct val="110000"/>
              </a:lnSpc>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5" name="Platshållare för datum 4">
            <a:extLst>
              <a:ext uri="{FF2B5EF4-FFF2-40B4-BE49-F238E27FC236}">
                <a16:creationId xmlns:a16="http://schemas.microsoft.com/office/drawing/2014/main" id="{CB1C50E5-8128-40E2-AE11-9CDB6525B05B}"/>
              </a:ext>
            </a:extLst>
          </p:cNvPr>
          <p:cNvSpPr>
            <a:spLocks noGrp="1"/>
          </p:cNvSpPr>
          <p:nvPr>
            <p:ph type="dt" sz="half" idx="10"/>
          </p:nvPr>
        </p:nvSpPr>
        <p:spPr/>
        <p:txBody>
          <a:bodyPr/>
          <a:lstStyle/>
          <a:p>
            <a:fld id="{A6E01E74-C129-49CC-A8E9-55F17C697E65}" type="datetimeFigureOut">
              <a:rPr lang="sv-SE" smtClean="0"/>
              <a:t>2025-06-08</a:t>
            </a:fld>
            <a:endParaRPr lang="sv-SE"/>
          </a:p>
        </p:txBody>
      </p:sp>
      <p:sp>
        <p:nvSpPr>
          <p:cNvPr id="6" name="Platshållare för sidfot 5">
            <a:extLst>
              <a:ext uri="{FF2B5EF4-FFF2-40B4-BE49-F238E27FC236}">
                <a16:creationId xmlns:a16="http://schemas.microsoft.com/office/drawing/2014/main" id="{F8D02EC5-E67C-4775-9C2D-C859085834C8}"/>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CCAE321A-11E3-462D-8B66-93319761E135}"/>
              </a:ext>
            </a:extLst>
          </p:cNvPr>
          <p:cNvSpPr>
            <a:spLocks noGrp="1"/>
          </p:cNvSpPr>
          <p:nvPr>
            <p:ph type="sldNum" sz="quarter" idx="12"/>
          </p:nvPr>
        </p:nvSpPr>
        <p:spPr/>
        <p:txBody>
          <a:bodyPr/>
          <a:lstStyle/>
          <a:p>
            <a:fld id="{B4730AA7-F777-4CAC-8CCC-AEA20B9348DC}" type="slidenum">
              <a:rPr lang="sv-SE" smtClean="0"/>
              <a:t>‹#›</a:t>
            </a:fld>
            <a:endParaRPr lang="sv-SE"/>
          </a:p>
        </p:txBody>
      </p:sp>
    </p:spTree>
    <p:extLst>
      <p:ext uri="{BB962C8B-B14F-4D97-AF65-F5344CB8AC3E}">
        <p14:creationId xmlns:p14="http://schemas.microsoft.com/office/powerpoint/2010/main" val="1194282105"/>
      </p:ext>
    </p:extLst>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Bild + Rubrik">
    <p:spTree>
      <p:nvGrpSpPr>
        <p:cNvPr id="1" name=""/>
        <p:cNvGrpSpPr/>
        <p:nvPr/>
      </p:nvGrpSpPr>
      <p:grpSpPr>
        <a:xfrm>
          <a:off x="0" y="0"/>
          <a:ext cx="0" cy="0"/>
          <a:chOff x="0" y="0"/>
          <a:chExt cx="0" cy="0"/>
        </a:xfrm>
      </p:grpSpPr>
      <p:sp>
        <p:nvSpPr>
          <p:cNvPr id="3" name="Platshållare för bild 2">
            <a:extLst>
              <a:ext uri="{FF2B5EF4-FFF2-40B4-BE49-F238E27FC236}">
                <a16:creationId xmlns:a16="http://schemas.microsoft.com/office/drawing/2014/main" id="{130DFBAC-EEC0-4049-A3BE-6F4315484BD1}"/>
              </a:ext>
              <a:ext uri="{C183D7F6-B498-43B3-948B-1728B52AA6E4}">
                <adec:decorative xmlns:adec="http://schemas.microsoft.com/office/drawing/2017/decorative" val="0"/>
              </a:ext>
            </a:extLst>
          </p:cNvPr>
          <p:cNvSpPr>
            <a:spLocks noGrp="1"/>
          </p:cNvSpPr>
          <p:nvPr>
            <p:ph type="pic" sz="quarter" idx="21"/>
          </p:nvPr>
        </p:nvSpPr>
        <p:spPr>
          <a:xfrm>
            <a:off x="0" y="0"/>
            <a:ext cx="12192000" cy="6858000"/>
          </a:xfrm>
          <a:prstGeom prst="rect">
            <a:avLst/>
          </a:prstGeom>
        </p:spPr>
        <p:txBody>
          <a:bodyPr/>
          <a:lstStyle/>
          <a:p>
            <a:r>
              <a:rPr lang="sv-SE"/>
              <a:t>Klicka på ikonen för att lägga till en bild</a:t>
            </a:r>
          </a:p>
        </p:txBody>
      </p:sp>
      <p:sp>
        <p:nvSpPr>
          <p:cNvPr id="9" name="Platshållare för rubrik 1">
            <a:extLst>
              <a:ext uri="{FF2B5EF4-FFF2-40B4-BE49-F238E27FC236}">
                <a16:creationId xmlns:a16="http://schemas.microsoft.com/office/drawing/2014/main" id="{49995343-846A-AA44-AD5F-7930576345C2}"/>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sp>
        <p:nvSpPr>
          <p:cNvPr id="7" name="Sidnummer">
            <a:extLst>
              <a:ext uri="{FF2B5EF4-FFF2-40B4-BE49-F238E27FC236}">
                <a16:creationId xmlns:a16="http://schemas.microsoft.com/office/drawing/2014/main" id="{74C544C1-547E-DA4C-81DC-122C05307B17}"/>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2" name="Platshållare för text 4">
            <a:extLst>
              <a:ext uri="{FF2B5EF4-FFF2-40B4-BE49-F238E27FC236}">
                <a16:creationId xmlns:a16="http://schemas.microsoft.com/office/drawing/2014/main" id="{12F40932-B215-BC42-8DAB-46A3CBE41E0F}"/>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3" name="Logotyp Business Region Skåne">
            <a:extLst>
              <a:ext uri="{FF2B5EF4-FFF2-40B4-BE49-F238E27FC236}">
                <a16:creationId xmlns:a16="http://schemas.microsoft.com/office/drawing/2014/main" id="{9CBF9ED7-7F4B-D64E-909D-516EDB9811AC}"/>
              </a:ext>
              <a:ext uri="{C183D7F6-B498-43B3-948B-1728B52AA6E4}">
                <adec:decorative xmlns:adec="http://schemas.microsoft.com/office/drawing/2017/decorative" val="1"/>
              </a:ext>
            </a:extLst>
          </p:cNvPr>
          <p:cNvSpPr>
            <a:spLocks noGrp="1"/>
          </p:cNvSpPr>
          <p:nvPr>
            <p:ph type="body" sz="quarter" idx="13"/>
          </p:nvPr>
        </p:nvSpPr>
        <p:spPr>
          <a:xfrm>
            <a:off x="10306431" y="6217844"/>
            <a:ext cx="1406144" cy="333248"/>
          </a:xfrm>
          <a:blipFill>
            <a:blip r:embed="rId2"/>
            <a:stretch>
              <a:fillRect/>
            </a:stretch>
          </a:blipFill>
        </p:spPr>
        <p:txBody>
          <a:bodyPr/>
          <a:lstStyle>
            <a:lvl1pPr>
              <a:buNone/>
              <a:defRPr>
                <a:noFill/>
              </a:defRPr>
            </a:lvl1pPr>
          </a:lstStyle>
          <a:p>
            <a:pPr lvl="0"/>
            <a:r>
              <a:rPr lang="sv-SE"/>
              <a:t>Klicka här för att ändra format på bakgrundstexten</a:t>
            </a:r>
          </a:p>
        </p:txBody>
      </p:sp>
    </p:spTree>
    <p:extLst>
      <p:ext uri="{BB962C8B-B14F-4D97-AF65-F5344CB8AC3E}">
        <p14:creationId xmlns:p14="http://schemas.microsoft.com/office/powerpoint/2010/main" val="239694101"/>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358EF10-607E-443F-9A2B-8E0CCA88DDA4}"/>
              </a:ext>
            </a:extLst>
          </p:cNvPr>
          <p:cNvSpPr>
            <a:spLocks noGrp="1"/>
          </p:cNvSpPr>
          <p:nvPr>
            <p:ph type="title"/>
          </p:nvPr>
        </p:nvSpPr>
        <p:spPr>
          <a:xfrm>
            <a:off x="609600" y="360000"/>
            <a:ext cx="3932237" cy="1600200"/>
          </a:xfrm>
        </p:spPr>
        <p:txBody>
          <a:bodyPr anchor="t" anchorCtr="0"/>
          <a:lstStyle>
            <a:lvl1pPr>
              <a:defRPr sz="3200"/>
            </a:lvl1pPr>
          </a:lstStyle>
          <a:p>
            <a:r>
              <a:rPr lang="sv-SE"/>
              <a:t>Klicka här för att ändra mall för rubrikformat</a:t>
            </a:r>
            <a:endParaRPr lang="en-US" dirty="0"/>
          </a:p>
        </p:txBody>
      </p:sp>
      <p:sp>
        <p:nvSpPr>
          <p:cNvPr id="3" name="Platshållare för innehåll 2">
            <a:extLst>
              <a:ext uri="{FF2B5EF4-FFF2-40B4-BE49-F238E27FC236}">
                <a16:creationId xmlns:a16="http://schemas.microsoft.com/office/drawing/2014/main" id="{21D38C20-00FE-457A-BE28-DF515DC716F9}"/>
              </a:ext>
            </a:extLst>
          </p:cNvPr>
          <p:cNvSpPr>
            <a:spLocks noGrp="1"/>
          </p:cNvSpPr>
          <p:nvPr>
            <p:ph idx="1"/>
          </p:nvPr>
        </p:nvSpPr>
        <p:spPr>
          <a:xfrm>
            <a:off x="4904893" y="360000"/>
            <a:ext cx="5997150" cy="5186271"/>
          </a:xfrm>
        </p:spPr>
        <p:txBody>
          <a:bodyPr/>
          <a:lstStyle>
            <a:lvl1pPr>
              <a:lnSpc>
                <a:spcPct val="110000"/>
              </a:lnSpc>
              <a:spcBef>
                <a:spcPts val="1600"/>
              </a:spcBef>
              <a:defRPr sz="3200"/>
            </a:lvl1pPr>
            <a:lvl2pPr>
              <a:lnSpc>
                <a:spcPct val="110000"/>
              </a:lnSpc>
              <a:spcBef>
                <a:spcPts val="1000"/>
              </a:spcBef>
              <a:defRPr sz="2800"/>
            </a:lvl2pPr>
            <a:lvl3pPr>
              <a:lnSpc>
                <a:spcPct val="110000"/>
              </a:lnSpc>
              <a:defRPr sz="2400"/>
            </a:lvl3pPr>
            <a:lvl4pPr>
              <a:lnSpc>
                <a:spcPct val="110000"/>
              </a:lnSpc>
              <a:defRPr sz="2000"/>
            </a:lvl4pPr>
            <a:lvl5pPr>
              <a:lnSpc>
                <a:spcPct val="110000"/>
              </a:lnSpc>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Platshållare för text 3">
            <a:extLst>
              <a:ext uri="{FF2B5EF4-FFF2-40B4-BE49-F238E27FC236}">
                <a16:creationId xmlns:a16="http://schemas.microsoft.com/office/drawing/2014/main" id="{9411AA42-BF89-4282-B410-A24FF3FD62E0}"/>
              </a:ext>
            </a:extLst>
          </p:cNvPr>
          <p:cNvSpPr>
            <a:spLocks noGrp="1"/>
          </p:cNvSpPr>
          <p:nvPr>
            <p:ph type="body" sz="half" idx="2"/>
          </p:nvPr>
        </p:nvSpPr>
        <p:spPr>
          <a:xfrm>
            <a:off x="609600" y="1972920"/>
            <a:ext cx="3932237" cy="3573352"/>
          </a:xfrm>
        </p:spPr>
        <p:txBody>
          <a:bodyPr/>
          <a:lstStyle>
            <a:lvl1pPr marL="0" indent="0">
              <a:lnSpc>
                <a:spcPct val="11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E92E6BC3-D697-4291-AD7F-D9344F72EE10}"/>
              </a:ext>
            </a:extLst>
          </p:cNvPr>
          <p:cNvSpPr>
            <a:spLocks noGrp="1"/>
          </p:cNvSpPr>
          <p:nvPr>
            <p:ph type="dt" sz="half" idx="10"/>
          </p:nvPr>
        </p:nvSpPr>
        <p:spPr/>
        <p:txBody>
          <a:bodyPr/>
          <a:lstStyle/>
          <a:p>
            <a:fld id="{A6E01E74-C129-49CC-A8E9-55F17C697E65}" type="datetimeFigureOut">
              <a:rPr lang="sv-SE" smtClean="0"/>
              <a:t>2025-06-08</a:t>
            </a:fld>
            <a:endParaRPr lang="sv-SE"/>
          </a:p>
        </p:txBody>
      </p:sp>
      <p:sp>
        <p:nvSpPr>
          <p:cNvPr id="6" name="Platshållare för sidfot 5">
            <a:extLst>
              <a:ext uri="{FF2B5EF4-FFF2-40B4-BE49-F238E27FC236}">
                <a16:creationId xmlns:a16="http://schemas.microsoft.com/office/drawing/2014/main" id="{1CE3CC86-22E2-427D-ABE9-662DB6754D4F}"/>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E2A25E17-3393-4F80-B950-DA398AE31309}"/>
              </a:ext>
            </a:extLst>
          </p:cNvPr>
          <p:cNvSpPr>
            <a:spLocks noGrp="1"/>
          </p:cNvSpPr>
          <p:nvPr>
            <p:ph type="sldNum" sz="quarter" idx="12"/>
          </p:nvPr>
        </p:nvSpPr>
        <p:spPr/>
        <p:txBody>
          <a:bodyPr/>
          <a:lstStyle/>
          <a:p>
            <a:fld id="{B4730AA7-F777-4CAC-8CCC-AEA20B9348DC}" type="slidenum">
              <a:rPr lang="sv-SE" smtClean="0"/>
              <a:t>‹#›</a:t>
            </a:fld>
            <a:endParaRPr lang="sv-SE"/>
          </a:p>
        </p:txBody>
      </p:sp>
    </p:spTree>
    <p:extLst>
      <p:ext uri="{BB962C8B-B14F-4D97-AF65-F5344CB8AC3E}">
        <p14:creationId xmlns:p14="http://schemas.microsoft.com/office/powerpoint/2010/main" val="3586116009"/>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EAF462B-7C8A-4EC2-9A86-754718BC7D02}"/>
              </a:ext>
            </a:extLst>
          </p:cNvPr>
          <p:cNvSpPr>
            <a:spLocks noGrp="1"/>
          </p:cNvSpPr>
          <p:nvPr>
            <p:ph type="title"/>
          </p:nvPr>
        </p:nvSpPr>
        <p:spPr/>
        <p:txBody>
          <a:bodyPr/>
          <a:lstStyle/>
          <a:p>
            <a:r>
              <a:rPr lang="sv-SE"/>
              <a:t>Klicka här för att ändra mall för rubrikformat</a:t>
            </a:r>
            <a:endParaRPr lang="en-US" dirty="0"/>
          </a:p>
        </p:txBody>
      </p:sp>
      <p:sp>
        <p:nvSpPr>
          <p:cNvPr id="3" name="Platshållare för lodrät text 2">
            <a:extLst>
              <a:ext uri="{FF2B5EF4-FFF2-40B4-BE49-F238E27FC236}">
                <a16:creationId xmlns:a16="http://schemas.microsoft.com/office/drawing/2014/main" id="{A21A1C40-F691-4CC5-83A6-5B0A1689B754}"/>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Platshållare för datum 3">
            <a:extLst>
              <a:ext uri="{FF2B5EF4-FFF2-40B4-BE49-F238E27FC236}">
                <a16:creationId xmlns:a16="http://schemas.microsoft.com/office/drawing/2014/main" id="{6187DD35-D714-4303-964A-38DDA8D022A4}"/>
              </a:ext>
            </a:extLst>
          </p:cNvPr>
          <p:cNvSpPr>
            <a:spLocks noGrp="1"/>
          </p:cNvSpPr>
          <p:nvPr>
            <p:ph type="dt" sz="half" idx="10"/>
          </p:nvPr>
        </p:nvSpPr>
        <p:spPr/>
        <p:txBody>
          <a:bodyPr/>
          <a:lstStyle/>
          <a:p>
            <a:fld id="{A6E01E74-C129-49CC-A8E9-55F17C697E65}" type="datetimeFigureOut">
              <a:rPr lang="sv-SE" smtClean="0"/>
              <a:t>2025-06-08</a:t>
            </a:fld>
            <a:endParaRPr lang="sv-SE"/>
          </a:p>
        </p:txBody>
      </p:sp>
      <p:sp>
        <p:nvSpPr>
          <p:cNvPr id="5" name="Platshållare för sidfot 4">
            <a:extLst>
              <a:ext uri="{FF2B5EF4-FFF2-40B4-BE49-F238E27FC236}">
                <a16:creationId xmlns:a16="http://schemas.microsoft.com/office/drawing/2014/main" id="{6E4A3F55-60A9-43F9-B11A-500A9EBBC0BA}"/>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3FB3C420-137E-419B-A4B1-6D7DDA032FDB}"/>
              </a:ext>
            </a:extLst>
          </p:cNvPr>
          <p:cNvSpPr>
            <a:spLocks noGrp="1"/>
          </p:cNvSpPr>
          <p:nvPr>
            <p:ph type="sldNum" sz="quarter" idx="12"/>
          </p:nvPr>
        </p:nvSpPr>
        <p:spPr/>
        <p:txBody>
          <a:bodyPr/>
          <a:lstStyle/>
          <a:p>
            <a:fld id="{B4730AA7-F777-4CAC-8CCC-AEA20B9348DC}" type="slidenum">
              <a:rPr lang="sv-SE" smtClean="0"/>
              <a:t>‹#›</a:t>
            </a:fld>
            <a:endParaRPr lang="sv-SE"/>
          </a:p>
        </p:txBody>
      </p:sp>
    </p:spTree>
    <p:extLst>
      <p:ext uri="{BB962C8B-B14F-4D97-AF65-F5344CB8AC3E}">
        <p14:creationId xmlns:p14="http://schemas.microsoft.com/office/powerpoint/2010/main" val="1348421477"/>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1819ED1B-8FA7-4CA8-8308-66D786E373F4}"/>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endParaRPr lang="en-US" dirty="0"/>
          </a:p>
        </p:txBody>
      </p:sp>
      <p:sp>
        <p:nvSpPr>
          <p:cNvPr id="3" name="Platshållare för lodrät text 2">
            <a:extLst>
              <a:ext uri="{FF2B5EF4-FFF2-40B4-BE49-F238E27FC236}">
                <a16:creationId xmlns:a16="http://schemas.microsoft.com/office/drawing/2014/main" id="{BDD152F3-FF17-474D-A5EA-0456353B6C2B}"/>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dirty="0"/>
          </a:p>
        </p:txBody>
      </p:sp>
      <p:sp>
        <p:nvSpPr>
          <p:cNvPr id="4" name="Platshållare för datum 3">
            <a:extLst>
              <a:ext uri="{FF2B5EF4-FFF2-40B4-BE49-F238E27FC236}">
                <a16:creationId xmlns:a16="http://schemas.microsoft.com/office/drawing/2014/main" id="{C71A49F8-BA16-414D-8C48-95EA85431E89}"/>
              </a:ext>
            </a:extLst>
          </p:cNvPr>
          <p:cNvSpPr>
            <a:spLocks noGrp="1"/>
          </p:cNvSpPr>
          <p:nvPr>
            <p:ph type="dt" sz="half" idx="10"/>
          </p:nvPr>
        </p:nvSpPr>
        <p:spPr/>
        <p:txBody>
          <a:bodyPr/>
          <a:lstStyle/>
          <a:p>
            <a:fld id="{A6E01E74-C129-49CC-A8E9-55F17C697E65}" type="datetimeFigureOut">
              <a:rPr lang="sv-SE" smtClean="0"/>
              <a:t>2025-06-08</a:t>
            </a:fld>
            <a:endParaRPr lang="sv-SE"/>
          </a:p>
        </p:txBody>
      </p:sp>
      <p:sp>
        <p:nvSpPr>
          <p:cNvPr id="5" name="Platshållare för sidfot 4">
            <a:extLst>
              <a:ext uri="{FF2B5EF4-FFF2-40B4-BE49-F238E27FC236}">
                <a16:creationId xmlns:a16="http://schemas.microsoft.com/office/drawing/2014/main" id="{B7DC6E67-21EC-4BD6-A546-4175E072BD88}"/>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E22F75D8-00D5-4A7F-84FF-AE4D46287B28}"/>
              </a:ext>
            </a:extLst>
          </p:cNvPr>
          <p:cNvSpPr>
            <a:spLocks noGrp="1"/>
          </p:cNvSpPr>
          <p:nvPr>
            <p:ph type="sldNum" sz="quarter" idx="12"/>
          </p:nvPr>
        </p:nvSpPr>
        <p:spPr/>
        <p:txBody>
          <a:bodyPr/>
          <a:lstStyle/>
          <a:p>
            <a:fld id="{B4730AA7-F777-4CAC-8CCC-AEA20B9348DC}" type="slidenum">
              <a:rPr lang="sv-SE" smtClean="0"/>
              <a:t>‹#›</a:t>
            </a:fld>
            <a:endParaRPr lang="sv-SE"/>
          </a:p>
        </p:txBody>
      </p:sp>
    </p:spTree>
    <p:extLst>
      <p:ext uri="{BB962C8B-B14F-4D97-AF65-F5344CB8AC3E}">
        <p14:creationId xmlns:p14="http://schemas.microsoft.com/office/powerpoint/2010/main" val="1011669639"/>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userDrawn="1">
  <p:cSld name="Bild eller platta hö">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AF2D5CC-F833-48DB-B6B6-72FBF1F1A1CD}"/>
              </a:ext>
            </a:extLst>
          </p:cNvPr>
          <p:cNvSpPr>
            <a:spLocks noGrp="1"/>
          </p:cNvSpPr>
          <p:nvPr>
            <p:ph type="title"/>
          </p:nvPr>
        </p:nvSpPr>
        <p:spPr>
          <a:xfrm>
            <a:off x="695400" y="476672"/>
            <a:ext cx="5040560" cy="3960440"/>
          </a:xfrm>
          <a:prstGeom prst="rect">
            <a:avLst/>
          </a:prstGeom>
        </p:spPr>
        <p:txBody>
          <a:bodyPr/>
          <a:lstStyle/>
          <a:p>
            <a:r>
              <a:rPr lang="sv-SE"/>
              <a:t>Klicka här för att ändra mall för rubrikformat</a:t>
            </a:r>
          </a:p>
        </p:txBody>
      </p:sp>
      <p:sp>
        <p:nvSpPr>
          <p:cNvPr id="3" name="Rektangel 2">
            <a:extLst>
              <a:ext uri="{FF2B5EF4-FFF2-40B4-BE49-F238E27FC236}">
                <a16:creationId xmlns:a16="http://schemas.microsoft.com/office/drawing/2014/main" id="{1B487910-FAFB-488A-B7D0-1958B204828E}"/>
              </a:ext>
            </a:extLst>
          </p:cNvPr>
          <p:cNvSpPr/>
          <p:nvPr userDrawn="1"/>
        </p:nvSpPr>
        <p:spPr bwMode="auto">
          <a:xfrm>
            <a:off x="0" y="0"/>
            <a:ext cx="5735960" cy="6858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sv-SE" sz="2400">
              <a:solidFill>
                <a:srgbClr val="000000"/>
              </a:solidFill>
            </a:endParaRPr>
          </a:p>
        </p:txBody>
      </p:sp>
    </p:spTree>
    <p:extLst>
      <p:ext uri="{BB962C8B-B14F-4D97-AF65-F5344CB8AC3E}">
        <p14:creationId xmlns:p14="http://schemas.microsoft.com/office/powerpoint/2010/main" val="4150837122"/>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userDrawn="1">
  <p:cSld name="1_Bild eller platta vä">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1B487910-FAFB-488A-B7D0-1958B204828E}"/>
              </a:ext>
            </a:extLst>
          </p:cNvPr>
          <p:cNvSpPr/>
          <p:nvPr userDrawn="1"/>
        </p:nvSpPr>
        <p:spPr bwMode="auto">
          <a:xfrm>
            <a:off x="6384032" y="0"/>
            <a:ext cx="5860559" cy="6858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sv-SE" sz="2400">
              <a:solidFill>
                <a:srgbClr val="000000"/>
              </a:solidFill>
            </a:endParaRPr>
          </a:p>
        </p:txBody>
      </p:sp>
      <p:sp>
        <p:nvSpPr>
          <p:cNvPr id="2" name="Rubrik 1">
            <a:extLst>
              <a:ext uri="{FF2B5EF4-FFF2-40B4-BE49-F238E27FC236}">
                <a16:creationId xmlns:a16="http://schemas.microsoft.com/office/drawing/2014/main" id="{3AF2D5CC-F833-48DB-B6B6-72FBF1F1A1CD}"/>
              </a:ext>
            </a:extLst>
          </p:cNvPr>
          <p:cNvSpPr>
            <a:spLocks noGrp="1"/>
          </p:cNvSpPr>
          <p:nvPr>
            <p:ph type="title"/>
          </p:nvPr>
        </p:nvSpPr>
        <p:spPr>
          <a:xfrm>
            <a:off x="695400" y="476672"/>
            <a:ext cx="5040560" cy="3960440"/>
          </a:xfrm>
          <a:prstGeom prst="rect">
            <a:avLst/>
          </a:prstGeom>
        </p:spPr>
        <p:txBody>
          <a:bodyPr/>
          <a:lstStyle/>
          <a:p>
            <a:r>
              <a:rPr lang="sv-SE"/>
              <a:t>Klicka här för att ändra mall för rubrikformat</a:t>
            </a:r>
          </a:p>
        </p:txBody>
      </p:sp>
      <p:pic>
        <p:nvPicPr>
          <p:cNvPr id="4" name="Bildobjekt 5">
            <a:extLst>
              <a:ext uri="{FF2B5EF4-FFF2-40B4-BE49-F238E27FC236}">
                <a16:creationId xmlns:a16="http://schemas.microsoft.com/office/drawing/2014/main" id="{ACBDEC4D-638F-4BC4-BFCE-C3779A42C853}"/>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l="2496" t="2553"/>
          <a:stretch>
            <a:fillRect/>
          </a:stretch>
        </p:blipFill>
        <p:spPr bwMode="auto">
          <a:xfrm>
            <a:off x="14661" y="7854"/>
            <a:ext cx="12217400"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90755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74145225"/>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52"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sv-SE" sz="4400" b="0" strike="noStrike" spc="-1">
              <a:latin typeface="Arial"/>
            </a:endParaRPr>
          </a:p>
        </p:txBody>
      </p:sp>
    </p:spTree>
    <p:extLst>
      <p:ext uri="{BB962C8B-B14F-4D97-AF65-F5344CB8AC3E}">
        <p14:creationId xmlns:p14="http://schemas.microsoft.com/office/powerpoint/2010/main" val="1986016441"/>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p:cSld name="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80622668"/>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userDrawn="1">
  <p:cSld name="Bild vä">
    <p:spTree>
      <p:nvGrpSpPr>
        <p:cNvPr id="1" name=""/>
        <p:cNvGrpSpPr/>
        <p:nvPr/>
      </p:nvGrpSpPr>
      <p:grpSpPr>
        <a:xfrm>
          <a:off x="0" y="0"/>
          <a:ext cx="0" cy="0"/>
          <a:chOff x="0" y="0"/>
          <a:chExt cx="0" cy="0"/>
        </a:xfrm>
      </p:grpSpPr>
      <p:sp>
        <p:nvSpPr>
          <p:cNvPr id="8" name="Platshållare för bild 19">
            <a:extLst>
              <a:ext uri="{FF2B5EF4-FFF2-40B4-BE49-F238E27FC236}">
                <a16:creationId xmlns:a16="http://schemas.microsoft.com/office/drawing/2014/main" id="{8A6151B1-F11A-42C1-960F-C83B2E2973C9}"/>
              </a:ext>
            </a:extLst>
          </p:cNvPr>
          <p:cNvSpPr>
            <a:spLocks noGrp="1"/>
          </p:cNvSpPr>
          <p:nvPr>
            <p:ph type="pic" sz="quarter" idx="21"/>
          </p:nvPr>
        </p:nvSpPr>
        <p:spPr>
          <a:xfrm>
            <a:off x="-24146" y="-36589"/>
            <a:ext cx="5328057" cy="6561933"/>
          </a:xfrm>
          <a:prstGeom prst="rect">
            <a:avLst/>
          </a:prstGeom>
        </p:spPr>
        <p:txBody>
          <a:bodyPr/>
          <a:lstStyle>
            <a:lvl1pPr>
              <a:defRPr>
                <a:solidFill>
                  <a:srgbClr val="323232"/>
                </a:solidFill>
              </a:defRPr>
            </a:lvl1pPr>
          </a:lstStyle>
          <a:p>
            <a:r>
              <a:rPr lang="sv-SE"/>
              <a:t>Klicka på ikonen för att lägga till en bild</a:t>
            </a:r>
          </a:p>
        </p:txBody>
      </p:sp>
    </p:spTree>
    <p:extLst>
      <p:ext uri="{BB962C8B-B14F-4D97-AF65-F5344CB8AC3E}">
        <p14:creationId xmlns:p14="http://schemas.microsoft.com/office/powerpoint/2010/main" val="3995198050"/>
      </p:ext>
    </p:extLst>
  </p:cSld>
  <p:clrMapOvr>
    <a:masterClrMapping/>
  </p:clrMapOvr>
  <p:transition spd="med"/>
</p:sldLayout>
</file>

<file path=ppt/slideLayouts/slideLayout229.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605"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sv-SE" sz="4400" b="0" strike="noStrike" spc="-1">
              <a:latin typeface="Arial"/>
            </a:endParaRPr>
          </a:p>
        </p:txBody>
      </p:sp>
      <p:sp>
        <p:nvSpPr>
          <p:cNvPr id="606"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sv-SE" sz="3200" b="0" strike="noStrike" spc="-1">
              <a:latin typeface="Arial"/>
            </a:endParaRPr>
          </a:p>
        </p:txBody>
      </p:sp>
    </p:spTree>
    <p:extLst>
      <p:ext uri="{BB962C8B-B14F-4D97-AF65-F5344CB8AC3E}">
        <p14:creationId xmlns:p14="http://schemas.microsoft.com/office/powerpoint/2010/main" val="8830000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3 bilder + lista">
    <p:spTree>
      <p:nvGrpSpPr>
        <p:cNvPr id="1" name=""/>
        <p:cNvGrpSpPr/>
        <p:nvPr/>
      </p:nvGrpSpPr>
      <p:grpSpPr>
        <a:xfrm>
          <a:off x="0" y="0"/>
          <a:ext cx="0" cy="0"/>
          <a:chOff x="0" y="0"/>
          <a:chExt cx="0" cy="0"/>
        </a:xfrm>
      </p:grpSpPr>
      <p:sp>
        <p:nvSpPr>
          <p:cNvPr id="9" name="Platshållare för text 8">
            <a:extLst>
              <a:ext uri="{FF2B5EF4-FFF2-40B4-BE49-F238E27FC236}">
                <a16:creationId xmlns:a16="http://schemas.microsoft.com/office/drawing/2014/main" id="{A38E541A-0696-BF4D-A121-958FD30C21A0}"/>
              </a:ext>
            </a:extLst>
          </p:cNvPr>
          <p:cNvSpPr>
            <a:spLocks noGrp="1"/>
          </p:cNvSpPr>
          <p:nvPr>
            <p:ph type="body" sz="quarter" idx="30" hasCustomPrompt="1"/>
          </p:nvPr>
        </p:nvSpPr>
        <p:spPr>
          <a:xfrm>
            <a:off x="6167438" y="3566831"/>
            <a:ext cx="5544565" cy="2305050"/>
          </a:xfrm>
          <a:solidFill>
            <a:schemeClr val="bg1">
              <a:lumMod val="95000"/>
            </a:schemeClr>
          </a:solidFill>
        </p:spPr>
        <p:txBody>
          <a:bodyPr lIns="180000" tIns="180000" rIns="180000" bIns="180000">
            <a:noAutofit/>
          </a:bodyPr>
          <a:lstStyle>
            <a:lvl1pPr>
              <a:defRPr sz="1600"/>
            </a:lvl1pPr>
          </a:lstStyle>
          <a:p>
            <a:pPr lvl="0"/>
            <a:r>
              <a:rPr lang="sv-SE"/>
              <a:t>Skriv din text/punktlista här</a:t>
            </a:r>
          </a:p>
        </p:txBody>
      </p:sp>
      <p:sp>
        <p:nvSpPr>
          <p:cNvPr id="28" name="Platshållare för bild 5">
            <a:extLst>
              <a:ext uri="{FF2B5EF4-FFF2-40B4-BE49-F238E27FC236}">
                <a16:creationId xmlns:a16="http://schemas.microsoft.com/office/drawing/2014/main" id="{A30045CE-584D-8E4A-A545-430B963D3DE9}"/>
              </a:ext>
            </a:extLst>
          </p:cNvPr>
          <p:cNvSpPr>
            <a:spLocks noGrp="1"/>
          </p:cNvSpPr>
          <p:nvPr>
            <p:ph type="pic" sz="quarter" idx="29"/>
          </p:nvPr>
        </p:nvSpPr>
        <p:spPr>
          <a:xfrm>
            <a:off x="479425" y="3566831"/>
            <a:ext cx="5544566" cy="2305050"/>
          </a:xfrm>
          <a:solidFill>
            <a:srgbClr val="CFCCCC"/>
          </a:solidFill>
        </p:spPr>
        <p:txBody>
          <a:bodyPr/>
          <a:lstStyle/>
          <a:p>
            <a:r>
              <a:rPr lang="sv-SE"/>
              <a:t>Klicka på ikonen för att lägga till en bild</a:t>
            </a:r>
          </a:p>
        </p:txBody>
      </p:sp>
      <p:sp>
        <p:nvSpPr>
          <p:cNvPr id="6" name="Platshållare för bild 5">
            <a:extLst>
              <a:ext uri="{FF2B5EF4-FFF2-40B4-BE49-F238E27FC236}">
                <a16:creationId xmlns:a16="http://schemas.microsoft.com/office/drawing/2014/main" id="{EE80BA8B-5289-6849-86ED-595ED36DB334}"/>
              </a:ext>
            </a:extLst>
          </p:cNvPr>
          <p:cNvSpPr>
            <a:spLocks noGrp="1"/>
          </p:cNvSpPr>
          <p:nvPr>
            <p:ph type="pic" sz="quarter" idx="27"/>
          </p:nvPr>
        </p:nvSpPr>
        <p:spPr>
          <a:xfrm>
            <a:off x="6168010" y="1123037"/>
            <a:ext cx="5544565" cy="2305050"/>
          </a:xfrm>
          <a:solidFill>
            <a:srgbClr val="CFCCCC"/>
          </a:solidFill>
        </p:spPr>
        <p:txBody>
          <a:bodyPr/>
          <a:lstStyle/>
          <a:p>
            <a:r>
              <a:rPr lang="sv-SE"/>
              <a:t>Klicka på ikonen för att lägga till en bild</a:t>
            </a:r>
          </a:p>
        </p:txBody>
      </p:sp>
      <p:sp>
        <p:nvSpPr>
          <p:cNvPr id="22" name="Platshållare för bild 5">
            <a:extLst>
              <a:ext uri="{FF2B5EF4-FFF2-40B4-BE49-F238E27FC236}">
                <a16:creationId xmlns:a16="http://schemas.microsoft.com/office/drawing/2014/main" id="{6DA74853-BB61-4E4A-8277-D9BDA7423CA4}"/>
              </a:ext>
            </a:extLst>
          </p:cNvPr>
          <p:cNvSpPr>
            <a:spLocks noGrp="1"/>
          </p:cNvSpPr>
          <p:nvPr>
            <p:ph type="pic" sz="quarter" idx="28"/>
          </p:nvPr>
        </p:nvSpPr>
        <p:spPr>
          <a:xfrm>
            <a:off x="479425" y="1131129"/>
            <a:ext cx="5544566" cy="2305050"/>
          </a:xfrm>
          <a:solidFill>
            <a:srgbClr val="CFCCCC"/>
          </a:solidFill>
        </p:spPr>
        <p:txBody>
          <a:bodyPr/>
          <a:lstStyle/>
          <a:p>
            <a:r>
              <a:rPr lang="sv-SE"/>
              <a:t>Klicka på ikonen för att lägga till en bild</a:t>
            </a:r>
          </a:p>
        </p:txBody>
      </p:sp>
      <p:sp>
        <p:nvSpPr>
          <p:cNvPr id="10" name="Sidnummer">
            <a:extLst>
              <a:ext uri="{FF2B5EF4-FFF2-40B4-BE49-F238E27FC236}">
                <a16:creationId xmlns:a16="http://schemas.microsoft.com/office/drawing/2014/main" id="{A150F831-2069-F145-9464-2DF20BA10619}"/>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2" name="Platshållare för text 4">
            <a:extLst>
              <a:ext uri="{FF2B5EF4-FFF2-40B4-BE49-F238E27FC236}">
                <a16:creationId xmlns:a16="http://schemas.microsoft.com/office/drawing/2014/main" id="{551F4E41-5B68-C74B-B144-65D7130C959E}"/>
              </a:ext>
            </a:extLst>
          </p:cNvPr>
          <p:cNvSpPr>
            <a:spLocks noGrp="1"/>
          </p:cNvSpPr>
          <p:nvPr>
            <p:ph type="body" sz="quarter" idx="22" hasCustomPrompt="1"/>
          </p:nvPr>
        </p:nvSpPr>
        <p:spPr>
          <a:xfrm>
            <a:off x="581026" y="3151675"/>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3" name="Platshållare för text 4">
            <a:extLst>
              <a:ext uri="{FF2B5EF4-FFF2-40B4-BE49-F238E27FC236}">
                <a16:creationId xmlns:a16="http://schemas.microsoft.com/office/drawing/2014/main" id="{FEFC7C4A-1DEE-3E41-986F-7D291323DA40}"/>
              </a:ext>
            </a:extLst>
          </p:cNvPr>
          <p:cNvSpPr>
            <a:spLocks noGrp="1"/>
          </p:cNvSpPr>
          <p:nvPr>
            <p:ph type="body" sz="quarter" idx="31" hasCustomPrompt="1"/>
          </p:nvPr>
        </p:nvSpPr>
        <p:spPr>
          <a:xfrm>
            <a:off x="581025" y="5559219"/>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5" name="Platshållare för text 4">
            <a:extLst>
              <a:ext uri="{FF2B5EF4-FFF2-40B4-BE49-F238E27FC236}">
                <a16:creationId xmlns:a16="http://schemas.microsoft.com/office/drawing/2014/main" id="{3E7D7F7E-3DBC-7C4F-A027-0AFCD91605AA}"/>
              </a:ext>
            </a:extLst>
          </p:cNvPr>
          <p:cNvSpPr>
            <a:spLocks noGrp="1"/>
          </p:cNvSpPr>
          <p:nvPr>
            <p:ph type="body" sz="quarter" idx="32" hasCustomPrompt="1"/>
          </p:nvPr>
        </p:nvSpPr>
        <p:spPr>
          <a:xfrm>
            <a:off x="6269038" y="3151675"/>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4" name="Platshållare för rubrik 1">
            <a:extLst>
              <a:ext uri="{FF2B5EF4-FFF2-40B4-BE49-F238E27FC236}">
                <a16:creationId xmlns:a16="http://schemas.microsoft.com/office/drawing/2014/main" id="{F8F19869-B1E3-1940-A6D8-BE4BC6AB4C13}"/>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16" name="Bildobjekt 15">
            <a:extLst>
              <a:ext uri="{FF2B5EF4-FFF2-40B4-BE49-F238E27FC236}">
                <a16:creationId xmlns:a16="http://schemas.microsoft.com/office/drawing/2014/main" id="{3EF0D40A-E2D8-6E42-88A4-F30284509D13}"/>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1016308944"/>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showMasterSp="0">
  <p:cSld name="Bild + Rubrik">
    <p:spTree>
      <p:nvGrpSpPr>
        <p:cNvPr id="1" name=""/>
        <p:cNvGrpSpPr/>
        <p:nvPr/>
      </p:nvGrpSpPr>
      <p:grpSpPr>
        <a:xfrm>
          <a:off x="0" y="0"/>
          <a:ext cx="0" cy="0"/>
          <a:chOff x="0" y="0"/>
          <a:chExt cx="0" cy="0"/>
        </a:xfrm>
      </p:grpSpPr>
      <p:sp>
        <p:nvSpPr>
          <p:cNvPr id="3" name="Platshållare för bild 2">
            <a:extLst>
              <a:ext uri="{FF2B5EF4-FFF2-40B4-BE49-F238E27FC236}">
                <a16:creationId xmlns:a16="http://schemas.microsoft.com/office/drawing/2014/main" id="{130DFBAC-EEC0-4049-A3BE-6F4315484BD1}"/>
              </a:ext>
              <a:ext uri="{C183D7F6-B498-43B3-948B-1728B52AA6E4}">
                <adec:decorative xmlns:adec="http://schemas.microsoft.com/office/drawing/2017/decorative" val="0"/>
              </a:ext>
            </a:extLst>
          </p:cNvPr>
          <p:cNvSpPr>
            <a:spLocks noGrp="1"/>
          </p:cNvSpPr>
          <p:nvPr>
            <p:ph type="pic" sz="quarter" idx="21"/>
          </p:nvPr>
        </p:nvSpPr>
        <p:spPr>
          <a:xfrm>
            <a:off x="0" y="0"/>
            <a:ext cx="12192000" cy="6858000"/>
          </a:xfrm>
          <a:prstGeom prst="rect">
            <a:avLst/>
          </a:prstGeom>
        </p:spPr>
        <p:txBody>
          <a:bodyPr/>
          <a:lstStyle/>
          <a:p>
            <a:r>
              <a:rPr lang="sv-SE"/>
              <a:t>Klicka på ikonen för att lägga till en bild</a:t>
            </a:r>
          </a:p>
        </p:txBody>
      </p:sp>
      <p:sp>
        <p:nvSpPr>
          <p:cNvPr id="9" name="Platshållare för rubrik 1">
            <a:extLst>
              <a:ext uri="{FF2B5EF4-FFF2-40B4-BE49-F238E27FC236}">
                <a16:creationId xmlns:a16="http://schemas.microsoft.com/office/drawing/2014/main" id="{49995343-846A-AA44-AD5F-7930576345C2}"/>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sp>
        <p:nvSpPr>
          <p:cNvPr id="7" name="Sidnummer">
            <a:extLst>
              <a:ext uri="{FF2B5EF4-FFF2-40B4-BE49-F238E27FC236}">
                <a16:creationId xmlns:a16="http://schemas.microsoft.com/office/drawing/2014/main" id="{74C544C1-547E-DA4C-81DC-122C05307B17}"/>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2" name="Platshållare för text 4">
            <a:extLst>
              <a:ext uri="{FF2B5EF4-FFF2-40B4-BE49-F238E27FC236}">
                <a16:creationId xmlns:a16="http://schemas.microsoft.com/office/drawing/2014/main" id="{12F40932-B215-BC42-8DAB-46A3CBE41E0F}"/>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3" name="Logotyp Business Region Skåne">
            <a:extLst>
              <a:ext uri="{FF2B5EF4-FFF2-40B4-BE49-F238E27FC236}">
                <a16:creationId xmlns:a16="http://schemas.microsoft.com/office/drawing/2014/main" id="{9CBF9ED7-7F4B-D64E-909D-516EDB9811AC}"/>
              </a:ext>
              <a:ext uri="{C183D7F6-B498-43B3-948B-1728B52AA6E4}">
                <adec:decorative xmlns:adec="http://schemas.microsoft.com/office/drawing/2017/decorative" val="1"/>
              </a:ext>
            </a:extLst>
          </p:cNvPr>
          <p:cNvSpPr>
            <a:spLocks noGrp="1"/>
          </p:cNvSpPr>
          <p:nvPr>
            <p:ph type="body" sz="quarter" idx="13"/>
          </p:nvPr>
        </p:nvSpPr>
        <p:spPr>
          <a:xfrm>
            <a:off x="10306431" y="6217844"/>
            <a:ext cx="1406144" cy="333248"/>
          </a:xfrm>
          <a:blipFill>
            <a:blip r:embed="rId2"/>
            <a:stretch>
              <a:fillRect/>
            </a:stretch>
          </a:blipFill>
        </p:spPr>
        <p:txBody>
          <a:bodyPr/>
          <a:lstStyle>
            <a:lvl1pPr>
              <a:buNone/>
              <a:defRPr>
                <a:noFill/>
              </a:defRPr>
            </a:lvl1pPr>
          </a:lstStyle>
          <a:p>
            <a:pPr lvl="0"/>
            <a:r>
              <a:rPr lang="sv-SE"/>
              <a:t>Klicka här för att ändra format på bakgrundstexten</a:t>
            </a:r>
          </a:p>
        </p:txBody>
      </p:sp>
    </p:spTree>
    <p:extLst>
      <p:ext uri="{BB962C8B-B14F-4D97-AF65-F5344CB8AC3E}">
        <p14:creationId xmlns:p14="http://schemas.microsoft.com/office/powerpoint/2010/main" val="3770081663"/>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showMasterSp="0">
  <p:cSld name="Försättsblad">
    <p:spTree>
      <p:nvGrpSpPr>
        <p:cNvPr id="1" name=""/>
        <p:cNvGrpSpPr/>
        <p:nvPr/>
      </p:nvGrpSpPr>
      <p:grpSpPr>
        <a:xfrm>
          <a:off x="0" y="0"/>
          <a:ext cx="0" cy="0"/>
          <a:chOff x="0" y="0"/>
          <a:chExt cx="0" cy="0"/>
        </a:xfrm>
      </p:grpSpPr>
      <p:sp>
        <p:nvSpPr>
          <p:cNvPr id="13" name="Rektangel 12">
            <a:extLst>
              <a:ext uri="{FF2B5EF4-FFF2-40B4-BE49-F238E27FC236}">
                <a16:creationId xmlns:a16="http://schemas.microsoft.com/office/drawing/2014/main" id="{5D04D145-7D15-414C-9F7B-3E0816E76C93}"/>
              </a:ext>
              <a:ext uri="{C183D7F6-B498-43B3-948B-1728B52AA6E4}">
                <adec:decorative xmlns:adec="http://schemas.microsoft.com/office/drawing/2017/decorative" val="1"/>
              </a:ext>
            </a:extLst>
          </p:cNvPr>
          <p:cNvSpPr>
            <a:spLocks/>
          </p:cNvSpPr>
          <p:nvPr/>
        </p:nvSpPr>
        <p:spPr>
          <a:xfrm>
            <a:off x="9531878" y="0"/>
            <a:ext cx="266059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17" name="Rektangel 16">
            <a:extLst>
              <a:ext uri="{FF2B5EF4-FFF2-40B4-BE49-F238E27FC236}">
                <a16:creationId xmlns:a16="http://schemas.microsoft.com/office/drawing/2014/main" id="{3AC8DF4D-054B-E84B-8088-96CC83701FC1}"/>
              </a:ext>
              <a:ext uri="{C183D7F6-B498-43B3-948B-1728B52AA6E4}">
                <adec:decorative xmlns:adec="http://schemas.microsoft.com/office/drawing/2017/decorative" val="1"/>
              </a:ext>
            </a:extLst>
          </p:cNvPr>
          <p:cNvSpPr/>
          <p:nvPr/>
        </p:nvSpPr>
        <p:spPr>
          <a:xfrm>
            <a:off x="9158288" y="0"/>
            <a:ext cx="37359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BDDFD3"/>
              </a:solidFill>
            </a:endParaRPr>
          </a:p>
        </p:txBody>
      </p:sp>
      <p:sp>
        <p:nvSpPr>
          <p:cNvPr id="10" name="Platshållare för bild 9">
            <a:extLst>
              <a:ext uri="{FF2B5EF4-FFF2-40B4-BE49-F238E27FC236}">
                <a16:creationId xmlns:a16="http://schemas.microsoft.com/office/drawing/2014/main" id="{897B12C4-A124-5F4F-A42B-E44D8DA44050}"/>
              </a:ext>
            </a:extLst>
          </p:cNvPr>
          <p:cNvSpPr>
            <a:spLocks noGrp="1"/>
          </p:cNvSpPr>
          <p:nvPr>
            <p:ph type="pic" sz="quarter" idx="21"/>
          </p:nvPr>
        </p:nvSpPr>
        <p:spPr>
          <a:xfrm>
            <a:off x="6096000" y="0"/>
            <a:ext cx="3062288" cy="6858000"/>
          </a:xfrm>
        </p:spPr>
        <p:txBody>
          <a:bodyPr/>
          <a:lstStyle/>
          <a:p>
            <a:r>
              <a:rPr lang="sv-SE"/>
              <a:t>Klicka på ikonen för att lägga till en bild</a:t>
            </a:r>
          </a:p>
        </p:txBody>
      </p:sp>
      <p:sp>
        <p:nvSpPr>
          <p:cNvPr id="11" name="textruta 10">
            <a:extLst>
              <a:ext uri="{FF2B5EF4-FFF2-40B4-BE49-F238E27FC236}">
                <a16:creationId xmlns:a16="http://schemas.microsoft.com/office/drawing/2014/main" id="{880FC489-01E8-3D49-A8F7-7A7A258DA76D}"/>
              </a:ext>
            </a:extLst>
          </p:cNvPr>
          <p:cNvSpPr txBox="1"/>
          <p:nvPr/>
        </p:nvSpPr>
        <p:spPr>
          <a:xfrm>
            <a:off x="6144380" y="6568564"/>
            <a:ext cx="1780674" cy="230832"/>
          </a:xfrm>
          <a:prstGeom prst="rect">
            <a:avLst/>
          </a:prstGeom>
          <a:noFill/>
        </p:spPr>
        <p:txBody>
          <a:bodyPr wrap="square" rtlCol="0">
            <a:spAutoFit/>
          </a:bodyPr>
          <a:lstStyle/>
          <a:p>
            <a:r>
              <a:rPr lang="sv-SE" sz="900" i="1">
                <a:solidFill>
                  <a:srgbClr val="FFFFFF"/>
                </a:solidFill>
              </a:rPr>
              <a:t>Fotograf:</a:t>
            </a:r>
          </a:p>
        </p:txBody>
      </p:sp>
      <p:sp>
        <p:nvSpPr>
          <p:cNvPr id="14" name="Underrubrik 2">
            <a:extLst>
              <a:ext uri="{FF2B5EF4-FFF2-40B4-BE49-F238E27FC236}">
                <a16:creationId xmlns:a16="http://schemas.microsoft.com/office/drawing/2014/main" id="{26D65F3E-BBCA-0E44-8983-FCB1393760B7}"/>
              </a:ext>
            </a:extLst>
          </p:cNvPr>
          <p:cNvSpPr>
            <a:spLocks noGrp="1"/>
          </p:cNvSpPr>
          <p:nvPr>
            <p:ph type="subTitle" idx="1" hasCustomPrompt="1"/>
          </p:nvPr>
        </p:nvSpPr>
        <p:spPr>
          <a:xfrm>
            <a:off x="506540" y="2681814"/>
            <a:ext cx="4844683" cy="851750"/>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text om ämnet. Inte längre än detta. Var kort och get to the </a:t>
            </a:r>
            <a:r>
              <a:rPr lang="sv-SE" err="1"/>
              <a:t>point</a:t>
            </a:r>
            <a:r>
              <a:rPr lang="sv-SE"/>
              <a:t>! Här skriver du text om ämnet. </a:t>
            </a:r>
          </a:p>
        </p:txBody>
      </p:sp>
      <p:cxnSp>
        <p:nvCxnSpPr>
          <p:cNvPr id="16" name="Rak 15">
            <a:extLst>
              <a:ext uri="{FF2B5EF4-FFF2-40B4-BE49-F238E27FC236}">
                <a16:creationId xmlns:a16="http://schemas.microsoft.com/office/drawing/2014/main" id="{5A52F70D-B8B5-D846-964B-3A6B4396015E}"/>
              </a:ext>
              <a:ext uri="{C183D7F6-B498-43B3-948B-1728B52AA6E4}">
                <adec:decorative xmlns:adec="http://schemas.microsoft.com/office/drawing/2017/decorative" val="1"/>
              </a:ext>
            </a:extLst>
          </p:cNvPr>
          <p:cNvCxnSpPr>
            <a:cxnSpLocks/>
          </p:cNvCxnSpPr>
          <p:nvPr/>
        </p:nvCxnSpPr>
        <p:spPr>
          <a:xfrm>
            <a:off x="506540" y="2525452"/>
            <a:ext cx="4844683"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12" name="Rubrik 1">
            <a:extLst>
              <a:ext uri="{FF2B5EF4-FFF2-40B4-BE49-F238E27FC236}">
                <a16:creationId xmlns:a16="http://schemas.microsoft.com/office/drawing/2014/main" id="{30E99401-8F01-3043-A043-0CEF59D0834A}"/>
              </a:ext>
            </a:extLst>
          </p:cNvPr>
          <p:cNvSpPr>
            <a:spLocks noGrp="1"/>
          </p:cNvSpPr>
          <p:nvPr>
            <p:ph type="ctrTitle" hasCustomPrompt="1"/>
          </p:nvPr>
        </p:nvSpPr>
        <p:spPr>
          <a:xfrm>
            <a:off x="503420" y="1134545"/>
            <a:ext cx="4844683" cy="1246495"/>
          </a:xfrm>
        </p:spPr>
        <p:txBody>
          <a:bodyPr lIns="0" tIns="0" rIns="0" bIns="0" anchor="b"/>
          <a:lstStyle>
            <a:lvl1pPr algn="l">
              <a:defRPr sz="4500" b="1">
                <a:solidFill>
                  <a:schemeClr val="tx1"/>
                </a:solidFill>
                <a:latin typeface="+mj-lt"/>
              </a:defRPr>
            </a:lvl1pPr>
          </a:lstStyle>
          <a:p>
            <a:r>
              <a:rPr lang="sv-SE"/>
              <a:t>Större rubrik</a:t>
            </a:r>
            <a:br>
              <a:rPr lang="sv-SE"/>
            </a:br>
            <a:r>
              <a:rPr lang="sv-SE"/>
              <a:t>som tar plats</a:t>
            </a: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9" name="textruta 18">
            <a:extLst>
              <a:ext uri="{FF2B5EF4-FFF2-40B4-BE49-F238E27FC236}">
                <a16:creationId xmlns:a16="http://schemas.microsoft.com/office/drawing/2014/main" id="{CE6A9789-9823-A34F-9682-A7A06A908892}"/>
              </a:ext>
            </a:extLst>
          </p:cNvPr>
          <p:cNvSpPr txBox="1"/>
          <p:nvPr/>
        </p:nvSpPr>
        <p:spPr>
          <a:xfrm>
            <a:off x="6144380" y="6568564"/>
            <a:ext cx="1780674" cy="230832"/>
          </a:xfrm>
          <a:prstGeom prst="rect">
            <a:avLst/>
          </a:prstGeom>
          <a:noFill/>
        </p:spPr>
        <p:txBody>
          <a:bodyPr wrap="square" rtlCol="0">
            <a:spAutoFit/>
          </a:bodyPr>
          <a:lstStyle/>
          <a:p>
            <a:r>
              <a:rPr lang="sv-SE" sz="900" i="1">
                <a:solidFill>
                  <a:srgbClr val="FFFFFF"/>
                </a:solidFill>
              </a:rPr>
              <a:t>Fotograf:</a:t>
            </a:r>
          </a:p>
        </p:txBody>
      </p:sp>
      <p:sp>
        <p:nvSpPr>
          <p:cNvPr id="21" name="textruta 20">
            <a:extLst>
              <a:ext uri="{FF2B5EF4-FFF2-40B4-BE49-F238E27FC236}">
                <a16:creationId xmlns:a16="http://schemas.microsoft.com/office/drawing/2014/main" id="{C9649B5A-BC89-084D-81CE-B1E042B8EF85}"/>
              </a:ext>
            </a:extLst>
          </p:cNvPr>
          <p:cNvSpPr txBox="1"/>
          <p:nvPr/>
        </p:nvSpPr>
        <p:spPr>
          <a:xfrm>
            <a:off x="6144380" y="6568564"/>
            <a:ext cx="1780674" cy="230832"/>
          </a:xfrm>
          <a:prstGeom prst="rect">
            <a:avLst/>
          </a:prstGeom>
          <a:noFill/>
        </p:spPr>
        <p:txBody>
          <a:bodyPr wrap="square" rtlCol="0">
            <a:spAutoFit/>
          </a:bodyPr>
          <a:lstStyle/>
          <a:p>
            <a:r>
              <a:rPr lang="sv-SE" sz="900" i="1">
                <a:solidFill>
                  <a:srgbClr val="FFFFFF"/>
                </a:solidFill>
              </a:rPr>
              <a:t>Fotograf:</a:t>
            </a:r>
          </a:p>
        </p:txBody>
      </p:sp>
      <p:sp>
        <p:nvSpPr>
          <p:cNvPr id="18" name="Platshållare för text 4">
            <a:extLst>
              <a:ext uri="{FF2B5EF4-FFF2-40B4-BE49-F238E27FC236}">
                <a16:creationId xmlns:a16="http://schemas.microsoft.com/office/drawing/2014/main" id="{8F3A5F1E-7DD5-6942-B4E3-DDF366864E0E}"/>
              </a:ext>
            </a:extLst>
          </p:cNvPr>
          <p:cNvSpPr>
            <a:spLocks noGrp="1"/>
          </p:cNvSpPr>
          <p:nvPr>
            <p:ph type="body" sz="quarter" idx="22" hasCustomPrompt="1"/>
          </p:nvPr>
        </p:nvSpPr>
        <p:spPr>
          <a:xfrm>
            <a:off x="6144380"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25" name="Bildobjekt 24">
            <a:extLst>
              <a:ext uri="{FF2B5EF4-FFF2-40B4-BE49-F238E27FC236}">
                <a16:creationId xmlns:a16="http://schemas.microsoft.com/office/drawing/2014/main" id="{34DA6233-DAAB-CA4E-B3C7-57E977E038A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1515711842"/>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showMasterSp="0">
  <p:cSld name="Kapitelsida">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983443D7-D671-1F4D-9E67-063CBAB0C602}"/>
              </a:ext>
              <a:ext uri="{C183D7F6-B498-43B3-948B-1728B52AA6E4}">
                <adec:decorative xmlns:adec="http://schemas.microsoft.com/office/drawing/2017/decorative" val="1"/>
              </a:ext>
            </a:extLst>
          </p:cNvPr>
          <p:cNvSpPr>
            <a:spLocks/>
          </p:cNvSpPr>
          <p:nvPr/>
        </p:nvSpPr>
        <p:spPr>
          <a:xfrm>
            <a:off x="-8518" y="-2562"/>
            <a:ext cx="237652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8" name="Platshållare för bild 7">
            <a:extLst>
              <a:ext uri="{FF2B5EF4-FFF2-40B4-BE49-F238E27FC236}">
                <a16:creationId xmlns:a16="http://schemas.microsoft.com/office/drawing/2014/main" id="{0C7D2F5D-3509-4042-AA7C-7A40CCDEF247}"/>
              </a:ext>
            </a:extLst>
          </p:cNvPr>
          <p:cNvSpPr>
            <a:spLocks noGrp="1"/>
          </p:cNvSpPr>
          <p:nvPr>
            <p:ph type="pic" sz="quarter" idx="22"/>
          </p:nvPr>
        </p:nvSpPr>
        <p:spPr>
          <a:xfrm>
            <a:off x="2351088" y="0"/>
            <a:ext cx="9840912" cy="3429000"/>
          </a:xfrm>
        </p:spPr>
        <p:txBody>
          <a:bodyPr/>
          <a:lstStyle/>
          <a:p>
            <a:r>
              <a:rPr lang="sv-SE"/>
              <a:t>Klicka på ikonen för att lägga till en bild</a:t>
            </a:r>
          </a:p>
        </p:txBody>
      </p:sp>
      <p:sp>
        <p:nvSpPr>
          <p:cNvPr id="11" name="textruta 10">
            <a:extLst>
              <a:ext uri="{FF2B5EF4-FFF2-40B4-BE49-F238E27FC236}">
                <a16:creationId xmlns:a16="http://schemas.microsoft.com/office/drawing/2014/main" id="{0828E10C-F7D6-F944-92B4-A21E19482F1C}"/>
              </a:ext>
            </a:extLst>
          </p:cNvPr>
          <p:cNvSpPr txBox="1"/>
          <p:nvPr/>
        </p:nvSpPr>
        <p:spPr>
          <a:xfrm>
            <a:off x="2399214" y="3195606"/>
            <a:ext cx="1780674" cy="230832"/>
          </a:xfrm>
          <a:prstGeom prst="rect">
            <a:avLst/>
          </a:prstGeom>
          <a:noFill/>
        </p:spPr>
        <p:txBody>
          <a:bodyPr wrap="square" rtlCol="0">
            <a:spAutoFit/>
          </a:bodyPr>
          <a:lstStyle/>
          <a:p>
            <a:r>
              <a:rPr lang="sv-SE" sz="900" i="1">
                <a:solidFill>
                  <a:srgbClr val="FFFFFF"/>
                </a:solidFill>
              </a:rPr>
              <a:t>Fotograf:</a:t>
            </a:r>
          </a:p>
        </p:txBody>
      </p:sp>
      <p:sp>
        <p:nvSpPr>
          <p:cNvPr id="3" name="Underrubrik 2">
            <a:extLst>
              <a:ext uri="{FF2B5EF4-FFF2-40B4-BE49-F238E27FC236}">
                <a16:creationId xmlns:a16="http://schemas.microsoft.com/office/drawing/2014/main" id="{FF893A66-F75E-DB41-8941-CD88547D9F0B}"/>
              </a:ext>
            </a:extLst>
          </p:cNvPr>
          <p:cNvSpPr>
            <a:spLocks noGrp="1"/>
          </p:cNvSpPr>
          <p:nvPr>
            <p:ph type="subTitle" idx="1" hasCustomPrompt="1"/>
          </p:nvPr>
        </p:nvSpPr>
        <p:spPr>
          <a:xfrm>
            <a:off x="4224337" y="5012893"/>
            <a:ext cx="4844683" cy="856952"/>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Kort intro text, inte längre än denna. Kort intro text, inte längre än denna. Kort intro text, inte längre än denna. Kort intro text, inte längre än denna.</a:t>
            </a:r>
          </a:p>
        </p:txBody>
      </p:sp>
      <p:sp>
        <p:nvSpPr>
          <p:cNvPr id="2" name="Rubrik 1">
            <a:extLst>
              <a:ext uri="{FF2B5EF4-FFF2-40B4-BE49-F238E27FC236}">
                <a16:creationId xmlns:a16="http://schemas.microsoft.com/office/drawing/2014/main" id="{AAA5D5EE-A130-8140-81F6-E83DCA42D8A8}"/>
              </a:ext>
            </a:extLst>
          </p:cNvPr>
          <p:cNvSpPr>
            <a:spLocks noGrp="1"/>
          </p:cNvSpPr>
          <p:nvPr>
            <p:ph type="ctrTitle" hasCustomPrompt="1"/>
          </p:nvPr>
        </p:nvSpPr>
        <p:spPr>
          <a:xfrm>
            <a:off x="4224338" y="3752634"/>
            <a:ext cx="4035274" cy="1246495"/>
          </a:xfrm>
        </p:spPr>
        <p:txBody>
          <a:bodyPr lIns="0" tIns="0" rIns="0" bIns="0" anchor="b"/>
          <a:lstStyle>
            <a:lvl1pPr algn="l">
              <a:defRPr sz="4500" b="1">
                <a:solidFill>
                  <a:schemeClr val="tx1"/>
                </a:solidFill>
                <a:latin typeface="+mj-lt"/>
              </a:defRPr>
            </a:lvl1pPr>
          </a:lstStyle>
          <a:p>
            <a:r>
              <a:rPr lang="sv-SE"/>
              <a:t>Större rubrik</a:t>
            </a:r>
            <a:br>
              <a:rPr lang="sv-SE"/>
            </a:br>
            <a:r>
              <a:rPr lang="sv-SE"/>
              <a:t>som tar plats</a:t>
            </a:r>
          </a:p>
        </p:txBody>
      </p:sp>
      <p:sp>
        <p:nvSpPr>
          <p:cNvPr id="13" name="Kapitelnummer">
            <a:extLst>
              <a:ext uri="{FF2B5EF4-FFF2-40B4-BE49-F238E27FC236}">
                <a16:creationId xmlns:a16="http://schemas.microsoft.com/office/drawing/2014/main" id="{60306E28-5A4D-8B4F-B0B5-579C5C0FDC8E}"/>
              </a:ext>
            </a:extLst>
          </p:cNvPr>
          <p:cNvSpPr>
            <a:spLocks noGrp="1"/>
          </p:cNvSpPr>
          <p:nvPr>
            <p:ph type="body" sz="quarter" idx="19" hasCustomPrompt="1"/>
          </p:nvPr>
        </p:nvSpPr>
        <p:spPr>
          <a:xfrm>
            <a:off x="479425" y="1139209"/>
            <a:ext cx="1655762" cy="1477328"/>
          </a:xfrm>
          <a:noFill/>
        </p:spPr>
        <p:txBody>
          <a:bodyPr tIns="0"/>
          <a:lstStyle>
            <a:lvl1pPr>
              <a:lnSpc>
                <a:spcPct val="100000"/>
              </a:lnSpc>
              <a:buNone/>
              <a:defRPr sz="9600" b="1">
                <a:solidFill>
                  <a:schemeClr val="bg1"/>
                </a:solidFill>
                <a:latin typeface="+mj-lt"/>
              </a:defRPr>
            </a:lvl1pPr>
          </a:lstStyle>
          <a:p>
            <a:pPr lvl="0"/>
            <a:r>
              <a:rPr lang="sv-SE"/>
              <a:t>00</a:t>
            </a:r>
          </a:p>
        </p:txBody>
      </p:sp>
      <p:sp>
        <p:nvSpPr>
          <p:cNvPr id="14" name="Sidnummer">
            <a:extLst>
              <a:ext uri="{FF2B5EF4-FFF2-40B4-BE49-F238E27FC236}">
                <a16:creationId xmlns:a16="http://schemas.microsoft.com/office/drawing/2014/main" id="{6474DB44-33A6-D94E-98E7-CB7CB1BA553E}"/>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2" name="textruta 11">
            <a:extLst>
              <a:ext uri="{FF2B5EF4-FFF2-40B4-BE49-F238E27FC236}">
                <a16:creationId xmlns:a16="http://schemas.microsoft.com/office/drawing/2014/main" id="{3FF408A0-702D-8942-ACC5-6D47902D386F}"/>
              </a:ext>
            </a:extLst>
          </p:cNvPr>
          <p:cNvSpPr txBox="1"/>
          <p:nvPr/>
        </p:nvSpPr>
        <p:spPr>
          <a:xfrm>
            <a:off x="2399214" y="3195606"/>
            <a:ext cx="1780674" cy="230832"/>
          </a:xfrm>
          <a:prstGeom prst="rect">
            <a:avLst/>
          </a:prstGeom>
          <a:noFill/>
        </p:spPr>
        <p:txBody>
          <a:bodyPr wrap="square" rtlCol="0">
            <a:spAutoFit/>
          </a:bodyPr>
          <a:lstStyle/>
          <a:p>
            <a:r>
              <a:rPr lang="sv-SE" sz="900" i="1">
                <a:solidFill>
                  <a:srgbClr val="FFFFFF"/>
                </a:solidFill>
              </a:rPr>
              <a:t>Fotograf:</a:t>
            </a:r>
          </a:p>
        </p:txBody>
      </p:sp>
      <p:sp>
        <p:nvSpPr>
          <p:cNvPr id="15" name="textruta 14">
            <a:extLst>
              <a:ext uri="{FF2B5EF4-FFF2-40B4-BE49-F238E27FC236}">
                <a16:creationId xmlns:a16="http://schemas.microsoft.com/office/drawing/2014/main" id="{DECB7A47-56B3-224E-AEA6-FC08503D7F5A}"/>
              </a:ext>
            </a:extLst>
          </p:cNvPr>
          <p:cNvSpPr txBox="1"/>
          <p:nvPr/>
        </p:nvSpPr>
        <p:spPr>
          <a:xfrm>
            <a:off x="2399214" y="3195606"/>
            <a:ext cx="1780674" cy="230832"/>
          </a:xfrm>
          <a:prstGeom prst="rect">
            <a:avLst/>
          </a:prstGeom>
          <a:noFill/>
        </p:spPr>
        <p:txBody>
          <a:bodyPr wrap="square" rtlCol="0">
            <a:spAutoFit/>
          </a:bodyPr>
          <a:lstStyle/>
          <a:p>
            <a:r>
              <a:rPr lang="sv-SE" sz="900" i="1">
                <a:solidFill>
                  <a:srgbClr val="FFFFFF"/>
                </a:solidFill>
              </a:rPr>
              <a:t>Fotograf:</a:t>
            </a:r>
          </a:p>
        </p:txBody>
      </p:sp>
      <p:sp>
        <p:nvSpPr>
          <p:cNvPr id="16" name="Platshållare för text 4">
            <a:extLst>
              <a:ext uri="{FF2B5EF4-FFF2-40B4-BE49-F238E27FC236}">
                <a16:creationId xmlns:a16="http://schemas.microsoft.com/office/drawing/2014/main" id="{71DA83A2-D60E-6840-A57C-6A71FDEABC30}"/>
              </a:ext>
            </a:extLst>
          </p:cNvPr>
          <p:cNvSpPr>
            <a:spLocks noGrp="1"/>
          </p:cNvSpPr>
          <p:nvPr>
            <p:ph type="body" sz="quarter" idx="23" hasCustomPrompt="1"/>
          </p:nvPr>
        </p:nvSpPr>
        <p:spPr>
          <a:xfrm>
            <a:off x="2413502" y="3134625"/>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18" name="Bildobjekt 17">
            <a:extLst>
              <a:ext uri="{FF2B5EF4-FFF2-40B4-BE49-F238E27FC236}">
                <a16:creationId xmlns:a16="http://schemas.microsoft.com/office/drawing/2014/main" id="{EC73E677-B655-4B41-BDFB-CAF345201F9C}"/>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5971712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 4 listor">
    <p:spTree>
      <p:nvGrpSpPr>
        <p:cNvPr id="1" name=""/>
        <p:cNvGrpSpPr/>
        <p:nvPr/>
      </p:nvGrpSpPr>
      <p:grpSpPr>
        <a:xfrm>
          <a:off x="0" y="0"/>
          <a:ext cx="0" cy="0"/>
          <a:chOff x="0" y="0"/>
          <a:chExt cx="0" cy="0"/>
        </a:xfrm>
      </p:grpSpPr>
      <p:sp>
        <p:nvSpPr>
          <p:cNvPr id="25" name="Rektangel 24">
            <a:extLst>
              <a:ext uri="{FF2B5EF4-FFF2-40B4-BE49-F238E27FC236}">
                <a16:creationId xmlns:a16="http://schemas.microsoft.com/office/drawing/2014/main" id="{B3EA8863-17ED-334D-91D1-30F39257147F}"/>
              </a:ext>
            </a:extLst>
          </p:cNvPr>
          <p:cNvSpPr/>
          <p:nvPr/>
        </p:nvSpPr>
        <p:spPr>
          <a:xfrm>
            <a:off x="6154596" y="3594791"/>
            <a:ext cx="5572406" cy="23050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26" name="Platshållare för text 2">
            <a:extLst>
              <a:ext uri="{FF2B5EF4-FFF2-40B4-BE49-F238E27FC236}">
                <a16:creationId xmlns:a16="http://schemas.microsoft.com/office/drawing/2014/main" id="{DAD9853B-4BF1-2F44-9D55-7084FB504F87}"/>
              </a:ext>
            </a:extLst>
          </p:cNvPr>
          <p:cNvSpPr>
            <a:spLocks noGrp="1"/>
          </p:cNvSpPr>
          <p:nvPr>
            <p:ph type="body" sz="quarter" idx="42" hasCustomPrompt="1"/>
          </p:nvPr>
        </p:nvSpPr>
        <p:spPr>
          <a:xfrm>
            <a:off x="6154596" y="3938104"/>
            <a:ext cx="5543550" cy="1954696"/>
          </a:xfrm>
        </p:spPr>
        <p:txBody>
          <a:bodyPr lIns="324000" tIns="180000" rIns="324000" bIns="180000">
            <a:noAutofit/>
          </a:bodyPr>
          <a:lstStyle>
            <a:lvl1pPr marL="228600" marR="0" indent="-228600" algn="l" defTabSz="914400" rtl="0" eaLnBrk="1" fontAlgn="auto" latinLnBrk="0" hangingPunct="1">
              <a:lnSpc>
                <a:spcPct val="100000"/>
              </a:lnSpc>
              <a:spcBef>
                <a:spcPts val="700"/>
              </a:spcBef>
              <a:spcAft>
                <a:spcPts val="0"/>
              </a:spcAft>
              <a:buClrTx/>
              <a:buSzTx/>
              <a:buFont typeface="Arial" panose="020B0604020202020204" pitchFamily="34" charset="0"/>
              <a:buChar char="•"/>
              <a:tabLst/>
              <a:defRPr sz="1600"/>
            </a:lvl1pPr>
          </a:lstStyle>
          <a:p>
            <a:pPr lvl="0"/>
            <a:r>
              <a:rPr lang="sv-SE"/>
              <a:t>Skriv din text/punktlista här</a:t>
            </a:r>
          </a:p>
        </p:txBody>
      </p:sp>
      <p:sp>
        <p:nvSpPr>
          <p:cNvPr id="27" name="Platshållare för text 8">
            <a:extLst>
              <a:ext uri="{FF2B5EF4-FFF2-40B4-BE49-F238E27FC236}">
                <a16:creationId xmlns:a16="http://schemas.microsoft.com/office/drawing/2014/main" id="{7AD62EDC-C8D2-6345-B4F7-D1FEF53B783E}"/>
              </a:ext>
            </a:extLst>
          </p:cNvPr>
          <p:cNvSpPr>
            <a:spLocks noGrp="1"/>
          </p:cNvSpPr>
          <p:nvPr>
            <p:ph type="body" sz="quarter" idx="43" hasCustomPrompt="1"/>
          </p:nvPr>
        </p:nvSpPr>
        <p:spPr>
          <a:xfrm>
            <a:off x="6169024" y="3607491"/>
            <a:ext cx="5543550" cy="481909"/>
          </a:xfrm>
          <a:noFill/>
        </p:spPr>
        <p:txBody>
          <a:bodyPr lIns="180000" tIns="180000" rIns="180000" bIns="180000">
            <a:noAutofit/>
          </a:bodyPr>
          <a:lstStyle>
            <a:lvl1pPr>
              <a:buNone/>
              <a:defRPr sz="1600" b="1">
                <a:latin typeface="+mj-lt"/>
              </a:defRPr>
            </a:lvl1pPr>
          </a:lstStyle>
          <a:p>
            <a:pPr lvl="0"/>
            <a:r>
              <a:rPr lang="sv-SE"/>
              <a:t>Rubrik</a:t>
            </a:r>
          </a:p>
        </p:txBody>
      </p:sp>
      <p:sp>
        <p:nvSpPr>
          <p:cNvPr id="22" name="Rektangel 21">
            <a:extLst>
              <a:ext uri="{FF2B5EF4-FFF2-40B4-BE49-F238E27FC236}">
                <a16:creationId xmlns:a16="http://schemas.microsoft.com/office/drawing/2014/main" id="{729B8F37-DCC0-1049-A632-14DE70DBCE88}"/>
              </a:ext>
            </a:extLst>
          </p:cNvPr>
          <p:cNvSpPr/>
          <p:nvPr/>
        </p:nvSpPr>
        <p:spPr>
          <a:xfrm>
            <a:off x="464996" y="3594791"/>
            <a:ext cx="5572406" cy="23050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23" name="Platshållare för text 2">
            <a:extLst>
              <a:ext uri="{FF2B5EF4-FFF2-40B4-BE49-F238E27FC236}">
                <a16:creationId xmlns:a16="http://schemas.microsoft.com/office/drawing/2014/main" id="{0F7628BF-ED1B-5C47-8786-DF86C521179F}"/>
              </a:ext>
            </a:extLst>
          </p:cNvPr>
          <p:cNvSpPr>
            <a:spLocks noGrp="1"/>
          </p:cNvSpPr>
          <p:nvPr>
            <p:ph type="body" sz="quarter" idx="40" hasCustomPrompt="1"/>
          </p:nvPr>
        </p:nvSpPr>
        <p:spPr>
          <a:xfrm>
            <a:off x="464995" y="3938104"/>
            <a:ext cx="5557979" cy="1954696"/>
          </a:xfrm>
        </p:spPr>
        <p:txBody>
          <a:bodyPr lIns="324000" tIns="180000" rIns="324000" bIns="180000">
            <a:noAutofit/>
          </a:bodyPr>
          <a:lstStyle>
            <a:lvl1pPr marL="228600" marR="0" indent="-228600" algn="l" defTabSz="914400" rtl="0" eaLnBrk="1" fontAlgn="auto" latinLnBrk="0" hangingPunct="1">
              <a:lnSpc>
                <a:spcPct val="100000"/>
              </a:lnSpc>
              <a:spcBef>
                <a:spcPts val="700"/>
              </a:spcBef>
              <a:spcAft>
                <a:spcPts val="0"/>
              </a:spcAft>
              <a:buClrTx/>
              <a:buSzTx/>
              <a:buFont typeface="Arial" panose="020B0604020202020204" pitchFamily="34" charset="0"/>
              <a:buChar char="•"/>
              <a:tabLst/>
              <a:defRPr sz="1600"/>
            </a:lvl1pPr>
          </a:lstStyle>
          <a:p>
            <a:pPr lvl="0"/>
            <a:r>
              <a:rPr lang="sv-SE"/>
              <a:t>Skriv din text/punktlista här</a:t>
            </a:r>
          </a:p>
        </p:txBody>
      </p:sp>
      <p:sp>
        <p:nvSpPr>
          <p:cNvPr id="24" name="Platshållare för text 8">
            <a:extLst>
              <a:ext uri="{FF2B5EF4-FFF2-40B4-BE49-F238E27FC236}">
                <a16:creationId xmlns:a16="http://schemas.microsoft.com/office/drawing/2014/main" id="{6F1DDD63-C393-9641-9A43-B683449BDDB8}"/>
              </a:ext>
            </a:extLst>
          </p:cNvPr>
          <p:cNvSpPr>
            <a:spLocks noGrp="1"/>
          </p:cNvSpPr>
          <p:nvPr>
            <p:ph type="body" sz="quarter" idx="41" hasCustomPrompt="1"/>
          </p:nvPr>
        </p:nvSpPr>
        <p:spPr>
          <a:xfrm>
            <a:off x="479424" y="3607491"/>
            <a:ext cx="5543550" cy="481909"/>
          </a:xfrm>
          <a:noFill/>
        </p:spPr>
        <p:txBody>
          <a:bodyPr lIns="180000" tIns="180000" rIns="180000" bIns="180000">
            <a:noAutofit/>
          </a:bodyPr>
          <a:lstStyle>
            <a:lvl1pPr>
              <a:buNone/>
              <a:defRPr sz="1600" b="1">
                <a:latin typeface="+mj-lt"/>
              </a:defRPr>
            </a:lvl1pPr>
          </a:lstStyle>
          <a:p>
            <a:pPr lvl="0"/>
            <a:r>
              <a:rPr lang="sv-SE"/>
              <a:t>Rubrik</a:t>
            </a:r>
          </a:p>
        </p:txBody>
      </p:sp>
      <p:sp>
        <p:nvSpPr>
          <p:cNvPr id="21" name="Rektangel 20">
            <a:extLst>
              <a:ext uri="{FF2B5EF4-FFF2-40B4-BE49-F238E27FC236}">
                <a16:creationId xmlns:a16="http://schemas.microsoft.com/office/drawing/2014/main" id="{EDC2D0D2-F37F-EE42-95C9-540B75994EB2}"/>
              </a:ext>
            </a:extLst>
          </p:cNvPr>
          <p:cNvSpPr/>
          <p:nvPr/>
        </p:nvSpPr>
        <p:spPr>
          <a:xfrm>
            <a:off x="6167296" y="1143691"/>
            <a:ext cx="5572406" cy="23050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19" name="Platshållare för text 2">
            <a:extLst>
              <a:ext uri="{FF2B5EF4-FFF2-40B4-BE49-F238E27FC236}">
                <a16:creationId xmlns:a16="http://schemas.microsoft.com/office/drawing/2014/main" id="{4EAD2B9D-FFFF-4B4D-B608-24C1CFBE0152}"/>
              </a:ext>
            </a:extLst>
          </p:cNvPr>
          <p:cNvSpPr>
            <a:spLocks noGrp="1"/>
          </p:cNvSpPr>
          <p:nvPr>
            <p:ph type="body" sz="quarter" idx="38" hasCustomPrompt="1"/>
          </p:nvPr>
        </p:nvSpPr>
        <p:spPr>
          <a:xfrm>
            <a:off x="6181725" y="1494045"/>
            <a:ext cx="5543549" cy="1954696"/>
          </a:xfrm>
        </p:spPr>
        <p:txBody>
          <a:bodyPr lIns="324000" tIns="180000" rIns="324000" bIns="180000">
            <a:noAutofit/>
          </a:bodyPr>
          <a:lstStyle>
            <a:lvl1pPr marL="228600" marR="0" indent="-228600" algn="l" defTabSz="914400" rtl="0" eaLnBrk="1" fontAlgn="auto" latinLnBrk="0" hangingPunct="1">
              <a:lnSpc>
                <a:spcPct val="100000"/>
              </a:lnSpc>
              <a:spcBef>
                <a:spcPts val="700"/>
              </a:spcBef>
              <a:spcAft>
                <a:spcPts val="0"/>
              </a:spcAft>
              <a:buClrTx/>
              <a:buSzTx/>
              <a:buFont typeface="Arial" panose="020B0604020202020204" pitchFamily="34" charset="0"/>
              <a:buChar char="•"/>
              <a:tabLst/>
              <a:defRPr sz="1600"/>
            </a:lvl1pPr>
          </a:lstStyle>
          <a:p>
            <a:pPr lvl="0"/>
            <a:r>
              <a:rPr lang="sv-SE"/>
              <a:t>Skriv din text/punktlista här</a:t>
            </a:r>
          </a:p>
        </p:txBody>
      </p:sp>
      <p:sp>
        <p:nvSpPr>
          <p:cNvPr id="20" name="Platshållare för text 8">
            <a:extLst>
              <a:ext uri="{FF2B5EF4-FFF2-40B4-BE49-F238E27FC236}">
                <a16:creationId xmlns:a16="http://schemas.microsoft.com/office/drawing/2014/main" id="{D28E4375-8EA1-8245-AED8-5EFA486FA603}"/>
              </a:ext>
            </a:extLst>
          </p:cNvPr>
          <p:cNvSpPr>
            <a:spLocks noGrp="1"/>
          </p:cNvSpPr>
          <p:nvPr>
            <p:ph type="body" sz="quarter" idx="39" hasCustomPrompt="1"/>
          </p:nvPr>
        </p:nvSpPr>
        <p:spPr>
          <a:xfrm>
            <a:off x="6181724" y="1143691"/>
            <a:ext cx="5543550" cy="481909"/>
          </a:xfrm>
          <a:noFill/>
        </p:spPr>
        <p:txBody>
          <a:bodyPr lIns="180000" tIns="180000" rIns="180000" bIns="180000">
            <a:noAutofit/>
          </a:bodyPr>
          <a:lstStyle>
            <a:lvl1pPr>
              <a:buNone/>
              <a:defRPr sz="1600" b="1">
                <a:latin typeface="+mj-lt"/>
              </a:defRPr>
            </a:lvl1pPr>
          </a:lstStyle>
          <a:p>
            <a:pPr lvl="0"/>
            <a:r>
              <a:rPr lang="sv-SE"/>
              <a:t>Rubrik</a:t>
            </a:r>
          </a:p>
        </p:txBody>
      </p:sp>
      <p:sp>
        <p:nvSpPr>
          <p:cNvPr id="2" name="Rektangel 1">
            <a:extLst>
              <a:ext uri="{FF2B5EF4-FFF2-40B4-BE49-F238E27FC236}">
                <a16:creationId xmlns:a16="http://schemas.microsoft.com/office/drawing/2014/main" id="{84644A52-E0CD-524B-A169-1E889553C984}"/>
              </a:ext>
            </a:extLst>
          </p:cNvPr>
          <p:cNvSpPr/>
          <p:nvPr/>
        </p:nvSpPr>
        <p:spPr>
          <a:xfrm>
            <a:off x="464996" y="1143691"/>
            <a:ext cx="5572406" cy="23050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3" name="Platshållare för text 2">
            <a:extLst>
              <a:ext uri="{FF2B5EF4-FFF2-40B4-BE49-F238E27FC236}">
                <a16:creationId xmlns:a16="http://schemas.microsoft.com/office/drawing/2014/main" id="{2D215605-5A1D-8148-A2E8-432B8CA766C2}"/>
              </a:ext>
            </a:extLst>
          </p:cNvPr>
          <p:cNvSpPr>
            <a:spLocks noGrp="1"/>
          </p:cNvSpPr>
          <p:nvPr>
            <p:ph type="body" sz="quarter" idx="34" hasCustomPrompt="1"/>
          </p:nvPr>
        </p:nvSpPr>
        <p:spPr>
          <a:xfrm>
            <a:off x="464995" y="1474304"/>
            <a:ext cx="5543549" cy="1954696"/>
          </a:xfrm>
        </p:spPr>
        <p:txBody>
          <a:bodyPr lIns="324000" tIns="180000" rIns="324000" bIns="180000">
            <a:noAutofit/>
          </a:bodyPr>
          <a:lstStyle>
            <a:lvl1pPr marL="228600" marR="0" indent="-228600" algn="l" defTabSz="914400" rtl="0" eaLnBrk="1" fontAlgn="auto" latinLnBrk="0" hangingPunct="1">
              <a:lnSpc>
                <a:spcPct val="100000"/>
              </a:lnSpc>
              <a:spcBef>
                <a:spcPts val="700"/>
              </a:spcBef>
              <a:spcAft>
                <a:spcPts val="0"/>
              </a:spcAft>
              <a:buClrTx/>
              <a:buSzTx/>
              <a:buFont typeface="Arial" panose="020B0604020202020204" pitchFamily="34" charset="0"/>
              <a:buChar char="•"/>
              <a:tabLst/>
              <a:defRPr sz="1600"/>
            </a:lvl1pPr>
          </a:lstStyle>
          <a:p>
            <a:pPr lvl="0"/>
            <a:r>
              <a:rPr lang="sv-SE"/>
              <a:t>Skriv din text/punktlista här</a:t>
            </a:r>
          </a:p>
        </p:txBody>
      </p:sp>
      <p:sp>
        <p:nvSpPr>
          <p:cNvPr id="31" name="Platshållare för text 8">
            <a:extLst>
              <a:ext uri="{FF2B5EF4-FFF2-40B4-BE49-F238E27FC236}">
                <a16:creationId xmlns:a16="http://schemas.microsoft.com/office/drawing/2014/main" id="{FBB958EF-AC32-CC4E-971D-CF9AF421BB1A}"/>
              </a:ext>
            </a:extLst>
          </p:cNvPr>
          <p:cNvSpPr>
            <a:spLocks noGrp="1"/>
          </p:cNvSpPr>
          <p:nvPr>
            <p:ph type="body" sz="quarter" idx="32" hasCustomPrompt="1"/>
          </p:nvPr>
        </p:nvSpPr>
        <p:spPr>
          <a:xfrm>
            <a:off x="479424" y="1143691"/>
            <a:ext cx="5543550" cy="481909"/>
          </a:xfrm>
          <a:noFill/>
        </p:spPr>
        <p:txBody>
          <a:bodyPr lIns="180000" tIns="180000" rIns="180000" bIns="180000">
            <a:noAutofit/>
          </a:bodyPr>
          <a:lstStyle>
            <a:lvl1pPr>
              <a:buNone/>
              <a:defRPr sz="1600" b="1">
                <a:latin typeface="+mj-lt"/>
              </a:defRPr>
            </a:lvl1pPr>
          </a:lstStyle>
          <a:p>
            <a:pPr lvl="0"/>
            <a:r>
              <a:rPr lang="sv-SE"/>
              <a:t>Rubrik</a:t>
            </a:r>
          </a:p>
        </p:txBody>
      </p:sp>
      <p:sp>
        <p:nvSpPr>
          <p:cNvPr id="17" name="Sidnummer">
            <a:extLst>
              <a:ext uri="{FF2B5EF4-FFF2-40B4-BE49-F238E27FC236}">
                <a16:creationId xmlns:a16="http://schemas.microsoft.com/office/drawing/2014/main" id="{D3FB323F-7CEC-5D4F-A374-D2654D5EDB49}"/>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30" name="Platshållare för rubrik 1">
            <a:extLst>
              <a:ext uri="{FF2B5EF4-FFF2-40B4-BE49-F238E27FC236}">
                <a16:creationId xmlns:a16="http://schemas.microsoft.com/office/drawing/2014/main" id="{5102298E-7735-A846-94C6-67CAB9FFDAC5}"/>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18" name="Bildobjekt 17">
            <a:extLst>
              <a:ext uri="{FF2B5EF4-FFF2-40B4-BE49-F238E27FC236}">
                <a16:creationId xmlns:a16="http://schemas.microsoft.com/office/drawing/2014/main" id="{FE73F0C1-8776-484C-A8DE-1E4D430EBFE3}"/>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4247604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Rubrik + 2 saker att lyfta">
    <p:spTree>
      <p:nvGrpSpPr>
        <p:cNvPr id="1" name=""/>
        <p:cNvGrpSpPr/>
        <p:nvPr/>
      </p:nvGrpSpPr>
      <p:grpSpPr>
        <a:xfrm>
          <a:off x="0" y="0"/>
          <a:ext cx="0" cy="0"/>
          <a:chOff x="0" y="0"/>
          <a:chExt cx="0" cy="0"/>
        </a:xfrm>
      </p:grpSpPr>
      <p:sp>
        <p:nvSpPr>
          <p:cNvPr id="18" name="Platshållare för text 20">
            <a:extLst>
              <a:ext uri="{FF2B5EF4-FFF2-40B4-BE49-F238E27FC236}">
                <a16:creationId xmlns:a16="http://schemas.microsoft.com/office/drawing/2014/main" id="{B88853A9-9440-F145-8290-61052CAFDCED}"/>
              </a:ext>
            </a:extLst>
          </p:cNvPr>
          <p:cNvSpPr>
            <a:spLocks noGrp="1"/>
          </p:cNvSpPr>
          <p:nvPr>
            <p:ph type="body" sz="quarter" idx="29" hasCustomPrompt="1"/>
          </p:nvPr>
        </p:nvSpPr>
        <p:spPr>
          <a:xfrm>
            <a:off x="6580782" y="4039869"/>
            <a:ext cx="4882469" cy="14663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a:t>
            </a:r>
          </a:p>
        </p:txBody>
      </p:sp>
      <p:sp>
        <p:nvSpPr>
          <p:cNvPr id="16" name="Platshållare för text 20">
            <a:extLst>
              <a:ext uri="{FF2B5EF4-FFF2-40B4-BE49-F238E27FC236}">
                <a16:creationId xmlns:a16="http://schemas.microsoft.com/office/drawing/2014/main" id="{024281BF-7B67-1142-8CD1-BFF01B6A35C1}"/>
              </a:ext>
            </a:extLst>
          </p:cNvPr>
          <p:cNvSpPr>
            <a:spLocks noGrp="1"/>
          </p:cNvSpPr>
          <p:nvPr>
            <p:ph type="body" sz="quarter" idx="28" hasCustomPrompt="1"/>
          </p:nvPr>
        </p:nvSpPr>
        <p:spPr>
          <a:xfrm>
            <a:off x="6580782" y="3441877"/>
            <a:ext cx="4882469" cy="585115"/>
          </a:xfrm>
        </p:spPr>
        <p:txBody>
          <a:bodyPr tIns="360000" anchor="b" anchorCtr="0"/>
          <a:lstStyle>
            <a:lvl1pPr marL="7938" indent="-7938" algn="ctr">
              <a:buNone/>
              <a:tabLst/>
              <a:defRPr sz="1600" b="1">
                <a:latin typeface="+mj-lt"/>
              </a:defRPr>
            </a:lvl1pPr>
          </a:lstStyle>
          <a:p>
            <a:pPr lvl="0"/>
            <a:r>
              <a:rPr lang="sv-SE"/>
              <a:t>Skriv din rubrik här, en rad</a:t>
            </a:r>
          </a:p>
        </p:txBody>
      </p:sp>
      <p:sp>
        <p:nvSpPr>
          <p:cNvPr id="20" name="Platshållare för text 20">
            <a:extLst>
              <a:ext uri="{FF2B5EF4-FFF2-40B4-BE49-F238E27FC236}">
                <a16:creationId xmlns:a16="http://schemas.microsoft.com/office/drawing/2014/main" id="{6B6E206B-0BFC-1F4C-BD51-9BB4DF717858}"/>
              </a:ext>
            </a:extLst>
          </p:cNvPr>
          <p:cNvSpPr>
            <a:spLocks noGrp="1"/>
          </p:cNvSpPr>
          <p:nvPr>
            <p:ph type="body" sz="quarter" idx="23" hasCustomPrompt="1"/>
          </p:nvPr>
        </p:nvSpPr>
        <p:spPr>
          <a:xfrm>
            <a:off x="803436" y="4039869"/>
            <a:ext cx="4882469" cy="14663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a:t>
            </a:r>
          </a:p>
        </p:txBody>
      </p:sp>
      <p:sp>
        <p:nvSpPr>
          <p:cNvPr id="19" name="Platshållare för text 20">
            <a:extLst>
              <a:ext uri="{FF2B5EF4-FFF2-40B4-BE49-F238E27FC236}">
                <a16:creationId xmlns:a16="http://schemas.microsoft.com/office/drawing/2014/main" id="{CD161E6B-BABA-A841-9A0C-A00D81C8423F}"/>
              </a:ext>
            </a:extLst>
          </p:cNvPr>
          <p:cNvSpPr>
            <a:spLocks noGrp="1"/>
          </p:cNvSpPr>
          <p:nvPr>
            <p:ph type="body" sz="quarter" idx="22" hasCustomPrompt="1"/>
          </p:nvPr>
        </p:nvSpPr>
        <p:spPr>
          <a:xfrm>
            <a:off x="803436" y="3441877"/>
            <a:ext cx="4882469" cy="585115"/>
          </a:xfrm>
        </p:spPr>
        <p:txBody>
          <a:bodyPr tIns="360000" anchor="b" anchorCtr="0"/>
          <a:lstStyle>
            <a:lvl1pPr marL="7938" indent="-7938" algn="ctr">
              <a:buNone/>
              <a:tabLst/>
              <a:defRPr sz="1600" b="1">
                <a:latin typeface="+mj-lt"/>
              </a:defRPr>
            </a:lvl1pPr>
          </a:lstStyle>
          <a:p>
            <a:pPr lvl="0"/>
            <a:r>
              <a:rPr lang="sv-SE"/>
              <a:t>Skriv din rubrik här, en rad</a:t>
            </a:r>
          </a:p>
        </p:txBody>
      </p:sp>
      <p:sp>
        <p:nvSpPr>
          <p:cNvPr id="17" name="Platshållare för bild 16">
            <a:extLst>
              <a:ext uri="{FF2B5EF4-FFF2-40B4-BE49-F238E27FC236}">
                <a16:creationId xmlns:a16="http://schemas.microsoft.com/office/drawing/2014/main" id="{0C198617-3B3E-6A47-81C2-40D7C4972733}"/>
              </a:ext>
              <a:ext uri="{C183D7F6-B498-43B3-948B-1728B52AA6E4}">
                <adec:decorative xmlns:adec="http://schemas.microsoft.com/office/drawing/2017/decorative" val="0"/>
              </a:ext>
            </a:extLst>
          </p:cNvPr>
          <p:cNvSpPr>
            <a:spLocks noGrp="1"/>
          </p:cNvSpPr>
          <p:nvPr>
            <p:ph type="pic" sz="quarter" idx="21"/>
          </p:nvPr>
        </p:nvSpPr>
        <p:spPr>
          <a:xfrm>
            <a:off x="0" y="0"/>
            <a:ext cx="12192000" cy="3429000"/>
          </a:xfrm>
        </p:spPr>
        <p:txBody>
          <a:bodyPr/>
          <a:lstStyle/>
          <a:p>
            <a:r>
              <a:rPr lang="sv-SE"/>
              <a:t>Klicka på ikonen för att lägga till en bild</a:t>
            </a:r>
          </a:p>
        </p:txBody>
      </p:sp>
      <p:sp>
        <p:nvSpPr>
          <p:cNvPr id="11" name="textruta 10">
            <a:extLst>
              <a:ext uri="{FF2B5EF4-FFF2-40B4-BE49-F238E27FC236}">
                <a16:creationId xmlns:a16="http://schemas.microsoft.com/office/drawing/2014/main" id="{9B4FD4E7-0969-044D-B130-C75BEB736D1A}"/>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14" name="Sidnummer">
            <a:extLst>
              <a:ext uri="{FF2B5EF4-FFF2-40B4-BE49-F238E27FC236}">
                <a16:creationId xmlns:a16="http://schemas.microsoft.com/office/drawing/2014/main" id="{3481AC82-8E34-634E-9ADC-E2C4F9BF86B6}"/>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3" name="textruta 12">
            <a:extLst>
              <a:ext uri="{FF2B5EF4-FFF2-40B4-BE49-F238E27FC236}">
                <a16:creationId xmlns:a16="http://schemas.microsoft.com/office/drawing/2014/main" id="{6F40AEAA-583F-5741-9516-D7427220ABB7}"/>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21" name="textruta 20">
            <a:extLst>
              <a:ext uri="{FF2B5EF4-FFF2-40B4-BE49-F238E27FC236}">
                <a16:creationId xmlns:a16="http://schemas.microsoft.com/office/drawing/2014/main" id="{C81DB748-23EC-4F4C-8260-82AF9929DC2E}"/>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23" name="Platshållare för text 4">
            <a:extLst>
              <a:ext uri="{FF2B5EF4-FFF2-40B4-BE49-F238E27FC236}">
                <a16:creationId xmlns:a16="http://schemas.microsoft.com/office/drawing/2014/main" id="{658454F1-8C4F-D448-B054-067C655CDECC}"/>
              </a:ext>
            </a:extLst>
          </p:cNvPr>
          <p:cNvSpPr>
            <a:spLocks noGrp="1"/>
          </p:cNvSpPr>
          <p:nvPr>
            <p:ph type="body" sz="quarter" idx="30" hasCustomPrompt="1"/>
          </p:nvPr>
        </p:nvSpPr>
        <p:spPr>
          <a:xfrm>
            <a:off x="86409" y="3142035"/>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5" name="Platshållare för rubrik 1">
            <a:extLst>
              <a:ext uri="{FF2B5EF4-FFF2-40B4-BE49-F238E27FC236}">
                <a16:creationId xmlns:a16="http://schemas.microsoft.com/office/drawing/2014/main" id="{A87C7A11-1EBB-974D-89E7-307734CA6C5D}"/>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24" name="Bildobjekt 23">
            <a:extLst>
              <a:ext uri="{FF2B5EF4-FFF2-40B4-BE49-F238E27FC236}">
                <a16:creationId xmlns:a16="http://schemas.microsoft.com/office/drawing/2014/main" id="{EDDC0C91-5E4D-5845-8050-C5E8D6379B0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36489107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Rubrik + 3 saker att lyfta">
    <p:spTree>
      <p:nvGrpSpPr>
        <p:cNvPr id="1" name=""/>
        <p:cNvGrpSpPr/>
        <p:nvPr/>
      </p:nvGrpSpPr>
      <p:grpSpPr>
        <a:xfrm>
          <a:off x="0" y="0"/>
          <a:ext cx="0" cy="0"/>
          <a:chOff x="0" y="0"/>
          <a:chExt cx="0" cy="0"/>
        </a:xfrm>
      </p:grpSpPr>
      <p:sp>
        <p:nvSpPr>
          <p:cNvPr id="22" name="Platshållare för text 20">
            <a:extLst>
              <a:ext uri="{FF2B5EF4-FFF2-40B4-BE49-F238E27FC236}">
                <a16:creationId xmlns:a16="http://schemas.microsoft.com/office/drawing/2014/main" id="{48444E3E-2486-D346-B61A-73484434C9AA}"/>
              </a:ext>
            </a:extLst>
          </p:cNvPr>
          <p:cNvSpPr>
            <a:spLocks noGrp="1"/>
          </p:cNvSpPr>
          <p:nvPr>
            <p:ph type="body" sz="quarter" idx="24" hasCustomPrompt="1"/>
          </p:nvPr>
        </p:nvSpPr>
        <p:spPr>
          <a:xfrm>
            <a:off x="8507575" y="4039869"/>
            <a:ext cx="2952427" cy="16602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a:t>
            </a:r>
          </a:p>
        </p:txBody>
      </p:sp>
      <p:sp>
        <p:nvSpPr>
          <p:cNvPr id="30" name="Platshållare för text 20">
            <a:extLst>
              <a:ext uri="{FF2B5EF4-FFF2-40B4-BE49-F238E27FC236}">
                <a16:creationId xmlns:a16="http://schemas.microsoft.com/office/drawing/2014/main" id="{82F970C9-EF6C-2A49-9E8D-CE9073ACF42B}"/>
              </a:ext>
            </a:extLst>
          </p:cNvPr>
          <p:cNvSpPr>
            <a:spLocks noGrp="1"/>
          </p:cNvSpPr>
          <p:nvPr>
            <p:ph type="body" sz="quarter" idx="27" hasCustomPrompt="1"/>
          </p:nvPr>
        </p:nvSpPr>
        <p:spPr>
          <a:xfrm>
            <a:off x="8507575" y="3441877"/>
            <a:ext cx="2952426" cy="585115"/>
          </a:xfrm>
        </p:spPr>
        <p:txBody>
          <a:bodyPr tIns="360000" anchor="b" anchorCtr="0"/>
          <a:lstStyle>
            <a:lvl1pPr marL="7938" indent="-7938" algn="ctr">
              <a:buNone/>
              <a:tabLst/>
              <a:defRPr sz="1600" b="1">
                <a:latin typeface="+mj-lt"/>
              </a:defRPr>
            </a:lvl1pPr>
          </a:lstStyle>
          <a:p>
            <a:pPr lvl="0"/>
            <a:r>
              <a:rPr lang="sv-SE"/>
              <a:t>Skriv din rubrik här</a:t>
            </a:r>
          </a:p>
        </p:txBody>
      </p:sp>
      <p:sp>
        <p:nvSpPr>
          <p:cNvPr id="28" name="Platshållare för text 20">
            <a:extLst>
              <a:ext uri="{FF2B5EF4-FFF2-40B4-BE49-F238E27FC236}">
                <a16:creationId xmlns:a16="http://schemas.microsoft.com/office/drawing/2014/main" id="{DABC3831-A276-2848-831C-9620F184BAB1}"/>
              </a:ext>
            </a:extLst>
          </p:cNvPr>
          <p:cNvSpPr>
            <a:spLocks noGrp="1"/>
          </p:cNvSpPr>
          <p:nvPr>
            <p:ph type="body" sz="quarter" idx="25" hasCustomPrompt="1"/>
          </p:nvPr>
        </p:nvSpPr>
        <p:spPr>
          <a:xfrm>
            <a:off x="4619787" y="4039869"/>
            <a:ext cx="2952427" cy="16602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a:t>
            </a:r>
          </a:p>
        </p:txBody>
      </p:sp>
      <p:sp>
        <p:nvSpPr>
          <p:cNvPr id="29" name="Platshållare för text 20">
            <a:extLst>
              <a:ext uri="{FF2B5EF4-FFF2-40B4-BE49-F238E27FC236}">
                <a16:creationId xmlns:a16="http://schemas.microsoft.com/office/drawing/2014/main" id="{862FF4D7-0E47-DA47-8C28-346844E493F6}"/>
              </a:ext>
            </a:extLst>
          </p:cNvPr>
          <p:cNvSpPr>
            <a:spLocks noGrp="1"/>
          </p:cNvSpPr>
          <p:nvPr>
            <p:ph type="body" sz="quarter" idx="26" hasCustomPrompt="1"/>
          </p:nvPr>
        </p:nvSpPr>
        <p:spPr>
          <a:xfrm>
            <a:off x="4619788" y="3441877"/>
            <a:ext cx="2952426" cy="585115"/>
          </a:xfrm>
        </p:spPr>
        <p:txBody>
          <a:bodyPr tIns="360000" anchor="b" anchorCtr="0"/>
          <a:lstStyle>
            <a:lvl1pPr marL="7938" indent="-7938" algn="ctr">
              <a:buNone/>
              <a:tabLst/>
              <a:defRPr sz="1600" b="1">
                <a:latin typeface="+mj-lt"/>
              </a:defRPr>
            </a:lvl1pPr>
          </a:lstStyle>
          <a:p>
            <a:pPr lvl="0"/>
            <a:r>
              <a:rPr lang="sv-SE"/>
              <a:t>Skriv din rubrik här</a:t>
            </a:r>
          </a:p>
        </p:txBody>
      </p:sp>
      <p:sp>
        <p:nvSpPr>
          <p:cNvPr id="20" name="Platshållare för text 20">
            <a:extLst>
              <a:ext uri="{FF2B5EF4-FFF2-40B4-BE49-F238E27FC236}">
                <a16:creationId xmlns:a16="http://schemas.microsoft.com/office/drawing/2014/main" id="{6B6E206B-0BFC-1F4C-BD51-9BB4DF717858}"/>
              </a:ext>
            </a:extLst>
          </p:cNvPr>
          <p:cNvSpPr>
            <a:spLocks noGrp="1"/>
          </p:cNvSpPr>
          <p:nvPr>
            <p:ph type="body" sz="quarter" idx="23" hasCustomPrompt="1"/>
          </p:nvPr>
        </p:nvSpPr>
        <p:spPr>
          <a:xfrm>
            <a:off x="803436" y="4039869"/>
            <a:ext cx="2952427" cy="16602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a:t>
            </a:r>
          </a:p>
        </p:txBody>
      </p:sp>
      <p:sp>
        <p:nvSpPr>
          <p:cNvPr id="19" name="Platshållare för text 20">
            <a:extLst>
              <a:ext uri="{FF2B5EF4-FFF2-40B4-BE49-F238E27FC236}">
                <a16:creationId xmlns:a16="http://schemas.microsoft.com/office/drawing/2014/main" id="{CD161E6B-BABA-A841-9A0C-A00D81C8423F}"/>
              </a:ext>
            </a:extLst>
          </p:cNvPr>
          <p:cNvSpPr>
            <a:spLocks noGrp="1"/>
          </p:cNvSpPr>
          <p:nvPr>
            <p:ph type="body" sz="quarter" idx="22" hasCustomPrompt="1"/>
          </p:nvPr>
        </p:nvSpPr>
        <p:spPr>
          <a:xfrm>
            <a:off x="803436" y="3441877"/>
            <a:ext cx="2952427" cy="585115"/>
          </a:xfrm>
        </p:spPr>
        <p:txBody>
          <a:bodyPr tIns="360000" anchor="b" anchorCtr="0"/>
          <a:lstStyle>
            <a:lvl1pPr marL="7938" indent="-7938" algn="ctr">
              <a:buNone/>
              <a:tabLst/>
              <a:defRPr sz="1600" b="1">
                <a:latin typeface="+mj-lt"/>
              </a:defRPr>
            </a:lvl1pPr>
          </a:lstStyle>
          <a:p>
            <a:pPr lvl="0"/>
            <a:r>
              <a:rPr lang="sv-SE"/>
              <a:t>Skriv din rubrik här</a:t>
            </a:r>
          </a:p>
        </p:txBody>
      </p:sp>
      <p:sp>
        <p:nvSpPr>
          <p:cNvPr id="17" name="Platshållare för bild 16">
            <a:extLst>
              <a:ext uri="{FF2B5EF4-FFF2-40B4-BE49-F238E27FC236}">
                <a16:creationId xmlns:a16="http://schemas.microsoft.com/office/drawing/2014/main" id="{0C198617-3B3E-6A47-81C2-40D7C4972733}"/>
              </a:ext>
            </a:extLst>
          </p:cNvPr>
          <p:cNvSpPr>
            <a:spLocks noGrp="1"/>
          </p:cNvSpPr>
          <p:nvPr>
            <p:ph type="pic" sz="quarter" idx="21"/>
          </p:nvPr>
        </p:nvSpPr>
        <p:spPr>
          <a:xfrm>
            <a:off x="0" y="0"/>
            <a:ext cx="12192000" cy="3429000"/>
          </a:xfrm>
        </p:spPr>
        <p:txBody>
          <a:bodyPr/>
          <a:lstStyle/>
          <a:p>
            <a:r>
              <a:rPr lang="sv-SE"/>
              <a:t>Klicka på ikonen för att lägga till en bild</a:t>
            </a:r>
          </a:p>
        </p:txBody>
      </p:sp>
      <p:sp>
        <p:nvSpPr>
          <p:cNvPr id="15" name="textruta 14">
            <a:extLst>
              <a:ext uri="{FF2B5EF4-FFF2-40B4-BE49-F238E27FC236}">
                <a16:creationId xmlns:a16="http://schemas.microsoft.com/office/drawing/2014/main" id="{67E3DCDE-1F43-334D-8E2E-CE56A033446C}"/>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14" name="Diabildsnummer">
            <a:extLst>
              <a:ext uri="{FF2B5EF4-FFF2-40B4-BE49-F238E27FC236}">
                <a16:creationId xmlns:a16="http://schemas.microsoft.com/office/drawing/2014/main" id="{3481AC82-8E34-634E-9ADC-E2C4F9BF86B6}"/>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6" name="textruta 15">
            <a:extLst>
              <a:ext uri="{FF2B5EF4-FFF2-40B4-BE49-F238E27FC236}">
                <a16:creationId xmlns:a16="http://schemas.microsoft.com/office/drawing/2014/main" id="{BB8131E0-51BB-EE4C-BD19-5F93ED78DF1A}"/>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21" name="textruta 20">
            <a:extLst>
              <a:ext uri="{FF2B5EF4-FFF2-40B4-BE49-F238E27FC236}">
                <a16:creationId xmlns:a16="http://schemas.microsoft.com/office/drawing/2014/main" id="{8132135F-E9BC-D748-BEEF-C9E60DD050E8}"/>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24" name="Platshållare för text 4">
            <a:extLst>
              <a:ext uri="{FF2B5EF4-FFF2-40B4-BE49-F238E27FC236}">
                <a16:creationId xmlns:a16="http://schemas.microsoft.com/office/drawing/2014/main" id="{BBCC2D12-61FC-F849-B193-3FDD099FF7CD}"/>
              </a:ext>
            </a:extLst>
          </p:cNvPr>
          <p:cNvSpPr>
            <a:spLocks noGrp="1"/>
          </p:cNvSpPr>
          <p:nvPr>
            <p:ph type="body" sz="quarter" idx="30" hasCustomPrompt="1"/>
          </p:nvPr>
        </p:nvSpPr>
        <p:spPr>
          <a:xfrm>
            <a:off x="86409" y="3142035"/>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8" name="Platshållare för rubrik 1">
            <a:extLst>
              <a:ext uri="{FF2B5EF4-FFF2-40B4-BE49-F238E27FC236}">
                <a16:creationId xmlns:a16="http://schemas.microsoft.com/office/drawing/2014/main" id="{65B76692-88E1-234B-A0D1-EDA212707868}"/>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25" name="Bildobjekt 24">
            <a:extLst>
              <a:ext uri="{FF2B5EF4-FFF2-40B4-BE49-F238E27FC236}">
                <a16:creationId xmlns:a16="http://schemas.microsoft.com/office/drawing/2014/main" id="{DCBAEFB4-B5DA-C448-92BA-4FABFCFFDD8E}"/>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26448142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Rubrik + 4 saker att lyfta">
    <p:spTree>
      <p:nvGrpSpPr>
        <p:cNvPr id="1" name=""/>
        <p:cNvGrpSpPr/>
        <p:nvPr/>
      </p:nvGrpSpPr>
      <p:grpSpPr>
        <a:xfrm>
          <a:off x="0" y="0"/>
          <a:ext cx="0" cy="0"/>
          <a:chOff x="0" y="0"/>
          <a:chExt cx="0" cy="0"/>
        </a:xfrm>
      </p:grpSpPr>
      <p:sp>
        <p:nvSpPr>
          <p:cNvPr id="61" name="Platshållare för text 20">
            <a:extLst>
              <a:ext uri="{FF2B5EF4-FFF2-40B4-BE49-F238E27FC236}">
                <a16:creationId xmlns:a16="http://schemas.microsoft.com/office/drawing/2014/main" id="{9BFFAB28-5861-B04F-B3EE-7438D469463E}"/>
              </a:ext>
            </a:extLst>
          </p:cNvPr>
          <p:cNvSpPr>
            <a:spLocks noGrp="1"/>
          </p:cNvSpPr>
          <p:nvPr>
            <p:ph type="body" sz="quarter" idx="29" hasCustomPrompt="1"/>
          </p:nvPr>
        </p:nvSpPr>
        <p:spPr>
          <a:xfrm>
            <a:off x="8922190" y="4024149"/>
            <a:ext cx="2412120" cy="1272450"/>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60" name="Platshållare för text 20">
            <a:extLst>
              <a:ext uri="{FF2B5EF4-FFF2-40B4-BE49-F238E27FC236}">
                <a16:creationId xmlns:a16="http://schemas.microsoft.com/office/drawing/2014/main" id="{E13114D9-3DAB-804B-8C39-1A9C4EFDEFBA}"/>
              </a:ext>
            </a:extLst>
          </p:cNvPr>
          <p:cNvSpPr>
            <a:spLocks noGrp="1"/>
          </p:cNvSpPr>
          <p:nvPr>
            <p:ph type="body" sz="quarter" idx="28" hasCustomPrompt="1"/>
          </p:nvPr>
        </p:nvSpPr>
        <p:spPr>
          <a:xfrm>
            <a:off x="8922190" y="3429000"/>
            <a:ext cx="2412120" cy="585115"/>
          </a:xfrm>
        </p:spPr>
        <p:txBody>
          <a:bodyPr tIns="360000" anchor="b" anchorCtr="0"/>
          <a:lstStyle>
            <a:lvl1pPr marL="7938" indent="-7938" algn="ctr">
              <a:buNone/>
              <a:tabLst/>
              <a:defRPr sz="1600" b="1">
                <a:latin typeface="+mj-lt"/>
              </a:defRPr>
            </a:lvl1pPr>
          </a:lstStyle>
          <a:p>
            <a:pPr lvl="0"/>
            <a:r>
              <a:rPr lang="sv-SE"/>
              <a:t>Skriv din rubrik här</a:t>
            </a:r>
          </a:p>
        </p:txBody>
      </p:sp>
      <p:sp>
        <p:nvSpPr>
          <p:cNvPr id="59" name="Platshållare för text 20">
            <a:extLst>
              <a:ext uri="{FF2B5EF4-FFF2-40B4-BE49-F238E27FC236}">
                <a16:creationId xmlns:a16="http://schemas.microsoft.com/office/drawing/2014/main" id="{C8666679-E8C2-CF49-8618-81DFC07069B4}"/>
              </a:ext>
            </a:extLst>
          </p:cNvPr>
          <p:cNvSpPr>
            <a:spLocks noGrp="1"/>
          </p:cNvSpPr>
          <p:nvPr>
            <p:ph type="body" sz="quarter" idx="27" hasCustomPrompt="1"/>
          </p:nvPr>
        </p:nvSpPr>
        <p:spPr>
          <a:xfrm>
            <a:off x="6240016" y="4024149"/>
            <a:ext cx="2412120" cy="1272450"/>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58" name="Platshållare för text 20">
            <a:extLst>
              <a:ext uri="{FF2B5EF4-FFF2-40B4-BE49-F238E27FC236}">
                <a16:creationId xmlns:a16="http://schemas.microsoft.com/office/drawing/2014/main" id="{1F8E51F4-8F25-ED40-8825-B43726E1A4BA}"/>
              </a:ext>
            </a:extLst>
          </p:cNvPr>
          <p:cNvSpPr>
            <a:spLocks noGrp="1"/>
          </p:cNvSpPr>
          <p:nvPr>
            <p:ph type="body" sz="quarter" idx="26" hasCustomPrompt="1"/>
          </p:nvPr>
        </p:nvSpPr>
        <p:spPr>
          <a:xfrm>
            <a:off x="6240016" y="3429000"/>
            <a:ext cx="2412120" cy="585115"/>
          </a:xfrm>
        </p:spPr>
        <p:txBody>
          <a:bodyPr tIns="360000" anchor="b" anchorCtr="0"/>
          <a:lstStyle>
            <a:lvl1pPr marL="7938" indent="-7938" algn="ctr">
              <a:buNone/>
              <a:tabLst/>
              <a:defRPr sz="1600" b="1">
                <a:latin typeface="+mj-lt"/>
              </a:defRPr>
            </a:lvl1pPr>
          </a:lstStyle>
          <a:p>
            <a:pPr lvl="0"/>
            <a:r>
              <a:rPr lang="sv-SE"/>
              <a:t>Skriv din rubrik här</a:t>
            </a:r>
          </a:p>
        </p:txBody>
      </p:sp>
      <p:sp>
        <p:nvSpPr>
          <p:cNvPr id="57" name="Platshållare för text 20">
            <a:extLst>
              <a:ext uri="{FF2B5EF4-FFF2-40B4-BE49-F238E27FC236}">
                <a16:creationId xmlns:a16="http://schemas.microsoft.com/office/drawing/2014/main" id="{B18321EE-E4B1-F944-A7A6-CCA3F02CFEED}"/>
              </a:ext>
            </a:extLst>
          </p:cNvPr>
          <p:cNvSpPr>
            <a:spLocks noGrp="1"/>
          </p:cNvSpPr>
          <p:nvPr>
            <p:ph type="body" sz="quarter" idx="25" hasCustomPrompt="1"/>
          </p:nvPr>
        </p:nvSpPr>
        <p:spPr>
          <a:xfrm>
            <a:off x="3539864" y="4024149"/>
            <a:ext cx="2412120" cy="1272450"/>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56" name="Platshållare för text 20">
            <a:extLst>
              <a:ext uri="{FF2B5EF4-FFF2-40B4-BE49-F238E27FC236}">
                <a16:creationId xmlns:a16="http://schemas.microsoft.com/office/drawing/2014/main" id="{D21178EA-A6C9-0045-BD4F-25BE72051974}"/>
              </a:ext>
            </a:extLst>
          </p:cNvPr>
          <p:cNvSpPr>
            <a:spLocks noGrp="1"/>
          </p:cNvSpPr>
          <p:nvPr>
            <p:ph type="body" sz="quarter" idx="24" hasCustomPrompt="1"/>
          </p:nvPr>
        </p:nvSpPr>
        <p:spPr>
          <a:xfrm>
            <a:off x="3539864" y="3429000"/>
            <a:ext cx="2412120" cy="585115"/>
          </a:xfrm>
        </p:spPr>
        <p:txBody>
          <a:bodyPr tIns="360000" anchor="b" anchorCtr="0"/>
          <a:lstStyle>
            <a:lvl1pPr marL="7938" indent="-7938" algn="ctr">
              <a:buNone/>
              <a:tabLst/>
              <a:defRPr sz="1600" b="1">
                <a:latin typeface="+mj-lt"/>
              </a:defRPr>
            </a:lvl1pPr>
          </a:lstStyle>
          <a:p>
            <a:pPr lvl="0"/>
            <a:r>
              <a:rPr lang="sv-SE"/>
              <a:t>Skriv din rubrik här</a:t>
            </a:r>
          </a:p>
        </p:txBody>
      </p:sp>
      <p:sp>
        <p:nvSpPr>
          <p:cNvPr id="53" name="Platshållare för text 20">
            <a:extLst>
              <a:ext uri="{FF2B5EF4-FFF2-40B4-BE49-F238E27FC236}">
                <a16:creationId xmlns:a16="http://schemas.microsoft.com/office/drawing/2014/main" id="{7FC080A4-4B58-504A-AA4C-44F0208CC7CF}"/>
              </a:ext>
            </a:extLst>
          </p:cNvPr>
          <p:cNvSpPr>
            <a:spLocks noGrp="1"/>
          </p:cNvSpPr>
          <p:nvPr>
            <p:ph type="body" sz="quarter" idx="23" hasCustomPrompt="1"/>
          </p:nvPr>
        </p:nvSpPr>
        <p:spPr>
          <a:xfrm>
            <a:off x="857690" y="4024149"/>
            <a:ext cx="2412120" cy="1272450"/>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52" name="Platshållare för text 20">
            <a:extLst>
              <a:ext uri="{FF2B5EF4-FFF2-40B4-BE49-F238E27FC236}">
                <a16:creationId xmlns:a16="http://schemas.microsoft.com/office/drawing/2014/main" id="{3E0F4BFC-A68D-514A-ACA1-BB0EF35CD106}"/>
              </a:ext>
            </a:extLst>
          </p:cNvPr>
          <p:cNvSpPr>
            <a:spLocks noGrp="1"/>
          </p:cNvSpPr>
          <p:nvPr>
            <p:ph type="body" sz="quarter" idx="22" hasCustomPrompt="1"/>
          </p:nvPr>
        </p:nvSpPr>
        <p:spPr>
          <a:xfrm>
            <a:off x="857690" y="3429000"/>
            <a:ext cx="2412120" cy="585115"/>
          </a:xfrm>
        </p:spPr>
        <p:txBody>
          <a:bodyPr tIns="360000" anchor="b" anchorCtr="0"/>
          <a:lstStyle>
            <a:lvl1pPr marL="7938" indent="-7938" algn="ctr">
              <a:buNone/>
              <a:tabLst/>
              <a:defRPr sz="1600" b="1">
                <a:latin typeface="+mj-lt"/>
              </a:defRPr>
            </a:lvl1pPr>
          </a:lstStyle>
          <a:p>
            <a:pPr lvl="0"/>
            <a:r>
              <a:rPr lang="sv-SE"/>
              <a:t>Skriv din rubrik här</a:t>
            </a:r>
          </a:p>
        </p:txBody>
      </p:sp>
      <p:sp>
        <p:nvSpPr>
          <p:cNvPr id="16" name="Platshållare för bild 2">
            <a:extLst>
              <a:ext uri="{FF2B5EF4-FFF2-40B4-BE49-F238E27FC236}">
                <a16:creationId xmlns:a16="http://schemas.microsoft.com/office/drawing/2014/main" id="{79BAC981-1D99-2845-932C-B8ED1070FF9A}"/>
              </a:ext>
              <a:ext uri="{C183D7F6-B498-43B3-948B-1728B52AA6E4}">
                <adec:decorative xmlns:adec="http://schemas.microsoft.com/office/drawing/2017/decorative" val="0"/>
              </a:ext>
            </a:extLst>
          </p:cNvPr>
          <p:cNvSpPr>
            <a:spLocks noGrp="1"/>
          </p:cNvSpPr>
          <p:nvPr>
            <p:ph type="pic" sz="quarter" idx="30"/>
          </p:nvPr>
        </p:nvSpPr>
        <p:spPr>
          <a:xfrm>
            <a:off x="0" y="0"/>
            <a:ext cx="12192000" cy="3429000"/>
          </a:xfrm>
        </p:spPr>
        <p:txBody>
          <a:bodyPr/>
          <a:lstStyle/>
          <a:p>
            <a:r>
              <a:rPr lang="sv-SE"/>
              <a:t>Klicka på ikonen för att lägga till en bild</a:t>
            </a:r>
          </a:p>
        </p:txBody>
      </p:sp>
      <p:sp>
        <p:nvSpPr>
          <p:cNvPr id="18" name="textruta 17">
            <a:extLst>
              <a:ext uri="{FF2B5EF4-FFF2-40B4-BE49-F238E27FC236}">
                <a16:creationId xmlns:a16="http://schemas.microsoft.com/office/drawing/2014/main" id="{63CEFFE9-6064-024B-B081-92FE3ED48F1B}"/>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17" name="Diabildsnummer">
            <a:extLst>
              <a:ext uri="{FF2B5EF4-FFF2-40B4-BE49-F238E27FC236}">
                <a16:creationId xmlns:a16="http://schemas.microsoft.com/office/drawing/2014/main" id="{3EF53B05-544A-2345-BF0F-38AB9D1708B1}"/>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5" name="textruta 14">
            <a:extLst>
              <a:ext uri="{FF2B5EF4-FFF2-40B4-BE49-F238E27FC236}">
                <a16:creationId xmlns:a16="http://schemas.microsoft.com/office/drawing/2014/main" id="{DD42A9D9-D080-2740-99DE-89BDB75974D3}"/>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19" name="textruta 18">
            <a:extLst>
              <a:ext uri="{FF2B5EF4-FFF2-40B4-BE49-F238E27FC236}">
                <a16:creationId xmlns:a16="http://schemas.microsoft.com/office/drawing/2014/main" id="{EAC5577C-5518-5C41-932D-BF195FFE004C}"/>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22" name="Platshållare för text 4">
            <a:extLst>
              <a:ext uri="{FF2B5EF4-FFF2-40B4-BE49-F238E27FC236}">
                <a16:creationId xmlns:a16="http://schemas.microsoft.com/office/drawing/2014/main" id="{0B80DFF9-2468-7047-A95E-B87AB51531ED}"/>
              </a:ext>
            </a:extLst>
          </p:cNvPr>
          <p:cNvSpPr>
            <a:spLocks noGrp="1"/>
          </p:cNvSpPr>
          <p:nvPr>
            <p:ph type="body" sz="quarter" idx="31" hasCustomPrompt="1"/>
          </p:nvPr>
        </p:nvSpPr>
        <p:spPr>
          <a:xfrm>
            <a:off x="86409" y="3142035"/>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20" name="Platshållare för rubrik 1">
            <a:extLst>
              <a:ext uri="{FF2B5EF4-FFF2-40B4-BE49-F238E27FC236}">
                <a16:creationId xmlns:a16="http://schemas.microsoft.com/office/drawing/2014/main" id="{34173961-8033-3C41-94D4-5B85070C9D5A}"/>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23" name="Bildobjekt 22">
            <a:extLst>
              <a:ext uri="{FF2B5EF4-FFF2-40B4-BE49-F238E27FC236}">
                <a16:creationId xmlns:a16="http://schemas.microsoft.com/office/drawing/2014/main" id="{F50EBB3B-E0A3-1C45-B2BF-EB9767238ADF}"/>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40318650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Rubrik + 5 saker att lyfta">
    <p:spTree>
      <p:nvGrpSpPr>
        <p:cNvPr id="1" name=""/>
        <p:cNvGrpSpPr/>
        <p:nvPr/>
      </p:nvGrpSpPr>
      <p:grpSpPr>
        <a:xfrm>
          <a:off x="0" y="0"/>
          <a:ext cx="0" cy="0"/>
          <a:chOff x="0" y="0"/>
          <a:chExt cx="0" cy="0"/>
        </a:xfrm>
      </p:grpSpPr>
      <p:sp>
        <p:nvSpPr>
          <p:cNvPr id="61" name="Platshållare för text 20">
            <a:extLst>
              <a:ext uri="{FF2B5EF4-FFF2-40B4-BE49-F238E27FC236}">
                <a16:creationId xmlns:a16="http://schemas.microsoft.com/office/drawing/2014/main" id="{9BFFAB28-5861-B04F-B3EE-7438D469463E}"/>
              </a:ext>
            </a:extLst>
          </p:cNvPr>
          <p:cNvSpPr>
            <a:spLocks noGrp="1"/>
          </p:cNvSpPr>
          <p:nvPr>
            <p:ph type="body" sz="quarter" idx="29" hasCustomPrompt="1"/>
          </p:nvPr>
        </p:nvSpPr>
        <p:spPr>
          <a:xfrm>
            <a:off x="9412107" y="4024148"/>
            <a:ext cx="1916334" cy="14386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60" name="Platshållare för text 20">
            <a:extLst>
              <a:ext uri="{FF2B5EF4-FFF2-40B4-BE49-F238E27FC236}">
                <a16:creationId xmlns:a16="http://schemas.microsoft.com/office/drawing/2014/main" id="{E13114D9-3DAB-804B-8C39-1A9C4EFDEFBA}"/>
              </a:ext>
            </a:extLst>
          </p:cNvPr>
          <p:cNvSpPr>
            <a:spLocks noGrp="1"/>
          </p:cNvSpPr>
          <p:nvPr>
            <p:ph type="body" sz="quarter" idx="28" hasCustomPrompt="1"/>
          </p:nvPr>
        </p:nvSpPr>
        <p:spPr>
          <a:xfrm>
            <a:off x="9412107" y="3456698"/>
            <a:ext cx="1916334" cy="557415"/>
          </a:xfrm>
        </p:spPr>
        <p:txBody>
          <a:bodyPr tIns="360000" anchor="b" anchorCtr="0"/>
          <a:lstStyle>
            <a:lvl1pPr marL="7938" indent="-7938" algn="ctr">
              <a:buNone/>
              <a:tabLst/>
              <a:defRPr sz="1400" b="1">
                <a:latin typeface="+mj-lt"/>
              </a:defRPr>
            </a:lvl1pPr>
          </a:lstStyle>
          <a:p>
            <a:pPr lvl="0"/>
            <a:r>
              <a:rPr lang="sv-SE"/>
              <a:t>Skriv din rubrik här</a:t>
            </a:r>
          </a:p>
        </p:txBody>
      </p:sp>
      <p:sp>
        <p:nvSpPr>
          <p:cNvPr id="22" name="Platshållare för text 20">
            <a:extLst>
              <a:ext uri="{FF2B5EF4-FFF2-40B4-BE49-F238E27FC236}">
                <a16:creationId xmlns:a16="http://schemas.microsoft.com/office/drawing/2014/main" id="{4640064D-AD86-9C43-B464-424E2A45C4B9}"/>
              </a:ext>
            </a:extLst>
          </p:cNvPr>
          <p:cNvSpPr>
            <a:spLocks noGrp="1"/>
          </p:cNvSpPr>
          <p:nvPr>
            <p:ph type="body" sz="quarter" idx="32" hasCustomPrompt="1"/>
          </p:nvPr>
        </p:nvSpPr>
        <p:spPr>
          <a:xfrm>
            <a:off x="7273502" y="4024148"/>
            <a:ext cx="1916334" cy="14386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21" name="Platshållare för text 20">
            <a:extLst>
              <a:ext uri="{FF2B5EF4-FFF2-40B4-BE49-F238E27FC236}">
                <a16:creationId xmlns:a16="http://schemas.microsoft.com/office/drawing/2014/main" id="{418533DE-332F-6F46-B6D1-930DC824D24A}"/>
              </a:ext>
            </a:extLst>
          </p:cNvPr>
          <p:cNvSpPr>
            <a:spLocks noGrp="1"/>
          </p:cNvSpPr>
          <p:nvPr>
            <p:ph type="body" sz="quarter" idx="31" hasCustomPrompt="1"/>
          </p:nvPr>
        </p:nvSpPr>
        <p:spPr>
          <a:xfrm>
            <a:off x="7273502" y="3456699"/>
            <a:ext cx="1916334" cy="557415"/>
          </a:xfrm>
        </p:spPr>
        <p:txBody>
          <a:bodyPr tIns="360000" anchor="b" anchorCtr="0"/>
          <a:lstStyle>
            <a:lvl1pPr algn="ctr">
              <a:buNone/>
              <a:defRPr sz="1400" b="1">
                <a:latin typeface="+mj-lt"/>
              </a:defRPr>
            </a:lvl1pPr>
          </a:lstStyle>
          <a:p>
            <a:pPr lvl="0"/>
            <a:r>
              <a:rPr lang="sv-SE"/>
              <a:t>Skriv din rubrik här</a:t>
            </a:r>
          </a:p>
        </p:txBody>
      </p:sp>
      <p:sp>
        <p:nvSpPr>
          <p:cNvPr id="59" name="Platshållare för text 20">
            <a:extLst>
              <a:ext uri="{FF2B5EF4-FFF2-40B4-BE49-F238E27FC236}">
                <a16:creationId xmlns:a16="http://schemas.microsoft.com/office/drawing/2014/main" id="{C8666679-E8C2-CF49-8618-81DFC07069B4}"/>
              </a:ext>
            </a:extLst>
          </p:cNvPr>
          <p:cNvSpPr>
            <a:spLocks noGrp="1"/>
          </p:cNvSpPr>
          <p:nvPr>
            <p:ph type="body" sz="quarter" idx="27" hasCustomPrompt="1"/>
          </p:nvPr>
        </p:nvSpPr>
        <p:spPr>
          <a:xfrm>
            <a:off x="5134898" y="4024148"/>
            <a:ext cx="1916334" cy="14386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58" name="Platshållare för text 20">
            <a:extLst>
              <a:ext uri="{FF2B5EF4-FFF2-40B4-BE49-F238E27FC236}">
                <a16:creationId xmlns:a16="http://schemas.microsoft.com/office/drawing/2014/main" id="{1F8E51F4-8F25-ED40-8825-B43726E1A4BA}"/>
              </a:ext>
            </a:extLst>
          </p:cNvPr>
          <p:cNvSpPr>
            <a:spLocks noGrp="1"/>
          </p:cNvSpPr>
          <p:nvPr>
            <p:ph type="body" sz="quarter" idx="26" hasCustomPrompt="1"/>
          </p:nvPr>
        </p:nvSpPr>
        <p:spPr>
          <a:xfrm>
            <a:off x="5134898" y="3456699"/>
            <a:ext cx="1916334" cy="557415"/>
          </a:xfrm>
        </p:spPr>
        <p:txBody>
          <a:bodyPr tIns="360000" anchor="b" anchorCtr="0"/>
          <a:lstStyle>
            <a:lvl1pPr marL="7938" indent="-7938" algn="ctr">
              <a:buNone/>
              <a:tabLst/>
              <a:defRPr sz="1400" b="1">
                <a:latin typeface="+mj-lt"/>
              </a:defRPr>
            </a:lvl1pPr>
          </a:lstStyle>
          <a:p>
            <a:pPr lvl="0"/>
            <a:r>
              <a:rPr lang="sv-SE"/>
              <a:t>Skriv din rubrik här</a:t>
            </a:r>
          </a:p>
        </p:txBody>
      </p:sp>
      <p:sp>
        <p:nvSpPr>
          <p:cNvPr id="57" name="Platshållare för text 20">
            <a:extLst>
              <a:ext uri="{FF2B5EF4-FFF2-40B4-BE49-F238E27FC236}">
                <a16:creationId xmlns:a16="http://schemas.microsoft.com/office/drawing/2014/main" id="{B18321EE-E4B1-F944-A7A6-CCA3F02CFEED}"/>
              </a:ext>
            </a:extLst>
          </p:cNvPr>
          <p:cNvSpPr>
            <a:spLocks noGrp="1"/>
          </p:cNvSpPr>
          <p:nvPr>
            <p:ph type="body" sz="quarter" idx="25" hasCustomPrompt="1"/>
          </p:nvPr>
        </p:nvSpPr>
        <p:spPr>
          <a:xfrm>
            <a:off x="2996294" y="4024148"/>
            <a:ext cx="1916334" cy="14386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56" name="Platshållare för text 20">
            <a:extLst>
              <a:ext uri="{FF2B5EF4-FFF2-40B4-BE49-F238E27FC236}">
                <a16:creationId xmlns:a16="http://schemas.microsoft.com/office/drawing/2014/main" id="{D21178EA-A6C9-0045-BD4F-25BE72051974}"/>
              </a:ext>
            </a:extLst>
          </p:cNvPr>
          <p:cNvSpPr>
            <a:spLocks noGrp="1"/>
          </p:cNvSpPr>
          <p:nvPr>
            <p:ph type="body" sz="quarter" idx="24" hasCustomPrompt="1"/>
          </p:nvPr>
        </p:nvSpPr>
        <p:spPr>
          <a:xfrm>
            <a:off x="2996294" y="3456699"/>
            <a:ext cx="1916334" cy="557415"/>
          </a:xfrm>
        </p:spPr>
        <p:txBody>
          <a:bodyPr tIns="360000" anchor="b" anchorCtr="0"/>
          <a:lstStyle>
            <a:lvl1pPr marL="7938" indent="-7938" algn="ctr">
              <a:buNone/>
              <a:tabLst/>
              <a:defRPr sz="1400" b="1">
                <a:latin typeface="+mj-lt"/>
              </a:defRPr>
            </a:lvl1pPr>
          </a:lstStyle>
          <a:p>
            <a:pPr lvl="0"/>
            <a:r>
              <a:rPr lang="sv-SE"/>
              <a:t>Skriv din rubrik här</a:t>
            </a:r>
          </a:p>
        </p:txBody>
      </p:sp>
      <p:sp>
        <p:nvSpPr>
          <p:cNvPr id="53" name="Platshållare för text 20">
            <a:extLst>
              <a:ext uri="{FF2B5EF4-FFF2-40B4-BE49-F238E27FC236}">
                <a16:creationId xmlns:a16="http://schemas.microsoft.com/office/drawing/2014/main" id="{7FC080A4-4B58-504A-AA4C-44F0208CC7CF}"/>
              </a:ext>
            </a:extLst>
          </p:cNvPr>
          <p:cNvSpPr>
            <a:spLocks noGrp="1"/>
          </p:cNvSpPr>
          <p:nvPr>
            <p:ph type="body" sz="quarter" idx="23" hasCustomPrompt="1"/>
          </p:nvPr>
        </p:nvSpPr>
        <p:spPr>
          <a:xfrm>
            <a:off x="857690" y="4024148"/>
            <a:ext cx="1916334" cy="14386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52" name="Platshållare för text 20">
            <a:extLst>
              <a:ext uri="{FF2B5EF4-FFF2-40B4-BE49-F238E27FC236}">
                <a16:creationId xmlns:a16="http://schemas.microsoft.com/office/drawing/2014/main" id="{3E0F4BFC-A68D-514A-ACA1-BB0EF35CD106}"/>
              </a:ext>
            </a:extLst>
          </p:cNvPr>
          <p:cNvSpPr>
            <a:spLocks noGrp="1"/>
          </p:cNvSpPr>
          <p:nvPr>
            <p:ph type="body" sz="quarter" idx="22" hasCustomPrompt="1"/>
          </p:nvPr>
        </p:nvSpPr>
        <p:spPr>
          <a:xfrm>
            <a:off x="857690" y="3456699"/>
            <a:ext cx="1916334" cy="557415"/>
          </a:xfrm>
        </p:spPr>
        <p:txBody>
          <a:bodyPr tIns="360000" anchor="b" anchorCtr="0"/>
          <a:lstStyle>
            <a:lvl1pPr marL="7938" indent="-7938" algn="ctr">
              <a:buNone/>
              <a:tabLst/>
              <a:defRPr sz="1400" b="1">
                <a:latin typeface="+mj-lt"/>
              </a:defRPr>
            </a:lvl1pPr>
          </a:lstStyle>
          <a:p>
            <a:pPr lvl="0"/>
            <a:r>
              <a:rPr lang="sv-SE"/>
              <a:t>Skriv din rubrik här</a:t>
            </a:r>
          </a:p>
        </p:txBody>
      </p:sp>
      <p:sp>
        <p:nvSpPr>
          <p:cNvPr id="16" name="Platshållare för bild 2">
            <a:extLst>
              <a:ext uri="{FF2B5EF4-FFF2-40B4-BE49-F238E27FC236}">
                <a16:creationId xmlns:a16="http://schemas.microsoft.com/office/drawing/2014/main" id="{79BAC981-1D99-2845-932C-B8ED1070FF9A}"/>
              </a:ext>
              <a:ext uri="{C183D7F6-B498-43B3-948B-1728B52AA6E4}">
                <adec:decorative xmlns:adec="http://schemas.microsoft.com/office/drawing/2017/decorative" val="0"/>
              </a:ext>
            </a:extLst>
          </p:cNvPr>
          <p:cNvSpPr>
            <a:spLocks noGrp="1"/>
          </p:cNvSpPr>
          <p:nvPr>
            <p:ph type="pic" sz="quarter" idx="30"/>
          </p:nvPr>
        </p:nvSpPr>
        <p:spPr>
          <a:xfrm>
            <a:off x="0" y="0"/>
            <a:ext cx="12192000" cy="3429000"/>
          </a:xfrm>
        </p:spPr>
        <p:txBody>
          <a:bodyPr/>
          <a:lstStyle/>
          <a:p>
            <a:r>
              <a:rPr lang="sv-SE"/>
              <a:t>Klicka på ikonen för att lägga till en bild</a:t>
            </a:r>
          </a:p>
        </p:txBody>
      </p:sp>
      <p:sp>
        <p:nvSpPr>
          <p:cNvPr id="20" name="textruta 19">
            <a:extLst>
              <a:ext uri="{FF2B5EF4-FFF2-40B4-BE49-F238E27FC236}">
                <a16:creationId xmlns:a16="http://schemas.microsoft.com/office/drawing/2014/main" id="{9695158C-6900-374F-B784-81940C7560C7}"/>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17" name="Diabildsnummer">
            <a:extLst>
              <a:ext uri="{FF2B5EF4-FFF2-40B4-BE49-F238E27FC236}">
                <a16:creationId xmlns:a16="http://schemas.microsoft.com/office/drawing/2014/main" id="{7F329734-5736-9945-9CCA-F8909855620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9" name="textruta 18">
            <a:extLst>
              <a:ext uri="{FF2B5EF4-FFF2-40B4-BE49-F238E27FC236}">
                <a16:creationId xmlns:a16="http://schemas.microsoft.com/office/drawing/2014/main" id="{58223A6B-3CE5-DC47-83EC-C20F76D4C30D}"/>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23" name="textruta 22">
            <a:extLst>
              <a:ext uri="{FF2B5EF4-FFF2-40B4-BE49-F238E27FC236}">
                <a16:creationId xmlns:a16="http://schemas.microsoft.com/office/drawing/2014/main" id="{33D4B83C-C9F6-D444-B29E-11BF693C79C8}"/>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26" name="Platshållare för text 4">
            <a:extLst>
              <a:ext uri="{FF2B5EF4-FFF2-40B4-BE49-F238E27FC236}">
                <a16:creationId xmlns:a16="http://schemas.microsoft.com/office/drawing/2014/main" id="{2F4A254F-02F3-9D41-A89B-3A2F50F53994}"/>
              </a:ext>
            </a:extLst>
          </p:cNvPr>
          <p:cNvSpPr>
            <a:spLocks noGrp="1"/>
          </p:cNvSpPr>
          <p:nvPr>
            <p:ph type="body" sz="quarter" idx="33" hasCustomPrompt="1"/>
          </p:nvPr>
        </p:nvSpPr>
        <p:spPr>
          <a:xfrm>
            <a:off x="86409" y="3142035"/>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24" name="Platshållare för rubrik 1">
            <a:extLst>
              <a:ext uri="{FF2B5EF4-FFF2-40B4-BE49-F238E27FC236}">
                <a16:creationId xmlns:a16="http://schemas.microsoft.com/office/drawing/2014/main" id="{82B56F91-E7C3-F94B-9717-8CEE5FDA806C}"/>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27" name="Bildobjekt 26">
            <a:extLst>
              <a:ext uri="{FF2B5EF4-FFF2-40B4-BE49-F238E27FC236}">
                <a16:creationId xmlns:a16="http://schemas.microsoft.com/office/drawing/2014/main" id="{DF6F6983-589D-1044-ACF2-22BC8B0D50B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59925630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Rubrik + infografik alt.1">
    <p:spTree>
      <p:nvGrpSpPr>
        <p:cNvPr id="1" name=""/>
        <p:cNvGrpSpPr/>
        <p:nvPr/>
      </p:nvGrpSpPr>
      <p:grpSpPr>
        <a:xfrm>
          <a:off x="0" y="0"/>
          <a:ext cx="0" cy="0"/>
          <a:chOff x="0" y="0"/>
          <a:chExt cx="0" cy="0"/>
        </a:xfrm>
      </p:grpSpPr>
      <p:grpSp>
        <p:nvGrpSpPr>
          <p:cNvPr id="12" name="Grupp 11">
            <a:extLst>
              <a:ext uri="{FF2B5EF4-FFF2-40B4-BE49-F238E27FC236}">
                <a16:creationId xmlns:a16="http://schemas.microsoft.com/office/drawing/2014/main" id="{CDAE4517-A532-1E4C-87D9-DF3ADEBE666F}"/>
              </a:ext>
            </a:extLst>
          </p:cNvPr>
          <p:cNvGrpSpPr/>
          <p:nvPr/>
        </p:nvGrpSpPr>
        <p:grpSpPr>
          <a:xfrm rot="5400000" flipV="1">
            <a:off x="4341882" y="3399703"/>
            <a:ext cx="288032" cy="1070021"/>
            <a:chOff x="4655840" y="4470994"/>
            <a:chExt cx="288032" cy="1070021"/>
          </a:xfrm>
        </p:grpSpPr>
        <p:cxnSp>
          <p:nvCxnSpPr>
            <p:cNvPr id="28" name="Rak 27">
              <a:extLst>
                <a:ext uri="{FF2B5EF4-FFF2-40B4-BE49-F238E27FC236}">
                  <a16:creationId xmlns:a16="http://schemas.microsoft.com/office/drawing/2014/main" id="{D2BB4047-3E10-C247-B8E9-71ADFB181C50}"/>
                </a:ext>
              </a:extLst>
            </p:cNvPr>
            <p:cNvCxnSpPr/>
            <p:nvPr/>
          </p:nvCxnSpPr>
          <p:spPr>
            <a:xfrm flipV="1">
              <a:off x="4655840" y="4725144"/>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ak 28">
              <a:extLst>
                <a:ext uri="{FF2B5EF4-FFF2-40B4-BE49-F238E27FC236}">
                  <a16:creationId xmlns:a16="http://schemas.microsoft.com/office/drawing/2014/main" id="{61ED094A-4077-4F4F-B990-3A501CDE185F}"/>
                </a:ext>
              </a:extLst>
            </p:cNvPr>
            <p:cNvCxnSpPr>
              <a:cxnSpLocks/>
            </p:cNvCxnSpPr>
            <p:nvPr/>
          </p:nvCxnSpPr>
          <p:spPr>
            <a:xfrm flipV="1">
              <a:off x="4655840" y="4470994"/>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Ellips 14">
            <a:extLst>
              <a:ext uri="{FF2B5EF4-FFF2-40B4-BE49-F238E27FC236}">
                <a16:creationId xmlns:a16="http://schemas.microsoft.com/office/drawing/2014/main" id="{20D8DA63-DD6E-0A4D-98BE-D9B1CC6E1244}"/>
              </a:ext>
              <a:ext uri="{C183D7F6-B498-43B3-948B-1728B52AA6E4}">
                <adec:decorative xmlns:adec="http://schemas.microsoft.com/office/drawing/2017/decorative" val="1"/>
              </a:ext>
            </a:extLst>
          </p:cNvPr>
          <p:cNvSpPr/>
          <p:nvPr/>
        </p:nvSpPr>
        <p:spPr>
          <a:xfrm>
            <a:off x="2946400" y="4078730"/>
            <a:ext cx="1440160" cy="144016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43" name="Platshållare för text 20">
            <a:extLst>
              <a:ext uri="{FF2B5EF4-FFF2-40B4-BE49-F238E27FC236}">
                <a16:creationId xmlns:a16="http://schemas.microsoft.com/office/drawing/2014/main" id="{E36DF048-E63F-3546-9CAE-29541B4D7201}"/>
              </a:ext>
            </a:extLst>
          </p:cNvPr>
          <p:cNvSpPr>
            <a:spLocks noGrp="1"/>
          </p:cNvSpPr>
          <p:nvPr>
            <p:ph type="body" sz="quarter" idx="33" hasCustomPrompt="1"/>
          </p:nvPr>
        </p:nvSpPr>
        <p:spPr>
          <a:xfrm>
            <a:off x="3094554" y="4974519"/>
            <a:ext cx="1110483" cy="302954"/>
          </a:xfrm>
        </p:spPr>
        <p:txBody>
          <a:bodyPr tIns="108000"/>
          <a:lstStyle>
            <a:lvl1pPr algn="ctr">
              <a:buNone/>
              <a:defRPr sz="1400" b="0">
                <a:solidFill>
                  <a:schemeClr val="bg1"/>
                </a:solidFill>
                <a:latin typeface="+mn-lt"/>
              </a:defRPr>
            </a:lvl1pPr>
          </a:lstStyle>
          <a:p>
            <a:pPr lvl="0"/>
            <a:r>
              <a:rPr lang="sv-SE"/>
              <a:t>enhet</a:t>
            </a:r>
          </a:p>
        </p:txBody>
      </p:sp>
      <p:sp>
        <p:nvSpPr>
          <p:cNvPr id="36" name="Platshållare för text 35">
            <a:extLst>
              <a:ext uri="{FF2B5EF4-FFF2-40B4-BE49-F238E27FC236}">
                <a16:creationId xmlns:a16="http://schemas.microsoft.com/office/drawing/2014/main" id="{39B42830-7D84-D643-9CE6-2A4412E530F7}"/>
              </a:ext>
            </a:extLst>
          </p:cNvPr>
          <p:cNvSpPr>
            <a:spLocks noGrp="1"/>
          </p:cNvSpPr>
          <p:nvPr>
            <p:ph type="body" sz="quarter" idx="24" hasCustomPrompt="1"/>
          </p:nvPr>
        </p:nvSpPr>
        <p:spPr>
          <a:xfrm>
            <a:off x="2927648" y="4469188"/>
            <a:ext cx="1440160" cy="609398"/>
          </a:xfrm>
        </p:spPr>
        <p:txBody>
          <a:bodyPr tIns="0" anchor="t" anchorCtr="0"/>
          <a:lstStyle>
            <a:lvl1pPr algn="ctr">
              <a:buNone/>
              <a:defRPr sz="4400" b="1">
                <a:solidFill>
                  <a:schemeClr val="bg1"/>
                </a:solidFill>
              </a:defRPr>
            </a:lvl1pPr>
          </a:lstStyle>
          <a:p>
            <a:pPr lvl="0"/>
            <a:r>
              <a:rPr lang="sv-SE"/>
              <a:t>XX</a:t>
            </a:r>
          </a:p>
        </p:txBody>
      </p:sp>
      <p:sp>
        <p:nvSpPr>
          <p:cNvPr id="50" name="Underrubrik 2">
            <a:extLst>
              <a:ext uri="{FF2B5EF4-FFF2-40B4-BE49-F238E27FC236}">
                <a16:creationId xmlns:a16="http://schemas.microsoft.com/office/drawing/2014/main" id="{B271D6AC-9D54-844D-AF88-5E35A0D3A464}"/>
              </a:ext>
            </a:extLst>
          </p:cNvPr>
          <p:cNvSpPr>
            <a:spLocks noGrp="1"/>
          </p:cNvSpPr>
          <p:nvPr>
            <p:ph type="subTitle" idx="1" hasCustomPrompt="1"/>
          </p:nvPr>
        </p:nvSpPr>
        <p:spPr>
          <a:xfrm>
            <a:off x="4381079" y="5424668"/>
            <a:ext cx="1786929" cy="884652"/>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42" name="Platshållare för text 20">
            <a:extLst>
              <a:ext uri="{FF2B5EF4-FFF2-40B4-BE49-F238E27FC236}">
                <a16:creationId xmlns:a16="http://schemas.microsoft.com/office/drawing/2014/main" id="{EDB080A0-9523-7349-B67D-D08161AA4D61}"/>
              </a:ext>
            </a:extLst>
          </p:cNvPr>
          <p:cNvSpPr>
            <a:spLocks noGrp="1"/>
          </p:cNvSpPr>
          <p:nvPr>
            <p:ph type="body" sz="quarter" idx="27" hasCustomPrompt="1"/>
          </p:nvPr>
        </p:nvSpPr>
        <p:spPr>
          <a:xfrm>
            <a:off x="4382040" y="5107732"/>
            <a:ext cx="1785968" cy="302954"/>
          </a:xfrm>
        </p:spPr>
        <p:txBody>
          <a:bodyPr tIns="108000"/>
          <a:lstStyle>
            <a:lvl1pPr algn="l">
              <a:buNone/>
              <a:defRPr sz="1400" b="1">
                <a:latin typeface="+mj-lt"/>
              </a:defRPr>
            </a:lvl1pPr>
          </a:lstStyle>
          <a:p>
            <a:pPr lvl="0"/>
            <a:r>
              <a:rPr lang="sv-SE"/>
              <a:t>Rubrik</a:t>
            </a:r>
          </a:p>
        </p:txBody>
      </p:sp>
      <p:grpSp>
        <p:nvGrpSpPr>
          <p:cNvPr id="30" name="Grupp 29">
            <a:extLst>
              <a:ext uri="{FF2B5EF4-FFF2-40B4-BE49-F238E27FC236}">
                <a16:creationId xmlns:a16="http://schemas.microsoft.com/office/drawing/2014/main" id="{AA1547F2-CA50-EB45-BEC2-93CB4F337D5E}"/>
              </a:ext>
            </a:extLst>
          </p:cNvPr>
          <p:cNvGrpSpPr/>
          <p:nvPr/>
        </p:nvGrpSpPr>
        <p:grpSpPr>
          <a:xfrm rot="16200000" flipH="1" flipV="1">
            <a:off x="7226335" y="3167424"/>
            <a:ext cx="288032" cy="1070021"/>
            <a:chOff x="4655840" y="4470994"/>
            <a:chExt cx="288032" cy="1070021"/>
          </a:xfrm>
        </p:grpSpPr>
        <p:cxnSp>
          <p:nvCxnSpPr>
            <p:cNvPr id="31" name="Rak 30">
              <a:extLst>
                <a:ext uri="{FF2B5EF4-FFF2-40B4-BE49-F238E27FC236}">
                  <a16:creationId xmlns:a16="http://schemas.microsoft.com/office/drawing/2014/main" id="{841A198E-0BA1-604B-B44D-8D27F9B96B44}"/>
                </a:ext>
              </a:extLst>
            </p:cNvPr>
            <p:cNvCxnSpPr/>
            <p:nvPr/>
          </p:nvCxnSpPr>
          <p:spPr>
            <a:xfrm flipV="1">
              <a:off x="4655840" y="4725144"/>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Rak 31">
              <a:extLst>
                <a:ext uri="{FF2B5EF4-FFF2-40B4-BE49-F238E27FC236}">
                  <a16:creationId xmlns:a16="http://schemas.microsoft.com/office/drawing/2014/main" id="{BA35750A-25F9-6841-BF95-FC30D3E9856A}"/>
                </a:ext>
              </a:extLst>
            </p:cNvPr>
            <p:cNvCxnSpPr>
              <a:cxnSpLocks/>
            </p:cNvCxnSpPr>
            <p:nvPr/>
          </p:nvCxnSpPr>
          <p:spPr>
            <a:xfrm flipV="1">
              <a:off x="4655840" y="4470994"/>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Ellips 47">
            <a:extLst>
              <a:ext uri="{FF2B5EF4-FFF2-40B4-BE49-F238E27FC236}">
                <a16:creationId xmlns:a16="http://schemas.microsoft.com/office/drawing/2014/main" id="{65BEB9EF-2058-024B-92F8-960E1188F77A}"/>
              </a:ext>
              <a:ext uri="{C183D7F6-B498-43B3-948B-1728B52AA6E4}">
                <adec:decorative xmlns:adec="http://schemas.microsoft.com/office/drawing/2017/decorative" val="1"/>
              </a:ext>
            </a:extLst>
          </p:cNvPr>
          <p:cNvSpPr/>
          <p:nvPr/>
        </p:nvSpPr>
        <p:spPr>
          <a:xfrm>
            <a:off x="7752184" y="3667572"/>
            <a:ext cx="1440160" cy="1440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52" name="Platshållare för text 20">
            <a:extLst>
              <a:ext uri="{FF2B5EF4-FFF2-40B4-BE49-F238E27FC236}">
                <a16:creationId xmlns:a16="http://schemas.microsoft.com/office/drawing/2014/main" id="{2AEF2DAE-DA35-5145-9CFF-68B54F7F02CA}"/>
              </a:ext>
            </a:extLst>
          </p:cNvPr>
          <p:cNvSpPr>
            <a:spLocks noGrp="1"/>
          </p:cNvSpPr>
          <p:nvPr>
            <p:ph type="body" sz="quarter" idx="35" hasCustomPrompt="1"/>
          </p:nvPr>
        </p:nvSpPr>
        <p:spPr>
          <a:xfrm>
            <a:off x="7919090" y="4549181"/>
            <a:ext cx="1110483" cy="302954"/>
          </a:xfrm>
        </p:spPr>
        <p:txBody>
          <a:bodyPr tIns="108000"/>
          <a:lstStyle>
            <a:lvl1pPr algn="ctr">
              <a:buNone/>
              <a:defRPr sz="1400" b="0">
                <a:solidFill>
                  <a:schemeClr val="bg1"/>
                </a:solidFill>
                <a:latin typeface="+mn-lt"/>
              </a:defRPr>
            </a:lvl1pPr>
          </a:lstStyle>
          <a:p>
            <a:pPr lvl="0"/>
            <a:r>
              <a:rPr lang="sv-SE"/>
              <a:t>enhet</a:t>
            </a:r>
          </a:p>
        </p:txBody>
      </p:sp>
      <p:sp>
        <p:nvSpPr>
          <p:cNvPr id="49" name="Platshållare för text 35">
            <a:extLst>
              <a:ext uri="{FF2B5EF4-FFF2-40B4-BE49-F238E27FC236}">
                <a16:creationId xmlns:a16="http://schemas.microsoft.com/office/drawing/2014/main" id="{24244F5A-5A2D-ED47-9F87-058DBF64154D}"/>
              </a:ext>
            </a:extLst>
          </p:cNvPr>
          <p:cNvSpPr>
            <a:spLocks noGrp="1"/>
          </p:cNvSpPr>
          <p:nvPr>
            <p:ph type="body" sz="quarter" idx="34" hasCustomPrompt="1"/>
          </p:nvPr>
        </p:nvSpPr>
        <p:spPr>
          <a:xfrm>
            <a:off x="7752184" y="4043850"/>
            <a:ext cx="1440160" cy="609398"/>
          </a:xfrm>
        </p:spPr>
        <p:txBody>
          <a:bodyPr tIns="0" anchor="t" anchorCtr="0"/>
          <a:lstStyle>
            <a:lvl1pPr algn="ctr">
              <a:buNone/>
              <a:defRPr sz="4400" b="1">
                <a:solidFill>
                  <a:schemeClr val="bg1"/>
                </a:solidFill>
              </a:defRPr>
            </a:lvl1pPr>
          </a:lstStyle>
          <a:p>
            <a:pPr lvl="0"/>
            <a:r>
              <a:rPr lang="sv-SE"/>
              <a:t>XX</a:t>
            </a:r>
          </a:p>
        </p:txBody>
      </p:sp>
      <p:sp>
        <p:nvSpPr>
          <p:cNvPr id="33" name="Platshållare för text 3">
            <a:extLst>
              <a:ext uri="{FF2B5EF4-FFF2-40B4-BE49-F238E27FC236}">
                <a16:creationId xmlns:a16="http://schemas.microsoft.com/office/drawing/2014/main" id="{66076E49-CA2A-7744-987B-B58E51230149}"/>
              </a:ext>
            </a:extLst>
          </p:cNvPr>
          <p:cNvSpPr>
            <a:spLocks noGrp="1"/>
          </p:cNvSpPr>
          <p:nvPr>
            <p:ph type="body" sz="quarter" idx="31" hasCustomPrompt="1"/>
          </p:nvPr>
        </p:nvSpPr>
        <p:spPr>
          <a:xfrm>
            <a:off x="9192344" y="4994894"/>
            <a:ext cx="1727566" cy="88969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51" name="Platshållare för text 20">
            <a:extLst>
              <a:ext uri="{FF2B5EF4-FFF2-40B4-BE49-F238E27FC236}">
                <a16:creationId xmlns:a16="http://schemas.microsoft.com/office/drawing/2014/main" id="{3FE48435-DED6-E54C-A145-E824E5F71989}"/>
              </a:ext>
            </a:extLst>
          </p:cNvPr>
          <p:cNvSpPr>
            <a:spLocks noGrp="1"/>
          </p:cNvSpPr>
          <p:nvPr>
            <p:ph type="body" sz="quarter" idx="28" hasCustomPrompt="1"/>
          </p:nvPr>
        </p:nvSpPr>
        <p:spPr>
          <a:xfrm>
            <a:off x="9192344" y="4671565"/>
            <a:ext cx="632658" cy="302954"/>
          </a:xfrm>
        </p:spPr>
        <p:txBody>
          <a:bodyPr tIns="108000"/>
          <a:lstStyle>
            <a:lvl1pPr algn="l">
              <a:buNone/>
              <a:defRPr sz="1400" b="1">
                <a:latin typeface="+mj-lt"/>
              </a:defRPr>
            </a:lvl1pPr>
          </a:lstStyle>
          <a:p>
            <a:pPr lvl="0"/>
            <a:r>
              <a:rPr lang="sv-SE"/>
              <a:t>Rubrik</a:t>
            </a:r>
          </a:p>
        </p:txBody>
      </p:sp>
      <p:cxnSp>
        <p:nvCxnSpPr>
          <p:cNvPr id="44" name="Rak 43">
            <a:extLst>
              <a:ext uri="{FF2B5EF4-FFF2-40B4-BE49-F238E27FC236}">
                <a16:creationId xmlns:a16="http://schemas.microsoft.com/office/drawing/2014/main" id="{C4857E1D-4602-A642-A15A-08BA7DA2E79C}"/>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Rak 45">
            <a:extLst>
              <a:ext uri="{FF2B5EF4-FFF2-40B4-BE49-F238E27FC236}">
                <a16:creationId xmlns:a16="http://schemas.microsoft.com/office/drawing/2014/main" id="{564892CC-D1A0-BE48-8C98-4E5336F30586}"/>
              </a:ext>
            </a:extLst>
          </p:cNvPr>
          <p:cNvCxnSpPr>
            <a:cxnSpLocks/>
          </p:cNvCxnSpPr>
          <p:nvPr/>
        </p:nvCxnSpPr>
        <p:spPr>
          <a:xfrm flipV="1">
            <a:off x="6522749" y="164274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Ellips 58">
            <a:extLst>
              <a:ext uri="{FF2B5EF4-FFF2-40B4-BE49-F238E27FC236}">
                <a16:creationId xmlns:a16="http://schemas.microsoft.com/office/drawing/2014/main" id="{8AF6092A-0351-1B40-BA43-D28EEB371717}"/>
              </a:ext>
              <a:ext uri="{C183D7F6-B498-43B3-948B-1728B52AA6E4}">
                <adec:decorative xmlns:adec="http://schemas.microsoft.com/office/drawing/2017/decorative" val="1"/>
              </a:ext>
            </a:extLst>
          </p:cNvPr>
          <p:cNvSpPr/>
          <p:nvPr/>
        </p:nvSpPr>
        <p:spPr>
          <a:xfrm>
            <a:off x="6859737" y="791512"/>
            <a:ext cx="1440160" cy="14401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61" name="Platshållare för text 20">
            <a:extLst>
              <a:ext uri="{FF2B5EF4-FFF2-40B4-BE49-F238E27FC236}">
                <a16:creationId xmlns:a16="http://schemas.microsoft.com/office/drawing/2014/main" id="{9DBA3691-B1A3-E849-A97F-7325D6A7B544}"/>
              </a:ext>
            </a:extLst>
          </p:cNvPr>
          <p:cNvSpPr>
            <a:spLocks noGrp="1"/>
          </p:cNvSpPr>
          <p:nvPr>
            <p:ph type="body" sz="quarter" idx="40" hasCustomPrompt="1"/>
          </p:nvPr>
        </p:nvSpPr>
        <p:spPr>
          <a:xfrm>
            <a:off x="7026643" y="1694189"/>
            <a:ext cx="1110483" cy="302954"/>
          </a:xfrm>
        </p:spPr>
        <p:txBody>
          <a:bodyPr tIns="108000"/>
          <a:lstStyle>
            <a:lvl1pPr algn="ctr">
              <a:buNone/>
              <a:defRPr sz="1400" b="0">
                <a:solidFill>
                  <a:schemeClr val="tx1"/>
                </a:solidFill>
                <a:latin typeface="+mn-lt"/>
              </a:defRPr>
            </a:lvl1pPr>
          </a:lstStyle>
          <a:p>
            <a:pPr lvl="0"/>
            <a:r>
              <a:rPr lang="sv-SE"/>
              <a:t>enhet</a:t>
            </a:r>
          </a:p>
        </p:txBody>
      </p:sp>
      <p:sp>
        <p:nvSpPr>
          <p:cNvPr id="60" name="Platshållare för text 35">
            <a:extLst>
              <a:ext uri="{FF2B5EF4-FFF2-40B4-BE49-F238E27FC236}">
                <a16:creationId xmlns:a16="http://schemas.microsoft.com/office/drawing/2014/main" id="{C2647EA1-13B3-8747-BBC4-C25E339C96B5}"/>
              </a:ext>
            </a:extLst>
          </p:cNvPr>
          <p:cNvSpPr>
            <a:spLocks noGrp="1"/>
          </p:cNvSpPr>
          <p:nvPr>
            <p:ph type="body" sz="quarter" idx="39" hasCustomPrompt="1"/>
          </p:nvPr>
        </p:nvSpPr>
        <p:spPr>
          <a:xfrm>
            <a:off x="6859737" y="1188858"/>
            <a:ext cx="1440160" cy="609398"/>
          </a:xfrm>
        </p:spPr>
        <p:txBody>
          <a:bodyPr tIns="0" anchor="t" anchorCtr="0"/>
          <a:lstStyle>
            <a:lvl1pPr algn="ctr">
              <a:buNone/>
              <a:defRPr sz="4400" b="1">
                <a:solidFill>
                  <a:schemeClr val="tx1"/>
                </a:solidFill>
              </a:defRPr>
            </a:lvl1pPr>
          </a:lstStyle>
          <a:p>
            <a:pPr lvl="0"/>
            <a:r>
              <a:rPr lang="sv-SE"/>
              <a:t>XX</a:t>
            </a:r>
          </a:p>
        </p:txBody>
      </p:sp>
      <p:sp>
        <p:nvSpPr>
          <p:cNvPr id="4" name="Platshållare för text 3">
            <a:extLst>
              <a:ext uri="{FF2B5EF4-FFF2-40B4-BE49-F238E27FC236}">
                <a16:creationId xmlns:a16="http://schemas.microsoft.com/office/drawing/2014/main" id="{5F3F7138-0D39-9E45-82E1-A29781196964}"/>
              </a:ext>
            </a:extLst>
          </p:cNvPr>
          <p:cNvSpPr>
            <a:spLocks noGrp="1"/>
          </p:cNvSpPr>
          <p:nvPr>
            <p:ph type="body" sz="quarter" idx="30" hasCustomPrompt="1"/>
          </p:nvPr>
        </p:nvSpPr>
        <p:spPr>
          <a:xfrm>
            <a:off x="8304910" y="2115625"/>
            <a:ext cx="1727566" cy="88969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53" name="Platshållare för text 20">
            <a:extLst>
              <a:ext uri="{FF2B5EF4-FFF2-40B4-BE49-F238E27FC236}">
                <a16:creationId xmlns:a16="http://schemas.microsoft.com/office/drawing/2014/main" id="{86789D0A-5940-B94A-83D2-C5B69FE2C661}"/>
              </a:ext>
            </a:extLst>
          </p:cNvPr>
          <p:cNvSpPr>
            <a:spLocks noGrp="1"/>
          </p:cNvSpPr>
          <p:nvPr>
            <p:ph type="body" sz="quarter" idx="29" hasCustomPrompt="1"/>
          </p:nvPr>
        </p:nvSpPr>
        <p:spPr>
          <a:xfrm>
            <a:off x="8308746" y="1814388"/>
            <a:ext cx="632658" cy="302954"/>
          </a:xfrm>
        </p:spPr>
        <p:txBody>
          <a:bodyPr tIns="108000"/>
          <a:lstStyle>
            <a:lvl1pPr algn="l">
              <a:buNone/>
              <a:defRPr sz="1400" b="1">
                <a:latin typeface="+mj-lt"/>
              </a:defRPr>
            </a:lvl1pPr>
          </a:lstStyle>
          <a:p>
            <a:pPr lvl="0"/>
            <a:r>
              <a:rPr lang="sv-SE"/>
              <a:t>Rubrik</a:t>
            </a:r>
          </a:p>
        </p:txBody>
      </p:sp>
      <p:grpSp>
        <p:nvGrpSpPr>
          <p:cNvPr id="3" name="Grupp 2">
            <a:extLst>
              <a:ext uri="{FF2B5EF4-FFF2-40B4-BE49-F238E27FC236}">
                <a16:creationId xmlns:a16="http://schemas.microsoft.com/office/drawing/2014/main" id="{6DB25C89-41CF-2D42-B9A2-8B0B358ACE73}"/>
              </a:ext>
            </a:extLst>
          </p:cNvPr>
          <p:cNvGrpSpPr/>
          <p:nvPr/>
        </p:nvGrpSpPr>
        <p:grpSpPr>
          <a:xfrm flipH="1">
            <a:off x="4880522" y="1717729"/>
            <a:ext cx="288032" cy="1070021"/>
            <a:chOff x="4364966" y="1054701"/>
            <a:chExt cx="288032" cy="1070021"/>
          </a:xfrm>
        </p:grpSpPr>
        <p:cxnSp>
          <p:nvCxnSpPr>
            <p:cNvPr id="39" name="Rak 38">
              <a:extLst>
                <a:ext uri="{FF2B5EF4-FFF2-40B4-BE49-F238E27FC236}">
                  <a16:creationId xmlns:a16="http://schemas.microsoft.com/office/drawing/2014/main" id="{1D12123A-0B8C-4F41-822F-0D95B142ED1F}"/>
                </a:ext>
              </a:extLst>
            </p:cNvPr>
            <p:cNvCxnSpPr/>
            <p:nvPr/>
          </p:nvCxnSpPr>
          <p:spPr>
            <a:xfrm flipV="1">
              <a:off x="4364966" y="130885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Rak 39">
              <a:extLst>
                <a:ext uri="{FF2B5EF4-FFF2-40B4-BE49-F238E27FC236}">
                  <a16:creationId xmlns:a16="http://schemas.microsoft.com/office/drawing/2014/main" id="{2BB8EF4B-21C1-0B49-BD85-B58663AFA112}"/>
                </a:ext>
              </a:extLst>
            </p:cNvPr>
            <p:cNvCxnSpPr>
              <a:cxnSpLocks/>
            </p:cNvCxnSpPr>
            <p:nvPr/>
          </p:nvCxnSpPr>
          <p:spPr>
            <a:xfrm flipV="1">
              <a:off x="4364966" y="105470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4" name="Ellips 53">
            <a:extLst>
              <a:ext uri="{FF2B5EF4-FFF2-40B4-BE49-F238E27FC236}">
                <a16:creationId xmlns:a16="http://schemas.microsoft.com/office/drawing/2014/main" id="{C11ECC78-7BF7-DF45-8625-A1B9C25604EB}"/>
              </a:ext>
              <a:ext uri="{C183D7F6-B498-43B3-948B-1728B52AA6E4}">
                <adec:decorative xmlns:adec="http://schemas.microsoft.com/office/drawing/2017/decorative" val="1"/>
              </a:ext>
            </a:extLst>
          </p:cNvPr>
          <p:cNvSpPr/>
          <p:nvPr/>
        </p:nvSpPr>
        <p:spPr>
          <a:xfrm>
            <a:off x="3388906" y="963536"/>
            <a:ext cx="1440160" cy="144016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56" name="Platshållare för text 20">
            <a:extLst>
              <a:ext uri="{FF2B5EF4-FFF2-40B4-BE49-F238E27FC236}">
                <a16:creationId xmlns:a16="http://schemas.microsoft.com/office/drawing/2014/main" id="{A0B33730-BEAD-464A-AB79-3AE0322FA70B}"/>
              </a:ext>
            </a:extLst>
          </p:cNvPr>
          <p:cNvSpPr>
            <a:spLocks noGrp="1"/>
          </p:cNvSpPr>
          <p:nvPr>
            <p:ph type="body" sz="quarter" idx="37" hasCustomPrompt="1"/>
          </p:nvPr>
        </p:nvSpPr>
        <p:spPr>
          <a:xfrm>
            <a:off x="3555812" y="1845145"/>
            <a:ext cx="1110483" cy="302954"/>
          </a:xfrm>
        </p:spPr>
        <p:txBody>
          <a:bodyPr tIns="108000"/>
          <a:lstStyle>
            <a:lvl1pPr algn="ctr">
              <a:buNone/>
              <a:defRPr sz="1400" b="0">
                <a:solidFill>
                  <a:schemeClr val="tx1"/>
                </a:solidFill>
                <a:latin typeface="+mn-lt"/>
              </a:defRPr>
            </a:lvl1pPr>
          </a:lstStyle>
          <a:p>
            <a:pPr lvl="0"/>
            <a:r>
              <a:rPr lang="sv-SE"/>
              <a:t>enhet</a:t>
            </a:r>
          </a:p>
        </p:txBody>
      </p:sp>
      <p:sp>
        <p:nvSpPr>
          <p:cNvPr id="55" name="Platshållare för text 35">
            <a:extLst>
              <a:ext uri="{FF2B5EF4-FFF2-40B4-BE49-F238E27FC236}">
                <a16:creationId xmlns:a16="http://schemas.microsoft.com/office/drawing/2014/main" id="{0AC715F5-27F5-1B49-9C28-7D4D0AD2360C}"/>
              </a:ext>
            </a:extLst>
          </p:cNvPr>
          <p:cNvSpPr>
            <a:spLocks noGrp="1"/>
          </p:cNvSpPr>
          <p:nvPr>
            <p:ph type="body" sz="quarter" idx="36" hasCustomPrompt="1"/>
          </p:nvPr>
        </p:nvSpPr>
        <p:spPr>
          <a:xfrm>
            <a:off x="3388906" y="1339814"/>
            <a:ext cx="1440160" cy="609398"/>
          </a:xfrm>
        </p:spPr>
        <p:txBody>
          <a:bodyPr tIns="0" anchor="t" anchorCtr="0"/>
          <a:lstStyle>
            <a:lvl1pPr algn="ctr">
              <a:buNone/>
              <a:defRPr sz="4400" b="1">
                <a:solidFill>
                  <a:schemeClr val="tx1"/>
                </a:solidFill>
              </a:defRPr>
            </a:lvl1pPr>
          </a:lstStyle>
          <a:p>
            <a:pPr lvl="0"/>
            <a:r>
              <a:rPr lang="sv-SE"/>
              <a:t>XX</a:t>
            </a:r>
          </a:p>
        </p:txBody>
      </p:sp>
      <p:sp>
        <p:nvSpPr>
          <p:cNvPr id="95" name="Platshållare för text 3">
            <a:extLst>
              <a:ext uri="{FF2B5EF4-FFF2-40B4-BE49-F238E27FC236}">
                <a16:creationId xmlns:a16="http://schemas.microsoft.com/office/drawing/2014/main" id="{37E8268E-050A-7A4C-A0D3-206566C1C403}"/>
              </a:ext>
            </a:extLst>
          </p:cNvPr>
          <p:cNvSpPr>
            <a:spLocks noGrp="1"/>
          </p:cNvSpPr>
          <p:nvPr>
            <p:ph type="body" sz="quarter" idx="41" hasCustomPrompt="1"/>
          </p:nvPr>
        </p:nvSpPr>
        <p:spPr>
          <a:xfrm>
            <a:off x="2927648" y="2452840"/>
            <a:ext cx="1727566" cy="88969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57" name="Platshållare för text 20">
            <a:extLst>
              <a:ext uri="{FF2B5EF4-FFF2-40B4-BE49-F238E27FC236}">
                <a16:creationId xmlns:a16="http://schemas.microsoft.com/office/drawing/2014/main" id="{7D61B13B-CA2A-0C4B-B373-D57D149FE08B}"/>
              </a:ext>
            </a:extLst>
          </p:cNvPr>
          <p:cNvSpPr>
            <a:spLocks noGrp="1"/>
          </p:cNvSpPr>
          <p:nvPr>
            <p:ph type="body" sz="quarter" idx="38" hasCustomPrompt="1"/>
          </p:nvPr>
        </p:nvSpPr>
        <p:spPr>
          <a:xfrm>
            <a:off x="2928609" y="2131669"/>
            <a:ext cx="1785968" cy="302954"/>
          </a:xfrm>
        </p:spPr>
        <p:txBody>
          <a:bodyPr tIns="108000"/>
          <a:lstStyle>
            <a:lvl1pPr algn="l">
              <a:buNone/>
              <a:defRPr sz="1400" b="1">
                <a:latin typeface="+mj-lt"/>
              </a:defRPr>
            </a:lvl1pPr>
          </a:lstStyle>
          <a:p>
            <a:pPr lvl="0"/>
            <a:r>
              <a:rPr lang="sv-SE"/>
              <a:t>Rubrik</a:t>
            </a:r>
          </a:p>
        </p:txBody>
      </p:sp>
      <p:sp>
        <p:nvSpPr>
          <p:cNvPr id="2" name="Ellips 1">
            <a:extLst>
              <a:ext uri="{FF2B5EF4-FFF2-40B4-BE49-F238E27FC236}">
                <a16:creationId xmlns:a16="http://schemas.microsoft.com/office/drawing/2014/main" id="{DBEBB572-4C78-354A-A368-07D2C06B3DBD}"/>
              </a:ext>
              <a:ext uri="{C183D7F6-B498-43B3-948B-1728B52AA6E4}">
                <adec:decorative xmlns:adec="http://schemas.microsoft.com/office/drawing/2017/decorative" val="1"/>
              </a:ext>
            </a:extLst>
          </p:cNvPr>
          <p:cNvSpPr/>
          <p:nvPr/>
        </p:nvSpPr>
        <p:spPr>
          <a:xfrm>
            <a:off x="5030189" y="2515147"/>
            <a:ext cx="1728192" cy="172819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34" name="Platshållare för innehåll 33">
            <a:extLst>
              <a:ext uri="{FF2B5EF4-FFF2-40B4-BE49-F238E27FC236}">
                <a16:creationId xmlns:a16="http://schemas.microsoft.com/office/drawing/2014/main" id="{815038D5-E605-F44D-B4CB-8DC37DA66225}"/>
              </a:ext>
            </a:extLst>
          </p:cNvPr>
          <p:cNvSpPr>
            <a:spLocks noGrp="1"/>
          </p:cNvSpPr>
          <p:nvPr>
            <p:ph sz="quarter" idx="23" hasCustomPrompt="1"/>
          </p:nvPr>
        </p:nvSpPr>
        <p:spPr>
          <a:xfrm>
            <a:off x="5125980" y="2888530"/>
            <a:ext cx="1440160" cy="995451"/>
          </a:xfrm>
        </p:spPr>
        <p:txBody>
          <a:bodyPr/>
          <a:lstStyle>
            <a:lvl1pPr algn="ctr">
              <a:buNone/>
              <a:defRPr sz="3200">
                <a:solidFill>
                  <a:schemeClr val="bg1"/>
                </a:solidFill>
              </a:defRPr>
            </a:lvl1pPr>
          </a:lstStyle>
          <a:p>
            <a:pPr lvl="0"/>
            <a:r>
              <a:rPr lang="sv-SE"/>
              <a:t>Infoga ikon</a:t>
            </a:r>
          </a:p>
        </p:txBody>
      </p:sp>
      <p:sp>
        <p:nvSpPr>
          <p:cNvPr id="21" name="Platshållare för text 20">
            <a:extLst>
              <a:ext uri="{FF2B5EF4-FFF2-40B4-BE49-F238E27FC236}">
                <a16:creationId xmlns:a16="http://schemas.microsoft.com/office/drawing/2014/main" id="{947C623B-40F5-6843-B198-A746074AC80E}"/>
              </a:ext>
            </a:extLst>
          </p:cNvPr>
          <p:cNvSpPr>
            <a:spLocks noGrp="1"/>
          </p:cNvSpPr>
          <p:nvPr>
            <p:ph type="body" sz="quarter" idx="22" hasCustomPrompt="1"/>
          </p:nvPr>
        </p:nvSpPr>
        <p:spPr>
          <a:xfrm>
            <a:off x="479425" y="1125538"/>
            <a:ext cx="3671887" cy="386054"/>
          </a:xfrm>
        </p:spPr>
        <p:txBody>
          <a:bodyPr tIns="108000"/>
          <a:lstStyle>
            <a:lvl1pPr algn="l">
              <a:buNone/>
              <a:defRPr sz="2000" b="0">
                <a:latin typeface="+mj-lt"/>
              </a:defRPr>
            </a:lvl1pPr>
          </a:lstStyle>
          <a:p>
            <a:pPr lvl="0"/>
            <a:r>
              <a:rPr lang="sv-SE"/>
              <a:t>Underrubrik</a:t>
            </a:r>
          </a:p>
        </p:txBody>
      </p:sp>
      <p:sp>
        <p:nvSpPr>
          <p:cNvPr id="45" name="Diabildsnummer">
            <a:extLst>
              <a:ext uri="{FF2B5EF4-FFF2-40B4-BE49-F238E27FC236}">
                <a16:creationId xmlns:a16="http://schemas.microsoft.com/office/drawing/2014/main" id="{0C173487-D976-8E46-BCB7-AFF88B97727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cxnSp>
        <p:nvCxnSpPr>
          <p:cNvPr id="41" name="Rak 40">
            <a:extLst>
              <a:ext uri="{FF2B5EF4-FFF2-40B4-BE49-F238E27FC236}">
                <a16:creationId xmlns:a16="http://schemas.microsoft.com/office/drawing/2014/main" id="{D242473C-6D3E-294C-B598-E8DE07690643}"/>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Rak 61">
            <a:extLst>
              <a:ext uri="{FF2B5EF4-FFF2-40B4-BE49-F238E27FC236}">
                <a16:creationId xmlns:a16="http://schemas.microsoft.com/office/drawing/2014/main" id="{81D2B85D-67BD-CC4C-A094-C39C3021D666}"/>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Platshållare för rubrik 1">
            <a:extLst>
              <a:ext uri="{FF2B5EF4-FFF2-40B4-BE49-F238E27FC236}">
                <a16:creationId xmlns:a16="http://schemas.microsoft.com/office/drawing/2014/main" id="{4108C8B0-4BEF-554E-A60C-DC26B1AEB0AF}"/>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65" name="Bildobjekt 64">
            <a:extLst>
              <a:ext uri="{FF2B5EF4-FFF2-40B4-BE49-F238E27FC236}">
                <a16:creationId xmlns:a16="http://schemas.microsoft.com/office/drawing/2014/main" id="{7980C3ED-2389-914A-8F6E-6A0D5FFA9C94}"/>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3836945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4_Försättsbla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Platshållare för text 4">
            <a:extLst>
              <a:ext uri="{FF2B5EF4-FFF2-40B4-BE49-F238E27FC236}">
                <a16:creationId xmlns:a16="http://schemas.microsoft.com/office/drawing/2014/main" id="{81D12B0F-64E0-4244-B858-D8B75CD6E9EE}"/>
              </a:ext>
            </a:extLst>
          </p:cNvPr>
          <p:cNvSpPr>
            <a:spLocks noGrp="1"/>
          </p:cNvSpPr>
          <p:nvPr>
            <p:ph type="body" sz="quarter" idx="11" hasCustomPrompt="1"/>
          </p:nvPr>
        </p:nvSpPr>
        <p:spPr>
          <a:xfrm>
            <a:off x="0" y="3429000"/>
            <a:ext cx="12191999" cy="386054"/>
          </a:xfrm>
        </p:spPr>
        <p:txBody>
          <a:bodyPr/>
          <a:lstStyle>
            <a:lvl1pPr marL="7938" indent="-7938" algn="ctr">
              <a:buNone/>
              <a:tabLst/>
              <a:defRPr sz="2000" b="1">
                <a:solidFill>
                  <a:schemeClr val="tx1"/>
                </a:solidFill>
              </a:defRPr>
            </a:lvl1pPr>
          </a:lstStyle>
          <a:p>
            <a:pPr lvl="0"/>
            <a:r>
              <a:rPr lang="sv-SE"/>
              <a:t>Underrubrik in här</a:t>
            </a:r>
          </a:p>
        </p:txBody>
      </p:sp>
      <p:sp>
        <p:nvSpPr>
          <p:cNvPr id="8" name="Rubrik 1">
            <a:extLst>
              <a:ext uri="{FF2B5EF4-FFF2-40B4-BE49-F238E27FC236}">
                <a16:creationId xmlns:a16="http://schemas.microsoft.com/office/drawing/2014/main" id="{B6121A67-59AE-3243-A119-517E5222CD95}"/>
              </a:ext>
            </a:extLst>
          </p:cNvPr>
          <p:cNvSpPr>
            <a:spLocks noGrp="1"/>
          </p:cNvSpPr>
          <p:nvPr>
            <p:ph type="ctrTitle" hasCustomPrompt="1"/>
          </p:nvPr>
        </p:nvSpPr>
        <p:spPr>
          <a:xfrm>
            <a:off x="0" y="2805752"/>
            <a:ext cx="12192000" cy="623248"/>
          </a:xfrm>
        </p:spPr>
        <p:txBody>
          <a:bodyPr lIns="0" tIns="0" rIns="0" bIns="0" anchor="b"/>
          <a:lstStyle>
            <a:lvl1pPr algn="ctr">
              <a:defRPr sz="4500" b="1">
                <a:solidFill>
                  <a:schemeClr val="tx1"/>
                </a:solidFill>
                <a:latin typeface="+mj-lt"/>
              </a:defRPr>
            </a:lvl1pPr>
          </a:lstStyle>
          <a:p>
            <a:r>
              <a:rPr lang="sv-SE"/>
              <a:t>Större rubrik som tar plats</a:t>
            </a: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11" name="Bildobjekt 10">
            <a:extLst>
              <a:ext uri="{FF2B5EF4-FFF2-40B4-BE49-F238E27FC236}">
                <a16:creationId xmlns:a16="http://schemas.microsoft.com/office/drawing/2014/main" id="{668AA19E-3317-3943-B7BC-71199445BCC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
        <p:nvSpPr>
          <p:cNvPr id="9" name="textruta 8">
            <a:extLst>
              <a:ext uri="{FF2B5EF4-FFF2-40B4-BE49-F238E27FC236}">
                <a16:creationId xmlns:a16="http://schemas.microsoft.com/office/drawing/2014/main" id="{856879C4-CBB5-D04D-B7A0-C7B941417C8D}"/>
              </a:ext>
            </a:extLst>
          </p:cNvPr>
          <p:cNvSpPr txBox="1"/>
          <p:nvPr/>
        </p:nvSpPr>
        <p:spPr>
          <a:xfrm>
            <a:off x="32084" y="6568564"/>
            <a:ext cx="1780674" cy="230832"/>
          </a:xfrm>
          <a:prstGeom prst="rect">
            <a:avLst/>
          </a:prstGeom>
          <a:noFill/>
        </p:spPr>
        <p:txBody>
          <a:bodyPr wrap="square" rtlCol="0">
            <a:spAutoFit/>
          </a:bodyPr>
          <a:lstStyle/>
          <a:p>
            <a:pPr>
              <a:defRPr/>
            </a:pPr>
            <a:r>
              <a:rPr lang="sv-SE" sz="900" i="1">
                <a:solidFill>
                  <a:srgbClr val="2C2C2C"/>
                </a:solidFill>
              </a:rPr>
              <a:t>@ </a:t>
            </a:r>
            <a:r>
              <a:rPr lang="sv-SE" sz="900" i="1" err="1">
                <a:solidFill>
                  <a:srgbClr val="2C2C2C"/>
                </a:solidFill>
              </a:rPr>
              <a:t>Apelöga</a:t>
            </a:r>
            <a:endParaRPr lang="sv-SE" sz="900" i="1">
              <a:solidFill>
                <a:srgbClr val="2C2C2C"/>
              </a:solidFill>
            </a:endParaRPr>
          </a:p>
        </p:txBody>
      </p:sp>
    </p:spTree>
    <p:extLst>
      <p:ext uri="{BB962C8B-B14F-4D97-AF65-F5344CB8AC3E}">
        <p14:creationId xmlns:p14="http://schemas.microsoft.com/office/powerpoint/2010/main" val="3198809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1_Rubrik + infografik alt.1">
    <p:spTree>
      <p:nvGrpSpPr>
        <p:cNvPr id="1" name=""/>
        <p:cNvGrpSpPr/>
        <p:nvPr/>
      </p:nvGrpSpPr>
      <p:grpSpPr>
        <a:xfrm>
          <a:off x="0" y="0"/>
          <a:ext cx="0" cy="0"/>
          <a:chOff x="0" y="0"/>
          <a:chExt cx="0" cy="0"/>
        </a:xfrm>
      </p:grpSpPr>
      <p:grpSp>
        <p:nvGrpSpPr>
          <p:cNvPr id="12" name="Grupp 11">
            <a:extLst>
              <a:ext uri="{FF2B5EF4-FFF2-40B4-BE49-F238E27FC236}">
                <a16:creationId xmlns:a16="http://schemas.microsoft.com/office/drawing/2014/main" id="{CDAE4517-A532-1E4C-87D9-DF3ADEBE666F}"/>
              </a:ext>
            </a:extLst>
          </p:cNvPr>
          <p:cNvGrpSpPr/>
          <p:nvPr/>
        </p:nvGrpSpPr>
        <p:grpSpPr>
          <a:xfrm rot="5400000" flipV="1">
            <a:off x="4341882" y="3399703"/>
            <a:ext cx="288032" cy="1070021"/>
            <a:chOff x="4655840" y="4470994"/>
            <a:chExt cx="288032" cy="1070021"/>
          </a:xfrm>
        </p:grpSpPr>
        <p:cxnSp>
          <p:nvCxnSpPr>
            <p:cNvPr id="28" name="Rak 27">
              <a:extLst>
                <a:ext uri="{FF2B5EF4-FFF2-40B4-BE49-F238E27FC236}">
                  <a16:creationId xmlns:a16="http://schemas.microsoft.com/office/drawing/2014/main" id="{D2BB4047-3E10-C247-B8E9-71ADFB181C50}"/>
                </a:ext>
              </a:extLst>
            </p:cNvPr>
            <p:cNvCxnSpPr/>
            <p:nvPr/>
          </p:nvCxnSpPr>
          <p:spPr>
            <a:xfrm flipV="1">
              <a:off x="4655840" y="4725144"/>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ak 28">
              <a:extLst>
                <a:ext uri="{FF2B5EF4-FFF2-40B4-BE49-F238E27FC236}">
                  <a16:creationId xmlns:a16="http://schemas.microsoft.com/office/drawing/2014/main" id="{61ED094A-4077-4F4F-B990-3A501CDE185F}"/>
                </a:ext>
              </a:extLst>
            </p:cNvPr>
            <p:cNvCxnSpPr>
              <a:cxnSpLocks/>
            </p:cNvCxnSpPr>
            <p:nvPr/>
          </p:nvCxnSpPr>
          <p:spPr>
            <a:xfrm flipV="1">
              <a:off x="4655840" y="4470994"/>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Ellips 14">
            <a:extLst>
              <a:ext uri="{FF2B5EF4-FFF2-40B4-BE49-F238E27FC236}">
                <a16:creationId xmlns:a16="http://schemas.microsoft.com/office/drawing/2014/main" id="{20D8DA63-DD6E-0A4D-98BE-D9B1CC6E1244}"/>
              </a:ext>
              <a:ext uri="{C183D7F6-B498-43B3-948B-1728B52AA6E4}">
                <adec:decorative xmlns:adec="http://schemas.microsoft.com/office/drawing/2017/decorative" val="1"/>
              </a:ext>
            </a:extLst>
          </p:cNvPr>
          <p:cNvSpPr/>
          <p:nvPr/>
        </p:nvSpPr>
        <p:spPr>
          <a:xfrm>
            <a:off x="2946400" y="4078730"/>
            <a:ext cx="1440160" cy="144016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43" name="Platshållare för text 20">
            <a:extLst>
              <a:ext uri="{FF2B5EF4-FFF2-40B4-BE49-F238E27FC236}">
                <a16:creationId xmlns:a16="http://schemas.microsoft.com/office/drawing/2014/main" id="{E36DF048-E63F-3546-9CAE-29541B4D7201}"/>
              </a:ext>
            </a:extLst>
          </p:cNvPr>
          <p:cNvSpPr>
            <a:spLocks noGrp="1"/>
          </p:cNvSpPr>
          <p:nvPr>
            <p:ph type="body" sz="quarter" idx="33" hasCustomPrompt="1"/>
          </p:nvPr>
        </p:nvSpPr>
        <p:spPr>
          <a:xfrm>
            <a:off x="3094554" y="4974519"/>
            <a:ext cx="1110483" cy="302954"/>
          </a:xfrm>
        </p:spPr>
        <p:txBody>
          <a:bodyPr tIns="108000"/>
          <a:lstStyle>
            <a:lvl1pPr algn="ctr">
              <a:buNone/>
              <a:defRPr sz="1400" b="0">
                <a:solidFill>
                  <a:schemeClr val="bg1"/>
                </a:solidFill>
                <a:latin typeface="+mn-lt"/>
              </a:defRPr>
            </a:lvl1pPr>
          </a:lstStyle>
          <a:p>
            <a:pPr lvl="0"/>
            <a:r>
              <a:rPr lang="sv-SE"/>
              <a:t>enhet</a:t>
            </a:r>
          </a:p>
        </p:txBody>
      </p:sp>
      <p:sp>
        <p:nvSpPr>
          <p:cNvPr id="36" name="Platshållare för text 35">
            <a:extLst>
              <a:ext uri="{FF2B5EF4-FFF2-40B4-BE49-F238E27FC236}">
                <a16:creationId xmlns:a16="http://schemas.microsoft.com/office/drawing/2014/main" id="{39B42830-7D84-D643-9CE6-2A4412E530F7}"/>
              </a:ext>
            </a:extLst>
          </p:cNvPr>
          <p:cNvSpPr>
            <a:spLocks noGrp="1"/>
          </p:cNvSpPr>
          <p:nvPr>
            <p:ph type="body" sz="quarter" idx="24" hasCustomPrompt="1"/>
          </p:nvPr>
        </p:nvSpPr>
        <p:spPr>
          <a:xfrm>
            <a:off x="2927648" y="4469188"/>
            <a:ext cx="1440160" cy="609398"/>
          </a:xfrm>
        </p:spPr>
        <p:txBody>
          <a:bodyPr tIns="0" anchor="t" anchorCtr="0"/>
          <a:lstStyle>
            <a:lvl1pPr algn="ctr">
              <a:buNone/>
              <a:defRPr sz="4400" b="1">
                <a:solidFill>
                  <a:schemeClr val="bg1"/>
                </a:solidFill>
              </a:defRPr>
            </a:lvl1pPr>
          </a:lstStyle>
          <a:p>
            <a:pPr lvl="0"/>
            <a:r>
              <a:rPr lang="sv-SE"/>
              <a:t>XX</a:t>
            </a:r>
          </a:p>
        </p:txBody>
      </p:sp>
      <p:sp>
        <p:nvSpPr>
          <p:cNvPr id="50" name="Underrubrik 2">
            <a:extLst>
              <a:ext uri="{FF2B5EF4-FFF2-40B4-BE49-F238E27FC236}">
                <a16:creationId xmlns:a16="http://schemas.microsoft.com/office/drawing/2014/main" id="{B271D6AC-9D54-844D-AF88-5E35A0D3A464}"/>
              </a:ext>
            </a:extLst>
          </p:cNvPr>
          <p:cNvSpPr>
            <a:spLocks noGrp="1"/>
          </p:cNvSpPr>
          <p:nvPr>
            <p:ph type="subTitle" idx="1" hasCustomPrompt="1"/>
          </p:nvPr>
        </p:nvSpPr>
        <p:spPr>
          <a:xfrm>
            <a:off x="4381079" y="5424668"/>
            <a:ext cx="1786929" cy="884652"/>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42" name="Platshållare för text 20">
            <a:extLst>
              <a:ext uri="{FF2B5EF4-FFF2-40B4-BE49-F238E27FC236}">
                <a16:creationId xmlns:a16="http://schemas.microsoft.com/office/drawing/2014/main" id="{EDB080A0-9523-7349-B67D-D08161AA4D61}"/>
              </a:ext>
            </a:extLst>
          </p:cNvPr>
          <p:cNvSpPr>
            <a:spLocks noGrp="1"/>
          </p:cNvSpPr>
          <p:nvPr>
            <p:ph type="body" sz="quarter" idx="27" hasCustomPrompt="1"/>
          </p:nvPr>
        </p:nvSpPr>
        <p:spPr>
          <a:xfrm>
            <a:off x="4382040" y="5107732"/>
            <a:ext cx="1785968" cy="302954"/>
          </a:xfrm>
        </p:spPr>
        <p:txBody>
          <a:bodyPr tIns="108000"/>
          <a:lstStyle>
            <a:lvl1pPr algn="l">
              <a:buNone/>
              <a:defRPr sz="1400" b="1">
                <a:latin typeface="+mj-lt"/>
              </a:defRPr>
            </a:lvl1pPr>
          </a:lstStyle>
          <a:p>
            <a:pPr lvl="0"/>
            <a:r>
              <a:rPr lang="sv-SE"/>
              <a:t>Rubrik</a:t>
            </a:r>
          </a:p>
        </p:txBody>
      </p:sp>
      <p:grpSp>
        <p:nvGrpSpPr>
          <p:cNvPr id="30" name="Grupp 29">
            <a:extLst>
              <a:ext uri="{FF2B5EF4-FFF2-40B4-BE49-F238E27FC236}">
                <a16:creationId xmlns:a16="http://schemas.microsoft.com/office/drawing/2014/main" id="{AA1547F2-CA50-EB45-BEC2-93CB4F337D5E}"/>
              </a:ext>
            </a:extLst>
          </p:cNvPr>
          <p:cNvGrpSpPr/>
          <p:nvPr/>
        </p:nvGrpSpPr>
        <p:grpSpPr>
          <a:xfrm rot="16200000" flipH="1" flipV="1">
            <a:off x="7226335" y="3167424"/>
            <a:ext cx="288032" cy="1070021"/>
            <a:chOff x="4655840" y="4470994"/>
            <a:chExt cx="288032" cy="1070021"/>
          </a:xfrm>
        </p:grpSpPr>
        <p:cxnSp>
          <p:nvCxnSpPr>
            <p:cNvPr id="31" name="Rak 30">
              <a:extLst>
                <a:ext uri="{FF2B5EF4-FFF2-40B4-BE49-F238E27FC236}">
                  <a16:creationId xmlns:a16="http://schemas.microsoft.com/office/drawing/2014/main" id="{841A198E-0BA1-604B-B44D-8D27F9B96B44}"/>
                </a:ext>
              </a:extLst>
            </p:cNvPr>
            <p:cNvCxnSpPr/>
            <p:nvPr/>
          </p:nvCxnSpPr>
          <p:spPr>
            <a:xfrm flipV="1">
              <a:off x="4655840" y="4725144"/>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Rak 31">
              <a:extLst>
                <a:ext uri="{FF2B5EF4-FFF2-40B4-BE49-F238E27FC236}">
                  <a16:creationId xmlns:a16="http://schemas.microsoft.com/office/drawing/2014/main" id="{BA35750A-25F9-6841-BF95-FC30D3E9856A}"/>
                </a:ext>
              </a:extLst>
            </p:cNvPr>
            <p:cNvCxnSpPr>
              <a:cxnSpLocks/>
            </p:cNvCxnSpPr>
            <p:nvPr/>
          </p:nvCxnSpPr>
          <p:spPr>
            <a:xfrm flipV="1">
              <a:off x="4655840" y="4470994"/>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Ellips 47">
            <a:extLst>
              <a:ext uri="{FF2B5EF4-FFF2-40B4-BE49-F238E27FC236}">
                <a16:creationId xmlns:a16="http://schemas.microsoft.com/office/drawing/2014/main" id="{65BEB9EF-2058-024B-92F8-960E1188F77A}"/>
              </a:ext>
              <a:ext uri="{C183D7F6-B498-43B3-948B-1728B52AA6E4}">
                <adec:decorative xmlns:adec="http://schemas.microsoft.com/office/drawing/2017/decorative" val="1"/>
              </a:ext>
            </a:extLst>
          </p:cNvPr>
          <p:cNvSpPr/>
          <p:nvPr/>
        </p:nvSpPr>
        <p:spPr>
          <a:xfrm>
            <a:off x="7752184" y="3667572"/>
            <a:ext cx="1440160" cy="1440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52" name="Platshållare för text 20">
            <a:extLst>
              <a:ext uri="{FF2B5EF4-FFF2-40B4-BE49-F238E27FC236}">
                <a16:creationId xmlns:a16="http://schemas.microsoft.com/office/drawing/2014/main" id="{2AEF2DAE-DA35-5145-9CFF-68B54F7F02CA}"/>
              </a:ext>
            </a:extLst>
          </p:cNvPr>
          <p:cNvSpPr>
            <a:spLocks noGrp="1"/>
          </p:cNvSpPr>
          <p:nvPr>
            <p:ph type="body" sz="quarter" idx="35" hasCustomPrompt="1"/>
          </p:nvPr>
        </p:nvSpPr>
        <p:spPr>
          <a:xfrm>
            <a:off x="7919090" y="4549181"/>
            <a:ext cx="1110483" cy="302954"/>
          </a:xfrm>
        </p:spPr>
        <p:txBody>
          <a:bodyPr tIns="108000"/>
          <a:lstStyle>
            <a:lvl1pPr algn="ctr">
              <a:buNone/>
              <a:defRPr sz="1400" b="0">
                <a:solidFill>
                  <a:schemeClr val="bg1"/>
                </a:solidFill>
                <a:latin typeface="+mn-lt"/>
              </a:defRPr>
            </a:lvl1pPr>
          </a:lstStyle>
          <a:p>
            <a:pPr lvl="0"/>
            <a:r>
              <a:rPr lang="sv-SE"/>
              <a:t>enhet</a:t>
            </a:r>
          </a:p>
        </p:txBody>
      </p:sp>
      <p:sp>
        <p:nvSpPr>
          <p:cNvPr id="49" name="Platshållare för text 35">
            <a:extLst>
              <a:ext uri="{FF2B5EF4-FFF2-40B4-BE49-F238E27FC236}">
                <a16:creationId xmlns:a16="http://schemas.microsoft.com/office/drawing/2014/main" id="{24244F5A-5A2D-ED47-9F87-058DBF64154D}"/>
              </a:ext>
            </a:extLst>
          </p:cNvPr>
          <p:cNvSpPr>
            <a:spLocks noGrp="1"/>
          </p:cNvSpPr>
          <p:nvPr>
            <p:ph type="body" sz="quarter" idx="34" hasCustomPrompt="1"/>
          </p:nvPr>
        </p:nvSpPr>
        <p:spPr>
          <a:xfrm>
            <a:off x="7752184" y="4043850"/>
            <a:ext cx="1440160" cy="609398"/>
          </a:xfrm>
        </p:spPr>
        <p:txBody>
          <a:bodyPr tIns="0" anchor="t" anchorCtr="0"/>
          <a:lstStyle>
            <a:lvl1pPr algn="ctr">
              <a:buNone/>
              <a:defRPr sz="4400" b="1">
                <a:solidFill>
                  <a:schemeClr val="bg1"/>
                </a:solidFill>
              </a:defRPr>
            </a:lvl1pPr>
          </a:lstStyle>
          <a:p>
            <a:pPr lvl="0"/>
            <a:r>
              <a:rPr lang="sv-SE"/>
              <a:t>XX</a:t>
            </a:r>
          </a:p>
        </p:txBody>
      </p:sp>
      <p:sp>
        <p:nvSpPr>
          <p:cNvPr id="33" name="Platshållare för text 3">
            <a:extLst>
              <a:ext uri="{FF2B5EF4-FFF2-40B4-BE49-F238E27FC236}">
                <a16:creationId xmlns:a16="http://schemas.microsoft.com/office/drawing/2014/main" id="{66076E49-CA2A-7744-987B-B58E51230149}"/>
              </a:ext>
            </a:extLst>
          </p:cNvPr>
          <p:cNvSpPr>
            <a:spLocks noGrp="1"/>
          </p:cNvSpPr>
          <p:nvPr>
            <p:ph type="body" sz="quarter" idx="31" hasCustomPrompt="1"/>
          </p:nvPr>
        </p:nvSpPr>
        <p:spPr>
          <a:xfrm>
            <a:off x="9192344" y="4994894"/>
            <a:ext cx="1727566" cy="88969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51" name="Platshållare för text 20">
            <a:extLst>
              <a:ext uri="{FF2B5EF4-FFF2-40B4-BE49-F238E27FC236}">
                <a16:creationId xmlns:a16="http://schemas.microsoft.com/office/drawing/2014/main" id="{3FE48435-DED6-E54C-A145-E824E5F71989}"/>
              </a:ext>
            </a:extLst>
          </p:cNvPr>
          <p:cNvSpPr>
            <a:spLocks noGrp="1"/>
          </p:cNvSpPr>
          <p:nvPr>
            <p:ph type="body" sz="quarter" idx="28" hasCustomPrompt="1"/>
          </p:nvPr>
        </p:nvSpPr>
        <p:spPr>
          <a:xfrm>
            <a:off x="9192344" y="4671565"/>
            <a:ext cx="632658" cy="302954"/>
          </a:xfrm>
        </p:spPr>
        <p:txBody>
          <a:bodyPr tIns="108000"/>
          <a:lstStyle>
            <a:lvl1pPr algn="l">
              <a:buNone/>
              <a:defRPr sz="1400" b="1">
                <a:latin typeface="+mj-lt"/>
              </a:defRPr>
            </a:lvl1pPr>
          </a:lstStyle>
          <a:p>
            <a:pPr lvl="0"/>
            <a:r>
              <a:rPr lang="sv-SE"/>
              <a:t>Rubrik</a:t>
            </a:r>
          </a:p>
        </p:txBody>
      </p:sp>
      <p:cxnSp>
        <p:nvCxnSpPr>
          <p:cNvPr id="44" name="Rak 43">
            <a:extLst>
              <a:ext uri="{FF2B5EF4-FFF2-40B4-BE49-F238E27FC236}">
                <a16:creationId xmlns:a16="http://schemas.microsoft.com/office/drawing/2014/main" id="{C4857E1D-4602-A642-A15A-08BA7DA2E79C}"/>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Rak 45">
            <a:extLst>
              <a:ext uri="{FF2B5EF4-FFF2-40B4-BE49-F238E27FC236}">
                <a16:creationId xmlns:a16="http://schemas.microsoft.com/office/drawing/2014/main" id="{564892CC-D1A0-BE48-8C98-4E5336F30586}"/>
              </a:ext>
            </a:extLst>
          </p:cNvPr>
          <p:cNvCxnSpPr>
            <a:cxnSpLocks/>
          </p:cNvCxnSpPr>
          <p:nvPr/>
        </p:nvCxnSpPr>
        <p:spPr>
          <a:xfrm flipV="1">
            <a:off x="6522749" y="164274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Ellips 58">
            <a:extLst>
              <a:ext uri="{FF2B5EF4-FFF2-40B4-BE49-F238E27FC236}">
                <a16:creationId xmlns:a16="http://schemas.microsoft.com/office/drawing/2014/main" id="{8AF6092A-0351-1B40-BA43-D28EEB371717}"/>
              </a:ext>
              <a:ext uri="{C183D7F6-B498-43B3-948B-1728B52AA6E4}">
                <adec:decorative xmlns:adec="http://schemas.microsoft.com/office/drawing/2017/decorative" val="1"/>
              </a:ext>
            </a:extLst>
          </p:cNvPr>
          <p:cNvSpPr/>
          <p:nvPr/>
        </p:nvSpPr>
        <p:spPr>
          <a:xfrm>
            <a:off x="6709837" y="791512"/>
            <a:ext cx="1440160" cy="14401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61" name="Platshållare för text 20">
            <a:extLst>
              <a:ext uri="{FF2B5EF4-FFF2-40B4-BE49-F238E27FC236}">
                <a16:creationId xmlns:a16="http://schemas.microsoft.com/office/drawing/2014/main" id="{9DBA3691-B1A3-E849-A97F-7325D6A7B544}"/>
              </a:ext>
            </a:extLst>
          </p:cNvPr>
          <p:cNvSpPr>
            <a:spLocks noGrp="1"/>
          </p:cNvSpPr>
          <p:nvPr>
            <p:ph type="body" sz="quarter" idx="40" hasCustomPrompt="1"/>
          </p:nvPr>
        </p:nvSpPr>
        <p:spPr>
          <a:xfrm>
            <a:off x="6876743" y="1694189"/>
            <a:ext cx="1110483" cy="302954"/>
          </a:xfrm>
        </p:spPr>
        <p:txBody>
          <a:bodyPr tIns="108000"/>
          <a:lstStyle>
            <a:lvl1pPr algn="ctr">
              <a:buNone/>
              <a:defRPr sz="1400" b="0">
                <a:solidFill>
                  <a:schemeClr val="tx1"/>
                </a:solidFill>
                <a:latin typeface="+mn-lt"/>
              </a:defRPr>
            </a:lvl1pPr>
          </a:lstStyle>
          <a:p>
            <a:pPr lvl="0"/>
            <a:r>
              <a:rPr lang="sv-SE"/>
              <a:t>enhet</a:t>
            </a:r>
          </a:p>
        </p:txBody>
      </p:sp>
      <p:sp>
        <p:nvSpPr>
          <p:cNvPr id="60" name="Platshållare för text 35">
            <a:extLst>
              <a:ext uri="{FF2B5EF4-FFF2-40B4-BE49-F238E27FC236}">
                <a16:creationId xmlns:a16="http://schemas.microsoft.com/office/drawing/2014/main" id="{C2647EA1-13B3-8747-BBC4-C25E339C96B5}"/>
              </a:ext>
            </a:extLst>
          </p:cNvPr>
          <p:cNvSpPr>
            <a:spLocks noGrp="1"/>
          </p:cNvSpPr>
          <p:nvPr>
            <p:ph type="body" sz="quarter" idx="39" hasCustomPrompt="1"/>
          </p:nvPr>
        </p:nvSpPr>
        <p:spPr>
          <a:xfrm>
            <a:off x="6709837" y="1188858"/>
            <a:ext cx="1440160" cy="609398"/>
          </a:xfrm>
        </p:spPr>
        <p:txBody>
          <a:bodyPr tIns="0" anchor="t" anchorCtr="0"/>
          <a:lstStyle>
            <a:lvl1pPr algn="ctr">
              <a:buNone/>
              <a:defRPr sz="4400" b="1">
                <a:solidFill>
                  <a:schemeClr val="tx1"/>
                </a:solidFill>
              </a:defRPr>
            </a:lvl1pPr>
          </a:lstStyle>
          <a:p>
            <a:pPr lvl="0"/>
            <a:r>
              <a:rPr lang="sv-SE"/>
              <a:t>XX</a:t>
            </a:r>
          </a:p>
        </p:txBody>
      </p:sp>
      <p:sp>
        <p:nvSpPr>
          <p:cNvPr id="4" name="Platshållare för text 3">
            <a:extLst>
              <a:ext uri="{FF2B5EF4-FFF2-40B4-BE49-F238E27FC236}">
                <a16:creationId xmlns:a16="http://schemas.microsoft.com/office/drawing/2014/main" id="{5F3F7138-0D39-9E45-82E1-A29781196964}"/>
              </a:ext>
            </a:extLst>
          </p:cNvPr>
          <p:cNvSpPr>
            <a:spLocks noGrp="1"/>
          </p:cNvSpPr>
          <p:nvPr>
            <p:ph type="body" sz="quarter" idx="30" hasCustomPrompt="1"/>
          </p:nvPr>
        </p:nvSpPr>
        <p:spPr>
          <a:xfrm>
            <a:off x="8155010" y="2115625"/>
            <a:ext cx="1727566" cy="88969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53" name="Platshållare för text 20">
            <a:extLst>
              <a:ext uri="{FF2B5EF4-FFF2-40B4-BE49-F238E27FC236}">
                <a16:creationId xmlns:a16="http://schemas.microsoft.com/office/drawing/2014/main" id="{86789D0A-5940-B94A-83D2-C5B69FE2C661}"/>
              </a:ext>
            </a:extLst>
          </p:cNvPr>
          <p:cNvSpPr>
            <a:spLocks noGrp="1"/>
          </p:cNvSpPr>
          <p:nvPr>
            <p:ph type="body" sz="quarter" idx="29" hasCustomPrompt="1"/>
          </p:nvPr>
        </p:nvSpPr>
        <p:spPr>
          <a:xfrm>
            <a:off x="8158846" y="1814388"/>
            <a:ext cx="632658" cy="302954"/>
          </a:xfrm>
        </p:spPr>
        <p:txBody>
          <a:bodyPr tIns="108000"/>
          <a:lstStyle>
            <a:lvl1pPr algn="l">
              <a:buNone/>
              <a:defRPr sz="1400" b="1">
                <a:latin typeface="+mj-lt"/>
              </a:defRPr>
            </a:lvl1pPr>
          </a:lstStyle>
          <a:p>
            <a:pPr lvl="0"/>
            <a:r>
              <a:rPr lang="sv-SE"/>
              <a:t>Rubrik</a:t>
            </a:r>
          </a:p>
        </p:txBody>
      </p:sp>
      <p:sp>
        <p:nvSpPr>
          <p:cNvPr id="2" name="Ellips 1">
            <a:extLst>
              <a:ext uri="{FF2B5EF4-FFF2-40B4-BE49-F238E27FC236}">
                <a16:creationId xmlns:a16="http://schemas.microsoft.com/office/drawing/2014/main" id="{DBEBB572-4C78-354A-A368-07D2C06B3DBD}"/>
              </a:ext>
              <a:ext uri="{C183D7F6-B498-43B3-948B-1728B52AA6E4}">
                <adec:decorative xmlns:adec="http://schemas.microsoft.com/office/drawing/2017/decorative" val="1"/>
              </a:ext>
            </a:extLst>
          </p:cNvPr>
          <p:cNvSpPr/>
          <p:nvPr/>
        </p:nvSpPr>
        <p:spPr>
          <a:xfrm>
            <a:off x="5030189" y="2515147"/>
            <a:ext cx="1728192" cy="172819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34" name="Platshållare för innehåll 33">
            <a:extLst>
              <a:ext uri="{FF2B5EF4-FFF2-40B4-BE49-F238E27FC236}">
                <a16:creationId xmlns:a16="http://schemas.microsoft.com/office/drawing/2014/main" id="{815038D5-E605-F44D-B4CB-8DC37DA66225}"/>
              </a:ext>
            </a:extLst>
          </p:cNvPr>
          <p:cNvSpPr>
            <a:spLocks noGrp="1"/>
          </p:cNvSpPr>
          <p:nvPr>
            <p:ph sz="quarter" idx="23" hasCustomPrompt="1"/>
          </p:nvPr>
        </p:nvSpPr>
        <p:spPr>
          <a:xfrm>
            <a:off x="5125980" y="2888530"/>
            <a:ext cx="1440160" cy="995451"/>
          </a:xfrm>
        </p:spPr>
        <p:txBody>
          <a:bodyPr/>
          <a:lstStyle>
            <a:lvl1pPr algn="ctr">
              <a:buNone/>
              <a:defRPr sz="3200">
                <a:solidFill>
                  <a:schemeClr val="bg1"/>
                </a:solidFill>
              </a:defRPr>
            </a:lvl1pPr>
          </a:lstStyle>
          <a:p>
            <a:pPr lvl="0"/>
            <a:r>
              <a:rPr lang="sv-SE"/>
              <a:t>Infoga ikon</a:t>
            </a:r>
          </a:p>
        </p:txBody>
      </p:sp>
      <p:sp>
        <p:nvSpPr>
          <p:cNvPr id="21" name="Platshållare för text 20">
            <a:extLst>
              <a:ext uri="{FF2B5EF4-FFF2-40B4-BE49-F238E27FC236}">
                <a16:creationId xmlns:a16="http://schemas.microsoft.com/office/drawing/2014/main" id="{947C623B-40F5-6843-B198-A746074AC80E}"/>
              </a:ext>
            </a:extLst>
          </p:cNvPr>
          <p:cNvSpPr>
            <a:spLocks noGrp="1"/>
          </p:cNvSpPr>
          <p:nvPr>
            <p:ph type="body" sz="quarter" idx="22" hasCustomPrompt="1"/>
          </p:nvPr>
        </p:nvSpPr>
        <p:spPr>
          <a:xfrm>
            <a:off x="479425" y="1125538"/>
            <a:ext cx="3671887" cy="386054"/>
          </a:xfrm>
        </p:spPr>
        <p:txBody>
          <a:bodyPr tIns="108000"/>
          <a:lstStyle>
            <a:lvl1pPr algn="l">
              <a:buNone/>
              <a:defRPr sz="2000" b="0">
                <a:latin typeface="+mj-lt"/>
              </a:defRPr>
            </a:lvl1pPr>
          </a:lstStyle>
          <a:p>
            <a:pPr lvl="0"/>
            <a:r>
              <a:rPr lang="sv-SE"/>
              <a:t>Underrubrik</a:t>
            </a:r>
          </a:p>
        </p:txBody>
      </p:sp>
      <p:sp>
        <p:nvSpPr>
          <p:cNvPr id="45" name="Diabildsnummer">
            <a:extLst>
              <a:ext uri="{FF2B5EF4-FFF2-40B4-BE49-F238E27FC236}">
                <a16:creationId xmlns:a16="http://schemas.microsoft.com/office/drawing/2014/main" id="{0C173487-D976-8E46-BCB7-AFF88B97727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cxnSp>
        <p:nvCxnSpPr>
          <p:cNvPr id="41" name="Rak 40">
            <a:extLst>
              <a:ext uri="{FF2B5EF4-FFF2-40B4-BE49-F238E27FC236}">
                <a16:creationId xmlns:a16="http://schemas.microsoft.com/office/drawing/2014/main" id="{D242473C-6D3E-294C-B598-E8DE07690643}"/>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Rak 46">
            <a:extLst>
              <a:ext uri="{FF2B5EF4-FFF2-40B4-BE49-F238E27FC236}">
                <a16:creationId xmlns:a16="http://schemas.microsoft.com/office/drawing/2014/main" id="{74158C79-7041-A34D-BEF8-79FACB905242}"/>
              </a:ext>
            </a:extLst>
          </p:cNvPr>
          <p:cNvCxnSpPr>
            <a:cxnSpLocks/>
          </p:cNvCxnSpPr>
          <p:nvPr/>
        </p:nvCxnSpPr>
        <p:spPr>
          <a:xfrm flipV="1">
            <a:off x="6522749" y="164274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Rak 61">
            <a:extLst>
              <a:ext uri="{FF2B5EF4-FFF2-40B4-BE49-F238E27FC236}">
                <a16:creationId xmlns:a16="http://schemas.microsoft.com/office/drawing/2014/main" id="{81D2B85D-67BD-CC4C-A094-C39C3021D666}"/>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Rak 62">
            <a:extLst>
              <a:ext uri="{FF2B5EF4-FFF2-40B4-BE49-F238E27FC236}">
                <a16:creationId xmlns:a16="http://schemas.microsoft.com/office/drawing/2014/main" id="{AA2AAF05-A2A7-8948-A66A-C7B901D01679}"/>
              </a:ext>
            </a:extLst>
          </p:cNvPr>
          <p:cNvCxnSpPr>
            <a:cxnSpLocks/>
          </p:cNvCxnSpPr>
          <p:nvPr/>
        </p:nvCxnSpPr>
        <p:spPr>
          <a:xfrm flipV="1">
            <a:off x="6522749" y="164274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latshållare för rubrik 1">
            <a:extLst>
              <a:ext uri="{FF2B5EF4-FFF2-40B4-BE49-F238E27FC236}">
                <a16:creationId xmlns:a16="http://schemas.microsoft.com/office/drawing/2014/main" id="{D032686B-2067-C14D-8029-50D3650018C3}"/>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38" name="Bildobjekt 37">
            <a:extLst>
              <a:ext uri="{FF2B5EF4-FFF2-40B4-BE49-F238E27FC236}">
                <a16:creationId xmlns:a16="http://schemas.microsoft.com/office/drawing/2014/main" id="{41EFFBF0-9FC5-1A48-99FE-270863A289F5}"/>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386372576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2_Rubrik + infografik alt.1">
    <p:spTree>
      <p:nvGrpSpPr>
        <p:cNvPr id="1" name=""/>
        <p:cNvGrpSpPr/>
        <p:nvPr/>
      </p:nvGrpSpPr>
      <p:grpSpPr>
        <a:xfrm>
          <a:off x="0" y="0"/>
          <a:ext cx="0" cy="0"/>
          <a:chOff x="0" y="0"/>
          <a:chExt cx="0" cy="0"/>
        </a:xfrm>
      </p:grpSpPr>
      <p:grpSp>
        <p:nvGrpSpPr>
          <p:cNvPr id="12" name="Grupp 11">
            <a:extLst>
              <a:ext uri="{FF2B5EF4-FFF2-40B4-BE49-F238E27FC236}">
                <a16:creationId xmlns:a16="http://schemas.microsoft.com/office/drawing/2014/main" id="{CDAE4517-A532-1E4C-87D9-DF3ADEBE666F}"/>
              </a:ext>
            </a:extLst>
          </p:cNvPr>
          <p:cNvGrpSpPr/>
          <p:nvPr/>
        </p:nvGrpSpPr>
        <p:grpSpPr>
          <a:xfrm rot="5400000" flipV="1">
            <a:off x="4341882" y="3399703"/>
            <a:ext cx="288032" cy="1070021"/>
            <a:chOff x="4655840" y="4470994"/>
            <a:chExt cx="288032" cy="1070021"/>
          </a:xfrm>
        </p:grpSpPr>
        <p:cxnSp>
          <p:nvCxnSpPr>
            <p:cNvPr id="28" name="Rak 27">
              <a:extLst>
                <a:ext uri="{FF2B5EF4-FFF2-40B4-BE49-F238E27FC236}">
                  <a16:creationId xmlns:a16="http://schemas.microsoft.com/office/drawing/2014/main" id="{D2BB4047-3E10-C247-B8E9-71ADFB181C50}"/>
                </a:ext>
              </a:extLst>
            </p:cNvPr>
            <p:cNvCxnSpPr/>
            <p:nvPr/>
          </p:nvCxnSpPr>
          <p:spPr>
            <a:xfrm flipV="1">
              <a:off x="4655840" y="4725144"/>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ak 28">
              <a:extLst>
                <a:ext uri="{FF2B5EF4-FFF2-40B4-BE49-F238E27FC236}">
                  <a16:creationId xmlns:a16="http://schemas.microsoft.com/office/drawing/2014/main" id="{61ED094A-4077-4F4F-B990-3A501CDE185F}"/>
                </a:ext>
              </a:extLst>
            </p:cNvPr>
            <p:cNvCxnSpPr>
              <a:cxnSpLocks/>
            </p:cNvCxnSpPr>
            <p:nvPr/>
          </p:nvCxnSpPr>
          <p:spPr>
            <a:xfrm flipV="1">
              <a:off x="4655840" y="4470994"/>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Ellips 14">
            <a:extLst>
              <a:ext uri="{FF2B5EF4-FFF2-40B4-BE49-F238E27FC236}">
                <a16:creationId xmlns:a16="http://schemas.microsoft.com/office/drawing/2014/main" id="{20D8DA63-DD6E-0A4D-98BE-D9B1CC6E1244}"/>
              </a:ext>
              <a:ext uri="{C183D7F6-B498-43B3-948B-1728B52AA6E4}">
                <adec:decorative xmlns:adec="http://schemas.microsoft.com/office/drawing/2017/decorative" val="1"/>
              </a:ext>
            </a:extLst>
          </p:cNvPr>
          <p:cNvSpPr/>
          <p:nvPr/>
        </p:nvSpPr>
        <p:spPr>
          <a:xfrm>
            <a:off x="2946400" y="4078730"/>
            <a:ext cx="1440160" cy="144016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43" name="Platshållare för text 20">
            <a:extLst>
              <a:ext uri="{FF2B5EF4-FFF2-40B4-BE49-F238E27FC236}">
                <a16:creationId xmlns:a16="http://schemas.microsoft.com/office/drawing/2014/main" id="{E36DF048-E63F-3546-9CAE-29541B4D7201}"/>
              </a:ext>
            </a:extLst>
          </p:cNvPr>
          <p:cNvSpPr>
            <a:spLocks noGrp="1"/>
          </p:cNvSpPr>
          <p:nvPr>
            <p:ph type="body" sz="quarter" idx="33" hasCustomPrompt="1"/>
          </p:nvPr>
        </p:nvSpPr>
        <p:spPr>
          <a:xfrm>
            <a:off x="3094554" y="4974519"/>
            <a:ext cx="1110483" cy="302954"/>
          </a:xfrm>
        </p:spPr>
        <p:txBody>
          <a:bodyPr tIns="108000"/>
          <a:lstStyle>
            <a:lvl1pPr algn="ctr">
              <a:buNone/>
              <a:defRPr sz="1400" b="0">
                <a:solidFill>
                  <a:schemeClr val="bg1"/>
                </a:solidFill>
                <a:latin typeface="+mn-lt"/>
              </a:defRPr>
            </a:lvl1pPr>
          </a:lstStyle>
          <a:p>
            <a:pPr lvl="0"/>
            <a:r>
              <a:rPr lang="sv-SE"/>
              <a:t>enhet</a:t>
            </a:r>
          </a:p>
        </p:txBody>
      </p:sp>
      <p:sp>
        <p:nvSpPr>
          <p:cNvPr id="36" name="Platshållare för text 35">
            <a:extLst>
              <a:ext uri="{FF2B5EF4-FFF2-40B4-BE49-F238E27FC236}">
                <a16:creationId xmlns:a16="http://schemas.microsoft.com/office/drawing/2014/main" id="{39B42830-7D84-D643-9CE6-2A4412E530F7}"/>
              </a:ext>
            </a:extLst>
          </p:cNvPr>
          <p:cNvSpPr>
            <a:spLocks noGrp="1"/>
          </p:cNvSpPr>
          <p:nvPr>
            <p:ph type="body" sz="quarter" idx="24" hasCustomPrompt="1"/>
          </p:nvPr>
        </p:nvSpPr>
        <p:spPr>
          <a:xfrm>
            <a:off x="2927648" y="4469188"/>
            <a:ext cx="1440160" cy="609398"/>
          </a:xfrm>
        </p:spPr>
        <p:txBody>
          <a:bodyPr tIns="0" anchor="t" anchorCtr="0"/>
          <a:lstStyle>
            <a:lvl1pPr algn="ctr">
              <a:buNone/>
              <a:defRPr sz="4400" b="1">
                <a:solidFill>
                  <a:schemeClr val="bg1"/>
                </a:solidFill>
              </a:defRPr>
            </a:lvl1pPr>
          </a:lstStyle>
          <a:p>
            <a:pPr lvl="0"/>
            <a:r>
              <a:rPr lang="sv-SE"/>
              <a:t>XX</a:t>
            </a:r>
          </a:p>
        </p:txBody>
      </p:sp>
      <p:sp>
        <p:nvSpPr>
          <p:cNvPr id="50" name="Underrubrik 2">
            <a:extLst>
              <a:ext uri="{FF2B5EF4-FFF2-40B4-BE49-F238E27FC236}">
                <a16:creationId xmlns:a16="http://schemas.microsoft.com/office/drawing/2014/main" id="{B271D6AC-9D54-844D-AF88-5E35A0D3A464}"/>
              </a:ext>
            </a:extLst>
          </p:cNvPr>
          <p:cNvSpPr>
            <a:spLocks noGrp="1"/>
          </p:cNvSpPr>
          <p:nvPr>
            <p:ph type="subTitle" idx="1" hasCustomPrompt="1"/>
          </p:nvPr>
        </p:nvSpPr>
        <p:spPr>
          <a:xfrm>
            <a:off x="4381079" y="5424668"/>
            <a:ext cx="1786929" cy="884652"/>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42" name="Platshållare för text 20">
            <a:extLst>
              <a:ext uri="{FF2B5EF4-FFF2-40B4-BE49-F238E27FC236}">
                <a16:creationId xmlns:a16="http://schemas.microsoft.com/office/drawing/2014/main" id="{EDB080A0-9523-7349-B67D-D08161AA4D61}"/>
              </a:ext>
            </a:extLst>
          </p:cNvPr>
          <p:cNvSpPr>
            <a:spLocks noGrp="1"/>
          </p:cNvSpPr>
          <p:nvPr>
            <p:ph type="body" sz="quarter" idx="27" hasCustomPrompt="1"/>
          </p:nvPr>
        </p:nvSpPr>
        <p:spPr>
          <a:xfrm>
            <a:off x="4382040" y="5107732"/>
            <a:ext cx="1785968" cy="302954"/>
          </a:xfrm>
        </p:spPr>
        <p:txBody>
          <a:bodyPr tIns="108000"/>
          <a:lstStyle>
            <a:lvl1pPr algn="l">
              <a:buNone/>
              <a:defRPr sz="1400" b="1">
                <a:latin typeface="+mj-lt"/>
              </a:defRPr>
            </a:lvl1pPr>
          </a:lstStyle>
          <a:p>
            <a:pPr lvl="0"/>
            <a:r>
              <a:rPr lang="sv-SE"/>
              <a:t>Rubrik</a:t>
            </a:r>
          </a:p>
        </p:txBody>
      </p:sp>
      <p:cxnSp>
        <p:nvCxnSpPr>
          <p:cNvPr id="44" name="Rak 43">
            <a:extLst>
              <a:ext uri="{FF2B5EF4-FFF2-40B4-BE49-F238E27FC236}">
                <a16:creationId xmlns:a16="http://schemas.microsoft.com/office/drawing/2014/main" id="{C4857E1D-4602-A642-A15A-08BA7DA2E79C}"/>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Rak 45">
            <a:extLst>
              <a:ext uri="{FF2B5EF4-FFF2-40B4-BE49-F238E27FC236}">
                <a16:creationId xmlns:a16="http://schemas.microsoft.com/office/drawing/2014/main" id="{564892CC-D1A0-BE48-8C98-4E5336F30586}"/>
              </a:ext>
            </a:extLst>
          </p:cNvPr>
          <p:cNvCxnSpPr>
            <a:cxnSpLocks/>
          </p:cNvCxnSpPr>
          <p:nvPr/>
        </p:nvCxnSpPr>
        <p:spPr>
          <a:xfrm flipV="1">
            <a:off x="6522749" y="164274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Ellips 58">
            <a:extLst>
              <a:ext uri="{FF2B5EF4-FFF2-40B4-BE49-F238E27FC236}">
                <a16:creationId xmlns:a16="http://schemas.microsoft.com/office/drawing/2014/main" id="{8AF6092A-0351-1B40-BA43-D28EEB371717}"/>
              </a:ext>
              <a:ext uri="{C183D7F6-B498-43B3-948B-1728B52AA6E4}">
                <adec:decorative xmlns:adec="http://schemas.microsoft.com/office/drawing/2017/decorative" val="1"/>
              </a:ext>
            </a:extLst>
          </p:cNvPr>
          <p:cNvSpPr/>
          <p:nvPr/>
        </p:nvSpPr>
        <p:spPr>
          <a:xfrm>
            <a:off x="6709837" y="791512"/>
            <a:ext cx="1440160" cy="14401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61" name="Platshållare för text 20">
            <a:extLst>
              <a:ext uri="{FF2B5EF4-FFF2-40B4-BE49-F238E27FC236}">
                <a16:creationId xmlns:a16="http://schemas.microsoft.com/office/drawing/2014/main" id="{9DBA3691-B1A3-E849-A97F-7325D6A7B544}"/>
              </a:ext>
            </a:extLst>
          </p:cNvPr>
          <p:cNvSpPr>
            <a:spLocks noGrp="1"/>
          </p:cNvSpPr>
          <p:nvPr>
            <p:ph type="body" sz="quarter" idx="40" hasCustomPrompt="1"/>
          </p:nvPr>
        </p:nvSpPr>
        <p:spPr>
          <a:xfrm>
            <a:off x="6876743" y="1694189"/>
            <a:ext cx="1110483" cy="302954"/>
          </a:xfrm>
        </p:spPr>
        <p:txBody>
          <a:bodyPr tIns="108000"/>
          <a:lstStyle>
            <a:lvl1pPr algn="ctr">
              <a:buNone/>
              <a:defRPr sz="1400" b="0">
                <a:solidFill>
                  <a:schemeClr val="tx1"/>
                </a:solidFill>
                <a:latin typeface="+mn-lt"/>
              </a:defRPr>
            </a:lvl1pPr>
          </a:lstStyle>
          <a:p>
            <a:pPr lvl="0"/>
            <a:r>
              <a:rPr lang="sv-SE"/>
              <a:t>enhet</a:t>
            </a:r>
          </a:p>
        </p:txBody>
      </p:sp>
      <p:sp>
        <p:nvSpPr>
          <p:cNvPr id="60" name="Platshållare för text 35">
            <a:extLst>
              <a:ext uri="{FF2B5EF4-FFF2-40B4-BE49-F238E27FC236}">
                <a16:creationId xmlns:a16="http://schemas.microsoft.com/office/drawing/2014/main" id="{C2647EA1-13B3-8747-BBC4-C25E339C96B5}"/>
              </a:ext>
            </a:extLst>
          </p:cNvPr>
          <p:cNvSpPr>
            <a:spLocks noGrp="1"/>
          </p:cNvSpPr>
          <p:nvPr>
            <p:ph type="body" sz="quarter" idx="39" hasCustomPrompt="1"/>
          </p:nvPr>
        </p:nvSpPr>
        <p:spPr>
          <a:xfrm>
            <a:off x="6709837" y="1188858"/>
            <a:ext cx="1440160" cy="609398"/>
          </a:xfrm>
        </p:spPr>
        <p:txBody>
          <a:bodyPr tIns="0" anchor="t" anchorCtr="0"/>
          <a:lstStyle>
            <a:lvl1pPr algn="ctr">
              <a:buNone/>
              <a:defRPr sz="4400" b="1">
                <a:solidFill>
                  <a:schemeClr val="tx1"/>
                </a:solidFill>
              </a:defRPr>
            </a:lvl1pPr>
          </a:lstStyle>
          <a:p>
            <a:pPr lvl="0"/>
            <a:r>
              <a:rPr lang="sv-SE"/>
              <a:t>XX</a:t>
            </a:r>
          </a:p>
        </p:txBody>
      </p:sp>
      <p:sp>
        <p:nvSpPr>
          <p:cNvPr id="4" name="Platshållare för text 3">
            <a:extLst>
              <a:ext uri="{FF2B5EF4-FFF2-40B4-BE49-F238E27FC236}">
                <a16:creationId xmlns:a16="http://schemas.microsoft.com/office/drawing/2014/main" id="{5F3F7138-0D39-9E45-82E1-A29781196964}"/>
              </a:ext>
            </a:extLst>
          </p:cNvPr>
          <p:cNvSpPr>
            <a:spLocks noGrp="1"/>
          </p:cNvSpPr>
          <p:nvPr>
            <p:ph type="body" sz="quarter" idx="30" hasCustomPrompt="1"/>
          </p:nvPr>
        </p:nvSpPr>
        <p:spPr>
          <a:xfrm>
            <a:off x="8155010" y="2115625"/>
            <a:ext cx="1727566" cy="88969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53" name="Platshållare för text 20">
            <a:extLst>
              <a:ext uri="{FF2B5EF4-FFF2-40B4-BE49-F238E27FC236}">
                <a16:creationId xmlns:a16="http://schemas.microsoft.com/office/drawing/2014/main" id="{86789D0A-5940-B94A-83D2-C5B69FE2C661}"/>
              </a:ext>
            </a:extLst>
          </p:cNvPr>
          <p:cNvSpPr>
            <a:spLocks noGrp="1"/>
          </p:cNvSpPr>
          <p:nvPr>
            <p:ph type="body" sz="quarter" idx="29" hasCustomPrompt="1"/>
          </p:nvPr>
        </p:nvSpPr>
        <p:spPr>
          <a:xfrm>
            <a:off x="8158846" y="1814388"/>
            <a:ext cx="632658" cy="302954"/>
          </a:xfrm>
        </p:spPr>
        <p:txBody>
          <a:bodyPr tIns="108000"/>
          <a:lstStyle>
            <a:lvl1pPr algn="l">
              <a:buNone/>
              <a:defRPr sz="1400" b="1">
                <a:latin typeface="+mj-lt"/>
              </a:defRPr>
            </a:lvl1pPr>
          </a:lstStyle>
          <a:p>
            <a:pPr lvl="0"/>
            <a:r>
              <a:rPr lang="sv-SE"/>
              <a:t>Rubrik</a:t>
            </a:r>
          </a:p>
        </p:txBody>
      </p:sp>
      <p:sp>
        <p:nvSpPr>
          <p:cNvPr id="2" name="Ellips 1">
            <a:extLst>
              <a:ext uri="{FF2B5EF4-FFF2-40B4-BE49-F238E27FC236}">
                <a16:creationId xmlns:a16="http://schemas.microsoft.com/office/drawing/2014/main" id="{DBEBB572-4C78-354A-A368-07D2C06B3DBD}"/>
              </a:ext>
              <a:ext uri="{C183D7F6-B498-43B3-948B-1728B52AA6E4}">
                <adec:decorative xmlns:adec="http://schemas.microsoft.com/office/drawing/2017/decorative" val="1"/>
              </a:ext>
            </a:extLst>
          </p:cNvPr>
          <p:cNvSpPr/>
          <p:nvPr/>
        </p:nvSpPr>
        <p:spPr>
          <a:xfrm>
            <a:off x="5030189" y="2515147"/>
            <a:ext cx="1728192" cy="172819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34" name="Platshållare för innehåll 33">
            <a:extLst>
              <a:ext uri="{FF2B5EF4-FFF2-40B4-BE49-F238E27FC236}">
                <a16:creationId xmlns:a16="http://schemas.microsoft.com/office/drawing/2014/main" id="{815038D5-E605-F44D-B4CB-8DC37DA66225}"/>
              </a:ext>
            </a:extLst>
          </p:cNvPr>
          <p:cNvSpPr>
            <a:spLocks noGrp="1"/>
          </p:cNvSpPr>
          <p:nvPr>
            <p:ph sz="quarter" idx="23" hasCustomPrompt="1"/>
          </p:nvPr>
        </p:nvSpPr>
        <p:spPr>
          <a:xfrm>
            <a:off x="5125980" y="2888530"/>
            <a:ext cx="1440160" cy="995451"/>
          </a:xfrm>
        </p:spPr>
        <p:txBody>
          <a:bodyPr/>
          <a:lstStyle>
            <a:lvl1pPr algn="ctr">
              <a:buNone/>
              <a:defRPr sz="3200">
                <a:solidFill>
                  <a:schemeClr val="bg1"/>
                </a:solidFill>
              </a:defRPr>
            </a:lvl1pPr>
          </a:lstStyle>
          <a:p>
            <a:pPr lvl="0"/>
            <a:r>
              <a:rPr lang="sv-SE"/>
              <a:t>Infoga ikon</a:t>
            </a:r>
          </a:p>
        </p:txBody>
      </p:sp>
      <p:sp>
        <p:nvSpPr>
          <p:cNvPr id="21" name="Platshållare för text 20">
            <a:extLst>
              <a:ext uri="{FF2B5EF4-FFF2-40B4-BE49-F238E27FC236}">
                <a16:creationId xmlns:a16="http://schemas.microsoft.com/office/drawing/2014/main" id="{947C623B-40F5-6843-B198-A746074AC80E}"/>
              </a:ext>
            </a:extLst>
          </p:cNvPr>
          <p:cNvSpPr>
            <a:spLocks noGrp="1"/>
          </p:cNvSpPr>
          <p:nvPr>
            <p:ph type="body" sz="quarter" idx="22" hasCustomPrompt="1"/>
          </p:nvPr>
        </p:nvSpPr>
        <p:spPr>
          <a:xfrm>
            <a:off x="479425" y="1125538"/>
            <a:ext cx="3671887" cy="386054"/>
          </a:xfrm>
        </p:spPr>
        <p:txBody>
          <a:bodyPr tIns="108000"/>
          <a:lstStyle>
            <a:lvl1pPr algn="l">
              <a:buNone/>
              <a:defRPr sz="2000" b="0">
                <a:latin typeface="+mj-lt"/>
              </a:defRPr>
            </a:lvl1pPr>
          </a:lstStyle>
          <a:p>
            <a:pPr lvl="0"/>
            <a:r>
              <a:rPr lang="sv-SE"/>
              <a:t>Underrubrik</a:t>
            </a:r>
          </a:p>
        </p:txBody>
      </p:sp>
      <p:sp>
        <p:nvSpPr>
          <p:cNvPr id="45" name="Diabildsnummer">
            <a:extLst>
              <a:ext uri="{FF2B5EF4-FFF2-40B4-BE49-F238E27FC236}">
                <a16:creationId xmlns:a16="http://schemas.microsoft.com/office/drawing/2014/main" id="{0C173487-D976-8E46-BCB7-AFF88B97727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cxnSp>
        <p:nvCxnSpPr>
          <p:cNvPr id="41" name="Rak 40">
            <a:extLst>
              <a:ext uri="{FF2B5EF4-FFF2-40B4-BE49-F238E27FC236}">
                <a16:creationId xmlns:a16="http://schemas.microsoft.com/office/drawing/2014/main" id="{D242473C-6D3E-294C-B598-E8DE07690643}"/>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Rak 46">
            <a:extLst>
              <a:ext uri="{FF2B5EF4-FFF2-40B4-BE49-F238E27FC236}">
                <a16:creationId xmlns:a16="http://schemas.microsoft.com/office/drawing/2014/main" id="{74158C79-7041-A34D-BEF8-79FACB905242}"/>
              </a:ext>
            </a:extLst>
          </p:cNvPr>
          <p:cNvCxnSpPr>
            <a:cxnSpLocks/>
          </p:cNvCxnSpPr>
          <p:nvPr/>
        </p:nvCxnSpPr>
        <p:spPr>
          <a:xfrm flipV="1">
            <a:off x="6522749" y="164274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Rak 61">
            <a:extLst>
              <a:ext uri="{FF2B5EF4-FFF2-40B4-BE49-F238E27FC236}">
                <a16:creationId xmlns:a16="http://schemas.microsoft.com/office/drawing/2014/main" id="{81D2B85D-67BD-CC4C-A094-C39C3021D666}"/>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Rak 62">
            <a:extLst>
              <a:ext uri="{FF2B5EF4-FFF2-40B4-BE49-F238E27FC236}">
                <a16:creationId xmlns:a16="http://schemas.microsoft.com/office/drawing/2014/main" id="{AA2AAF05-A2A7-8948-A66A-C7B901D01679}"/>
              </a:ext>
            </a:extLst>
          </p:cNvPr>
          <p:cNvCxnSpPr>
            <a:cxnSpLocks/>
          </p:cNvCxnSpPr>
          <p:nvPr/>
        </p:nvCxnSpPr>
        <p:spPr>
          <a:xfrm flipV="1">
            <a:off x="6522749" y="164274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Platshållare för rubrik 1">
            <a:extLst>
              <a:ext uri="{FF2B5EF4-FFF2-40B4-BE49-F238E27FC236}">
                <a16:creationId xmlns:a16="http://schemas.microsoft.com/office/drawing/2014/main" id="{0E58AE8E-2428-B54A-9434-97711DAEB214}"/>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31" name="Bildobjekt 30">
            <a:extLst>
              <a:ext uri="{FF2B5EF4-FFF2-40B4-BE49-F238E27FC236}">
                <a16:creationId xmlns:a16="http://schemas.microsoft.com/office/drawing/2014/main" id="{7825A75E-44FA-4E43-968E-27211A09E2B9}"/>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32534010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Rubrik + text + diagram">
    <p:spTree>
      <p:nvGrpSpPr>
        <p:cNvPr id="1" name=""/>
        <p:cNvGrpSpPr/>
        <p:nvPr/>
      </p:nvGrpSpPr>
      <p:grpSpPr>
        <a:xfrm>
          <a:off x="0" y="0"/>
          <a:ext cx="0" cy="0"/>
          <a:chOff x="0" y="0"/>
          <a:chExt cx="0" cy="0"/>
        </a:xfrm>
      </p:grpSpPr>
      <p:sp>
        <p:nvSpPr>
          <p:cNvPr id="5" name="Platshållare för diagram 4">
            <a:extLst>
              <a:ext uri="{FF2B5EF4-FFF2-40B4-BE49-F238E27FC236}">
                <a16:creationId xmlns:a16="http://schemas.microsoft.com/office/drawing/2014/main" id="{95C25EA2-6834-004F-88CE-23A24A5A5FF0}"/>
              </a:ext>
            </a:extLst>
          </p:cNvPr>
          <p:cNvSpPr>
            <a:spLocks noGrp="1"/>
          </p:cNvSpPr>
          <p:nvPr>
            <p:ph type="chart" sz="quarter" idx="10" hasCustomPrompt="1"/>
          </p:nvPr>
        </p:nvSpPr>
        <p:spPr>
          <a:xfrm>
            <a:off x="6096000" y="1125538"/>
            <a:ext cx="5616575" cy="884652"/>
          </a:xfrm>
        </p:spPr>
        <p:txBody>
          <a:bodyPr/>
          <a:lstStyle>
            <a:lvl1pPr>
              <a:defRPr/>
            </a:lvl1pPr>
          </a:lstStyle>
          <a:p>
            <a:r>
              <a:rPr lang="sv-SE"/>
              <a:t>Klicka på diagram symbolen för att välja diagram</a:t>
            </a:r>
          </a:p>
        </p:txBody>
      </p:sp>
      <p:sp>
        <p:nvSpPr>
          <p:cNvPr id="23" name="Underrubrik 2">
            <a:extLst>
              <a:ext uri="{FF2B5EF4-FFF2-40B4-BE49-F238E27FC236}">
                <a16:creationId xmlns:a16="http://schemas.microsoft.com/office/drawing/2014/main" id="{AC36A4B3-9F6A-BE43-80C6-502175D6FBB9}"/>
              </a:ext>
            </a:extLst>
          </p:cNvPr>
          <p:cNvSpPr>
            <a:spLocks noGrp="1"/>
          </p:cNvSpPr>
          <p:nvPr>
            <p:ph type="subTitle" idx="1" hasCustomPrompt="1"/>
          </p:nvPr>
        </p:nvSpPr>
        <p:spPr>
          <a:xfrm>
            <a:off x="482545" y="2577249"/>
            <a:ext cx="4844683" cy="2103447"/>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a:t>
            </a:r>
          </a:p>
        </p:txBody>
      </p:sp>
      <p:cxnSp>
        <p:nvCxnSpPr>
          <p:cNvPr id="24" name="Rak 23">
            <a:extLst>
              <a:ext uri="{FF2B5EF4-FFF2-40B4-BE49-F238E27FC236}">
                <a16:creationId xmlns:a16="http://schemas.microsoft.com/office/drawing/2014/main" id="{A02ED11E-550D-0648-A042-C69FAC7C3F1F}"/>
              </a:ext>
              <a:ext uri="{C183D7F6-B498-43B3-948B-1728B52AA6E4}">
                <adec:decorative xmlns:adec="http://schemas.microsoft.com/office/drawing/2017/decorative" val="1"/>
              </a:ext>
            </a:extLst>
          </p:cNvPr>
          <p:cNvCxnSpPr>
            <a:cxnSpLocks/>
          </p:cNvCxnSpPr>
          <p:nvPr/>
        </p:nvCxnSpPr>
        <p:spPr>
          <a:xfrm>
            <a:off x="482545" y="2420888"/>
            <a:ext cx="4844683" cy="0"/>
          </a:xfrm>
          <a:prstGeom prst="line">
            <a:avLst/>
          </a:prstGeom>
          <a:ln>
            <a:solidFill>
              <a:schemeClr val="accent1"/>
            </a:solidFill>
          </a:ln>
        </p:spPr>
        <p:style>
          <a:lnRef idx="3">
            <a:schemeClr val="dk1"/>
          </a:lnRef>
          <a:fillRef idx="0">
            <a:schemeClr val="dk1"/>
          </a:fillRef>
          <a:effectRef idx="2">
            <a:schemeClr val="dk1"/>
          </a:effectRef>
          <a:fontRef idx="minor">
            <a:schemeClr val="tx1"/>
          </a:fontRef>
        </p:style>
      </p:cxnSp>
      <p:sp>
        <p:nvSpPr>
          <p:cNvPr id="22" name="Rubrik 1">
            <a:extLst>
              <a:ext uri="{FF2B5EF4-FFF2-40B4-BE49-F238E27FC236}">
                <a16:creationId xmlns:a16="http://schemas.microsoft.com/office/drawing/2014/main" id="{575E2CEB-70D5-B945-A8B5-D34E96A3309B}"/>
              </a:ext>
            </a:extLst>
          </p:cNvPr>
          <p:cNvSpPr>
            <a:spLocks noGrp="1"/>
          </p:cNvSpPr>
          <p:nvPr>
            <p:ph type="ctrTitle" hasCustomPrompt="1"/>
          </p:nvPr>
        </p:nvSpPr>
        <p:spPr>
          <a:xfrm>
            <a:off x="482545" y="1029981"/>
            <a:ext cx="4844683" cy="1246495"/>
          </a:xfrm>
          <a:noFill/>
        </p:spPr>
        <p:txBody>
          <a:bodyPr lIns="0" tIns="0" rIns="0" bIns="0" anchor="b"/>
          <a:lstStyle>
            <a:lvl1pPr algn="l">
              <a:defRPr sz="4500" b="1">
                <a:solidFill>
                  <a:schemeClr val="tx1"/>
                </a:solidFill>
                <a:latin typeface="+mj-lt"/>
              </a:defRPr>
            </a:lvl1pPr>
          </a:lstStyle>
          <a:p>
            <a:r>
              <a:rPr lang="sv-SE"/>
              <a:t>Större rubrik</a:t>
            </a:r>
            <a:br>
              <a:rPr lang="sv-SE"/>
            </a:br>
            <a:r>
              <a:rPr lang="sv-SE"/>
              <a:t>som tar plats</a:t>
            </a:r>
          </a:p>
        </p:txBody>
      </p:sp>
      <p:sp>
        <p:nvSpPr>
          <p:cNvPr id="9" name="Diabildsnummer">
            <a:extLst>
              <a:ext uri="{FF2B5EF4-FFF2-40B4-BE49-F238E27FC236}">
                <a16:creationId xmlns:a16="http://schemas.microsoft.com/office/drawing/2014/main" id="{1E6D30CA-DA89-1A44-9864-B94626DE62E9}"/>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8" name="Bildobjekt 7">
            <a:extLst>
              <a:ext uri="{FF2B5EF4-FFF2-40B4-BE49-F238E27FC236}">
                <a16:creationId xmlns:a16="http://schemas.microsoft.com/office/drawing/2014/main" id="{E7023CAE-6DA9-9246-ABE1-1D3C1B2F6B1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25264829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Rubrik + bild + diagram">
    <p:spTree>
      <p:nvGrpSpPr>
        <p:cNvPr id="1" name=""/>
        <p:cNvGrpSpPr/>
        <p:nvPr/>
      </p:nvGrpSpPr>
      <p:grpSpPr>
        <a:xfrm>
          <a:off x="0" y="0"/>
          <a:ext cx="0" cy="0"/>
          <a:chOff x="0" y="0"/>
          <a:chExt cx="0" cy="0"/>
        </a:xfrm>
      </p:grpSpPr>
      <p:sp>
        <p:nvSpPr>
          <p:cNvPr id="8" name="Platshållare för diagram 4">
            <a:extLst>
              <a:ext uri="{FF2B5EF4-FFF2-40B4-BE49-F238E27FC236}">
                <a16:creationId xmlns:a16="http://schemas.microsoft.com/office/drawing/2014/main" id="{16E58F36-7A13-1E46-8CD5-26F9F6BB261D}"/>
              </a:ext>
            </a:extLst>
          </p:cNvPr>
          <p:cNvSpPr>
            <a:spLocks noGrp="1"/>
          </p:cNvSpPr>
          <p:nvPr>
            <p:ph type="chart" sz="quarter" idx="11" hasCustomPrompt="1"/>
          </p:nvPr>
        </p:nvSpPr>
        <p:spPr>
          <a:xfrm>
            <a:off x="6355080" y="1839522"/>
            <a:ext cx="5357495" cy="884652"/>
          </a:xfrm>
        </p:spPr>
        <p:txBody>
          <a:bodyPr/>
          <a:lstStyle>
            <a:lvl1pPr>
              <a:defRPr/>
            </a:lvl1pPr>
          </a:lstStyle>
          <a:p>
            <a:r>
              <a:rPr lang="sv-SE"/>
              <a:t>Klicka på diagram symbolen för att välja diagram</a:t>
            </a:r>
          </a:p>
        </p:txBody>
      </p:sp>
      <p:sp>
        <p:nvSpPr>
          <p:cNvPr id="5" name="Platshållare för bild 4">
            <a:extLst>
              <a:ext uri="{FF2B5EF4-FFF2-40B4-BE49-F238E27FC236}">
                <a16:creationId xmlns:a16="http://schemas.microsoft.com/office/drawing/2014/main" id="{080C5B85-51A3-194C-8359-8AEF0123370A}"/>
              </a:ext>
            </a:extLst>
          </p:cNvPr>
          <p:cNvSpPr>
            <a:spLocks noGrp="1"/>
          </p:cNvSpPr>
          <p:nvPr>
            <p:ph type="pic" sz="quarter" idx="10"/>
          </p:nvPr>
        </p:nvSpPr>
        <p:spPr>
          <a:xfrm>
            <a:off x="0" y="0"/>
            <a:ext cx="6096000" cy="6858000"/>
          </a:xfrm>
        </p:spPr>
        <p:txBody>
          <a:bodyPr/>
          <a:lstStyle/>
          <a:p>
            <a:r>
              <a:rPr lang="sv-SE"/>
              <a:t>Klicka på ikonen för att lägga till en bild</a:t>
            </a:r>
          </a:p>
        </p:txBody>
      </p:sp>
      <p:sp>
        <p:nvSpPr>
          <p:cNvPr id="11" name="textruta 10">
            <a:extLst>
              <a:ext uri="{FF2B5EF4-FFF2-40B4-BE49-F238E27FC236}">
                <a16:creationId xmlns:a16="http://schemas.microsoft.com/office/drawing/2014/main" id="{FB23DC60-99F0-CD40-B0DE-617FEFCDB302}"/>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0" name="Diabildsnummer">
            <a:extLst>
              <a:ext uri="{FF2B5EF4-FFF2-40B4-BE49-F238E27FC236}">
                <a16:creationId xmlns:a16="http://schemas.microsoft.com/office/drawing/2014/main" id="{05D6E1D1-B9A9-6E4F-AE0C-183941F2963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2" name="textruta 11">
            <a:extLst>
              <a:ext uri="{FF2B5EF4-FFF2-40B4-BE49-F238E27FC236}">
                <a16:creationId xmlns:a16="http://schemas.microsoft.com/office/drawing/2014/main" id="{A04DA5DC-62BD-8149-8119-46AEC71A6E49}"/>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4" name="textruta 13">
            <a:extLst>
              <a:ext uri="{FF2B5EF4-FFF2-40B4-BE49-F238E27FC236}">
                <a16:creationId xmlns:a16="http://schemas.microsoft.com/office/drawing/2014/main" id="{537E0B1C-2555-0E46-BF0A-88237803EC43}"/>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6" name="Platshållare för text 4">
            <a:extLst>
              <a:ext uri="{FF2B5EF4-FFF2-40B4-BE49-F238E27FC236}">
                <a16:creationId xmlns:a16="http://schemas.microsoft.com/office/drawing/2014/main" id="{5494A486-033A-124E-9A84-23C0972DDF89}"/>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3" name="Platshållare för text 4">
            <a:extLst>
              <a:ext uri="{FF2B5EF4-FFF2-40B4-BE49-F238E27FC236}">
                <a16:creationId xmlns:a16="http://schemas.microsoft.com/office/drawing/2014/main" id="{1FD3F572-CF44-4D4F-9134-92F3B4464AEF}"/>
              </a:ext>
            </a:extLst>
          </p:cNvPr>
          <p:cNvSpPr>
            <a:spLocks noGrp="1"/>
          </p:cNvSpPr>
          <p:nvPr>
            <p:ph type="body" sz="quarter" idx="23" hasCustomPrompt="1"/>
          </p:nvPr>
        </p:nvSpPr>
        <p:spPr>
          <a:xfrm>
            <a:off x="6355079" y="937168"/>
            <a:ext cx="5357495" cy="552253"/>
          </a:xfrm>
        </p:spPr>
        <p:txBody>
          <a:bodyPr/>
          <a:lstStyle>
            <a:lvl1pPr marL="7938" indent="-7938">
              <a:buNone/>
              <a:tabLst/>
              <a:defRPr sz="3200" b="1">
                <a:solidFill>
                  <a:schemeClr val="tx1"/>
                </a:solidFill>
                <a:latin typeface="+mj-lt"/>
              </a:defRPr>
            </a:lvl1pPr>
          </a:lstStyle>
          <a:p>
            <a:pPr lvl="0"/>
            <a:r>
              <a:rPr lang="sv-SE"/>
              <a:t>Rubrik in här</a:t>
            </a:r>
          </a:p>
        </p:txBody>
      </p:sp>
      <p:pic>
        <p:nvPicPr>
          <p:cNvPr id="17" name="Bildobjekt 16">
            <a:extLst>
              <a:ext uri="{FF2B5EF4-FFF2-40B4-BE49-F238E27FC236}">
                <a16:creationId xmlns:a16="http://schemas.microsoft.com/office/drawing/2014/main" id="{BC2F4020-134B-0B47-8C87-FF4756634F62}"/>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19413152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1_Rubrik + bild + diagram">
    <p:spTree>
      <p:nvGrpSpPr>
        <p:cNvPr id="1" name=""/>
        <p:cNvGrpSpPr/>
        <p:nvPr/>
      </p:nvGrpSpPr>
      <p:grpSpPr>
        <a:xfrm>
          <a:off x="0" y="0"/>
          <a:ext cx="0" cy="0"/>
          <a:chOff x="0" y="0"/>
          <a:chExt cx="0" cy="0"/>
        </a:xfrm>
      </p:grpSpPr>
      <p:sp>
        <p:nvSpPr>
          <p:cNvPr id="8" name="Platshållare för diagram 4">
            <a:extLst>
              <a:ext uri="{FF2B5EF4-FFF2-40B4-BE49-F238E27FC236}">
                <a16:creationId xmlns:a16="http://schemas.microsoft.com/office/drawing/2014/main" id="{16E58F36-7A13-1E46-8CD5-26F9F6BB261D}"/>
              </a:ext>
            </a:extLst>
          </p:cNvPr>
          <p:cNvSpPr>
            <a:spLocks noGrp="1"/>
          </p:cNvSpPr>
          <p:nvPr>
            <p:ph type="chart" sz="quarter" idx="11" hasCustomPrompt="1"/>
          </p:nvPr>
        </p:nvSpPr>
        <p:spPr>
          <a:xfrm>
            <a:off x="6355080" y="1839522"/>
            <a:ext cx="5357495" cy="884652"/>
          </a:xfrm>
        </p:spPr>
        <p:txBody>
          <a:bodyPr/>
          <a:lstStyle>
            <a:lvl1pPr>
              <a:defRPr/>
            </a:lvl1pPr>
          </a:lstStyle>
          <a:p>
            <a:r>
              <a:rPr lang="sv-SE"/>
              <a:t>Klicka på diagram symbolen för att välja diagram</a:t>
            </a:r>
          </a:p>
        </p:txBody>
      </p:sp>
      <p:sp>
        <p:nvSpPr>
          <p:cNvPr id="5" name="Platshållare för bild 4">
            <a:extLst>
              <a:ext uri="{FF2B5EF4-FFF2-40B4-BE49-F238E27FC236}">
                <a16:creationId xmlns:a16="http://schemas.microsoft.com/office/drawing/2014/main" id="{080C5B85-51A3-194C-8359-8AEF0123370A}"/>
              </a:ext>
            </a:extLst>
          </p:cNvPr>
          <p:cNvSpPr>
            <a:spLocks noGrp="1"/>
          </p:cNvSpPr>
          <p:nvPr>
            <p:ph type="pic" sz="quarter" idx="10"/>
          </p:nvPr>
        </p:nvSpPr>
        <p:spPr>
          <a:xfrm>
            <a:off x="0" y="0"/>
            <a:ext cx="6096000" cy="6858000"/>
          </a:xfrm>
        </p:spPr>
        <p:txBody>
          <a:bodyPr/>
          <a:lstStyle/>
          <a:p>
            <a:r>
              <a:rPr lang="sv-SE"/>
              <a:t>Klicka på ikonen för att lägga till en bild</a:t>
            </a:r>
          </a:p>
        </p:txBody>
      </p:sp>
      <p:sp>
        <p:nvSpPr>
          <p:cNvPr id="11" name="textruta 10">
            <a:extLst>
              <a:ext uri="{FF2B5EF4-FFF2-40B4-BE49-F238E27FC236}">
                <a16:creationId xmlns:a16="http://schemas.microsoft.com/office/drawing/2014/main" id="{FB23DC60-99F0-CD40-B0DE-617FEFCDB302}"/>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0" name="Diabildsnummer">
            <a:extLst>
              <a:ext uri="{FF2B5EF4-FFF2-40B4-BE49-F238E27FC236}">
                <a16:creationId xmlns:a16="http://schemas.microsoft.com/office/drawing/2014/main" id="{05D6E1D1-B9A9-6E4F-AE0C-183941F2963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2" name="textruta 11">
            <a:extLst>
              <a:ext uri="{FF2B5EF4-FFF2-40B4-BE49-F238E27FC236}">
                <a16:creationId xmlns:a16="http://schemas.microsoft.com/office/drawing/2014/main" id="{A04DA5DC-62BD-8149-8119-46AEC71A6E49}"/>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4" name="textruta 13">
            <a:extLst>
              <a:ext uri="{FF2B5EF4-FFF2-40B4-BE49-F238E27FC236}">
                <a16:creationId xmlns:a16="http://schemas.microsoft.com/office/drawing/2014/main" id="{537E0B1C-2555-0E46-BF0A-88237803EC43}"/>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6" name="Platshållare för text 4">
            <a:extLst>
              <a:ext uri="{FF2B5EF4-FFF2-40B4-BE49-F238E27FC236}">
                <a16:creationId xmlns:a16="http://schemas.microsoft.com/office/drawing/2014/main" id="{5494A486-033A-124E-9A84-23C0972DDF89}"/>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3" name="Platshållare för text 4">
            <a:extLst>
              <a:ext uri="{FF2B5EF4-FFF2-40B4-BE49-F238E27FC236}">
                <a16:creationId xmlns:a16="http://schemas.microsoft.com/office/drawing/2014/main" id="{1FD3F572-CF44-4D4F-9134-92F3B4464AEF}"/>
              </a:ext>
            </a:extLst>
          </p:cNvPr>
          <p:cNvSpPr>
            <a:spLocks noGrp="1"/>
          </p:cNvSpPr>
          <p:nvPr>
            <p:ph type="body" sz="quarter" idx="23" hasCustomPrompt="1"/>
          </p:nvPr>
        </p:nvSpPr>
        <p:spPr>
          <a:xfrm>
            <a:off x="6355079" y="937168"/>
            <a:ext cx="5357495" cy="552253"/>
          </a:xfrm>
        </p:spPr>
        <p:txBody>
          <a:bodyPr/>
          <a:lstStyle>
            <a:lvl1pPr marL="7938" indent="-7938">
              <a:buNone/>
              <a:tabLst/>
              <a:defRPr sz="3200" b="1">
                <a:solidFill>
                  <a:schemeClr val="tx1"/>
                </a:solidFill>
                <a:latin typeface="+mj-lt"/>
              </a:defRPr>
            </a:lvl1pPr>
          </a:lstStyle>
          <a:p>
            <a:pPr lvl="0"/>
            <a:r>
              <a:rPr lang="sv-SE"/>
              <a:t>Rubrik in här</a:t>
            </a:r>
          </a:p>
        </p:txBody>
      </p:sp>
    </p:spTree>
    <p:extLst>
      <p:ext uri="{BB962C8B-B14F-4D97-AF65-F5344CB8AC3E}">
        <p14:creationId xmlns:p14="http://schemas.microsoft.com/office/powerpoint/2010/main" val="28758277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Rubrik + diagram">
    <p:spTree>
      <p:nvGrpSpPr>
        <p:cNvPr id="1" name=""/>
        <p:cNvGrpSpPr/>
        <p:nvPr/>
      </p:nvGrpSpPr>
      <p:grpSpPr>
        <a:xfrm>
          <a:off x="0" y="0"/>
          <a:ext cx="0" cy="0"/>
          <a:chOff x="0" y="0"/>
          <a:chExt cx="0" cy="0"/>
        </a:xfrm>
      </p:grpSpPr>
      <p:sp>
        <p:nvSpPr>
          <p:cNvPr id="10" name="Platshållare för diagram 4">
            <a:extLst>
              <a:ext uri="{FF2B5EF4-FFF2-40B4-BE49-F238E27FC236}">
                <a16:creationId xmlns:a16="http://schemas.microsoft.com/office/drawing/2014/main" id="{9E131E9B-E7BB-6E4F-A776-C9E96FD1330F}"/>
              </a:ext>
            </a:extLst>
          </p:cNvPr>
          <p:cNvSpPr>
            <a:spLocks noGrp="1"/>
          </p:cNvSpPr>
          <p:nvPr>
            <p:ph type="chart" sz="quarter" idx="10" hasCustomPrompt="1"/>
          </p:nvPr>
        </p:nvSpPr>
        <p:spPr>
          <a:xfrm>
            <a:off x="6256655" y="1702436"/>
            <a:ext cx="5455920" cy="884652"/>
          </a:xfrm>
        </p:spPr>
        <p:txBody>
          <a:bodyPr/>
          <a:lstStyle>
            <a:lvl1pPr>
              <a:defRPr/>
            </a:lvl1pPr>
          </a:lstStyle>
          <a:p>
            <a:r>
              <a:rPr lang="sv-SE"/>
              <a:t>Klicka på diagram symbolen för att välja diagram</a:t>
            </a:r>
          </a:p>
        </p:txBody>
      </p:sp>
      <p:sp>
        <p:nvSpPr>
          <p:cNvPr id="11" name="Platshållare för diagram 4">
            <a:extLst>
              <a:ext uri="{FF2B5EF4-FFF2-40B4-BE49-F238E27FC236}">
                <a16:creationId xmlns:a16="http://schemas.microsoft.com/office/drawing/2014/main" id="{4F71112D-FAF8-E249-8F46-9B29A4C19F4A}"/>
              </a:ext>
            </a:extLst>
          </p:cNvPr>
          <p:cNvSpPr>
            <a:spLocks noGrp="1"/>
          </p:cNvSpPr>
          <p:nvPr>
            <p:ph type="chart" sz="quarter" idx="11" hasCustomPrompt="1"/>
          </p:nvPr>
        </p:nvSpPr>
        <p:spPr>
          <a:xfrm>
            <a:off x="479425" y="1702436"/>
            <a:ext cx="5455920" cy="884652"/>
          </a:xfrm>
        </p:spPr>
        <p:txBody>
          <a:bodyPr/>
          <a:lstStyle>
            <a:lvl1pPr>
              <a:defRPr/>
            </a:lvl1pPr>
          </a:lstStyle>
          <a:p>
            <a:r>
              <a:rPr lang="sv-SE"/>
              <a:t>Klicka på diagram symbolen för att välja diagram</a:t>
            </a:r>
          </a:p>
        </p:txBody>
      </p:sp>
      <p:sp>
        <p:nvSpPr>
          <p:cNvPr id="9" name="Diabildsnummer">
            <a:extLst>
              <a:ext uri="{FF2B5EF4-FFF2-40B4-BE49-F238E27FC236}">
                <a16:creationId xmlns:a16="http://schemas.microsoft.com/office/drawing/2014/main" id="{EEAE81C4-2CF5-A140-8AED-A9B2A31057EF}"/>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2" name="Platshållare för rubrik 1">
            <a:extLst>
              <a:ext uri="{FF2B5EF4-FFF2-40B4-BE49-F238E27FC236}">
                <a16:creationId xmlns:a16="http://schemas.microsoft.com/office/drawing/2014/main" id="{311D01E2-E037-C94D-9E28-3822012097A6}"/>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8" name="Bildobjekt 7">
            <a:extLst>
              <a:ext uri="{FF2B5EF4-FFF2-40B4-BE49-F238E27FC236}">
                <a16:creationId xmlns:a16="http://schemas.microsoft.com/office/drawing/2014/main" id="{9E149B97-AA4C-414F-95F7-8CC714AB1A6A}"/>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13046465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Rubrik alt.1">
    <p:spTree>
      <p:nvGrpSpPr>
        <p:cNvPr id="1" name=""/>
        <p:cNvGrpSpPr/>
        <p:nvPr/>
      </p:nvGrpSpPr>
      <p:grpSpPr>
        <a:xfrm>
          <a:off x="0" y="0"/>
          <a:ext cx="0" cy="0"/>
          <a:chOff x="0" y="0"/>
          <a:chExt cx="0" cy="0"/>
        </a:xfrm>
      </p:grpSpPr>
      <p:sp>
        <p:nvSpPr>
          <p:cNvPr id="5" name="Diabildsnummer">
            <a:extLst>
              <a:ext uri="{FF2B5EF4-FFF2-40B4-BE49-F238E27FC236}">
                <a16:creationId xmlns:a16="http://schemas.microsoft.com/office/drawing/2014/main" id="{4F631097-B532-D940-94D7-A2AEC8913D41}"/>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8" name="Platshållare för rubrik 1">
            <a:extLst>
              <a:ext uri="{FF2B5EF4-FFF2-40B4-BE49-F238E27FC236}">
                <a16:creationId xmlns:a16="http://schemas.microsoft.com/office/drawing/2014/main" id="{7FB1DAAB-1860-6342-BC18-9F854B15F32A}"/>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7" name="Bildobjekt 6">
            <a:extLst>
              <a:ext uri="{FF2B5EF4-FFF2-40B4-BE49-F238E27FC236}">
                <a16:creationId xmlns:a16="http://schemas.microsoft.com/office/drawing/2014/main" id="{0B5A6AF2-FE3C-5A47-B3C7-853A4F31830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215169748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Rubrik alt.2">
    <p:spTree>
      <p:nvGrpSpPr>
        <p:cNvPr id="1" name=""/>
        <p:cNvGrpSpPr/>
        <p:nvPr/>
      </p:nvGrpSpPr>
      <p:grpSpPr>
        <a:xfrm>
          <a:off x="0" y="0"/>
          <a:ext cx="0" cy="0"/>
          <a:chOff x="0" y="0"/>
          <a:chExt cx="0" cy="0"/>
        </a:xfrm>
      </p:grpSpPr>
      <p:sp>
        <p:nvSpPr>
          <p:cNvPr id="5" name="Diabildsnummer">
            <a:extLst>
              <a:ext uri="{FF2B5EF4-FFF2-40B4-BE49-F238E27FC236}">
                <a16:creationId xmlns:a16="http://schemas.microsoft.com/office/drawing/2014/main" id="{A8F44848-0D29-1144-A758-497364A51AEC}"/>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8" name="Platshållare för rubrik 1">
            <a:extLst>
              <a:ext uri="{FF2B5EF4-FFF2-40B4-BE49-F238E27FC236}">
                <a16:creationId xmlns:a16="http://schemas.microsoft.com/office/drawing/2014/main" id="{A78E5289-D09A-E444-A809-451430CC8EFB}"/>
              </a:ext>
            </a:extLst>
          </p:cNvPr>
          <p:cNvSpPr>
            <a:spLocks noGrp="1" noChangeAspect="1"/>
          </p:cNvSpPr>
          <p:nvPr>
            <p:ph type="title" hasCustomPrompt="1"/>
          </p:nvPr>
        </p:nvSpPr>
        <p:spPr>
          <a:xfrm>
            <a:off x="0" y="343000"/>
            <a:ext cx="2780295" cy="588605"/>
          </a:xfrm>
          <a:prstGeom prst="rect">
            <a:avLst/>
          </a:prstGeom>
          <a:solidFill>
            <a:schemeClr val="bg1"/>
          </a:solidFill>
        </p:spPr>
        <p:txBody>
          <a:bodyPr vert="horz" wrap="none" lIns="468000" tIns="72000" rIns="180000" bIns="72000" rtlCol="0" anchor="t" anchorCtr="0">
            <a:spAutoFit/>
          </a:bodyPr>
          <a:lstStyle>
            <a:lvl1pPr>
              <a:defRPr sz="3200">
                <a:solidFill>
                  <a:schemeClr val="accent1"/>
                </a:solidFill>
              </a:defRPr>
            </a:lvl1pPr>
          </a:lstStyle>
          <a:p>
            <a:r>
              <a:rPr lang="sv-SE"/>
              <a:t>Rubriknivå 2</a:t>
            </a:r>
          </a:p>
        </p:txBody>
      </p:sp>
      <p:pic>
        <p:nvPicPr>
          <p:cNvPr id="6" name="Bildobjekt 5">
            <a:extLst>
              <a:ext uri="{FF2B5EF4-FFF2-40B4-BE49-F238E27FC236}">
                <a16:creationId xmlns:a16="http://schemas.microsoft.com/office/drawing/2014/main" id="{705DDD8F-F4D0-044D-A295-6992EF8AA524}"/>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29149222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Tack sida alt.1">
    <p:spTree>
      <p:nvGrpSpPr>
        <p:cNvPr id="1" name=""/>
        <p:cNvGrpSpPr/>
        <p:nvPr/>
      </p:nvGrpSpPr>
      <p:grpSpPr>
        <a:xfrm>
          <a:off x="0" y="0"/>
          <a:ext cx="0" cy="0"/>
          <a:chOff x="0" y="0"/>
          <a:chExt cx="0" cy="0"/>
        </a:xfrm>
      </p:grpSpPr>
      <p:sp>
        <p:nvSpPr>
          <p:cNvPr id="17" name="Rektangel 16">
            <a:extLst>
              <a:ext uri="{FF2B5EF4-FFF2-40B4-BE49-F238E27FC236}">
                <a16:creationId xmlns:a16="http://schemas.microsoft.com/office/drawing/2014/main" id="{3AC8DF4D-054B-E84B-8088-96CC83701FC1}"/>
              </a:ext>
              <a:ext uri="{C183D7F6-B498-43B3-948B-1728B52AA6E4}">
                <adec:decorative xmlns:adec="http://schemas.microsoft.com/office/drawing/2017/decorative" val="1"/>
              </a:ext>
            </a:extLst>
          </p:cNvPr>
          <p:cNvSpPr/>
          <p:nvPr/>
        </p:nvSpPr>
        <p:spPr>
          <a:xfrm>
            <a:off x="2659393" y="-1"/>
            <a:ext cx="37359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10" name="Platshållare för bild 9">
            <a:extLst>
              <a:ext uri="{FF2B5EF4-FFF2-40B4-BE49-F238E27FC236}">
                <a16:creationId xmlns:a16="http://schemas.microsoft.com/office/drawing/2014/main" id="{897B12C4-A124-5F4F-A42B-E44D8DA44050}"/>
              </a:ext>
            </a:extLst>
          </p:cNvPr>
          <p:cNvSpPr>
            <a:spLocks noGrp="1"/>
          </p:cNvSpPr>
          <p:nvPr>
            <p:ph type="pic" sz="quarter" idx="21"/>
          </p:nvPr>
        </p:nvSpPr>
        <p:spPr>
          <a:xfrm>
            <a:off x="3032983" y="0"/>
            <a:ext cx="3062288" cy="6858000"/>
          </a:xfrm>
        </p:spPr>
        <p:txBody>
          <a:bodyPr/>
          <a:lstStyle/>
          <a:p>
            <a:r>
              <a:rPr lang="sv-SE"/>
              <a:t>Klicka på ikonen för att lägga till en bild</a:t>
            </a:r>
          </a:p>
        </p:txBody>
      </p:sp>
      <p:sp>
        <p:nvSpPr>
          <p:cNvPr id="15" name="textruta 14">
            <a:extLst>
              <a:ext uri="{FF2B5EF4-FFF2-40B4-BE49-F238E27FC236}">
                <a16:creationId xmlns:a16="http://schemas.microsoft.com/office/drawing/2014/main" id="{42A7842C-BAC0-C943-97F6-C26C80F1D234}"/>
              </a:ext>
            </a:extLst>
          </p:cNvPr>
          <p:cNvSpPr txBox="1"/>
          <p:nvPr/>
        </p:nvSpPr>
        <p:spPr>
          <a:xfrm>
            <a:off x="3065067" y="6617774"/>
            <a:ext cx="1780674" cy="230832"/>
          </a:xfrm>
          <a:prstGeom prst="rect">
            <a:avLst/>
          </a:prstGeom>
          <a:noFill/>
        </p:spPr>
        <p:txBody>
          <a:bodyPr wrap="square" rtlCol="0">
            <a:spAutoFit/>
          </a:bodyPr>
          <a:lstStyle/>
          <a:p>
            <a:r>
              <a:rPr lang="sv-SE" sz="900" i="1">
                <a:solidFill>
                  <a:srgbClr val="FFFFFF"/>
                </a:solidFill>
              </a:rPr>
              <a:t>Fotograf:</a:t>
            </a:r>
          </a:p>
        </p:txBody>
      </p:sp>
      <p:sp>
        <p:nvSpPr>
          <p:cNvPr id="11" name="Underrubrik 2">
            <a:extLst>
              <a:ext uri="{FF2B5EF4-FFF2-40B4-BE49-F238E27FC236}">
                <a16:creationId xmlns:a16="http://schemas.microsoft.com/office/drawing/2014/main" id="{8DAC7172-6D5D-3A4C-8E75-CD0742BAF2FD}"/>
              </a:ext>
            </a:extLst>
          </p:cNvPr>
          <p:cNvSpPr>
            <a:spLocks noGrp="1"/>
          </p:cNvSpPr>
          <p:nvPr>
            <p:ph type="subTitle" idx="1" hasCustomPrompt="1"/>
          </p:nvPr>
        </p:nvSpPr>
        <p:spPr>
          <a:xfrm>
            <a:off x="6867891" y="3669514"/>
            <a:ext cx="4844683" cy="1030333"/>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Namn </a:t>
            </a:r>
            <a:r>
              <a:rPr lang="sv-SE" err="1"/>
              <a:t>Namnsson</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err="1"/>
              <a:t>Namn.namnsson@skane.com</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+46 123 45 67 89</a:t>
            </a:r>
          </a:p>
        </p:txBody>
      </p:sp>
      <p:cxnSp>
        <p:nvCxnSpPr>
          <p:cNvPr id="16" name="Rak 15">
            <a:extLst>
              <a:ext uri="{FF2B5EF4-FFF2-40B4-BE49-F238E27FC236}">
                <a16:creationId xmlns:a16="http://schemas.microsoft.com/office/drawing/2014/main" id="{5A52F70D-B8B5-D846-964B-3A6B4396015E}"/>
              </a:ext>
              <a:ext uri="{C183D7F6-B498-43B3-948B-1728B52AA6E4}">
                <adec:decorative xmlns:adec="http://schemas.microsoft.com/office/drawing/2017/decorative" val="1"/>
              </a:ext>
            </a:extLst>
          </p:cNvPr>
          <p:cNvCxnSpPr>
            <a:cxnSpLocks/>
          </p:cNvCxnSpPr>
          <p:nvPr/>
        </p:nvCxnSpPr>
        <p:spPr>
          <a:xfrm>
            <a:off x="6871012" y="3669514"/>
            <a:ext cx="4844683"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12" name="Rubrik 1">
            <a:extLst>
              <a:ext uri="{FF2B5EF4-FFF2-40B4-BE49-F238E27FC236}">
                <a16:creationId xmlns:a16="http://schemas.microsoft.com/office/drawing/2014/main" id="{30E99401-8F01-3043-A043-0CEF59D0834A}"/>
              </a:ext>
            </a:extLst>
          </p:cNvPr>
          <p:cNvSpPr>
            <a:spLocks noGrp="1"/>
          </p:cNvSpPr>
          <p:nvPr>
            <p:ph type="ctrTitle" hasCustomPrompt="1"/>
          </p:nvPr>
        </p:nvSpPr>
        <p:spPr>
          <a:xfrm>
            <a:off x="6867892" y="3081904"/>
            <a:ext cx="4844683" cy="443198"/>
          </a:xfrm>
        </p:spPr>
        <p:txBody>
          <a:bodyPr lIns="0" tIns="0" rIns="0" bIns="0" anchor="b"/>
          <a:lstStyle>
            <a:lvl1pPr algn="l">
              <a:defRPr sz="3200" b="1">
                <a:solidFill>
                  <a:schemeClr val="tx1"/>
                </a:solidFill>
                <a:latin typeface="+mj-lt"/>
              </a:defRPr>
            </a:lvl1pPr>
          </a:lstStyle>
          <a:p>
            <a:r>
              <a:rPr lang="sv-SE"/>
              <a:t>Tack!</a:t>
            </a:r>
          </a:p>
        </p:txBody>
      </p:sp>
      <p:sp>
        <p:nvSpPr>
          <p:cNvPr id="14" name="Diabildsnummer">
            <a:extLst>
              <a:ext uri="{FF2B5EF4-FFF2-40B4-BE49-F238E27FC236}">
                <a16:creationId xmlns:a16="http://schemas.microsoft.com/office/drawing/2014/main" id="{DC632B75-F5AD-3641-BD0C-9B8EB8F32910}"/>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8" name="Rektangel 17">
            <a:extLst>
              <a:ext uri="{FF2B5EF4-FFF2-40B4-BE49-F238E27FC236}">
                <a16:creationId xmlns:a16="http://schemas.microsoft.com/office/drawing/2014/main" id="{D8D9F027-5609-934F-BED5-B86C6DF3E382}"/>
              </a:ext>
              <a:ext uri="{C183D7F6-B498-43B3-948B-1728B52AA6E4}">
                <adec:decorative xmlns:adec="http://schemas.microsoft.com/office/drawing/2017/decorative" val="1"/>
              </a:ext>
            </a:extLst>
          </p:cNvPr>
          <p:cNvSpPr>
            <a:spLocks/>
          </p:cNvSpPr>
          <p:nvPr/>
        </p:nvSpPr>
        <p:spPr>
          <a:xfrm>
            <a:off x="-4678" y="-2562"/>
            <a:ext cx="266059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20" name="textruta 19">
            <a:extLst>
              <a:ext uri="{FF2B5EF4-FFF2-40B4-BE49-F238E27FC236}">
                <a16:creationId xmlns:a16="http://schemas.microsoft.com/office/drawing/2014/main" id="{044090FF-1875-2547-87AA-94F567A6721F}"/>
              </a:ext>
            </a:extLst>
          </p:cNvPr>
          <p:cNvSpPr txBox="1"/>
          <p:nvPr/>
        </p:nvSpPr>
        <p:spPr>
          <a:xfrm>
            <a:off x="3065067" y="6617774"/>
            <a:ext cx="1780674" cy="230832"/>
          </a:xfrm>
          <a:prstGeom prst="rect">
            <a:avLst/>
          </a:prstGeom>
          <a:noFill/>
        </p:spPr>
        <p:txBody>
          <a:bodyPr wrap="square" rtlCol="0">
            <a:spAutoFit/>
          </a:bodyPr>
          <a:lstStyle/>
          <a:p>
            <a:r>
              <a:rPr lang="sv-SE" sz="900" i="1">
                <a:solidFill>
                  <a:srgbClr val="FFFFFF"/>
                </a:solidFill>
              </a:rPr>
              <a:t>Fotograf:</a:t>
            </a:r>
          </a:p>
        </p:txBody>
      </p:sp>
      <p:sp>
        <p:nvSpPr>
          <p:cNvPr id="22" name="textruta 21">
            <a:extLst>
              <a:ext uri="{FF2B5EF4-FFF2-40B4-BE49-F238E27FC236}">
                <a16:creationId xmlns:a16="http://schemas.microsoft.com/office/drawing/2014/main" id="{A7DB9457-77C2-4445-B727-2EA9936B3A15}"/>
              </a:ext>
            </a:extLst>
          </p:cNvPr>
          <p:cNvSpPr txBox="1"/>
          <p:nvPr/>
        </p:nvSpPr>
        <p:spPr>
          <a:xfrm>
            <a:off x="3065067" y="6617774"/>
            <a:ext cx="1780674" cy="230832"/>
          </a:xfrm>
          <a:prstGeom prst="rect">
            <a:avLst/>
          </a:prstGeom>
          <a:noFill/>
        </p:spPr>
        <p:txBody>
          <a:bodyPr wrap="square" rtlCol="0">
            <a:spAutoFit/>
          </a:bodyPr>
          <a:lstStyle/>
          <a:p>
            <a:r>
              <a:rPr lang="sv-SE" sz="900" i="1">
                <a:solidFill>
                  <a:srgbClr val="FFFFFF"/>
                </a:solidFill>
              </a:rPr>
              <a:t>Fotograf:</a:t>
            </a:r>
          </a:p>
        </p:txBody>
      </p:sp>
      <p:sp>
        <p:nvSpPr>
          <p:cNvPr id="13" name="Platshållare för text 4">
            <a:extLst>
              <a:ext uri="{FF2B5EF4-FFF2-40B4-BE49-F238E27FC236}">
                <a16:creationId xmlns:a16="http://schemas.microsoft.com/office/drawing/2014/main" id="{26FB8331-0B44-5E4C-B343-1CCE15E7A095}"/>
              </a:ext>
            </a:extLst>
          </p:cNvPr>
          <p:cNvSpPr>
            <a:spLocks noGrp="1"/>
          </p:cNvSpPr>
          <p:nvPr>
            <p:ph type="body" sz="quarter" idx="22" hasCustomPrompt="1"/>
          </p:nvPr>
        </p:nvSpPr>
        <p:spPr>
          <a:xfrm>
            <a:off x="3095215"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21" name="Bildobjekt 20">
            <a:extLst>
              <a:ext uri="{FF2B5EF4-FFF2-40B4-BE49-F238E27FC236}">
                <a16:creationId xmlns:a16="http://schemas.microsoft.com/office/drawing/2014/main" id="{72CE5279-878F-8E47-92AE-0305164A5B4E}"/>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28882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Tack sida alt.2">
    <p:spTree>
      <p:nvGrpSpPr>
        <p:cNvPr id="1" name=""/>
        <p:cNvGrpSpPr/>
        <p:nvPr/>
      </p:nvGrpSpPr>
      <p:grpSpPr>
        <a:xfrm>
          <a:off x="0" y="0"/>
          <a:ext cx="0" cy="0"/>
          <a:chOff x="0" y="0"/>
          <a:chExt cx="0" cy="0"/>
        </a:xfrm>
      </p:grpSpPr>
      <p:sp>
        <p:nvSpPr>
          <p:cNvPr id="14" name="Platshållare för bild 5">
            <a:extLst>
              <a:ext uri="{FF2B5EF4-FFF2-40B4-BE49-F238E27FC236}">
                <a16:creationId xmlns:a16="http://schemas.microsoft.com/office/drawing/2014/main" id="{4422573F-FF69-CE44-BA8C-C1E66BE31D2F}"/>
              </a:ext>
            </a:extLst>
          </p:cNvPr>
          <p:cNvSpPr>
            <a:spLocks noGrp="1"/>
          </p:cNvSpPr>
          <p:nvPr>
            <p:ph type="pic" sz="quarter" idx="18" hasCustomPrompt="1"/>
          </p:nvPr>
        </p:nvSpPr>
        <p:spPr>
          <a:xfrm>
            <a:off x="0" y="0"/>
            <a:ext cx="6096000" cy="6858000"/>
          </a:xfrm>
        </p:spPr>
        <p:txBody>
          <a:bodyPr>
            <a:noAutofit/>
          </a:bodyPr>
          <a:lstStyle/>
          <a:p>
            <a:r>
              <a:rPr lang="sv-SE"/>
              <a:t>Här kan du ha en bild på dig själv eller en annan trevlig bild som avslutning</a:t>
            </a:r>
          </a:p>
        </p:txBody>
      </p:sp>
      <p:sp>
        <p:nvSpPr>
          <p:cNvPr id="15" name="textruta 14">
            <a:extLst>
              <a:ext uri="{FF2B5EF4-FFF2-40B4-BE49-F238E27FC236}">
                <a16:creationId xmlns:a16="http://schemas.microsoft.com/office/drawing/2014/main" id="{D56ABEBD-F4C4-7246-B192-BBBB6ACED494}"/>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1" name="Underrubrik 2">
            <a:extLst>
              <a:ext uri="{FF2B5EF4-FFF2-40B4-BE49-F238E27FC236}">
                <a16:creationId xmlns:a16="http://schemas.microsoft.com/office/drawing/2014/main" id="{8DAC7172-6D5D-3A4C-8E75-CD0742BAF2FD}"/>
              </a:ext>
            </a:extLst>
          </p:cNvPr>
          <p:cNvSpPr>
            <a:spLocks noGrp="1"/>
          </p:cNvSpPr>
          <p:nvPr>
            <p:ph type="subTitle" idx="1" hasCustomPrompt="1"/>
          </p:nvPr>
        </p:nvSpPr>
        <p:spPr>
          <a:xfrm>
            <a:off x="6867891" y="3669514"/>
            <a:ext cx="4844683" cy="1030333"/>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Namn </a:t>
            </a:r>
            <a:r>
              <a:rPr lang="sv-SE" err="1"/>
              <a:t>Namnsson</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err="1"/>
              <a:t>Namn.namnsson@skane.com</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+46 123 45 67 89</a:t>
            </a:r>
          </a:p>
        </p:txBody>
      </p:sp>
      <p:cxnSp>
        <p:nvCxnSpPr>
          <p:cNvPr id="16" name="Rak 15">
            <a:extLst>
              <a:ext uri="{FF2B5EF4-FFF2-40B4-BE49-F238E27FC236}">
                <a16:creationId xmlns:a16="http://schemas.microsoft.com/office/drawing/2014/main" id="{5A52F70D-B8B5-D846-964B-3A6B4396015E}"/>
              </a:ext>
              <a:ext uri="{C183D7F6-B498-43B3-948B-1728B52AA6E4}">
                <adec:decorative xmlns:adec="http://schemas.microsoft.com/office/drawing/2017/decorative" val="1"/>
              </a:ext>
            </a:extLst>
          </p:cNvPr>
          <p:cNvCxnSpPr>
            <a:cxnSpLocks/>
          </p:cNvCxnSpPr>
          <p:nvPr/>
        </p:nvCxnSpPr>
        <p:spPr>
          <a:xfrm>
            <a:off x="6871012" y="3669514"/>
            <a:ext cx="4844683" cy="0"/>
          </a:xfrm>
          <a:prstGeom prst="line">
            <a:avLst/>
          </a:prstGeom>
          <a:ln>
            <a:solidFill>
              <a:schemeClr val="accent1"/>
            </a:solidFill>
          </a:ln>
        </p:spPr>
        <p:style>
          <a:lnRef idx="3">
            <a:schemeClr val="dk1"/>
          </a:lnRef>
          <a:fillRef idx="0">
            <a:schemeClr val="dk1"/>
          </a:fillRef>
          <a:effectRef idx="2">
            <a:schemeClr val="dk1"/>
          </a:effectRef>
          <a:fontRef idx="minor">
            <a:schemeClr val="tx1"/>
          </a:fontRef>
        </p:style>
      </p:cxnSp>
      <p:sp>
        <p:nvSpPr>
          <p:cNvPr id="12" name="Rubrik 1">
            <a:extLst>
              <a:ext uri="{FF2B5EF4-FFF2-40B4-BE49-F238E27FC236}">
                <a16:creationId xmlns:a16="http://schemas.microsoft.com/office/drawing/2014/main" id="{30E99401-8F01-3043-A043-0CEF59D0834A}"/>
              </a:ext>
            </a:extLst>
          </p:cNvPr>
          <p:cNvSpPr>
            <a:spLocks noGrp="1"/>
          </p:cNvSpPr>
          <p:nvPr>
            <p:ph type="ctrTitle" hasCustomPrompt="1"/>
          </p:nvPr>
        </p:nvSpPr>
        <p:spPr>
          <a:xfrm>
            <a:off x="6867892" y="3081904"/>
            <a:ext cx="4844683" cy="443198"/>
          </a:xfrm>
        </p:spPr>
        <p:txBody>
          <a:bodyPr lIns="0" tIns="0" rIns="0" bIns="0" anchor="b"/>
          <a:lstStyle>
            <a:lvl1pPr algn="l">
              <a:defRPr sz="3200" b="1">
                <a:solidFill>
                  <a:schemeClr val="tx1"/>
                </a:solidFill>
                <a:latin typeface="+mj-lt"/>
              </a:defRPr>
            </a:lvl1pPr>
          </a:lstStyle>
          <a:p>
            <a:r>
              <a:rPr lang="sv-SE"/>
              <a:t>Tack!</a:t>
            </a:r>
          </a:p>
        </p:txBody>
      </p:sp>
      <p:sp>
        <p:nvSpPr>
          <p:cNvPr id="9" name="Diabildsnummer">
            <a:extLst>
              <a:ext uri="{FF2B5EF4-FFF2-40B4-BE49-F238E27FC236}">
                <a16:creationId xmlns:a16="http://schemas.microsoft.com/office/drawing/2014/main" id="{E0527DE7-A8EB-C341-B7AA-A47C2A77C15E}"/>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7" name="textruta 16">
            <a:extLst>
              <a:ext uri="{FF2B5EF4-FFF2-40B4-BE49-F238E27FC236}">
                <a16:creationId xmlns:a16="http://schemas.microsoft.com/office/drawing/2014/main" id="{CC8ADF92-8C1F-4F47-81B5-6C23AF957712}"/>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9" name="textruta 18">
            <a:extLst>
              <a:ext uri="{FF2B5EF4-FFF2-40B4-BE49-F238E27FC236}">
                <a16:creationId xmlns:a16="http://schemas.microsoft.com/office/drawing/2014/main" id="{78CBBAD9-404E-504B-AA8C-2E3F95DDD5AD}"/>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3" name="Platshållare för text 4">
            <a:extLst>
              <a:ext uri="{FF2B5EF4-FFF2-40B4-BE49-F238E27FC236}">
                <a16:creationId xmlns:a16="http://schemas.microsoft.com/office/drawing/2014/main" id="{2DE12E4B-2A4E-FD47-AD1E-16B0D6AE1604}"/>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20" name="Bildobjekt 19">
            <a:extLst>
              <a:ext uri="{FF2B5EF4-FFF2-40B4-BE49-F238E27FC236}">
                <a16:creationId xmlns:a16="http://schemas.microsoft.com/office/drawing/2014/main" id="{D8BB0389-05A0-CB4F-AA26-FA8BFE348C9A}"/>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1136579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5_Försättsbla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Platshållare för text 4">
            <a:extLst>
              <a:ext uri="{FF2B5EF4-FFF2-40B4-BE49-F238E27FC236}">
                <a16:creationId xmlns:a16="http://schemas.microsoft.com/office/drawing/2014/main" id="{81D12B0F-64E0-4244-B858-D8B75CD6E9EE}"/>
              </a:ext>
            </a:extLst>
          </p:cNvPr>
          <p:cNvSpPr>
            <a:spLocks noGrp="1"/>
          </p:cNvSpPr>
          <p:nvPr>
            <p:ph type="body" sz="quarter" idx="11" hasCustomPrompt="1"/>
          </p:nvPr>
        </p:nvSpPr>
        <p:spPr>
          <a:xfrm>
            <a:off x="0" y="3190007"/>
            <a:ext cx="12191999" cy="386054"/>
          </a:xfrm>
        </p:spPr>
        <p:txBody>
          <a:bodyPr/>
          <a:lstStyle>
            <a:lvl1pPr marL="7938" indent="-7938" algn="ctr">
              <a:buNone/>
              <a:tabLst/>
              <a:defRPr sz="2000" b="1">
                <a:solidFill>
                  <a:schemeClr val="bg1"/>
                </a:solidFill>
                <a:effectLst>
                  <a:outerShdw blurRad="254000" sx="120000" sy="120000" algn="tl" rotWithShape="0">
                    <a:prstClr val="black">
                      <a:alpha val="20000"/>
                    </a:prstClr>
                  </a:outerShdw>
                </a:effectLst>
              </a:defRPr>
            </a:lvl1pPr>
          </a:lstStyle>
          <a:p>
            <a:pPr lvl="0"/>
            <a:r>
              <a:rPr lang="sv-SE"/>
              <a:t>Underrubrik in här</a:t>
            </a:r>
          </a:p>
        </p:txBody>
      </p:sp>
      <p:sp>
        <p:nvSpPr>
          <p:cNvPr id="8" name="Rubrik 1">
            <a:extLst>
              <a:ext uri="{FF2B5EF4-FFF2-40B4-BE49-F238E27FC236}">
                <a16:creationId xmlns:a16="http://schemas.microsoft.com/office/drawing/2014/main" id="{B6121A67-59AE-3243-A119-517E5222CD95}"/>
              </a:ext>
            </a:extLst>
          </p:cNvPr>
          <p:cNvSpPr>
            <a:spLocks noGrp="1"/>
          </p:cNvSpPr>
          <p:nvPr>
            <p:ph type="ctrTitle" hasCustomPrompt="1"/>
          </p:nvPr>
        </p:nvSpPr>
        <p:spPr>
          <a:xfrm>
            <a:off x="-1" y="2566759"/>
            <a:ext cx="12192000" cy="623248"/>
          </a:xfrm>
        </p:spPr>
        <p:txBody>
          <a:bodyPr lIns="0" tIns="0" rIns="0" bIns="0" anchor="b"/>
          <a:lstStyle>
            <a:lvl1pPr algn="ctr">
              <a:defRPr sz="4500" b="1">
                <a:solidFill>
                  <a:schemeClr val="bg1"/>
                </a:solidFill>
                <a:effectLst>
                  <a:outerShdw blurRad="254000" algn="tl" rotWithShape="0">
                    <a:prstClr val="black">
                      <a:alpha val="20000"/>
                    </a:prstClr>
                  </a:outerShdw>
                </a:effectLst>
                <a:latin typeface="+mj-lt"/>
              </a:defRPr>
            </a:lvl1pPr>
          </a:lstStyle>
          <a:p>
            <a:r>
              <a:rPr lang="sv-SE"/>
              <a:t>Större rubrik som tar plats</a:t>
            </a: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11" name="Bildobjekt 10">
            <a:extLst>
              <a:ext uri="{FF2B5EF4-FFF2-40B4-BE49-F238E27FC236}">
                <a16:creationId xmlns:a16="http://schemas.microsoft.com/office/drawing/2014/main" id="{555AEB6A-52D1-764D-AB58-219BFA3FF27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
        <p:nvSpPr>
          <p:cNvPr id="9" name="textruta 8">
            <a:extLst>
              <a:ext uri="{FF2B5EF4-FFF2-40B4-BE49-F238E27FC236}">
                <a16:creationId xmlns:a16="http://schemas.microsoft.com/office/drawing/2014/main" id="{8EF68C27-8EC0-E648-B070-9625AF26A340}"/>
              </a:ext>
            </a:extLst>
          </p:cNvPr>
          <p:cNvSpPr txBox="1"/>
          <p:nvPr/>
        </p:nvSpPr>
        <p:spPr>
          <a:xfrm>
            <a:off x="32084" y="6568564"/>
            <a:ext cx="1780674" cy="230832"/>
          </a:xfrm>
          <a:prstGeom prst="rect">
            <a:avLst/>
          </a:prstGeom>
          <a:noFill/>
        </p:spPr>
        <p:txBody>
          <a:bodyPr wrap="square" rtlCol="0">
            <a:spAutoFit/>
          </a:bodyPr>
          <a:lstStyle/>
          <a:p>
            <a:pPr>
              <a:defRPr/>
            </a:pPr>
            <a:r>
              <a:rPr lang="sv-SE" sz="900" i="1">
                <a:solidFill>
                  <a:srgbClr val="2C2C2C"/>
                </a:solidFill>
              </a:rPr>
              <a:t>@ </a:t>
            </a:r>
            <a:r>
              <a:rPr lang="sv-SE" sz="900" i="1" err="1">
                <a:solidFill>
                  <a:srgbClr val="2C2C2C"/>
                </a:solidFill>
              </a:rPr>
              <a:t>Apelöga</a:t>
            </a:r>
            <a:endParaRPr lang="sv-SE" sz="900" i="1">
              <a:solidFill>
                <a:srgbClr val="2C2C2C"/>
              </a:solidFill>
            </a:endParaRPr>
          </a:p>
        </p:txBody>
      </p:sp>
    </p:spTree>
    <p:extLst>
      <p:ext uri="{BB962C8B-B14F-4D97-AF65-F5344CB8AC3E}">
        <p14:creationId xmlns:p14="http://schemas.microsoft.com/office/powerpoint/2010/main" val="268219098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p:cSld name="2_Tack sida alt.2">
    <p:spTree>
      <p:nvGrpSpPr>
        <p:cNvPr id="1" name=""/>
        <p:cNvGrpSpPr/>
        <p:nvPr/>
      </p:nvGrpSpPr>
      <p:grpSpPr>
        <a:xfrm>
          <a:off x="0" y="0"/>
          <a:ext cx="0" cy="0"/>
          <a:chOff x="0" y="0"/>
          <a:chExt cx="0" cy="0"/>
        </a:xfrm>
      </p:grpSpPr>
      <p:sp>
        <p:nvSpPr>
          <p:cNvPr id="14" name="Platshållare för bild 5">
            <a:extLst>
              <a:ext uri="{FF2B5EF4-FFF2-40B4-BE49-F238E27FC236}">
                <a16:creationId xmlns:a16="http://schemas.microsoft.com/office/drawing/2014/main" id="{4422573F-FF69-CE44-BA8C-C1E66BE31D2F}"/>
              </a:ext>
            </a:extLst>
          </p:cNvPr>
          <p:cNvSpPr>
            <a:spLocks noGrp="1"/>
          </p:cNvSpPr>
          <p:nvPr>
            <p:ph type="pic" sz="quarter" idx="18" hasCustomPrompt="1"/>
          </p:nvPr>
        </p:nvSpPr>
        <p:spPr>
          <a:xfrm>
            <a:off x="0" y="0"/>
            <a:ext cx="6096000" cy="6858000"/>
          </a:xfrm>
        </p:spPr>
        <p:txBody>
          <a:bodyPr>
            <a:noAutofit/>
          </a:bodyPr>
          <a:lstStyle/>
          <a:p>
            <a:r>
              <a:rPr lang="sv-SE"/>
              <a:t>Här kan du ha en trevlig bild som avslutning</a:t>
            </a:r>
          </a:p>
        </p:txBody>
      </p:sp>
      <p:sp>
        <p:nvSpPr>
          <p:cNvPr id="15" name="textruta 14">
            <a:extLst>
              <a:ext uri="{FF2B5EF4-FFF2-40B4-BE49-F238E27FC236}">
                <a16:creationId xmlns:a16="http://schemas.microsoft.com/office/drawing/2014/main" id="{D56ABEBD-F4C4-7246-B192-BBBB6ACED494}"/>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2" name="Rubrik 1">
            <a:extLst>
              <a:ext uri="{FF2B5EF4-FFF2-40B4-BE49-F238E27FC236}">
                <a16:creationId xmlns:a16="http://schemas.microsoft.com/office/drawing/2014/main" id="{30E99401-8F01-3043-A043-0CEF59D0834A}"/>
              </a:ext>
            </a:extLst>
          </p:cNvPr>
          <p:cNvSpPr>
            <a:spLocks noGrp="1"/>
          </p:cNvSpPr>
          <p:nvPr>
            <p:ph type="ctrTitle" hasCustomPrompt="1"/>
          </p:nvPr>
        </p:nvSpPr>
        <p:spPr>
          <a:xfrm>
            <a:off x="6867892" y="1773868"/>
            <a:ext cx="3244033" cy="443198"/>
          </a:xfrm>
        </p:spPr>
        <p:txBody>
          <a:bodyPr lIns="0" tIns="0" rIns="0" bIns="0" anchor="b"/>
          <a:lstStyle>
            <a:lvl1pPr algn="l">
              <a:defRPr sz="3200" b="1">
                <a:solidFill>
                  <a:schemeClr val="tx1"/>
                </a:solidFill>
                <a:latin typeface="+mj-lt"/>
              </a:defRPr>
            </a:lvl1pPr>
          </a:lstStyle>
          <a:p>
            <a:r>
              <a:rPr lang="sv-SE"/>
              <a:t>Tack!</a:t>
            </a:r>
          </a:p>
        </p:txBody>
      </p:sp>
      <p:sp>
        <p:nvSpPr>
          <p:cNvPr id="9" name="Diabildsnummer">
            <a:extLst>
              <a:ext uri="{FF2B5EF4-FFF2-40B4-BE49-F238E27FC236}">
                <a16:creationId xmlns:a16="http://schemas.microsoft.com/office/drawing/2014/main" id="{E0527DE7-A8EB-C341-B7AA-A47C2A77C15E}"/>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3" name="Underrubrik 2">
            <a:extLst>
              <a:ext uri="{FF2B5EF4-FFF2-40B4-BE49-F238E27FC236}">
                <a16:creationId xmlns:a16="http://schemas.microsoft.com/office/drawing/2014/main" id="{C5B2A670-1F0D-6840-A506-F5CB0FE7B2F4}"/>
              </a:ext>
            </a:extLst>
          </p:cNvPr>
          <p:cNvSpPr>
            <a:spLocks noGrp="1"/>
          </p:cNvSpPr>
          <p:nvPr>
            <p:ph type="subTitle" idx="1" hasCustomPrompt="1"/>
          </p:nvPr>
        </p:nvSpPr>
        <p:spPr>
          <a:xfrm>
            <a:off x="6867893" y="4750318"/>
            <a:ext cx="3244032" cy="1030333"/>
          </a:xfrm>
        </p:spPr>
        <p:txBody>
          <a:bodyPr wrap="square" lIns="0" tIns="108000" rIns="0" bIns="0"/>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Namn </a:t>
            </a:r>
            <a:r>
              <a:rPr lang="sv-SE" err="1"/>
              <a:t>Namnsson</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err="1"/>
              <a:t>Namn.namnsson@skane.com</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+46 123 45 67 89</a:t>
            </a:r>
          </a:p>
        </p:txBody>
      </p:sp>
      <p:cxnSp>
        <p:nvCxnSpPr>
          <p:cNvPr id="17" name="Rak 16">
            <a:extLst>
              <a:ext uri="{FF2B5EF4-FFF2-40B4-BE49-F238E27FC236}">
                <a16:creationId xmlns:a16="http://schemas.microsoft.com/office/drawing/2014/main" id="{DD2E803F-F406-9447-A2BE-A172CF856F8D}"/>
              </a:ext>
              <a:ext uri="{C183D7F6-B498-43B3-948B-1728B52AA6E4}">
                <adec:decorative xmlns:adec="http://schemas.microsoft.com/office/drawing/2017/decorative" val="1"/>
              </a:ext>
            </a:extLst>
          </p:cNvPr>
          <p:cNvCxnSpPr>
            <a:cxnSpLocks/>
          </p:cNvCxnSpPr>
          <p:nvPr/>
        </p:nvCxnSpPr>
        <p:spPr>
          <a:xfrm>
            <a:off x="6871013" y="4750318"/>
            <a:ext cx="3244032"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4" name="Platshållare för bild 3">
            <a:extLst>
              <a:ext uri="{FF2B5EF4-FFF2-40B4-BE49-F238E27FC236}">
                <a16:creationId xmlns:a16="http://schemas.microsoft.com/office/drawing/2014/main" id="{68DE4A9C-E384-F94A-93EE-939DB95425D2}"/>
              </a:ext>
            </a:extLst>
          </p:cNvPr>
          <p:cNvSpPr>
            <a:spLocks noGrp="1"/>
          </p:cNvSpPr>
          <p:nvPr>
            <p:ph type="pic" sz="quarter" idx="19" hasCustomPrompt="1"/>
          </p:nvPr>
        </p:nvSpPr>
        <p:spPr>
          <a:xfrm>
            <a:off x="6867892" y="2376488"/>
            <a:ext cx="3248025" cy="2165350"/>
          </a:xfrm>
        </p:spPr>
        <p:txBody>
          <a:bodyPr>
            <a:noAutofit/>
          </a:bodyPr>
          <a:lstStyle/>
          <a:p>
            <a:r>
              <a:rPr lang="sv-SE"/>
              <a:t>Bild på dig själv</a:t>
            </a:r>
          </a:p>
        </p:txBody>
      </p:sp>
      <p:sp>
        <p:nvSpPr>
          <p:cNvPr id="16" name="textruta 15">
            <a:extLst>
              <a:ext uri="{FF2B5EF4-FFF2-40B4-BE49-F238E27FC236}">
                <a16:creationId xmlns:a16="http://schemas.microsoft.com/office/drawing/2014/main" id="{FF66A80E-FEAC-8A42-9487-C5ECB5DBD2A8}"/>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cxnSp>
        <p:nvCxnSpPr>
          <p:cNvPr id="18" name="Rak 17">
            <a:extLst>
              <a:ext uri="{FF2B5EF4-FFF2-40B4-BE49-F238E27FC236}">
                <a16:creationId xmlns:a16="http://schemas.microsoft.com/office/drawing/2014/main" id="{6100F67F-071C-6146-97D0-F614828C94A3}"/>
              </a:ext>
              <a:ext uri="{C183D7F6-B498-43B3-948B-1728B52AA6E4}">
                <adec:decorative xmlns:adec="http://schemas.microsoft.com/office/drawing/2017/decorative" val="1"/>
              </a:ext>
            </a:extLst>
          </p:cNvPr>
          <p:cNvCxnSpPr>
            <a:cxnSpLocks/>
          </p:cNvCxnSpPr>
          <p:nvPr/>
        </p:nvCxnSpPr>
        <p:spPr>
          <a:xfrm>
            <a:off x="6871013" y="4750318"/>
            <a:ext cx="3244032"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20" name="textruta 19">
            <a:extLst>
              <a:ext uri="{FF2B5EF4-FFF2-40B4-BE49-F238E27FC236}">
                <a16:creationId xmlns:a16="http://schemas.microsoft.com/office/drawing/2014/main" id="{0A8D8484-59C3-8349-BAA5-CEAFA1C0D9C5}"/>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cxnSp>
        <p:nvCxnSpPr>
          <p:cNvPr id="21" name="Rak 20">
            <a:extLst>
              <a:ext uri="{FF2B5EF4-FFF2-40B4-BE49-F238E27FC236}">
                <a16:creationId xmlns:a16="http://schemas.microsoft.com/office/drawing/2014/main" id="{524E0B9C-DC67-0549-A0B2-282456426A5C}"/>
              </a:ext>
              <a:ext uri="{C183D7F6-B498-43B3-948B-1728B52AA6E4}">
                <adec:decorative xmlns:adec="http://schemas.microsoft.com/office/drawing/2017/decorative" val="1"/>
              </a:ext>
            </a:extLst>
          </p:cNvPr>
          <p:cNvCxnSpPr>
            <a:cxnSpLocks/>
          </p:cNvCxnSpPr>
          <p:nvPr/>
        </p:nvCxnSpPr>
        <p:spPr>
          <a:xfrm>
            <a:off x="6871013" y="4750318"/>
            <a:ext cx="3244032" cy="0"/>
          </a:xfrm>
          <a:prstGeom prst="line">
            <a:avLst/>
          </a:prstGeom>
          <a:ln>
            <a:solidFill>
              <a:schemeClr val="accent1"/>
            </a:solidFill>
          </a:ln>
        </p:spPr>
        <p:style>
          <a:lnRef idx="3">
            <a:schemeClr val="dk1"/>
          </a:lnRef>
          <a:fillRef idx="0">
            <a:schemeClr val="dk1"/>
          </a:fillRef>
          <a:effectRef idx="2">
            <a:schemeClr val="dk1"/>
          </a:effectRef>
          <a:fontRef idx="minor">
            <a:schemeClr val="tx1"/>
          </a:fontRef>
        </p:style>
      </p:cxnSp>
      <p:sp>
        <p:nvSpPr>
          <p:cNvPr id="19" name="Platshållare för text 4">
            <a:extLst>
              <a:ext uri="{FF2B5EF4-FFF2-40B4-BE49-F238E27FC236}">
                <a16:creationId xmlns:a16="http://schemas.microsoft.com/office/drawing/2014/main" id="{5EB07202-8212-654C-85B1-39DF930B7CC6}"/>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23" name="Bildobjekt 22">
            <a:extLst>
              <a:ext uri="{FF2B5EF4-FFF2-40B4-BE49-F238E27FC236}">
                <a16:creationId xmlns:a16="http://schemas.microsoft.com/office/drawing/2014/main" id="{228E18DB-5ABE-7E45-9984-7E7584A72603}"/>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124714153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p:cSld name="3_Tack sida alt.2">
    <p:spTree>
      <p:nvGrpSpPr>
        <p:cNvPr id="1" name=""/>
        <p:cNvGrpSpPr/>
        <p:nvPr/>
      </p:nvGrpSpPr>
      <p:grpSpPr>
        <a:xfrm>
          <a:off x="0" y="0"/>
          <a:ext cx="0" cy="0"/>
          <a:chOff x="0" y="0"/>
          <a:chExt cx="0" cy="0"/>
        </a:xfrm>
      </p:grpSpPr>
      <p:sp>
        <p:nvSpPr>
          <p:cNvPr id="15" name="textruta 14">
            <a:extLst>
              <a:ext uri="{FF2B5EF4-FFF2-40B4-BE49-F238E27FC236}">
                <a16:creationId xmlns:a16="http://schemas.microsoft.com/office/drawing/2014/main" id="{D56ABEBD-F4C4-7246-B192-BBBB6ACED494}"/>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9" name="Diabildsnummer">
            <a:extLst>
              <a:ext uri="{FF2B5EF4-FFF2-40B4-BE49-F238E27FC236}">
                <a16:creationId xmlns:a16="http://schemas.microsoft.com/office/drawing/2014/main" id="{E0527DE7-A8EB-C341-B7AA-A47C2A77C15E}"/>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3" name="Underrubrik 2">
            <a:extLst>
              <a:ext uri="{FF2B5EF4-FFF2-40B4-BE49-F238E27FC236}">
                <a16:creationId xmlns:a16="http://schemas.microsoft.com/office/drawing/2014/main" id="{C5B2A670-1F0D-6840-A506-F5CB0FE7B2F4}"/>
              </a:ext>
            </a:extLst>
          </p:cNvPr>
          <p:cNvSpPr>
            <a:spLocks noGrp="1"/>
          </p:cNvSpPr>
          <p:nvPr>
            <p:ph type="subTitle" idx="1" hasCustomPrompt="1"/>
          </p:nvPr>
        </p:nvSpPr>
        <p:spPr>
          <a:xfrm>
            <a:off x="6931024" y="4607813"/>
            <a:ext cx="3244032" cy="1030333"/>
          </a:xfrm>
        </p:spPr>
        <p:txBody>
          <a:bodyPr wrap="square" lIns="0" tIns="108000" rIns="0" bIns="0"/>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Namn </a:t>
            </a:r>
            <a:r>
              <a:rPr lang="sv-SE" err="1"/>
              <a:t>Namnsson</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err="1"/>
              <a:t>Namn.namnsson@skane.com</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+46 123 45 67 89</a:t>
            </a:r>
          </a:p>
        </p:txBody>
      </p:sp>
      <p:cxnSp>
        <p:nvCxnSpPr>
          <p:cNvPr id="17" name="Rak 16">
            <a:extLst>
              <a:ext uri="{FF2B5EF4-FFF2-40B4-BE49-F238E27FC236}">
                <a16:creationId xmlns:a16="http://schemas.microsoft.com/office/drawing/2014/main" id="{DD2E803F-F406-9447-A2BE-A172CF856F8D}"/>
              </a:ext>
              <a:ext uri="{C183D7F6-B498-43B3-948B-1728B52AA6E4}">
                <adec:decorative xmlns:adec="http://schemas.microsoft.com/office/drawing/2017/decorative" val="1"/>
              </a:ext>
            </a:extLst>
          </p:cNvPr>
          <p:cNvCxnSpPr>
            <a:cxnSpLocks/>
          </p:cNvCxnSpPr>
          <p:nvPr/>
        </p:nvCxnSpPr>
        <p:spPr>
          <a:xfrm>
            <a:off x="6934144" y="4607813"/>
            <a:ext cx="3244032"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4" name="Platshållare för bild 3">
            <a:extLst>
              <a:ext uri="{FF2B5EF4-FFF2-40B4-BE49-F238E27FC236}">
                <a16:creationId xmlns:a16="http://schemas.microsoft.com/office/drawing/2014/main" id="{68DE4A9C-E384-F94A-93EE-939DB95425D2}"/>
              </a:ext>
            </a:extLst>
          </p:cNvPr>
          <p:cNvSpPr>
            <a:spLocks noGrp="1"/>
          </p:cNvSpPr>
          <p:nvPr>
            <p:ph type="pic" sz="quarter" idx="19" hasCustomPrompt="1"/>
          </p:nvPr>
        </p:nvSpPr>
        <p:spPr>
          <a:xfrm>
            <a:off x="6931023" y="2233983"/>
            <a:ext cx="3248025" cy="2165350"/>
          </a:xfrm>
        </p:spPr>
        <p:txBody>
          <a:bodyPr>
            <a:noAutofit/>
          </a:bodyPr>
          <a:lstStyle/>
          <a:p>
            <a:r>
              <a:rPr lang="sv-SE"/>
              <a:t>Bild på dig själv</a:t>
            </a:r>
          </a:p>
        </p:txBody>
      </p:sp>
      <p:sp>
        <p:nvSpPr>
          <p:cNvPr id="16" name="textruta 15">
            <a:extLst>
              <a:ext uri="{FF2B5EF4-FFF2-40B4-BE49-F238E27FC236}">
                <a16:creationId xmlns:a16="http://schemas.microsoft.com/office/drawing/2014/main" id="{FF66A80E-FEAC-8A42-9487-C5ECB5DBD2A8}"/>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cxnSp>
        <p:nvCxnSpPr>
          <p:cNvPr id="18" name="Rak 17">
            <a:extLst>
              <a:ext uri="{FF2B5EF4-FFF2-40B4-BE49-F238E27FC236}">
                <a16:creationId xmlns:a16="http://schemas.microsoft.com/office/drawing/2014/main" id="{6100F67F-071C-6146-97D0-F614828C94A3}"/>
              </a:ext>
              <a:ext uri="{C183D7F6-B498-43B3-948B-1728B52AA6E4}">
                <adec:decorative xmlns:adec="http://schemas.microsoft.com/office/drawing/2017/decorative" val="1"/>
              </a:ext>
            </a:extLst>
          </p:cNvPr>
          <p:cNvCxnSpPr>
            <a:cxnSpLocks/>
          </p:cNvCxnSpPr>
          <p:nvPr/>
        </p:nvCxnSpPr>
        <p:spPr>
          <a:xfrm>
            <a:off x="6934144" y="4607813"/>
            <a:ext cx="3244032"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20" name="textruta 19">
            <a:extLst>
              <a:ext uri="{FF2B5EF4-FFF2-40B4-BE49-F238E27FC236}">
                <a16:creationId xmlns:a16="http://schemas.microsoft.com/office/drawing/2014/main" id="{0A8D8484-59C3-8349-BAA5-CEAFA1C0D9C5}"/>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cxnSp>
        <p:nvCxnSpPr>
          <p:cNvPr id="21" name="Rak 20">
            <a:extLst>
              <a:ext uri="{FF2B5EF4-FFF2-40B4-BE49-F238E27FC236}">
                <a16:creationId xmlns:a16="http://schemas.microsoft.com/office/drawing/2014/main" id="{524E0B9C-DC67-0549-A0B2-282456426A5C}"/>
              </a:ext>
              <a:ext uri="{C183D7F6-B498-43B3-948B-1728B52AA6E4}">
                <adec:decorative xmlns:adec="http://schemas.microsoft.com/office/drawing/2017/decorative" val="1"/>
              </a:ext>
            </a:extLst>
          </p:cNvPr>
          <p:cNvCxnSpPr>
            <a:cxnSpLocks/>
          </p:cNvCxnSpPr>
          <p:nvPr/>
        </p:nvCxnSpPr>
        <p:spPr>
          <a:xfrm>
            <a:off x="6934144" y="4607813"/>
            <a:ext cx="3244032" cy="0"/>
          </a:xfrm>
          <a:prstGeom prst="line">
            <a:avLst/>
          </a:prstGeom>
          <a:ln>
            <a:solidFill>
              <a:schemeClr val="accent1"/>
            </a:solidFill>
          </a:ln>
        </p:spPr>
        <p:style>
          <a:lnRef idx="3">
            <a:schemeClr val="dk1"/>
          </a:lnRef>
          <a:fillRef idx="0">
            <a:schemeClr val="dk1"/>
          </a:fillRef>
          <a:effectRef idx="2">
            <a:schemeClr val="dk1"/>
          </a:effectRef>
          <a:fontRef idx="minor">
            <a:schemeClr val="tx1"/>
          </a:fontRef>
        </p:style>
      </p:cxnSp>
      <p:sp>
        <p:nvSpPr>
          <p:cNvPr id="19" name="Platshållare för text 4">
            <a:extLst>
              <a:ext uri="{FF2B5EF4-FFF2-40B4-BE49-F238E27FC236}">
                <a16:creationId xmlns:a16="http://schemas.microsoft.com/office/drawing/2014/main" id="{5EB07202-8212-654C-85B1-39DF930B7CC6}"/>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cxnSp>
        <p:nvCxnSpPr>
          <p:cNvPr id="25" name="Rak 24">
            <a:extLst>
              <a:ext uri="{FF2B5EF4-FFF2-40B4-BE49-F238E27FC236}">
                <a16:creationId xmlns:a16="http://schemas.microsoft.com/office/drawing/2014/main" id="{1ADCBD2C-A602-624E-9EC1-B2E3C543F924}"/>
              </a:ext>
              <a:ext uri="{C183D7F6-B498-43B3-948B-1728B52AA6E4}">
                <adec:decorative xmlns:adec="http://schemas.microsoft.com/office/drawing/2017/decorative" val="1"/>
              </a:ext>
            </a:extLst>
          </p:cNvPr>
          <p:cNvCxnSpPr>
            <a:cxnSpLocks/>
          </p:cNvCxnSpPr>
          <p:nvPr/>
        </p:nvCxnSpPr>
        <p:spPr>
          <a:xfrm>
            <a:off x="1815879" y="4607813"/>
            <a:ext cx="3244032"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26" name="Platshållare för bild 3">
            <a:extLst>
              <a:ext uri="{FF2B5EF4-FFF2-40B4-BE49-F238E27FC236}">
                <a16:creationId xmlns:a16="http://schemas.microsoft.com/office/drawing/2014/main" id="{04C223F5-0591-924C-A8D1-991989345138}"/>
              </a:ext>
            </a:extLst>
          </p:cNvPr>
          <p:cNvSpPr>
            <a:spLocks noGrp="1"/>
          </p:cNvSpPr>
          <p:nvPr>
            <p:ph type="pic" sz="quarter" idx="23" hasCustomPrompt="1"/>
          </p:nvPr>
        </p:nvSpPr>
        <p:spPr>
          <a:xfrm>
            <a:off x="1812758" y="2233983"/>
            <a:ext cx="3248025" cy="2165350"/>
          </a:xfrm>
        </p:spPr>
        <p:txBody>
          <a:bodyPr>
            <a:noAutofit/>
          </a:bodyPr>
          <a:lstStyle/>
          <a:p>
            <a:r>
              <a:rPr lang="sv-SE"/>
              <a:t>Bild på dig själv</a:t>
            </a:r>
          </a:p>
        </p:txBody>
      </p:sp>
      <p:cxnSp>
        <p:nvCxnSpPr>
          <p:cNvPr id="27" name="Rak 26">
            <a:extLst>
              <a:ext uri="{FF2B5EF4-FFF2-40B4-BE49-F238E27FC236}">
                <a16:creationId xmlns:a16="http://schemas.microsoft.com/office/drawing/2014/main" id="{5790C99B-F61E-5341-B338-9537CF55B178}"/>
              </a:ext>
              <a:ext uri="{C183D7F6-B498-43B3-948B-1728B52AA6E4}">
                <adec:decorative xmlns:adec="http://schemas.microsoft.com/office/drawing/2017/decorative" val="1"/>
              </a:ext>
            </a:extLst>
          </p:cNvPr>
          <p:cNvCxnSpPr>
            <a:cxnSpLocks/>
          </p:cNvCxnSpPr>
          <p:nvPr/>
        </p:nvCxnSpPr>
        <p:spPr>
          <a:xfrm>
            <a:off x="1815879" y="4607813"/>
            <a:ext cx="3244032"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cxnSp>
        <p:nvCxnSpPr>
          <p:cNvPr id="28" name="Rak 27">
            <a:extLst>
              <a:ext uri="{FF2B5EF4-FFF2-40B4-BE49-F238E27FC236}">
                <a16:creationId xmlns:a16="http://schemas.microsoft.com/office/drawing/2014/main" id="{0B4A1200-CAE2-694C-A0EA-C1FE3341D488}"/>
              </a:ext>
              <a:ext uri="{C183D7F6-B498-43B3-948B-1728B52AA6E4}">
                <adec:decorative xmlns:adec="http://schemas.microsoft.com/office/drawing/2017/decorative" val="1"/>
              </a:ext>
            </a:extLst>
          </p:cNvPr>
          <p:cNvCxnSpPr>
            <a:cxnSpLocks/>
          </p:cNvCxnSpPr>
          <p:nvPr/>
        </p:nvCxnSpPr>
        <p:spPr>
          <a:xfrm>
            <a:off x="1815879" y="4607813"/>
            <a:ext cx="3244032" cy="0"/>
          </a:xfrm>
          <a:prstGeom prst="line">
            <a:avLst/>
          </a:prstGeom>
          <a:ln>
            <a:solidFill>
              <a:schemeClr val="accent1"/>
            </a:solidFill>
          </a:ln>
        </p:spPr>
        <p:style>
          <a:lnRef idx="3">
            <a:schemeClr val="dk1"/>
          </a:lnRef>
          <a:fillRef idx="0">
            <a:schemeClr val="dk1"/>
          </a:fillRef>
          <a:effectRef idx="2">
            <a:schemeClr val="dk1"/>
          </a:effectRef>
          <a:fontRef idx="minor">
            <a:schemeClr val="tx1"/>
          </a:fontRef>
        </p:style>
      </p:cxnSp>
      <p:sp>
        <p:nvSpPr>
          <p:cNvPr id="11" name="Platshållare för text 10">
            <a:extLst>
              <a:ext uri="{FF2B5EF4-FFF2-40B4-BE49-F238E27FC236}">
                <a16:creationId xmlns:a16="http://schemas.microsoft.com/office/drawing/2014/main" id="{9D02A7FB-5915-D94E-8851-431073B17169}"/>
              </a:ext>
            </a:extLst>
          </p:cNvPr>
          <p:cNvSpPr>
            <a:spLocks noGrp="1"/>
          </p:cNvSpPr>
          <p:nvPr>
            <p:ph type="body" sz="quarter" idx="27" hasCustomPrompt="1"/>
          </p:nvPr>
        </p:nvSpPr>
        <p:spPr>
          <a:xfrm>
            <a:off x="1812925" y="4608141"/>
            <a:ext cx="3243263" cy="1030000"/>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Namn </a:t>
            </a:r>
            <a:r>
              <a:rPr lang="sv-SE" err="1"/>
              <a:t>Namnsson</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err="1"/>
              <a:t>Namn.namnsson@skane.com</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+46 123 45 67 89</a:t>
            </a:r>
          </a:p>
        </p:txBody>
      </p:sp>
      <p:sp>
        <p:nvSpPr>
          <p:cNvPr id="24" name="Rubrik 1">
            <a:extLst>
              <a:ext uri="{FF2B5EF4-FFF2-40B4-BE49-F238E27FC236}">
                <a16:creationId xmlns:a16="http://schemas.microsoft.com/office/drawing/2014/main" id="{4D3875B9-E8CC-C643-882E-4D42B7337BFD}"/>
              </a:ext>
            </a:extLst>
          </p:cNvPr>
          <p:cNvSpPr>
            <a:spLocks noGrp="1"/>
          </p:cNvSpPr>
          <p:nvPr>
            <p:ph type="ctrTitle" hasCustomPrompt="1"/>
          </p:nvPr>
        </p:nvSpPr>
        <p:spPr>
          <a:xfrm>
            <a:off x="0" y="939604"/>
            <a:ext cx="12192000" cy="623248"/>
          </a:xfrm>
        </p:spPr>
        <p:txBody>
          <a:bodyPr lIns="0" tIns="0" rIns="0" bIns="0" anchor="b"/>
          <a:lstStyle>
            <a:lvl1pPr algn="ctr">
              <a:defRPr sz="4500" b="1">
                <a:solidFill>
                  <a:schemeClr val="tx1"/>
                </a:solidFill>
                <a:latin typeface="+mj-lt"/>
              </a:defRPr>
            </a:lvl1pPr>
          </a:lstStyle>
          <a:p>
            <a:r>
              <a:rPr lang="sv-SE"/>
              <a:t>Tack!</a:t>
            </a:r>
          </a:p>
        </p:txBody>
      </p:sp>
      <p:pic>
        <p:nvPicPr>
          <p:cNvPr id="23" name="Bildobjekt 22">
            <a:extLst>
              <a:ext uri="{FF2B5EF4-FFF2-40B4-BE49-F238E27FC236}">
                <a16:creationId xmlns:a16="http://schemas.microsoft.com/office/drawing/2014/main" id="{9A7134D3-2A07-BA46-B604-D58F500B35BC}"/>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227445827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838200" y="6356352"/>
            <a:ext cx="2743200" cy="365125"/>
          </a:xfrm>
          <a:prstGeom prst="rect">
            <a:avLst/>
          </a:prstGeom>
        </p:spPr>
        <p:txBody>
          <a:bodyPr/>
          <a:lstStyle/>
          <a:p>
            <a:fld id="{DA167641-3975-4A6D-B3BE-16D47647FBF1}" type="datetimeFigureOut">
              <a:rPr lang="sv-SE">
                <a:solidFill>
                  <a:prstClr val="black">
                    <a:tint val="75000"/>
                  </a:prstClr>
                </a:solidFill>
              </a:rPr>
              <a:pPr/>
              <a:t>2025-06-08</a:t>
            </a:fld>
            <a:endParaRPr lang="sv-SE">
              <a:solidFill>
                <a:prstClr val="black">
                  <a:tint val="75000"/>
                </a:prstClr>
              </a:solidFill>
            </a:endParaRPr>
          </a:p>
        </p:txBody>
      </p:sp>
      <p:sp>
        <p:nvSpPr>
          <p:cNvPr id="5" name="Platshållare för sidfot 4"/>
          <p:cNvSpPr>
            <a:spLocks noGrp="1"/>
          </p:cNvSpPr>
          <p:nvPr>
            <p:ph type="ftr" sz="quarter" idx="11"/>
          </p:nvPr>
        </p:nvSpPr>
        <p:spPr>
          <a:xfrm>
            <a:off x="4038600" y="6356352"/>
            <a:ext cx="4114800" cy="365125"/>
          </a:xfrm>
          <a:prstGeom prst="rect">
            <a:avLst/>
          </a:prstGeom>
        </p:spPr>
        <p:txBody>
          <a:bodyPr/>
          <a:lstStyle/>
          <a:p>
            <a:endParaRPr lang="sv-SE">
              <a:solidFill>
                <a:prstClr val="black">
                  <a:tint val="75000"/>
                </a:prstClr>
              </a:solidFill>
            </a:endParaRPr>
          </a:p>
        </p:txBody>
      </p:sp>
      <p:sp>
        <p:nvSpPr>
          <p:cNvPr id="6" name="Platshållare för bildnummer 5"/>
          <p:cNvSpPr>
            <a:spLocks noGrp="1"/>
          </p:cNvSpPr>
          <p:nvPr>
            <p:ph type="sldNum" sz="quarter" idx="12"/>
          </p:nvPr>
        </p:nvSpPr>
        <p:spPr/>
        <p:txBody>
          <a:bodyPr/>
          <a:lstStyle/>
          <a:p>
            <a:fld id="{953DE073-75E5-4898-9996-8A3249E77AF4}"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18146208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Text + bild höger">
    <p:spTree>
      <p:nvGrpSpPr>
        <p:cNvPr id="1" name=""/>
        <p:cNvGrpSpPr/>
        <p:nvPr/>
      </p:nvGrpSpPr>
      <p:grpSpPr>
        <a:xfrm>
          <a:off x="0" y="0"/>
          <a:ext cx="0" cy="0"/>
          <a:chOff x="0" y="0"/>
          <a:chExt cx="0" cy="0"/>
        </a:xfrm>
      </p:grpSpPr>
      <p:sp>
        <p:nvSpPr>
          <p:cNvPr id="20" name="Platshållare för bild 19">
            <a:extLst>
              <a:ext uri="{FF2B5EF4-FFF2-40B4-BE49-F238E27FC236}">
                <a16:creationId xmlns:a16="http://schemas.microsoft.com/office/drawing/2014/main" id="{084DA5EC-01DE-6F43-9ADF-AC5CD0D42902}"/>
              </a:ext>
            </a:extLst>
          </p:cNvPr>
          <p:cNvSpPr>
            <a:spLocks noGrp="1"/>
          </p:cNvSpPr>
          <p:nvPr>
            <p:ph type="pic" sz="quarter" idx="21"/>
          </p:nvPr>
        </p:nvSpPr>
        <p:spPr>
          <a:xfrm>
            <a:off x="7347674" y="0"/>
            <a:ext cx="4844327" cy="496853"/>
          </a:xfrm>
        </p:spPr>
        <p:txBody>
          <a:bodyPr/>
          <a:lstStyle>
            <a:lvl1pPr>
              <a:defRPr>
                <a:solidFill>
                  <a:srgbClr val="323232"/>
                </a:solidFill>
              </a:defRPr>
            </a:lvl1pPr>
          </a:lstStyle>
          <a:p>
            <a:endParaRPr lang="sv-SE"/>
          </a:p>
        </p:txBody>
      </p:sp>
      <p:sp>
        <p:nvSpPr>
          <p:cNvPr id="25" name="Diabildsnummer">
            <a:extLst>
              <a:ext uri="{FF2B5EF4-FFF2-40B4-BE49-F238E27FC236}">
                <a16:creationId xmlns:a16="http://schemas.microsoft.com/office/drawing/2014/main" id="{9B73B362-C9CE-A84A-949F-12E78960DBD9}"/>
              </a:ext>
            </a:extLst>
          </p:cNvPr>
          <p:cNvSpPr txBox="1">
            <a:spLocks noGrp="1"/>
          </p:cNvSpPr>
          <p:nvPr>
            <p:ph type="sldNum" sz="quarter" idx="4"/>
          </p:nvPr>
        </p:nvSpPr>
        <p:spPr>
          <a:xfrm>
            <a:off x="11812200" y="0"/>
            <a:ext cx="379800" cy="379800"/>
          </a:xfrm>
          <a:prstGeom prst="rect">
            <a:avLst/>
          </a:prstGeom>
          <a:solidFill>
            <a:srgbClr val="C02D18"/>
          </a:solidFill>
        </p:spPr>
        <p:txBody>
          <a:bodyPr anchor="ctr" anchorCtr="0"/>
          <a:lstStyle>
            <a:lvl1pPr>
              <a:defRPr sz="1200">
                <a:solidFill>
                  <a:schemeClr val="bg1"/>
                </a:solidFill>
              </a:defRPr>
            </a:lvl1pPr>
          </a:lstStyle>
          <a:p>
            <a:fld id="{86CB4B4D-7CA3-9044-876B-883B54F8677D}" type="slidenum">
              <a:rPr lang="sv-SE" smtClean="0"/>
              <a:pPr/>
              <a:t>‹#›</a:t>
            </a:fld>
            <a:endParaRPr lang="sv-SE" dirty="0"/>
          </a:p>
        </p:txBody>
      </p:sp>
      <p:sp>
        <p:nvSpPr>
          <p:cNvPr id="10" name="Platshållare för text 7">
            <a:extLst>
              <a:ext uri="{FF2B5EF4-FFF2-40B4-BE49-F238E27FC236}">
                <a16:creationId xmlns:a16="http://schemas.microsoft.com/office/drawing/2014/main" id="{7FFB9D7F-FB4B-2048-B80B-BBC60E69BC67}"/>
              </a:ext>
            </a:extLst>
          </p:cNvPr>
          <p:cNvSpPr>
            <a:spLocks noGrp="1"/>
          </p:cNvSpPr>
          <p:nvPr>
            <p:ph type="body" sz="quarter" idx="25"/>
          </p:nvPr>
        </p:nvSpPr>
        <p:spPr>
          <a:xfrm>
            <a:off x="637200" y="1841400"/>
            <a:ext cx="5957286" cy="2817488"/>
          </a:xfrm>
        </p:spPr>
        <p:txBody>
          <a:bodyPr/>
          <a:lstStyle>
            <a:lvl1pPr>
              <a:spcBef>
                <a:spcPts val="1500"/>
              </a:spcBef>
              <a:defRPr/>
            </a:lvl1pPr>
          </a:lstStyle>
          <a:p>
            <a:r>
              <a:rPr lang="sv-SE" dirty="0"/>
              <a:t>Redigera format för bakgrundstext
Nivå två
Nivå tre
Nivå fyra
Nivå fem</a:t>
            </a:r>
          </a:p>
        </p:txBody>
      </p:sp>
      <p:sp>
        <p:nvSpPr>
          <p:cNvPr id="11" name="Textslide">
            <a:extLst>
              <a:ext uri="{FF2B5EF4-FFF2-40B4-BE49-F238E27FC236}">
                <a16:creationId xmlns:a16="http://schemas.microsoft.com/office/drawing/2014/main" id="{BD2A5898-5325-3245-965C-082F2FEA82FB}"/>
              </a:ext>
            </a:extLst>
          </p:cNvPr>
          <p:cNvSpPr txBox="1">
            <a:spLocks noGrp="1"/>
          </p:cNvSpPr>
          <p:nvPr>
            <p:ph type="body" sz="quarter" idx="16" hasCustomPrompt="1"/>
          </p:nvPr>
        </p:nvSpPr>
        <p:spPr>
          <a:xfrm>
            <a:off x="640023" y="660821"/>
            <a:ext cx="5959943" cy="798474"/>
          </a:xfrm>
          <a:prstGeom prst="rect">
            <a:avLst/>
          </a:prstGeom>
        </p:spPr>
        <p:txBody>
          <a:bodyPr anchor="b"/>
          <a:lstStyle>
            <a:lvl1pPr marL="0" indent="0">
              <a:lnSpc>
                <a:spcPct val="80000"/>
              </a:lnSpc>
              <a:spcBef>
                <a:spcPts val="0"/>
              </a:spcBef>
              <a:buSzTx/>
              <a:buNone/>
              <a:defRPr sz="5600" b="1"/>
            </a:lvl1pPr>
          </a:lstStyle>
          <a:p>
            <a:r>
              <a:rPr lang="sv-SE" dirty="0"/>
              <a:t>Bild + text</a:t>
            </a:r>
            <a:endParaRPr dirty="0"/>
          </a:p>
        </p:txBody>
      </p:sp>
      <p:sp>
        <p:nvSpPr>
          <p:cNvPr id="12" name="Bild: John Doe">
            <a:extLst>
              <a:ext uri="{FF2B5EF4-FFF2-40B4-BE49-F238E27FC236}">
                <a16:creationId xmlns:a16="http://schemas.microsoft.com/office/drawing/2014/main" id="{755196F5-D333-AD4A-96AC-D1E63C6CF0F0}"/>
              </a:ext>
            </a:extLst>
          </p:cNvPr>
          <p:cNvSpPr txBox="1">
            <a:spLocks noGrp="1"/>
          </p:cNvSpPr>
          <p:nvPr>
            <p:ph type="body" sz="quarter" idx="15" hasCustomPrompt="1"/>
          </p:nvPr>
        </p:nvSpPr>
        <p:spPr>
          <a:xfrm>
            <a:off x="9953279" y="6573156"/>
            <a:ext cx="2131346" cy="247554"/>
          </a:xfrm>
          <a:prstGeom prst="rect">
            <a:avLst/>
          </a:prstGeom>
        </p:spPr>
        <p:txBody>
          <a:bodyPr wrap="square">
            <a:spAutoFit/>
          </a:bodyPr>
          <a:lstStyle>
            <a:lvl1pPr marL="0" indent="0" algn="r">
              <a:spcBef>
                <a:spcPts val="0"/>
              </a:spcBef>
              <a:buSzTx/>
              <a:buNone/>
              <a:defRPr sz="1000" i="1">
                <a:solidFill>
                  <a:schemeClr val="bg1"/>
                </a:solidFill>
              </a:defRPr>
            </a:lvl1pPr>
          </a:lstStyle>
          <a:p>
            <a:r>
              <a:rPr lang="sv-SE" dirty="0" err="1"/>
              <a:t>Fotograferns</a:t>
            </a:r>
            <a:r>
              <a:rPr lang="sv-SE" dirty="0"/>
              <a:t> namn</a:t>
            </a:r>
            <a:endParaRPr dirty="0"/>
          </a:p>
        </p:txBody>
      </p:sp>
      <p:pic>
        <p:nvPicPr>
          <p:cNvPr id="8" name="Bildobjekt 7">
            <a:extLst>
              <a:ext uri="{FF2B5EF4-FFF2-40B4-BE49-F238E27FC236}">
                <a16:creationId xmlns:a16="http://schemas.microsoft.com/office/drawing/2014/main" id="{3CDB6321-338A-6945-ACB5-B3E796DE6E9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8537" y="6218742"/>
            <a:ext cx="1587500" cy="182563"/>
          </a:xfrm>
          <a:prstGeom prst="rect">
            <a:avLst/>
          </a:prstGeom>
        </p:spPr>
      </p:pic>
    </p:spTree>
    <p:extLst>
      <p:ext uri="{BB962C8B-B14F-4D97-AF65-F5344CB8AC3E}">
        <p14:creationId xmlns:p14="http://schemas.microsoft.com/office/powerpoint/2010/main" val="353397023"/>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Text + Diagram">
    <p:spTree>
      <p:nvGrpSpPr>
        <p:cNvPr id="1" name=""/>
        <p:cNvGrpSpPr/>
        <p:nvPr/>
      </p:nvGrpSpPr>
      <p:grpSpPr>
        <a:xfrm>
          <a:off x="0" y="0"/>
          <a:ext cx="0" cy="0"/>
          <a:chOff x="0" y="0"/>
          <a:chExt cx="0" cy="0"/>
        </a:xfrm>
      </p:grpSpPr>
      <p:sp>
        <p:nvSpPr>
          <p:cNvPr id="74" name="Rektangel"/>
          <p:cNvSpPr/>
          <p:nvPr/>
        </p:nvSpPr>
        <p:spPr>
          <a:xfrm>
            <a:off x="6083793" y="1841500"/>
            <a:ext cx="24414" cy="3175000"/>
          </a:xfrm>
          <a:prstGeom prst="rect">
            <a:avLst/>
          </a:prstGeom>
          <a:solidFill>
            <a:srgbClr val="C02D18"/>
          </a:solidFill>
          <a:ln w="12700">
            <a:miter lim="400000"/>
          </a:ln>
        </p:spPr>
        <p:txBody>
          <a:bodyPr lIns="88900" tIns="88900" rIns="88900" bIns="88900"/>
          <a:lstStyle/>
          <a:p>
            <a:pPr>
              <a:spcBef>
                <a:spcPts val="500"/>
              </a:spcBef>
              <a:defRPr sz="2400" b="0">
                <a:solidFill>
                  <a:srgbClr val="FFFFFF"/>
                </a:solidFill>
              </a:defRPr>
            </a:pPr>
            <a:endParaRPr sz="1200"/>
          </a:p>
        </p:txBody>
      </p:sp>
      <p:sp>
        <p:nvSpPr>
          <p:cNvPr id="77" name="Textslide"/>
          <p:cNvSpPr txBox="1">
            <a:spLocks noGrp="1"/>
          </p:cNvSpPr>
          <p:nvPr>
            <p:ph type="body" sz="quarter" idx="15" hasCustomPrompt="1"/>
          </p:nvPr>
        </p:nvSpPr>
        <p:spPr>
          <a:xfrm>
            <a:off x="636810" y="660821"/>
            <a:ext cx="10502901" cy="798474"/>
          </a:xfrm>
          <a:prstGeom prst="rect">
            <a:avLst/>
          </a:prstGeom>
        </p:spPr>
        <p:txBody>
          <a:bodyPr anchor="b"/>
          <a:lstStyle>
            <a:lvl1pPr marL="0" indent="0">
              <a:lnSpc>
                <a:spcPct val="80000"/>
              </a:lnSpc>
              <a:spcBef>
                <a:spcPts val="0"/>
              </a:spcBef>
              <a:buSzTx/>
              <a:buNone/>
              <a:defRPr sz="5600" b="1"/>
            </a:lvl1pPr>
          </a:lstStyle>
          <a:p>
            <a:r>
              <a:rPr lang="sv-SE" dirty="0"/>
              <a:t>Text + diagram</a:t>
            </a:r>
            <a:endParaRPr dirty="0"/>
          </a:p>
        </p:txBody>
      </p:sp>
      <p:sp>
        <p:nvSpPr>
          <p:cNvPr id="10" name="Diabildsnummer">
            <a:extLst>
              <a:ext uri="{FF2B5EF4-FFF2-40B4-BE49-F238E27FC236}">
                <a16:creationId xmlns:a16="http://schemas.microsoft.com/office/drawing/2014/main" id="{63CA0A65-0B4D-FF41-AE06-4E061CBC78CE}"/>
              </a:ext>
            </a:extLst>
          </p:cNvPr>
          <p:cNvSpPr txBox="1">
            <a:spLocks noGrp="1"/>
          </p:cNvSpPr>
          <p:nvPr>
            <p:ph type="sldNum" sz="quarter" idx="4"/>
          </p:nvPr>
        </p:nvSpPr>
        <p:spPr>
          <a:xfrm>
            <a:off x="11812200" y="0"/>
            <a:ext cx="379800" cy="379800"/>
          </a:xfrm>
          <a:prstGeom prst="rect">
            <a:avLst/>
          </a:prstGeom>
          <a:solidFill>
            <a:srgbClr val="C02D18"/>
          </a:solidFill>
        </p:spPr>
        <p:txBody>
          <a:bodyPr anchor="ctr" anchorCtr="0"/>
          <a:lstStyle>
            <a:lvl1pPr>
              <a:defRPr sz="1200">
                <a:solidFill>
                  <a:schemeClr val="bg1"/>
                </a:solidFill>
              </a:defRPr>
            </a:lvl1pPr>
          </a:lstStyle>
          <a:p>
            <a:fld id="{86CB4B4D-7CA3-9044-876B-883B54F8677D}" type="slidenum">
              <a:rPr lang="sv-SE" smtClean="0"/>
              <a:pPr/>
              <a:t>‹#›</a:t>
            </a:fld>
            <a:endParaRPr lang="sv-SE" dirty="0"/>
          </a:p>
        </p:txBody>
      </p:sp>
      <p:sp>
        <p:nvSpPr>
          <p:cNvPr id="11" name="Platshållare för text 7">
            <a:extLst>
              <a:ext uri="{FF2B5EF4-FFF2-40B4-BE49-F238E27FC236}">
                <a16:creationId xmlns:a16="http://schemas.microsoft.com/office/drawing/2014/main" id="{B76435E6-F17D-D246-9CA2-6888129CDE13}"/>
              </a:ext>
            </a:extLst>
          </p:cNvPr>
          <p:cNvSpPr>
            <a:spLocks noGrp="1"/>
          </p:cNvSpPr>
          <p:nvPr>
            <p:ph type="body" sz="quarter" idx="25"/>
          </p:nvPr>
        </p:nvSpPr>
        <p:spPr>
          <a:xfrm>
            <a:off x="636588" y="1841500"/>
            <a:ext cx="4878388" cy="3205287"/>
          </a:xfrm>
        </p:spPr>
        <p:txBody>
          <a:bodyPr/>
          <a:lstStyle>
            <a:lvl1pPr>
              <a:spcBef>
                <a:spcPts val="1500"/>
              </a:spcBef>
              <a:defRPr/>
            </a:lvl1pPr>
          </a:lstStyle>
          <a:p>
            <a:r>
              <a:rPr lang="sv-SE" dirty="0"/>
              <a:t>Redigera format för bakgrundstext
Nivå två
Nivå tre
Nivå fyra
Nivå fem</a:t>
            </a:r>
          </a:p>
        </p:txBody>
      </p:sp>
      <p:sp>
        <p:nvSpPr>
          <p:cNvPr id="3" name="Platshållare för diagram 2">
            <a:extLst>
              <a:ext uri="{FF2B5EF4-FFF2-40B4-BE49-F238E27FC236}">
                <a16:creationId xmlns:a16="http://schemas.microsoft.com/office/drawing/2014/main" id="{A8AB6170-9B98-B446-B630-5C3A2A67AA6F}"/>
              </a:ext>
            </a:extLst>
          </p:cNvPr>
          <p:cNvSpPr>
            <a:spLocks noGrp="1"/>
          </p:cNvSpPr>
          <p:nvPr>
            <p:ph type="chart" sz="quarter" idx="26"/>
          </p:nvPr>
        </p:nvSpPr>
        <p:spPr>
          <a:xfrm>
            <a:off x="6677024" y="1841500"/>
            <a:ext cx="4490245" cy="496853"/>
          </a:xfrm>
        </p:spPr>
        <p:txBody>
          <a:bodyPr/>
          <a:lstStyle/>
          <a:p>
            <a:endParaRPr lang="sv-SE"/>
          </a:p>
        </p:txBody>
      </p:sp>
      <p:pic>
        <p:nvPicPr>
          <p:cNvPr id="8" name="Bildobjekt 7">
            <a:extLst>
              <a:ext uri="{FF2B5EF4-FFF2-40B4-BE49-F238E27FC236}">
                <a16:creationId xmlns:a16="http://schemas.microsoft.com/office/drawing/2014/main" id="{26218744-2B66-AF46-84AF-D51D994884D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8537" y="6218742"/>
            <a:ext cx="1587500" cy="182563"/>
          </a:xfrm>
          <a:prstGeom prst="rect">
            <a:avLst/>
          </a:prstGeom>
        </p:spPr>
      </p:pic>
    </p:spTree>
    <p:extLst>
      <p:ext uri="{BB962C8B-B14F-4D97-AF65-F5344CB8AC3E}">
        <p14:creationId xmlns:p14="http://schemas.microsoft.com/office/powerpoint/2010/main" val="1311212318"/>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Citat - Centrera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ktangel 1">
            <a:extLst>
              <a:ext uri="{FF2B5EF4-FFF2-40B4-BE49-F238E27FC236}">
                <a16:creationId xmlns:a16="http://schemas.microsoft.com/office/drawing/2014/main" id="{40CCDD52-38D7-DD40-80B4-5B71AE8EB281}"/>
              </a:ext>
            </a:extLst>
          </p:cNvPr>
          <p:cNvSpPr/>
          <p:nvPr userDrawn="1"/>
        </p:nvSpPr>
        <p:spPr>
          <a:xfrm>
            <a:off x="0" y="0"/>
            <a:ext cx="12192000" cy="428322"/>
          </a:xfrm>
          <a:prstGeom prst="rect">
            <a:avLst/>
          </a:prstGeom>
          <a:solidFill>
            <a:srgbClr val="000000">
              <a:alpha val="52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88900" tIns="88900" rIns="88900" bIns="88900" numCol="1" spcCol="38100" rtlCol="0" anchor="t">
            <a:spAutoFit/>
          </a:bodyPr>
          <a:lstStyle/>
          <a:p>
            <a:pPr marL="0" marR="0" indent="0" algn="ctr" defTabSz="412750" rtl="0" fontAlgn="auto" latinLnBrk="0" hangingPunct="0">
              <a:lnSpc>
                <a:spcPct val="100000"/>
              </a:lnSpc>
              <a:spcBef>
                <a:spcPts val="500"/>
              </a:spcBef>
              <a:spcAft>
                <a:spcPts val="0"/>
              </a:spcAft>
              <a:buClrTx/>
              <a:buSzTx/>
              <a:buFontTx/>
              <a:buNone/>
              <a:tabLst/>
            </a:pPr>
            <a:endParaRPr kumimoji="0" lang="sv-SE" sz="1200" b="0" i="0" u="none" strike="noStrike" cap="none" spc="0" normalizeH="0" baseline="0">
              <a:ln>
                <a:noFill/>
              </a:ln>
              <a:solidFill>
                <a:srgbClr val="FFFFFF"/>
              </a:solidFill>
              <a:effectLst/>
              <a:uFillTx/>
              <a:latin typeface="+mn-lt"/>
              <a:ea typeface="+mn-ea"/>
              <a:cs typeface="+mn-cs"/>
              <a:sym typeface="Calibri"/>
            </a:endParaRPr>
          </a:p>
        </p:txBody>
      </p:sp>
      <p:sp>
        <p:nvSpPr>
          <p:cNvPr id="10" name="Diabildsnummer">
            <a:extLst>
              <a:ext uri="{FF2B5EF4-FFF2-40B4-BE49-F238E27FC236}">
                <a16:creationId xmlns:a16="http://schemas.microsoft.com/office/drawing/2014/main" id="{C2CE168D-F6B2-FA46-9B91-720905C9AD5F}"/>
              </a:ext>
            </a:extLst>
          </p:cNvPr>
          <p:cNvSpPr txBox="1">
            <a:spLocks noGrp="1"/>
          </p:cNvSpPr>
          <p:nvPr>
            <p:ph type="sldNum" sz="quarter" idx="4"/>
          </p:nvPr>
        </p:nvSpPr>
        <p:spPr>
          <a:xfrm>
            <a:off x="11812200" y="0"/>
            <a:ext cx="379800" cy="379800"/>
          </a:xfrm>
          <a:prstGeom prst="rect">
            <a:avLst/>
          </a:prstGeom>
          <a:solidFill>
            <a:srgbClr val="C02D18"/>
          </a:solidFill>
        </p:spPr>
        <p:txBody>
          <a:bodyPr anchor="ctr" anchorCtr="0"/>
          <a:lstStyle>
            <a:lvl1pPr>
              <a:defRPr sz="1200">
                <a:solidFill>
                  <a:schemeClr val="bg1"/>
                </a:solidFill>
              </a:defRPr>
            </a:lvl1pPr>
          </a:lstStyle>
          <a:p>
            <a:fld id="{86CB4B4D-7CA3-9044-876B-883B54F8677D}" type="slidenum">
              <a:rPr lang="sv-SE" smtClean="0"/>
              <a:pPr/>
              <a:t>‹#›</a:t>
            </a:fld>
            <a:endParaRPr lang="sv-SE" dirty="0"/>
          </a:p>
        </p:txBody>
      </p:sp>
      <p:sp>
        <p:nvSpPr>
          <p:cNvPr id="13" name="Platshållare för text 4">
            <a:extLst>
              <a:ext uri="{FF2B5EF4-FFF2-40B4-BE49-F238E27FC236}">
                <a16:creationId xmlns:a16="http://schemas.microsoft.com/office/drawing/2014/main" id="{95131F2F-21FA-514C-A911-0F6755C163BE}"/>
              </a:ext>
            </a:extLst>
          </p:cNvPr>
          <p:cNvSpPr>
            <a:spLocks noGrp="1"/>
          </p:cNvSpPr>
          <p:nvPr>
            <p:ph type="body" sz="quarter" idx="23" hasCustomPrompt="1"/>
          </p:nvPr>
        </p:nvSpPr>
        <p:spPr>
          <a:xfrm>
            <a:off x="2647044" y="2534479"/>
            <a:ext cx="6897912" cy="786210"/>
          </a:xfrm>
        </p:spPr>
        <p:txBody>
          <a:bodyPr>
            <a:noAutofit/>
          </a:bodyPr>
          <a:lstStyle>
            <a:lvl1pPr marL="0" indent="0" algn="ctr">
              <a:lnSpc>
                <a:spcPct val="100000"/>
              </a:lnSpc>
              <a:buNone/>
              <a:defRPr sz="2250">
                <a:solidFill>
                  <a:schemeClr val="bg1"/>
                </a:solidFill>
                <a:latin typeface="+mn-ea"/>
                <a:ea typeface="+mn-ea"/>
              </a:defRPr>
            </a:lvl1pPr>
          </a:lstStyle>
          <a:p>
            <a:r>
              <a:rPr lang="sv-SE" dirty="0"/>
              <a:t>Skåne is the </a:t>
            </a:r>
            <a:r>
              <a:rPr lang="sv-SE" dirty="0" err="1"/>
              <a:t>southernmost</a:t>
            </a:r>
            <a:r>
              <a:rPr lang="sv-SE" dirty="0"/>
              <a:t> region </a:t>
            </a:r>
            <a:r>
              <a:rPr lang="sv-SE" dirty="0" err="1"/>
              <a:t>of</a:t>
            </a:r>
            <a:r>
              <a:rPr lang="sv-SE" dirty="0"/>
              <a:t> Sweden, a country </a:t>
            </a:r>
            <a:r>
              <a:rPr lang="sv-SE" dirty="0" err="1"/>
              <a:t>that</a:t>
            </a:r>
            <a:r>
              <a:rPr lang="sv-SE" dirty="0"/>
              <a:t> </a:t>
            </a:r>
            <a:r>
              <a:rPr lang="sv-SE" dirty="0" err="1"/>
              <a:t>year</a:t>
            </a:r>
            <a:r>
              <a:rPr lang="sv-SE" dirty="0"/>
              <a:t> </a:t>
            </a:r>
            <a:r>
              <a:rPr lang="sv-SE" dirty="0" err="1"/>
              <a:t>after</a:t>
            </a:r>
            <a:r>
              <a:rPr lang="sv-SE" dirty="0"/>
              <a:t> </a:t>
            </a:r>
            <a:r>
              <a:rPr lang="sv-SE" dirty="0" err="1"/>
              <a:t>year</a:t>
            </a:r>
            <a:r>
              <a:rPr lang="sv-SE" dirty="0"/>
              <a:t> </a:t>
            </a:r>
            <a:r>
              <a:rPr lang="sv-SE" dirty="0" err="1"/>
              <a:t>excels</a:t>
            </a:r>
            <a:r>
              <a:rPr lang="sv-SE" dirty="0"/>
              <a:t> at… ’just </a:t>
            </a:r>
            <a:r>
              <a:rPr lang="sv-SE" dirty="0" err="1"/>
              <a:t>about</a:t>
            </a:r>
            <a:r>
              <a:rPr lang="sv-SE" dirty="0"/>
              <a:t> </a:t>
            </a:r>
            <a:r>
              <a:rPr lang="sv-SE" dirty="0" err="1"/>
              <a:t>everything</a:t>
            </a:r>
            <a:r>
              <a:rPr lang="sv-SE" dirty="0"/>
              <a:t>’.</a:t>
            </a:r>
          </a:p>
        </p:txBody>
      </p:sp>
      <p:sp>
        <p:nvSpPr>
          <p:cNvPr id="14" name="Platshållare för text 6">
            <a:extLst>
              <a:ext uri="{FF2B5EF4-FFF2-40B4-BE49-F238E27FC236}">
                <a16:creationId xmlns:a16="http://schemas.microsoft.com/office/drawing/2014/main" id="{D752FF73-F876-124B-BC0C-A2FF9A7C5F1F}"/>
              </a:ext>
            </a:extLst>
          </p:cNvPr>
          <p:cNvSpPr>
            <a:spLocks noGrp="1"/>
          </p:cNvSpPr>
          <p:nvPr>
            <p:ph type="body" sz="quarter" idx="24" hasCustomPrompt="1"/>
          </p:nvPr>
        </p:nvSpPr>
        <p:spPr>
          <a:xfrm>
            <a:off x="3823097" y="3429000"/>
            <a:ext cx="4545807" cy="333375"/>
          </a:xfrm>
        </p:spPr>
        <p:txBody>
          <a:bodyPr>
            <a:normAutofit/>
          </a:bodyPr>
          <a:lstStyle>
            <a:lvl1pPr marL="0" indent="0" algn="ctr">
              <a:buFontTx/>
              <a:buNone/>
              <a:defRPr sz="1500">
                <a:solidFill>
                  <a:schemeClr val="bg1"/>
                </a:solidFill>
              </a:defRPr>
            </a:lvl1pPr>
          </a:lstStyle>
          <a:p>
            <a:r>
              <a:rPr lang="sv-SE" dirty="0"/>
              <a:t>- World </a:t>
            </a:r>
            <a:r>
              <a:rPr lang="sv-SE" dirty="0" err="1"/>
              <a:t>Economic</a:t>
            </a:r>
            <a:r>
              <a:rPr lang="sv-SE" dirty="0"/>
              <a:t> Forum 2017</a:t>
            </a:r>
          </a:p>
        </p:txBody>
      </p:sp>
      <p:sp>
        <p:nvSpPr>
          <p:cNvPr id="8" name="Bild: John Doe">
            <a:extLst>
              <a:ext uri="{FF2B5EF4-FFF2-40B4-BE49-F238E27FC236}">
                <a16:creationId xmlns:a16="http://schemas.microsoft.com/office/drawing/2014/main" id="{710CA939-B7E3-6F41-8820-5C5B5CAC8E9B}"/>
              </a:ext>
            </a:extLst>
          </p:cNvPr>
          <p:cNvSpPr txBox="1">
            <a:spLocks noGrp="1"/>
          </p:cNvSpPr>
          <p:nvPr>
            <p:ph type="body" sz="quarter" idx="15" hasCustomPrompt="1"/>
          </p:nvPr>
        </p:nvSpPr>
        <p:spPr>
          <a:xfrm>
            <a:off x="9953279" y="6573156"/>
            <a:ext cx="2131346" cy="247554"/>
          </a:xfrm>
          <a:prstGeom prst="rect">
            <a:avLst/>
          </a:prstGeom>
        </p:spPr>
        <p:txBody>
          <a:bodyPr wrap="square">
            <a:spAutoFit/>
          </a:bodyPr>
          <a:lstStyle>
            <a:lvl1pPr marL="0" indent="0" algn="r">
              <a:spcBef>
                <a:spcPts val="0"/>
              </a:spcBef>
              <a:buSzTx/>
              <a:buNone/>
              <a:defRPr sz="1000" i="1">
                <a:solidFill>
                  <a:schemeClr val="bg1"/>
                </a:solidFill>
              </a:defRPr>
            </a:lvl1pPr>
          </a:lstStyle>
          <a:p>
            <a:r>
              <a:rPr lang="sv-SE" dirty="0" err="1"/>
              <a:t>Fotograferns</a:t>
            </a:r>
            <a:r>
              <a:rPr lang="sv-SE" dirty="0"/>
              <a:t> namn</a:t>
            </a:r>
            <a:endParaRPr dirty="0"/>
          </a:p>
        </p:txBody>
      </p:sp>
      <p:pic>
        <p:nvPicPr>
          <p:cNvPr id="9" name="Bildobjekt 8">
            <a:extLst>
              <a:ext uri="{FF2B5EF4-FFF2-40B4-BE49-F238E27FC236}">
                <a16:creationId xmlns:a16="http://schemas.microsoft.com/office/drawing/2014/main" id="{BF488460-D6D2-F248-99AA-C84F1C5C23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8537" y="6218742"/>
            <a:ext cx="1587500" cy="182563"/>
          </a:xfrm>
          <a:prstGeom prst="rect">
            <a:avLst/>
          </a:prstGeom>
        </p:spPr>
      </p:pic>
    </p:spTree>
    <p:extLst>
      <p:ext uri="{BB962C8B-B14F-4D97-AF65-F5344CB8AC3E}">
        <p14:creationId xmlns:p14="http://schemas.microsoft.com/office/powerpoint/2010/main" val="1980271174"/>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Citat - vit logotyp">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9" name="Rektangel"/>
          <p:cNvSpPr/>
          <p:nvPr/>
        </p:nvSpPr>
        <p:spPr>
          <a:xfrm>
            <a:off x="706660" y="547084"/>
            <a:ext cx="22462" cy="1905001"/>
          </a:xfrm>
          <a:prstGeom prst="rect">
            <a:avLst/>
          </a:prstGeom>
          <a:solidFill>
            <a:srgbClr val="C02D18"/>
          </a:solidFill>
          <a:ln w="12700">
            <a:miter lim="400000"/>
          </a:ln>
        </p:spPr>
        <p:txBody>
          <a:bodyPr lIns="88900" tIns="88900" rIns="88900" bIns="88900"/>
          <a:lstStyle/>
          <a:p>
            <a:pPr>
              <a:spcBef>
                <a:spcPts val="500"/>
              </a:spcBef>
              <a:defRPr sz="2400" b="0">
                <a:solidFill>
                  <a:srgbClr val="FFFFFF"/>
                </a:solidFill>
              </a:defRPr>
            </a:pPr>
            <a:endParaRPr sz="1200"/>
          </a:p>
        </p:txBody>
      </p:sp>
      <p:sp>
        <p:nvSpPr>
          <p:cNvPr id="10" name="Diabildsnummer">
            <a:extLst>
              <a:ext uri="{FF2B5EF4-FFF2-40B4-BE49-F238E27FC236}">
                <a16:creationId xmlns:a16="http://schemas.microsoft.com/office/drawing/2014/main" id="{C2CE168D-F6B2-FA46-9B91-720905C9AD5F}"/>
              </a:ext>
            </a:extLst>
          </p:cNvPr>
          <p:cNvSpPr txBox="1">
            <a:spLocks noGrp="1"/>
          </p:cNvSpPr>
          <p:nvPr>
            <p:ph type="sldNum" sz="quarter" idx="4"/>
          </p:nvPr>
        </p:nvSpPr>
        <p:spPr>
          <a:xfrm>
            <a:off x="11812200" y="0"/>
            <a:ext cx="379800" cy="379800"/>
          </a:xfrm>
          <a:prstGeom prst="rect">
            <a:avLst/>
          </a:prstGeom>
          <a:solidFill>
            <a:srgbClr val="C02D18"/>
          </a:solidFill>
        </p:spPr>
        <p:txBody>
          <a:bodyPr anchor="ctr" anchorCtr="0"/>
          <a:lstStyle>
            <a:lvl1pPr>
              <a:defRPr sz="1200">
                <a:solidFill>
                  <a:schemeClr val="bg1"/>
                </a:solidFill>
              </a:defRPr>
            </a:lvl1pPr>
          </a:lstStyle>
          <a:p>
            <a:fld id="{86CB4B4D-7CA3-9044-876B-883B54F8677D}" type="slidenum">
              <a:rPr lang="sv-SE" smtClean="0"/>
              <a:pPr/>
              <a:t>‹#›</a:t>
            </a:fld>
            <a:endParaRPr lang="sv-SE" dirty="0"/>
          </a:p>
        </p:txBody>
      </p:sp>
      <p:sp>
        <p:nvSpPr>
          <p:cNvPr id="13" name="Platshållare för text 4">
            <a:extLst>
              <a:ext uri="{FF2B5EF4-FFF2-40B4-BE49-F238E27FC236}">
                <a16:creationId xmlns:a16="http://schemas.microsoft.com/office/drawing/2014/main" id="{95131F2F-21FA-514C-A911-0F6755C163BE}"/>
              </a:ext>
            </a:extLst>
          </p:cNvPr>
          <p:cNvSpPr>
            <a:spLocks noGrp="1"/>
          </p:cNvSpPr>
          <p:nvPr>
            <p:ph type="body" sz="quarter" idx="23" hasCustomPrompt="1"/>
          </p:nvPr>
        </p:nvSpPr>
        <p:spPr>
          <a:xfrm>
            <a:off x="920638" y="752653"/>
            <a:ext cx="4545807" cy="1098000"/>
          </a:xfrm>
        </p:spPr>
        <p:txBody>
          <a:bodyPr>
            <a:noAutofit/>
          </a:bodyPr>
          <a:lstStyle>
            <a:lvl1pPr marL="0" indent="0">
              <a:lnSpc>
                <a:spcPct val="100000"/>
              </a:lnSpc>
              <a:buNone/>
              <a:defRPr sz="2250">
                <a:latin typeface="+mn-ea"/>
                <a:ea typeface="+mn-ea"/>
              </a:defRPr>
            </a:lvl1pPr>
          </a:lstStyle>
          <a:p>
            <a:r>
              <a:rPr lang="sv-SE" dirty="0"/>
              <a:t>Skåne is the </a:t>
            </a:r>
            <a:r>
              <a:rPr lang="sv-SE" dirty="0" err="1"/>
              <a:t>southernmost</a:t>
            </a:r>
            <a:r>
              <a:rPr lang="sv-SE" dirty="0"/>
              <a:t> region </a:t>
            </a:r>
            <a:r>
              <a:rPr lang="sv-SE" dirty="0" err="1"/>
              <a:t>of</a:t>
            </a:r>
            <a:r>
              <a:rPr lang="sv-SE" dirty="0"/>
              <a:t> Sweden, a country </a:t>
            </a:r>
            <a:r>
              <a:rPr lang="sv-SE" dirty="0" err="1"/>
              <a:t>that</a:t>
            </a:r>
            <a:r>
              <a:rPr lang="sv-SE" dirty="0"/>
              <a:t> </a:t>
            </a:r>
            <a:r>
              <a:rPr lang="sv-SE" dirty="0" err="1"/>
              <a:t>year</a:t>
            </a:r>
            <a:r>
              <a:rPr lang="sv-SE" dirty="0"/>
              <a:t> </a:t>
            </a:r>
            <a:r>
              <a:rPr lang="sv-SE" dirty="0" err="1"/>
              <a:t>after</a:t>
            </a:r>
            <a:r>
              <a:rPr lang="sv-SE" dirty="0"/>
              <a:t> </a:t>
            </a:r>
            <a:r>
              <a:rPr lang="sv-SE" dirty="0" err="1"/>
              <a:t>year</a:t>
            </a:r>
            <a:r>
              <a:rPr lang="sv-SE" dirty="0"/>
              <a:t> </a:t>
            </a:r>
            <a:r>
              <a:rPr lang="sv-SE" dirty="0" err="1"/>
              <a:t>excels</a:t>
            </a:r>
            <a:r>
              <a:rPr lang="sv-SE" dirty="0"/>
              <a:t> at… ’just </a:t>
            </a:r>
            <a:r>
              <a:rPr lang="sv-SE" dirty="0" err="1"/>
              <a:t>about</a:t>
            </a:r>
            <a:r>
              <a:rPr lang="sv-SE" dirty="0"/>
              <a:t> </a:t>
            </a:r>
            <a:r>
              <a:rPr lang="sv-SE" dirty="0" err="1"/>
              <a:t>everything</a:t>
            </a:r>
            <a:r>
              <a:rPr lang="sv-SE" dirty="0"/>
              <a:t>’.</a:t>
            </a:r>
          </a:p>
        </p:txBody>
      </p:sp>
      <p:sp>
        <p:nvSpPr>
          <p:cNvPr id="14" name="Platshållare för text 6">
            <a:extLst>
              <a:ext uri="{FF2B5EF4-FFF2-40B4-BE49-F238E27FC236}">
                <a16:creationId xmlns:a16="http://schemas.microsoft.com/office/drawing/2014/main" id="{D752FF73-F876-124B-BC0C-A2FF9A7C5F1F}"/>
              </a:ext>
            </a:extLst>
          </p:cNvPr>
          <p:cNvSpPr>
            <a:spLocks noGrp="1"/>
          </p:cNvSpPr>
          <p:nvPr>
            <p:ph type="body" sz="quarter" idx="24" hasCustomPrompt="1"/>
          </p:nvPr>
        </p:nvSpPr>
        <p:spPr>
          <a:xfrm>
            <a:off x="920750" y="1889314"/>
            <a:ext cx="4545807" cy="333375"/>
          </a:xfrm>
        </p:spPr>
        <p:txBody>
          <a:bodyPr>
            <a:normAutofit/>
          </a:bodyPr>
          <a:lstStyle>
            <a:lvl1pPr marL="0" indent="0">
              <a:buFontTx/>
              <a:buNone/>
              <a:defRPr sz="1500"/>
            </a:lvl1pPr>
          </a:lstStyle>
          <a:p>
            <a:r>
              <a:rPr lang="sv-SE" dirty="0"/>
              <a:t>- World </a:t>
            </a:r>
            <a:r>
              <a:rPr lang="sv-SE" dirty="0" err="1"/>
              <a:t>Economic</a:t>
            </a:r>
            <a:r>
              <a:rPr lang="sv-SE" dirty="0"/>
              <a:t> Forum 2017</a:t>
            </a:r>
          </a:p>
        </p:txBody>
      </p:sp>
      <p:sp>
        <p:nvSpPr>
          <p:cNvPr id="11" name="Bild: John Doe">
            <a:extLst>
              <a:ext uri="{FF2B5EF4-FFF2-40B4-BE49-F238E27FC236}">
                <a16:creationId xmlns:a16="http://schemas.microsoft.com/office/drawing/2014/main" id="{947BFE2D-0E06-C949-BF7D-986CC6ACEB1D}"/>
              </a:ext>
            </a:extLst>
          </p:cNvPr>
          <p:cNvSpPr txBox="1">
            <a:spLocks noGrp="1"/>
          </p:cNvSpPr>
          <p:nvPr>
            <p:ph type="body" sz="quarter" idx="15" hasCustomPrompt="1"/>
          </p:nvPr>
        </p:nvSpPr>
        <p:spPr>
          <a:xfrm>
            <a:off x="9953279" y="6573156"/>
            <a:ext cx="2131346" cy="247554"/>
          </a:xfrm>
          <a:prstGeom prst="rect">
            <a:avLst/>
          </a:prstGeom>
        </p:spPr>
        <p:txBody>
          <a:bodyPr wrap="square">
            <a:spAutoFit/>
          </a:bodyPr>
          <a:lstStyle>
            <a:lvl1pPr marL="0" indent="0" algn="r">
              <a:spcBef>
                <a:spcPts val="0"/>
              </a:spcBef>
              <a:buSzTx/>
              <a:buNone/>
              <a:defRPr sz="1000" i="1">
                <a:solidFill>
                  <a:schemeClr val="bg1"/>
                </a:solidFill>
              </a:defRPr>
            </a:lvl1pPr>
          </a:lstStyle>
          <a:p>
            <a:r>
              <a:rPr lang="sv-SE" dirty="0" err="1"/>
              <a:t>Fotograferns</a:t>
            </a:r>
            <a:r>
              <a:rPr lang="sv-SE" dirty="0"/>
              <a:t> namn</a:t>
            </a:r>
            <a:endParaRPr dirty="0"/>
          </a:p>
        </p:txBody>
      </p:sp>
      <p:pic>
        <p:nvPicPr>
          <p:cNvPr id="8" name="Bildobjekt 7">
            <a:extLst>
              <a:ext uri="{FF2B5EF4-FFF2-40B4-BE49-F238E27FC236}">
                <a16:creationId xmlns:a16="http://schemas.microsoft.com/office/drawing/2014/main" id="{40749945-FCAE-674E-98C1-BA988E84AA8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8537" y="6218742"/>
            <a:ext cx="1587500" cy="182563"/>
          </a:xfrm>
          <a:prstGeom prst="rect">
            <a:avLst/>
          </a:prstGeom>
        </p:spPr>
      </p:pic>
    </p:spTree>
    <p:extLst>
      <p:ext uri="{BB962C8B-B14F-4D97-AF65-F5344CB8AC3E}">
        <p14:creationId xmlns:p14="http://schemas.microsoft.com/office/powerpoint/2010/main" val="2295046731"/>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Logotyper - mör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Rektangel 12">
            <a:extLst>
              <a:ext uri="{FF2B5EF4-FFF2-40B4-BE49-F238E27FC236}">
                <a16:creationId xmlns:a16="http://schemas.microsoft.com/office/drawing/2014/main" id="{5F709164-F03A-F346-820C-84F60E3CCEBC}"/>
              </a:ext>
            </a:extLst>
          </p:cNvPr>
          <p:cNvSpPr/>
          <p:nvPr userDrawn="1"/>
        </p:nvSpPr>
        <p:spPr>
          <a:xfrm>
            <a:off x="0" y="0"/>
            <a:ext cx="12192000" cy="428322"/>
          </a:xfrm>
          <a:prstGeom prst="rect">
            <a:avLst/>
          </a:prstGeom>
          <a:solidFill>
            <a:srgbClr val="000000">
              <a:alpha val="74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88900" tIns="88900" rIns="88900" bIns="88900" numCol="1" spcCol="38100" rtlCol="0" anchor="t">
            <a:spAutoFit/>
          </a:bodyPr>
          <a:lstStyle/>
          <a:p>
            <a:pPr marL="0" marR="0" indent="0" algn="ctr" defTabSz="412750" rtl="0" fontAlgn="auto" latinLnBrk="0" hangingPunct="0">
              <a:lnSpc>
                <a:spcPct val="100000"/>
              </a:lnSpc>
              <a:spcBef>
                <a:spcPts val="500"/>
              </a:spcBef>
              <a:spcAft>
                <a:spcPts val="0"/>
              </a:spcAft>
              <a:buClrTx/>
              <a:buSzTx/>
              <a:buFontTx/>
              <a:buNone/>
              <a:tabLst/>
            </a:pPr>
            <a:endParaRPr kumimoji="0" lang="sv-SE" sz="1200" b="0" i="0" u="none" strike="noStrike" cap="none" spc="0" normalizeH="0" baseline="0">
              <a:ln>
                <a:noFill/>
              </a:ln>
              <a:solidFill>
                <a:srgbClr val="FFFFFF"/>
              </a:solidFill>
              <a:effectLst/>
              <a:uFillTx/>
              <a:latin typeface="+mn-lt"/>
              <a:ea typeface="+mn-ea"/>
              <a:cs typeface="+mn-cs"/>
              <a:sym typeface="Calibri"/>
            </a:endParaRPr>
          </a:p>
        </p:txBody>
      </p:sp>
      <p:sp>
        <p:nvSpPr>
          <p:cNvPr id="164" name="image_placement_white.png"/>
          <p:cNvSpPr>
            <a:spLocks noGrp="1"/>
          </p:cNvSpPr>
          <p:nvPr>
            <p:ph type="pic" sz="quarter" idx="13"/>
          </p:nvPr>
        </p:nvSpPr>
        <p:spPr>
          <a:xfrm>
            <a:off x="8194114" y="1834390"/>
            <a:ext cx="2274499" cy="1279406"/>
          </a:xfrm>
          <a:prstGeom prst="rect">
            <a:avLst/>
          </a:prstGeom>
        </p:spPr>
        <p:txBody>
          <a:bodyPr lIns="91439" tIns="45719" rIns="91439" bIns="45719" anchor="t">
            <a:noAutofit/>
          </a:bodyPr>
          <a:lstStyle/>
          <a:p>
            <a:endParaRPr/>
          </a:p>
        </p:txBody>
      </p:sp>
      <p:sp>
        <p:nvSpPr>
          <p:cNvPr id="165" name="image_placement_white.png"/>
          <p:cNvSpPr>
            <a:spLocks noGrp="1"/>
          </p:cNvSpPr>
          <p:nvPr>
            <p:ph type="pic" sz="quarter" idx="14"/>
          </p:nvPr>
        </p:nvSpPr>
        <p:spPr>
          <a:xfrm>
            <a:off x="1723388" y="1834390"/>
            <a:ext cx="2274499" cy="1279406"/>
          </a:xfrm>
          <a:prstGeom prst="rect">
            <a:avLst/>
          </a:prstGeom>
        </p:spPr>
        <p:txBody>
          <a:bodyPr lIns="91439" tIns="45719" rIns="91439" bIns="45719" anchor="t">
            <a:noAutofit/>
          </a:bodyPr>
          <a:lstStyle/>
          <a:p>
            <a:endParaRPr/>
          </a:p>
        </p:txBody>
      </p:sp>
      <p:sp>
        <p:nvSpPr>
          <p:cNvPr id="167" name="image_placement_white.png"/>
          <p:cNvSpPr>
            <a:spLocks noGrp="1"/>
          </p:cNvSpPr>
          <p:nvPr>
            <p:ph type="pic" sz="quarter" idx="15"/>
          </p:nvPr>
        </p:nvSpPr>
        <p:spPr>
          <a:xfrm>
            <a:off x="4958751" y="1834390"/>
            <a:ext cx="2274499" cy="1279406"/>
          </a:xfrm>
          <a:prstGeom prst="rect">
            <a:avLst/>
          </a:prstGeom>
        </p:spPr>
        <p:txBody>
          <a:bodyPr lIns="91439" tIns="45719" rIns="91439" bIns="45719" anchor="t">
            <a:noAutofit/>
          </a:bodyPr>
          <a:lstStyle/>
          <a:p>
            <a:endParaRPr/>
          </a:p>
        </p:txBody>
      </p:sp>
      <p:sp>
        <p:nvSpPr>
          <p:cNvPr id="168" name="image_placement_white.png"/>
          <p:cNvSpPr>
            <a:spLocks noGrp="1"/>
          </p:cNvSpPr>
          <p:nvPr>
            <p:ph type="pic" sz="quarter" idx="16"/>
          </p:nvPr>
        </p:nvSpPr>
        <p:spPr>
          <a:xfrm>
            <a:off x="3341069" y="3744205"/>
            <a:ext cx="2274499" cy="1279406"/>
          </a:xfrm>
          <a:prstGeom prst="rect">
            <a:avLst/>
          </a:prstGeom>
        </p:spPr>
        <p:txBody>
          <a:bodyPr lIns="91439" tIns="45719" rIns="91439" bIns="45719" anchor="t">
            <a:noAutofit/>
          </a:bodyPr>
          <a:lstStyle/>
          <a:p>
            <a:endParaRPr/>
          </a:p>
        </p:txBody>
      </p:sp>
      <p:sp>
        <p:nvSpPr>
          <p:cNvPr id="169" name="image_placement_white.png"/>
          <p:cNvSpPr>
            <a:spLocks noGrp="1"/>
          </p:cNvSpPr>
          <p:nvPr>
            <p:ph type="pic" sz="quarter" idx="17"/>
          </p:nvPr>
        </p:nvSpPr>
        <p:spPr>
          <a:xfrm>
            <a:off x="6576432" y="3744205"/>
            <a:ext cx="2274499" cy="1279406"/>
          </a:xfrm>
          <a:prstGeom prst="rect">
            <a:avLst/>
          </a:prstGeom>
        </p:spPr>
        <p:txBody>
          <a:bodyPr lIns="91439" tIns="45719" rIns="91439" bIns="45719" anchor="t">
            <a:noAutofit/>
          </a:bodyPr>
          <a:lstStyle/>
          <a:p>
            <a:endParaRPr/>
          </a:p>
        </p:txBody>
      </p:sp>
      <p:sp>
        <p:nvSpPr>
          <p:cNvPr id="14" name="Diabildsnummer">
            <a:extLst>
              <a:ext uri="{FF2B5EF4-FFF2-40B4-BE49-F238E27FC236}">
                <a16:creationId xmlns:a16="http://schemas.microsoft.com/office/drawing/2014/main" id="{0F9329ED-ED89-EC45-8E0E-52851902EAEC}"/>
              </a:ext>
            </a:extLst>
          </p:cNvPr>
          <p:cNvSpPr txBox="1">
            <a:spLocks noGrp="1"/>
          </p:cNvSpPr>
          <p:nvPr>
            <p:ph type="sldNum" sz="quarter" idx="4"/>
          </p:nvPr>
        </p:nvSpPr>
        <p:spPr>
          <a:xfrm>
            <a:off x="11812200" y="0"/>
            <a:ext cx="379800" cy="379800"/>
          </a:xfrm>
          <a:prstGeom prst="rect">
            <a:avLst/>
          </a:prstGeom>
          <a:solidFill>
            <a:srgbClr val="C02D18"/>
          </a:solidFill>
        </p:spPr>
        <p:txBody>
          <a:bodyPr anchor="ctr" anchorCtr="0"/>
          <a:lstStyle>
            <a:lvl1pPr>
              <a:defRPr sz="1200">
                <a:solidFill>
                  <a:schemeClr val="bg1"/>
                </a:solidFill>
              </a:defRPr>
            </a:lvl1pPr>
          </a:lstStyle>
          <a:p>
            <a:fld id="{86CB4B4D-7CA3-9044-876B-883B54F8677D}" type="slidenum">
              <a:rPr lang="sv-SE" smtClean="0"/>
              <a:pPr/>
              <a:t>‹#›</a:t>
            </a:fld>
            <a:endParaRPr lang="sv-SE" dirty="0"/>
          </a:p>
        </p:txBody>
      </p:sp>
      <p:sp>
        <p:nvSpPr>
          <p:cNvPr id="11" name="Bild: John Doe">
            <a:extLst>
              <a:ext uri="{FF2B5EF4-FFF2-40B4-BE49-F238E27FC236}">
                <a16:creationId xmlns:a16="http://schemas.microsoft.com/office/drawing/2014/main" id="{013378F5-4D51-F542-9925-573B3A3E94D9}"/>
              </a:ext>
            </a:extLst>
          </p:cNvPr>
          <p:cNvSpPr txBox="1">
            <a:spLocks noGrp="1"/>
          </p:cNvSpPr>
          <p:nvPr>
            <p:ph type="body" sz="quarter" idx="18" hasCustomPrompt="1"/>
          </p:nvPr>
        </p:nvSpPr>
        <p:spPr>
          <a:xfrm>
            <a:off x="9953279" y="6573156"/>
            <a:ext cx="2131346" cy="247554"/>
          </a:xfrm>
          <a:prstGeom prst="rect">
            <a:avLst/>
          </a:prstGeom>
        </p:spPr>
        <p:txBody>
          <a:bodyPr wrap="square">
            <a:spAutoFit/>
          </a:bodyPr>
          <a:lstStyle>
            <a:lvl1pPr marL="0" indent="0" algn="r">
              <a:spcBef>
                <a:spcPts val="0"/>
              </a:spcBef>
              <a:buSzTx/>
              <a:buNone/>
              <a:defRPr sz="1000" i="1">
                <a:solidFill>
                  <a:schemeClr val="bg1"/>
                </a:solidFill>
              </a:defRPr>
            </a:lvl1pPr>
          </a:lstStyle>
          <a:p>
            <a:r>
              <a:rPr lang="sv-SE" dirty="0" err="1"/>
              <a:t>Fotograferns</a:t>
            </a:r>
            <a:r>
              <a:rPr lang="sv-SE" dirty="0"/>
              <a:t> namn</a:t>
            </a:r>
            <a:endParaRPr dirty="0"/>
          </a:p>
        </p:txBody>
      </p:sp>
      <p:pic>
        <p:nvPicPr>
          <p:cNvPr id="12" name="Bildobjekt 11">
            <a:extLst>
              <a:ext uri="{FF2B5EF4-FFF2-40B4-BE49-F238E27FC236}">
                <a16:creationId xmlns:a16="http://schemas.microsoft.com/office/drawing/2014/main" id="{2E2B1950-0A10-9743-9B13-A159473DBF4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8537" y="6218742"/>
            <a:ext cx="1587500" cy="182563"/>
          </a:xfrm>
          <a:prstGeom prst="rect">
            <a:avLst/>
          </a:prstGeom>
        </p:spPr>
      </p:pic>
    </p:spTree>
    <p:extLst>
      <p:ext uri="{BB962C8B-B14F-4D97-AF65-F5344CB8AC3E}">
        <p14:creationId xmlns:p14="http://schemas.microsoft.com/office/powerpoint/2010/main" val="3578477315"/>
      </p:ext>
    </p:extLst>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Bakgrundbi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ktangel 1">
            <a:extLst>
              <a:ext uri="{FF2B5EF4-FFF2-40B4-BE49-F238E27FC236}">
                <a16:creationId xmlns:a16="http://schemas.microsoft.com/office/drawing/2014/main" id="{40CCDD52-38D7-DD40-80B4-5B71AE8EB281}"/>
              </a:ext>
            </a:extLst>
          </p:cNvPr>
          <p:cNvSpPr/>
          <p:nvPr userDrawn="1"/>
        </p:nvSpPr>
        <p:spPr>
          <a:xfrm>
            <a:off x="0" y="0"/>
            <a:ext cx="12192000" cy="428322"/>
          </a:xfrm>
          <a:prstGeom prst="rect">
            <a:avLst/>
          </a:prstGeom>
          <a:solidFill>
            <a:srgbClr val="000000">
              <a:alpha val="52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88900" tIns="88900" rIns="88900" bIns="88900" numCol="1" spcCol="38100" rtlCol="0" anchor="t">
            <a:spAutoFit/>
          </a:bodyPr>
          <a:lstStyle/>
          <a:p>
            <a:pPr marL="0" marR="0" indent="0" algn="ctr" defTabSz="412750" rtl="0" fontAlgn="auto" latinLnBrk="0" hangingPunct="0">
              <a:lnSpc>
                <a:spcPct val="100000"/>
              </a:lnSpc>
              <a:spcBef>
                <a:spcPts val="500"/>
              </a:spcBef>
              <a:spcAft>
                <a:spcPts val="0"/>
              </a:spcAft>
              <a:buClrTx/>
              <a:buSzTx/>
              <a:buFontTx/>
              <a:buNone/>
              <a:tabLst/>
            </a:pPr>
            <a:endParaRPr kumimoji="0" lang="sv-SE" sz="1200" b="0" i="0" u="none" strike="noStrike" cap="none" spc="0" normalizeH="0" baseline="0">
              <a:ln>
                <a:noFill/>
              </a:ln>
              <a:solidFill>
                <a:srgbClr val="FFFFFF"/>
              </a:solidFill>
              <a:effectLst/>
              <a:uFillTx/>
              <a:latin typeface="+mn-lt"/>
              <a:ea typeface="+mn-ea"/>
              <a:cs typeface="+mn-cs"/>
              <a:sym typeface="Calibri"/>
            </a:endParaRPr>
          </a:p>
        </p:txBody>
      </p:sp>
      <p:sp>
        <p:nvSpPr>
          <p:cNvPr id="10" name="Diabildsnummer">
            <a:extLst>
              <a:ext uri="{FF2B5EF4-FFF2-40B4-BE49-F238E27FC236}">
                <a16:creationId xmlns:a16="http://schemas.microsoft.com/office/drawing/2014/main" id="{C2CE168D-F6B2-FA46-9B91-720905C9AD5F}"/>
              </a:ext>
            </a:extLst>
          </p:cNvPr>
          <p:cNvSpPr txBox="1">
            <a:spLocks noGrp="1"/>
          </p:cNvSpPr>
          <p:nvPr>
            <p:ph type="sldNum" sz="quarter" idx="4"/>
          </p:nvPr>
        </p:nvSpPr>
        <p:spPr>
          <a:xfrm>
            <a:off x="11812200" y="0"/>
            <a:ext cx="379800" cy="379800"/>
          </a:xfrm>
          <a:prstGeom prst="rect">
            <a:avLst/>
          </a:prstGeom>
          <a:solidFill>
            <a:srgbClr val="C02D18"/>
          </a:solidFill>
        </p:spPr>
        <p:txBody>
          <a:bodyPr anchor="ctr" anchorCtr="0"/>
          <a:lstStyle>
            <a:lvl1pPr>
              <a:defRPr sz="1200">
                <a:solidFill>
                  <a:schemeClr val="bg1"/>
                </a:solidFill>
              </a:defRPr>
            </a:lvl1pPr>
          </a:lstStyle>
          <a:p>
            <a:fld id="{86CB4B4D-7CA3-9044-876B-883B54F8677D}" type="slidenum">
              <a:rPr lang="sv-SE" smtClean="0"/>
              <a:pPr/>
              <a:t>‹#›</a:t>
            </a:fld>
            <a:endParaRPr lang="sv-SE" dirty="0"/>
          </a:p>
        </p:txBody>
      </p:sp>
      <p:sp>
        <p:nvSpPr>
          <p:cNvPr id="6" name="Bild: John Doe">
            <a:extLst>
              <a:ext uri="{FF2B5EF4-FFF2-40B4-BE49-F238E27FC236}">
                <a16:creationId xmlns:a16="http://schemas.microsoft.com/office/drawing/2014/main" id="{61BB65E1-AFFD-7D43-BBB0-561A3DA56B13}"/>
              </a:ext>
            </a:extLst>
          </p:cNvPr>
          <p:cNvSpPr txBox="1">
            <a:spLocks noGrp="1"/>
          </p:cNvSpPr>
          <p:nvPr>
            <p:ph type="body" sz="quarter" idx="15" hasCustomPrompt="1"/>
          </p:nvPr>
        </p:nvSpPr>
        <p:spPr>
          <a:xfrm>
            <a:off x="9953279" y="6573156"/>
            <a:ext cx="2131346" cy="247554"/>
          </a:xfrm>
          <a:prstGeom prst="rect">
            <a:avLst/>
          </a:prstGeom>
        </p:spPr>
        <p:txBody>
          <a:bodyPr wrap="square">
            <a:spAutoFit/>
          </a:bodyPr>
          <a:lstStyle>
            <a:lvl1pPr marL="0" indent="0" algn="r">
              <a:spcBef>
                <a:spcPts val="0"/>
              </a:spcBef>
              <a:buSzTx/>
              <a:buNone/>
              <a:defRPr sz="1000" i="1">
                <a:solidFill>
                  <a:schemeClr val="bg1"/>
                </a:solidFill>
              </a:defRPr>
            </a:lvl1pPr>
          </a:lstStyle>
          <a:p>
            <a:r>
              <a:rPr lang="sv-SE" dirty="0" err="1"/>
              <a:t>Fotograferns</a:t>
            </a:r>
            <a:r>
              <a:rPr lang="sv-SE" dirty="0"/>
              <a:t> namn</a:t>
            </a:r>
            <a:endParaRPr dirty="0"/>
          </a:p>
        </p:txBody>
      </p:sp>
      <p:pic>
        <p:nvPicPr>
          <p:cNvPr id="8" name="Bildobjekt 7">
            <a:extLst>
              <a:ext uri="{FF2B5EF4-FFF2-40B4-BE49-F238E27FC236}">
                <a16:creationId xmlns:a16="http://schemas.microsoft.com/office/drawing/2014/main" id="{0205BB13-7935-8447-ABA0-00BF3DF20FC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8537" y="6218742"/>
            <a:ext cx="1587500" cy="182563"/>
          </a:xfrm>
          <a:prstGeom prst="rect">
            <a:avLst/>
          </a:prstGeom>
        </p:spPr>
      </p:pic>
    </p:spTree>
    <p:extLst>
      <p:ext uri="{BB962C8B-B14F-4D97-AF65-F5344CB8AC3E}">
        <p14:creationId xmlns:p14="http://schemas.microsoft.com/office/powerpoint/2010/main" val="3997876035"/>
      </p:ext>
    </p:extLst>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F3CDB89-3FE4-0DA4-B9B4-E1993E06CA28}"/>
              </a:ext>
            </a:extLst>
          </p:cNvPr>
          <p:cNvSpPr>
            <a:spLocks noGrp="1"/>
          </p:cNvSpPr>
          <p:nvPr>
            <p:ph type="dt" sz="half" idx="10"/>
          </p:nvPr>
        </p:nvSpPr>
        <p:spPr/>
        <p:txBody>
          <a:bodyPr/>
          <a:lstStyle>
            <a:lvl1pPr>
              <a:defRPr/>
            </a:lvl1pPr>
          </a:lstStyle>
          <a:p>
            <a:endParaRPr lang="sv-SE" altLang="sv-SE"/>
          </a:p>
        </p:txBody>
      </p:sp>
      <p:sp>
        <p:nvSpPr>
          <p:cNvPr id="3" name="Platshållare för sidfot 2">
            <a:extLst>
              <a:ext uri="{FF2B5EF4-FFF2-40B4-BE49-F238E27FC236}">
                <a16:creationId xmlns:a16="http://schemas.microsoft.com/office/drawing/2014/main" id="{B56D84F7-702C-68DA-44C8-F50B8374F8CA}"/>
              </a:ext>
            </a:extLst>
          </p:cNvPr>
          <p:cNvSpPr>
            <a:spLocks noGrp="1"/>
          </p:cNvSpPr>
          <p:nvPr>
            <p:ph type="ftr" sz="quarter" idx="11"/>
          </p:nvPr>
        </p:nvSpPr>
        <p:spPr/>
        <p:txBody>
          <a:bodyPr/>
          <a:lstStyle>
            <a:lvl1pPr>
              <a:defRPr/>
            </a:lvl1pPr>
          </a:lstStyle>
          <a:p>
            <a:endParaRPr lang="sv-SE" altLang="sv-SE"/>
          </a:p>
        </p:txBody>
      </p:sp>
      <p:sp>
        <p:nvSpPr>
          <p:cNvPr id="4" name="Platshållare för bildnummer 3">
            <a:extLst>
              <a:ext uri="{FF2B5EF4-FFF2-40B4-BE49-F238E27FC236}">
                <a16:creationId xmlns:a16="http://schemas.microsoft.com/office/drawing/2014/main" id="{59999B9F-8C69-57E5-BDF5-48413FBF1B14}"/>
              </a:ext>
            </a:extLst>
          </p:cNvPr>
          <p:cNvSpPr>
            <a:spLocks noGrp="1"/>
          </p:cNvSpPr>
          <p:nvPr>
            <p:ph type="sldNum" sz="quarter" idx="12"/>
          </p:nvPr>
        </p:nvSpPr>
        <p:spPr/>
        <p:txBody>
          <a:bodyPr/>
          <a:lstStyle>
            <a:lvl1pPr>
              <a:defRPr/>
            </a:lvl1pPr>
          </a:lstStyle>
          <a:p>
            <a:fld id="{2B490DB2-09C1-F244-BF8D-8F780B5631D2}" type="slidenum">
              <a:rPr lang="sv-SE" altLang="sv-SE"/>
              <a:pPr/>
              <a:t>‹#›</a:t>
            </a:fld>
            <a:endParaRPr lang="sv-SE" altLang="sv-SE"/>
          </a:p>
        </p:txBody>
      </p:sp>
    </p:spTree>
    <p:extLst>
      <p:ext uri="{BB962C8B-B14F-4D97-AF65-F5344CB8AC3E}">
        <p14:creationId xmlns:p14="http://schemas.microsoft.com/office/powerpoint/2010/main" val="1546260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6_Försättsbla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Platshållare för text 4">
            <a:extLst>
              <a:ext uri="{FF2B5EF4-FFF2-40B4-BE49-F238E27FC236}">
                <a16:creationId xmlns:a16="http://schemas.microsoft.com/office/drawing/2014/main" id="{81D12B0F-64E0-4244-B858-D8B75CD6E9EE}"/>
              </a:ext>
            </a:extLst>
          </p:cNvPr>
          <p:cNvSpPr>
            <a:spLocks noGrp="1"/>
          </p:cNvSpPr>
          <p:nvPr>
            <p:ph type="body" sz="quarter" idx="11" hasCustomPrompt="1"/>
          </p:nvPr>
        </p:nvSpPr>
        <p:spPr>
          <a:xfrm>
            <a:off x="0" y="2286000"/>
            <a:ext cx="12191999" cy="386054"/>
          </a:xfrm>
        </p:spPr>
        <p:txBody>
          <a:bodyPr/>
          <a:lstStyle>
            <a:lvl1pPr marL="7938" indent="-7938" algn="ctr">
              <a:buNone/>
              <a:tabLst/>
              <a:defRPr sz="2000" b="1">
                <a:solidFill>
                  <a:schemeClr val="tx1"/>
                </a:solidFill>
                <a:effectLst/>
              </a:defRPr>
            </a:lvl1pPr>
          </a:lstStyle>
          <a:p>
            <a:pPr lvl="0"/>
            <a:r>
              <a:rPr lang="sv-SE"/>
              <a:t>Underrubrik in här</a:t>
            </a:r>
          </a:p>
        </p:txBody>
      </p:sp>
      <p:sp>
        <p:nvSpPr>
          <p:cNvPr id="8" name="Rubrik 1">
            <a:extLst>
              <a:ext uri="{FF2B5EF4-FFF2-40B4-BE49-F238E27FC236}">
                <a16:creationId xmlns:a16="http://schemas.microsoft.com/office/drawing/2014/main" id="{B6121A67-59AE-3243-A119-517E5222CD95}"/>
              </a:ext>
            </a:extLst>
          </p:cNvPr>
          <p:cNvSpPr>
            <a:spLocks noGrp="1"/>
          </p:cNvSpPr>
          <p:nvPr>
            <p:ph type="ctrTitle" hasCustomPrompt="1"/>
          </p:nvPr>
        </p:nvSpPr>
        <p:spPr>
          <a:xfrm>
            <a:off x="0" y="1662752"/>
            <a:ext cx="12192000" cy="623248"/>
          </a:xfrm>
        </p:spPr>
        <p:txBody>
          <a:bodyPr lIns="0" tIns="0" rIns="0" bIns="0" anchor="b"/>
          <a:lstStyle>
            <a:lvl1pPr algn="ctr">
              <a:defRPr sz="4500" b="1">
                <a:solidFill>
                  <a:schemeClr val="tx1"/>
                </a:solidFill>
                <a:effectLst/>
                <a:latin typeface="+mj-lt"/>
              </a:defRPr>
            </a:lvl1pPr>
          </a:lstStyle>
          <a:p>
            <a:r>
              <a:rPr lang="sv-SE"/>
              <a:t>Större rubrik som tar plats</a:t>
            </a: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9" name="Bildobjekt 8">
            <a:extLst>
              <a:ext uri="{FF2B5EF4-FFF2-40B4-BE49-F238E27FC236}">
                <a16:creationId xmlns:a16="http://schemas.microsoft.com/office/drawing/2014/main" id="{5EFCAFC4-73B2-5644-9444-FEE45214234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
        <p:nvSpPr>
          <p:cNvPr id="11" name="textruta 10">
            <a:extLst>
              <a:ext uri="{FF2B5EF4-FFF2-40B4-BE49-F238E27FC236}">
                <a16:creationId xmlns:a16="http://schemas.microsoft.com/office/drawing/2014/main" id="{05328A64-6B9E-474A-BF2A-C161D6955D2C}"/>
              </a:ext>
            </a:extLst>
          </p:cNvPr>
          <p:cNvSpPr txBox="1"/>
          <p:nvPr/>
        </p:nvSpPr>
        <p:spPr>
          <a:xfrm>
            <a:off x="32084" y="6568564"/>
            <a:ext cx="1780674" cy="230832"/>
          </a:xfrm>
          <a:prstGeom prst="rect">
            <a:avLst/>
          </a:prstGeom>
          <a:noFill/>
        </p:spPr>
        <p:txBody>
          <a:bodyPr wrap="square" rtlCol="0">
            <a:spAutoFit/>
          </a:bodyPr>
          <a:lstStyle/>
          <a:p>
            <a:pPr>
              <a:defRPr/>
            </a:pPr>
            <a:r>
              <a:rPr lang="sv-SE" sz="900" i="1">
                <a:solidFill>
                  <a:srgbClr val="FFFFFF"/>
                </a:solidFill>
              </a:rPr>
              <a:t>@ </a:t>
            </a:r>
            <a:r>
              <a:rPr lang="sv-SE" sz="900" i="1" err="1">
                <a:solidFill>
                  <a:srgbClr val="FFFFFF"/>
                </a:solidFill>
              </a:rPr>
              <a:t>Studiojk</a:t>
            </a:r>
            <a:endParaRPr lang="sv-SE" sz="900" i="1">
              <a:solidFill>
                <a:srgbClr val="FFFFFF"/>
              </a:solidFill>
            </a:endParaRPr>
          </a:p>
        </p:txBody>
      </p:sp>
    </p:spTree>
    <p:extLst>
      <p:ext uri="{BB962C8B-B14F-4D97-AF65-F5344CB8AC3E}">
        <p14:creationId xmlns:p14="http://schemas.microsoft.com/office/powerpoint/2010/main" val="320175600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1_Försättsblad">
    <p:spTree>
      <p:nvGrpSpPr>
        <p:cNvPr id="1" name=""/>
        <p:cNvGrpSpPr/>
        <p:nvPr/>
      </p:nvGrpSpPr>
      <p:grpSpPr>
        <a:xfrm>
          <a:off x="0" y="0"/>
          <a:ext cx="0" cy="0"/>
          <a:chOff x="0" y="0"/>
          <a:chExt cx="0" cy="0"/>
        </a:xfrm>
      </p:grpSpPr>
      <p:sp>
        <p:nvSpPr>
          <p:cNvPr id="10" name="Platshållare för bild 9">
            <a:extLst>
              <a:ext uri="{FF2B5EF4-FFF2-40B4-BE49-F238E27FC236}">
                <a16:creationId xmlns:a16="http://schemas.microsoft.com/office/drawing/2014/main" id="{897B12C4-A124-5F4F-A42B-E44D8DA44050}"/>
              </a:ext>
            </a:extLst>
          </p:cNvPr>
          <p:cNvSpPr>
            <a:spLocks noGrp="1"/>
          </p:cNvSpPr>
          <p:nvPr>
            <p:ph type="pic" sz="quarter" idx="21"/>
          </p:nvPr>
        </p:nvSpPr>
        <p:spPr>
          <a:xfrm>
            <a:off x="0" y="0"/>
            <a:ext cx="12192000" cy="6858000"/>
          </a:xfrm>
        </p:spPr>
        <p:txBody>
          <a:bodyPr/>
          <a:lstStyle/>
          <a:p>
            <a:r>
              <a:rPr lang="sv-SE"/>
              <a:t>Klicka på ikonen för att lägga till en bild</a:t>
            </a:r>
          </a:p>
        </p:txBody>
      </p:sp>
      <p:sp>
        <p:nvSpPr>
          <p:cNvPr id="21" name="Platshållare för text 4">
            <a:extLst>
              <a:ext uri="{FF2B5EF4-FFF2-40B4-BE49-F238E27FC236}">
                <a16:creationId xmlns:a16="http://schemas.microsoft.com/office/drawing/2014/main" id="{464D3D98-E89F-2049-B0BF-4DD12C2AD1D2}"/>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9" name="Platshållare för text 4">
            <a:extLst>
              <a:ext uri="{FF2B5EF4-FFF2-40B4-BE49-F238E27FC236}">
                <a16:creationId xmlns:a16="http://schemas.microsoft.com/office/drawing/2014/main" id="{ADCD5652-CA7B-ED47-99BD-247F34C58B7D}"/>
              </a:ext>
            </a:extLst>
          </p:cNvPr>
          <p:cNvSpPr>
            <a:spLocks noGrp="1"/>
          </p:cNvSpPr>
          <p:nvPr>
            <p:ph type="body" sz="quarter" idx="11" hasCustomPrompt="1"/>
          </p:nvPr>
        </p:nvSpPr>
        <p:spPr>
          <a:xfrm>
            <a:off x="0" y="1723318"/>
            <a:ext cx="12191999" cy="386054"/>
          </a:xfrm>
        </p:spPr>
        <p:txBody>
          <a:bodyPr/>
          <a:lstStyle>
            <a:lvl1pPr marL="7938" indent="-7938" algn="ctr">
              <a:buNone/>
              <a:tabLst/>
              <a:defRPr sz="2000" b="1">
                <a:solidFill>
                  <a:schemeClr val="tx1"/>
                </a:solidFill>
              </a:defRPr>
            </a:lvl1pPr>
          </a:lstStyle>
          <a:p>
            <a:pPr lvl="0"/>
            <a:r>
              <a:rPr lang="sv-SE"/>
              <a:t>Underrubrik in här</a:t>
            </a:r>
          </a:p>
        </p:txBody>
      </p:sp>
      <p:sp>
        <p:nvSpPr>
          <p:cNvPr id="13" name="Rubrik 1">
            <a:extLst>
              <a:ext uri="{FF2B5EF4-FFF2-40B4-BE49-F238E27FC236}">
                <a16:creationId xmlns:a16="http://schemas.microsoft.com/office/drawing/2014/main" id="{54B1F752-088A-EA4D-85E8-EE58D64DC417}"/>
              </a:ext>
            </a:extLst>
          </p:cNvPr>
          <p:cNvSpPr>
            <a:spLocks noGrp="1"/>
          </p:cNvSpPr>
          <p:nvPr>
            <p:ph type="ctrTitle" hasCustomPrompt="1"/>
          </p:nvPr>
        </p:nvSpPr>
        <p:spPr>
          <a:xfrm>
            <a:off x="0" y="1100070"/>
            <a:ext cx="12192000" cy="623248"/>
          </a:xfrm>
        </p:spPr>
        <p:txBody>
          <a:bodyPr lIns="0" tIns="0" rIns="0" bIns="0" anchor="b"/>
          <a:lstStyle>
            <a:lvl1pPr algn="ctr">
              <a:defRPr sz="4500" b="1">
                <a:solidFill>
                  <a:schemeClr val="tx1"/>
                </a:solidFill>
                <a:latin typeface="+mj-lt"/>
              </a:defRPr>
            </a:lvl1pPr>
          </a:lstStyle>
          <a:p>
            <a:r>
              <a:rPr lang="sv-SE"/>
              <a:t>Större rubrik som tar plats</a:t>
            </a: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4" name="Logotyp Business Region Skåne">
            <a:extLst>
              <a:ext uri="{FF2B5EF4-FFF2-40B4-BE49-F238E27FC236}">
                <a16:creationId xmlns:a16="http://schemas.microsoft.com/office/drawing/2014/main" id="{987BC891-6CFC-FB4E-92AF-44A7576AA918}"/>
              </a:ext>
              <a:ext uri="{C183D7F6-B498-43B3-948B-1728B52AA6E4}">
                <adec:decorative xmlns:adec="http://schemas.microsoft.com/office/drawing/2017/decorative" val="1"/>
              </a:ext>
            </a:extLst>
          </p:cNvPr>
          <p:cNvSpPr>
            <a:spLocks noGrp="1"/>
          </p:cNvSpPr>
          <p:nvPr>
            <p:ph type="body" sz="quarter" idx="13"/>
          </p:nvPr>
        </p:nvSpPr>
        <p:spPr>
          <a:xfrm>
            <a:off x="10306431" y="6217844"/>
            <a:ext cx="1406144" cy="333248"/>
          </a:xfrm>
          <a:blipFill>
            <a:blip r:embed="rId2"/>
            <a:stretch>
              <a:fillRect/>
            </a:stretch>
          </a:blipFill>
        </p:spPr>
        <p:txBody>
          <a:bodyPr/>
          <a:lstStyle>
            <a:lvl1pPr>
              <a:buNone/>
              <a:defRPr>
                <a:noFill/>
              </a:defRPr>
            </a:lvl1pPr>
          </a:lstStyle>
          <a:p>
            <a:pPr lvl="0"/>
            <a:r>
              <a:rPr lang="sv-SE"/>
              <a:t>Klicka här för att ändra format på bakgrundstexten</a:t>
            </a:r>
          </a:p>
        </p:txBody>
      </p:sp>
    </p:spTree>
    <p:extLst>
      <p:ext uri="{BB962C8B-B14F-4D97-AF65-F5344CB8AC3E}">
        <p14:creationId xmlns:p14="http://schemas.microsoft.com/office/powerpoint/2010/main" val="256129126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p:cSld name="11_Försättsblad">
    <p:spTree>
      <p:nvGrpSpPr>
        <p:cNvPr id="1" name=""/>
        <p:cNvGrpSpPr/>
        <p:nvPr/>
      </p:nvGrpSpPr>
      <p:grpSpPr>
        <a:xfrm>
          <a:off x="0" y="0"/>
          <a:ext cx="0" cy="0"/>
          <a:chOff x="0" y="0"/>
          <a:chExt cx="0" cy="0"/>
        </a:xfrm>
      </p:grpSpPr>
      <p:pic>
        <p:nvPicPr>
          <p:cNvPr id="15" name="Bildobjekt 14">
            <a:extLst>
              <a:ext uri="{FF2B5EF4-FFF2-40B4-BE49-F238E27FC236}">
                <a16:creationId xmlns:a16="http://schemas.microsoft.com/office/drawing/2014/main" id="{39F1600E-1842-9542-A117-E02FC431B318}"/>
              </a:ext>
              <a:ext uri="{C183D7F6-B498-43B3-948B-1728B52AA6E4}">
                <adec:decorative xmlns:adec="http://schemas.microsoft.com/office/drawing/2017/decorative" val="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0"/>
            <a:ext cx="12192001" cy="6858000"/>
          </a:xfrm>
          <a:prstGeom prst="rect">
            <a:avLst/>
          </a:prstGeom>
        </p:spPr>
      </p:pic>
      <p:sp>
        <p:nvSpPr>
          <p:cNvPr id="10" name="Platshållare för text 4">
            <a:extLst>
              <a:ext uri="{FF2B5EF4-FFF2-40B4-BE49-F238E27FC236}">
                <a16:creationId xmlns:a16="http://schemas.microsoft.com/office/drawing/2014/main" id="{B7B07730-DD72-2A45-9179-49E0D1B7EBC2}"/>
              </a:ext>
            </a:extLst>
          </p:cNvPr>
          <p:cNvSpPr>
            <a:spLocks noGrp="1"/>
          </p:cNvSpPr>
          <p:nvPr>
            <p:ph type="body" sz="quarter" idx="11" hasCustomPrompt="1"/>
          </p:nvPr>
        </p:nvSpPr>
        <p:spPr>
          <a:xfrm>
            <a:off x="0" y="1439342"/>
            <a:ext cx="12191999" cy="386054"/>
          </a:xfrm>
        </p:spPr>
        <p:txBody>
          <a:bodyPr/>
          <a:lstStyle>
            <a:lvl1pPr marL="7938" indent="-7938" algn="ctr">
              <a:buNone/>
              <a:tabLst/>
              <a:defRPr sz="2000" b="1">
                <a:solidFill>
                  <a:schemeClr val="tx1"/>
                </a:solidFill>
              </a:defRPr>
            </a:lvl1pPr>
          </a:lstStyle>
          <a:p>
            <a:pPr lvl="0"/>
            <a:r>
              <a:rPr lang="sv-SE"/>
              <a:t>Underrubrik in här</a:t>
            </a:r>
          </a:p>
        </p:txBody>
      </p:sp>
      <p:sp>
        <p:nvSpPr>
          <p:cNvPr id="8" name="Rubrik 1">
            <a:extLst>
              <a:ext uri="{FF2B5EF4-FFF2-40B4-BE49-F238E27FC236}">
                <a16:creationId xmlns:a16="http://schemas.microsoft.com/office/drawing/2014/main" id="{5579DAFF-22D0-954B-89B2-17363D1467C7}"/>
              </a:ext>
            </a:extLst>
          </p:cNvPr>
          <p:cNvSpPr>
            <a:spLocks noGrp="1"/>
          </p:cNvSpPr>
          <p:nvPr>
            <p:ph type="ctrTitle" hasCustomPrompt="1"/>
          </p:nvPr>
        </p:nvSpPr>
        <p:spPr>
          <a:xfrm>
            <a:off x="0" y="816094"/>
            <a:ext cx="12192000" cy="623248"/>
          </a:xfrm>
        </p:spPr>
        <p:txBody>
          <a:bodyPr lIns="0" tIns="0" rIns="0" bIns="0" anchor="b"/>
          <a:lstStyle>
            <a:lvl1pPr algn="ctr">
              <a:defRPr sz="4500" b="1">
                <a:solidFill>
                  <a:schemeClr val="tx1"/>
                </a:solidFill>
                <a:latin typeface="+mj-lt"/>
              </a:defRPr>
            </a:lvl1pPr>
          </a:lstStyle>
          <a:p>
            <a:r>
              <a:rPr lang="sv-SE"/>
              <a:t>Större rubrik som tar plats</a:t>
            </a: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11" name="Bildobjekt 10">
            <a:extLst>
              <a:ext uri="{FF2B5EF4-FFF2-40B4-BE49-F238E27FC236}">
                <a16:creationId xmlns:a16="http://schemas.microsoft.com/office/drawing/2014/main" id="{2E2D0D17-AB24-3F4A-B3EE-CD55C116B9A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
        <p:nvSpPr>
          <p:cNvPr id="12" name="textruta 11">
            <a:extLst>
              <a:ext uri="{FF2B5EF4-FFF2-40B4-BE49-F238E27FC236}">
                <a16:creationId xmlns:a16="http://schemas.microsoft.com/office/drawing/2014/main" id="{6FED8E66-B043-0747-B983-510FDB30F54A}"/>
              </a:ext>
            </a:extLst>
          </p:cNvPr>
          <p:cNvSpPr txBox="1"/>
          <p:nvPr/>
        </p:nvSpPr>
        <p:spPr>
          <a:xfrm>
            <a:off x="32084" y="6568564"/>
            <a:ext cx="1780674" cy="230832"/>
          </a:xfrm>
          <a:prstGeom prst="rect">
            <a:avLst/>
          </a:prstGeom>
          <a:noFill/>
        </p:spPr>
        <p:txBody>
          <a:bodyPr wrap="square" rtlCol="0">
            <a:spAutoFit/>
          </a:bodyPr>
          <a:lstStyle/>
          <a:p>
            <a:pPr>
              <a:defRPr/>
            </a:pPr>
            <a:r>
              <a:rPr lang="sv-SE" sz="900" i="1">
                <a:solidFill>
                  <a:srgbClr val="FFFFFF"/>
                </a:solidFill>
              </a:rPr>
              <a:t>@ </a:t>
            </a:r>
            <a:r>
              <a:rPr lang="sv-SE" sz="900" i="1" err="1">
                <a:solidFill>
                  <a:srgbClr val="FFFFFF"/>
                </a:solidFill>
              </a:rPr>
              <a:t>Apelöga</a:t>
            </a:r>
            <a:endParaRPr lang="sv-SE" sz="900" i="1">
              <a:solidFill>
                <a:srgbClr val="FFFFFF"/>
              </a:solidFill>
            </a:endParaRPr>
          </a:p>
        </p:txBody>
      </p:sp>
    </p:spTree>
    <p:extLst>
      <p:ext uri="{BB962C8B-B14F-4D97-AF65-F5344CB8AC3E}">
        <p14:creationId xmlns:p14="http://schemas.microsoft.com/office/powerpoint/2010/main" val="284976901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p:cSld name="4_Försättsbla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Platshållare för text 4">
            <a:extLst>
              <a:ext uri="{FF2B5EF4-FFF2-40B4-BE49-F238E27FC236}">
                <a16:creationId xmlns:a16="http://schemas.microsoft.com/office/drawing/2014/main" id="{81D12B0F-64E0-4244-B858-D8B75CD6E9EE}"/>
              </a:ext>
            </a:extLst>
          </p:cNvPr>
          <p:cNvSpPr>
            <a:spLocks noGrp="1"/>
          </p:cNvSpPr>
          <p:nvPr>
            <p:ph type="body" sz="quarter" idx="11" hasCustomPrompt="1"/>
          </p:nvPr>
        </p:nvSpPr>
        <p:spPr>
          <a:xfrm>
            <a:off x="0" y="3429000"/>
            <a:ext cx="12191999" cy="386054"/>
          </a:xfrm>
        </p:spPr>
        <p:txBody>
          <a:bodyPr/>
          <a:lstStyle>
            <a:lvl1pPr marL="7938" indent="-7938" algn="ctr">
              <a:buNone/>
              <a:tabLst/>
              <a:defRPr sz="2000" b="1">
                <a:solidFill>
                  <a:schemeClr val="tx1"/>
                </a:solidFill>
              </a:defRPr>
            </a:lvl1pPr>
          </a:lstStyle>
          <a:p>
            <a:pPr lvl="0"/>
            <a:r>
              <a:rPr lang="sv-SE"/>
              <a:t>Underrubrik in här</a:t>
            </a:r>
          </a:p>
        </p:txBody>
      </p:sp>
      <p:sp>
        <p:nvSpPr>
          <p:cNvPr id="8" name="Rubrik 1">
            <a:extLst>
              <a:ext uri="{FF2B5EF4-FFF2-40B4-BE49-F238E27FC236}">
                <a16:creationId xmlns:a16="http://schemas.microsoft.com/office/drawing/2014/main" id="{B6121A67-59AE-3243-A119-517E5222CD95}"/>
              </a:ext>
            </a:extLst>
          </p:cNvPr>
          <p:cNvSpPr>
            <a:spLocks noGrp="1"/>
          </p:cNvSpPr>
          <p:nvPr>
            <p:ph type="ctrTitle" hasCustomPrompt="1"/>
          </p:nvPr>
        </p:nvSpPr>
        <p:spPr>
          <a:xfrm>
            <a:off x="0" y="2805752"/>
            <a:ext cx="12192000" cy="623248"/>
          </a:xfrm>
        </p:spPr>
        <p:txBody>
          <a:bodyPr lIns="0" tIns="0" rIns="0" bIns="0" anchor="b"/>
          <a:lstStyle>
            <a:lvl1pPr algn="ctr">
              <a:defRPr sz="4500" b="1">
                <a:solidFill>
                  <a:schemeClr val="tx1"/>
                </a:solidFill>
                <a:latin typeface="+mj-lt"/>
              </a:defRPr>
            </a:lvl1pPr>
          </a:lstStyle>
          <a:p>
            <a:r>
              <a:rPr lang="sv-SE"/>
              <a:t>Större rubrik som tar plats</a:t>
            </a: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11" name="Bildobjekt 10">
            <a:extLst>
              <a:ext uri="{FF2B5EF4-FFF2-40B4-BE49-F238E27FC236}">
                <a16:creationId xmlns:a16="http://schemas.microsoft.com/office/drawing/2014/main" id="{668AA19E-3317-3943-B7BC-71199445BCC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
        <p:nvSpPr>
          <p:cNvPr id="9" name="textruta 8">
            <a:extLst>
              <a:ext uri="{FF2B5EF4-FFF2-40B4-BE49-F238E27FC236}">
                <a16:creationId xmlns:a16="http://schemas.microsoft.com/office/drawing/2014/main" id="{856879C4-CBB5-D04D-B7A0-C7B941417C8D}"/>
              </a:ext>
            </a:extLst>
          </p:cNvPr>
          <p:cNvSpPr txBox="1"/>
          <p:nvPr/>
        </p:nvSpPr>
        <p:spPr>
          <a:xfrm>
            <a:off x="32084" y="6568564"/>
            <a:ext cx="1780674" cy="230832"/>
          </a:xfrm>
          <a:prstGeom prst="rect">
            <a:avLst/>
          </a:prstGeom>
          <a:noFill/>
        </p:spPr>
        <p:txBody>
          <a:bodyPr wrap="square" rtlCol="0">
            <a:spAutoFit/>
          </a:bodyPr>
          <a:lstStyle/>
          <a:p>
            <a:pPr>
              <a:defRPr/>
            </a:pPr>
            <a:r>
              <a:rPr lang="sv-SE" sz="900" i="1">
                <a:solidFill>
                  <a:srgbClr val="2C2C2C"/>
                </a:solidFill>
              </a:rPr>
              <a:t>@ </a:t>
            </a:r>
            <a:r>
              <a:rPr lang="sv-SE" sz="900" i="1" err="1">
                <a:solidFill>
                  <a:srgbClr val="2C2C2C"/>
                </a:solidFill>
              </a:rPr>
              <a:t>Apelöga</a:t>
            </a:r>
            <a:endParaRPr lang="sv-SE" sz="900" i="1">
              <a:solidFill>
                <a:srgbClr val="2C2C2C"/>
              </a:solidFill>
            </a:endParaRPr>
          </a:p>
        </p:txBody>
      </p:sp>
    </p:spTree>
    <p:extLst>
      <p:ext uri="{BB962C8B-B14F-4D97-AF65-F5344CB8AC3E}">
        <p14:creationId xmlns:p14="http://schemas.microsoft.com/office/powerpoint/2010/main" val="91448142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p:cSld name="5_Försättsbla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Platshållare för text 4">
            <a:extLst>
              <a:ext uri="{FF2B5EF4-FFF2-40B4-BE49-F238E27FC236}">
                <a16:creationId xmlns:a16="http://schemas.microsoft.com/office/drawing/2014/main" id="{81D12B0F-64E0-4244-B858-D8B75CD6E9EE}"/>
              </a:ext>
            </a:extLst>
          </p:cNvPr>
          <p:cNvSpPr>
            <a:spLocks noGrp="1"/>
          </p:cNvSpPr>
          <p:nvPr>
            <p:ph type="body" sz="quarter" idx="11" hasCustomPrompt="1"/>
          </p:nvPr>
        </p:nvSpPr>
        <p:spPr>
          <a:xfrm>
            <a:off x="0" y="3190007"/>
            <a:ext cx="12191999" cy="386054"/>
          </a:xfrm>
        </p:spPr>
        <p:txBody>
          <a:bodyPr/>
          <a:lstStyle>
            <a:lvl1pPr marL="7938" indent="-7938" algn="ctr">
              <a:buNone/>
              <a:tabLst/>
              <a:defRPr sz="2000" b="1">
                <a:solidFill>
                  <a:schemeClr val="bg1"/>
                </a:solidFill>
                <a:effectLst>
                  <a:outerShdw blurRad="254000" sx="120000" sy="120000" algn="tl" rotWithShape="0">
                    <a:prstClr val="black">
                      <a:alpha val="20000"/>
                    </a:prstClr>
                  </a:outerShdw>
                </a:effectLst>
              </a:defRPr>
            </a:lvl1pPr>
          </a:lstStyle>
          <a:p>
            <a:pPr lvl="0"/>
            <a:r>
              <a:rPr lang="sv-SE"/>
              <a:t>Underrubrik in här</a:t>
            </a:r>
          </a:p>
        </p:txBody>
      </p:sp>
      <p:sp>
        <p:nvSpPr>
          <p:cNvPr id="8" name="Rubrik 1">
            <a:extLst>
              <a:ext uri="{FF2B5EF4-FFF2-40B4-BE49-F238E27FC236}">
                <a16:creationId xmlns:a16="http://schemas.microsoft.com/office/drawing/2014/main" id="{B6121A67-59AE-3243-A119-517E5222CD95}"/>
              </a:ext>
            </a:extLst>
          </p:cNvPr>
          <p:cNvSpPr>
            <a:spLocks noGrp="1"/>
          </p:cNvSpPr>
          <p:nvPr>
            <p:ph type="ctrTitle" hasCustomPrompt="1"/>
          </p:nvPr>
        </p:nvSpPr>
        <p:spPr>
          <a:xfrm>
            <a:off x="-1" y="2566759"/>
            <a:ext cx="12192000" cy="623248"/>
          </a:xfrm>
        </p:spPr>
        <p:txBody>
          <a:bodyPr lIns="0" tIns="0" rIns="0" bIns="0" anchor="b"/>
          <a:lstStyle>
            <a:lvl1pPr algn="ctr">
              <a:defRPr sz="4500" b="1">
                <a:solidFill>
                  <a:schemeClr val="bg1"/>
                </a:solidFill>
                <a:effectLst>
                  <a:outerShdw blurRad="254000" algn="tl" rotWithShape="0">
                    <a:prstClr val="black">
                      <a:alpha val="20000"/>
                    </a:prstClr>
                  </a:outerShdw>
                </a:effectLst>
                <a:latin typeface="+mj-lt"/>
              </a:defRPr>
            </a:lvl1pPr>
          </a:lstStyle>
          <a:p>
            <a:r>
              <a:rPr lang="sv-SE"/>
              <a:t>Större rubrik som tar plats</a:t>
            </a: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11" name="Bildobjekt 10">
            <a:extLst>
              <a:ext uri="{FF2B5EF4-FFF2-40B4-BE49-F238E27FC236}">
                <a16:creationId xmlns:a16="http://schemas.microsoft.com/office/drawing/2014/main" id="{555AEB6A-52D1-764D-AB58-219BFA3FF27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
        <p:nvSpPr>
          <p:cNvPr id="9" name="textruta 8">
            <a:extLst>
              <a:ext uri="{FF2B5EF4-FFF2-40B4-BE49-F238E27FC236}">
                <a16:creationId xmlns:a16="http://schemas.microsoft.com/office/drawing/2014/main" id="{8EF68C27-8EC0-E648-B070-9625AF26A340}"/>
              </a:ext>
            </a:extLst>
          </p:cNvPr>
          <p:cNvSpPr txBox="1"/>
          <p:nvPr/>
        </p:nvSpPr>
        <p:spPr>
          <a:xfrm>
            <a:off x="32084" y="6568564"/>
            <a:ext cx="1780674" cy="230832"/>
          </a:xfrm>
          <a:prstGeom prst="rect">
            <a:avLst/>
          </a:prstGeom>
          <a:noFill/>
        </p:spPr>
        <p:txBody>
          <a:bodyPr wrap="square" rtlCol="0">
            <a:spAutoFit/>
          </a:bodyPr>
          <a:lstStyle/>
          <a:p>
            <a:pPr>
              <a:defRPr/>
            </a:pPr>
            <a:r>
              <a:rPr lang="sv-SE" sz="900" i="1">
                <a:solidFill>
                  <a:srgbClr val="2C2C2C"/>
                </a:solidFill>
              </a:rPr>
              <a:t>@ </a:t>
            </a:r>
            <a:r>
              <a:rPr lang="sv-SE" sz="900" i="1" err="1">
                <a:solidFill>
                  <a:srgbClr val="2C2C2C"/>
                </a:solidFill>
              </a:rPr>
              <a:t>Apelöga</a:t>
            </a:r>
            <a:endParaRPr lang="sv-SE" sz="900" i="1">
              <a:solidFill>
                <a:srgbClr val="2C2C2C"/>
              </a:solidFill>
            </a:endParaRPr>
          </a:p>
        </p:txBody>
      </p:sp>
    </p:spTree>
    <p:extLst>
      <p:ext uri="{BB962C8B-B14F-4D97-AF65-F5344CB8AC3E}">
        <p14:creationId xmlns:p14="http://schemas.microsoft.com/office/powerpoint/2010/main" val="155515713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p:cSld name="6_Försättsbla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Platshållare för text 4">
            <a:extLst>
              <a:ext uri="{FF2B5EF4-FFF2-40B4-BE49-F238E27FC236}">
                <a16:creationId xmlns:a16="http://schemas.microsoft.com/office/drawing/2014/main" id="{81D12B0F-64E0-4244-B858-D8B75CD6E9EE}"/>
              </a:ext>
            </a:extLst>
          </p:cNvPr>
          <p:cNvSpPr>
            <a:spLocks noGrp="1"/>
          </p:cNvSpPr>
          <p:nvPr>
            <p:ph type="body" sz="quarter" idx="11" hasCustomPrompt="1"/>
          </p:nvPr>
        </p:nvSpPr>
        <p:spPr>
          <a:xfrm>
            <a:off x="0" y="2286000"/>
            <a:ext cx="12191999" cy="386054"/>
          </a:xfrm>
        </p:spPr>
        <p:txBody>
          <a:bodyPr/>
          <a:lstStyle>
            <a:lvl1pPr marL="7938" indent="-7938" algn="ctr">
              <a:buNone/>
              <a:tabLst/>
              <a:defRPr sz="2000" b="1">
                <a:solidFill>
                  <a:schemeClr val="tx1"/>
                </a:solidFill>
                <a:effectLst/>
              </a:defRPr>
            </a:lvl1pPr>
          </a:lstStyle>
          <a:p>
            <a:pPr lvl="0"/>
            <a:r>
              <a:rPr lang="sv-SE"/>
              <a:t>Underrubrik in här</a:t>
            </a:r>
          </a:p>
        </p:txBody>
      </p:sp>
      <p:sp>
        <p:nvSpPr>
          <p:cNvPr id="8" name="Rubrik 1">
            <a:extLst>
              <a:ext uri="{FF2B5EF4-FFF2-40B4-BE49-F238E27FC236}">
                <a16:creationId xmlns:a16="http://schemas.microsoft.com/office/drawing/2014/main" id="{B6121A67-59AE-3243-A119-517E5222CD95}"/>
              </a:ext>
            </a:extLst>
          </p:cNvPr>
          <p:cNvSpPr>
            <a:spLocks noGrp="1"/>
          </p:cNvSpPr>
          <p:nvPr>
            <p:ph type="ctrTitle" hasCustomPrompt="1"/>
          </p:nvPr>
        </p:nvSpPr>
        <p:spPr>
          <a:xfrm>
            <a:off x="0" y="1662752"/>
            <a:ext cx="12192000" cy="623248"/>
          </a:xfrm>
        </p:spPr>
        <p:txBody>
          <a:bodyPr lIns="0" tIns="0" rIns="0" bIns="0" anchor="b"/>
          <a:lstStyle>
            <a:lvl1pPr algn="ctr">
              <a:defRPr sz="4500" b="1">
                <a:solidFill>
                  <a:schemeClr val="tx1"/>
                </a:solidFill>
                <a:effectLst/>
                <a:latin typeface="+mj-lt"/>
              </a:defRPr>
            </a:lvl1pPr>
          </a:lstStyle>
          <a:p>
            <a:r>
              <a:rPr lang="sv-SE"/>
              <a:t>Större rubrik som tar plats</a:t>
            </a: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9" name="Bildobjekt 8">
            <a:extLst>
              <a:ext uri="{FF2B5EF4-FFF2-40B4-BE49-F238E27FC236}">
                <a16:creationId xmlns:a16="http://schemas.microsoft.com/office/drawing/2014/main" id="{5EFCAFC4-73B2-5644-9444-FEE45214234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
        <p:nvSpPr>
          <p:cNvPr id="11" name="textruta 10">
            <a:extLst>
              <a:ext uri="{FF2B5EF4-FFF2-40B4-BE49-F238E27FC236}">
                <a16:creationId xmlns:a16="http://schemas.microsoft.com/office/drawing/2014/main" id="{05328A64-6B9E-474A-BF2A-C161D6955D2C}"/>
              </a:ext>
            </a:extLst>
          </p:cNvPr>
          <p:cNvSpPr txBox="1"/>
          <p:nvPr/>
        </p:nvSpPr>
        <p:spPr>
          <a:xfrm>
            <a:off x="32084" y="6568564"/>
            <a:ext cx="1780674" cy="230832"/>
          </a:xfrm>
          <a:prstGeom prst="rect">
            <a:avLst/>
          </a:prstGeom>
          <a:noFill/>
        </p:spPr>
        <p:txBody>
          <a:bodyPr wrap="square" rtlCol="0">
            <a:spAutoFit/>
          </a:bodyPr>
          <a:lstStyle/>
          <a:p>
            <a:pPr>
              <a:defRPr/>
            </a:pPr>
            <a:r>
              <a:rPr lang="sv-SE" sz="900" i="1">
                <a:solidFill>
                  <a:srgbClr val="FFFFFF"/>
                </a:solidFill>
              </a:rPr>
              <a:t>@ </a:t>
            </a:r>
            <a:r>
              <a:rPr lang="sv-SE" sz="900" i="1" err="1">
                <a:solidFill>
                  <a:srgbClr val="FFFFFF"/>
                </a:solidFill>
              </a:rPr>
              <a:t>Studiojk</a:t>
            </a:r>
            <a:endParaRPr lang="sv-SE" sz="900" i="1">
              <a:solidFill>
                <a:srgbClr val="FFFFFF"/>
              </a:solidFill>
            </a:endParaRPr>
          </a:p>
        </p:txBody>
      </p:sp>
    </p:spTree>
    <p:extLst>
      <p:ext uri="{BB962C8B-B14F-4D97-AF65-F5344CB8AC3E}">
        <p14:creationId xmlns:p14="http://schemas.microsoft.com/office/powerpoint/2010/main" val="21104055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p:cSld name="7_Försättsblad">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ruta 1">
            <a:extLst>
              <a:ext uri="{FF2B5EF4-FFF2-40B4-BE49-F238E27FC236}">
                <a16:creationId xmlns:a16="http://schemas.microsoft.com/office/drawing/2014/main" id="{716B538F-BFCF-C840-B694-71194B8E806C}"/>
              </a:ext>
            </a:extLst>
          </p:cNvPr>
          <p:cNvSpPr txBox="1"/>
          <p:nvPr/>
        </p:nvSpPr>
        <p:spPr>
          <a:xfrm>
            <a:off x="32084" y="6568564"/>
            <a:ext cx="1780674" cy="230832"/>
          </a:xfrm>
          <a:prstGeom prst="rect">
            <a:avLst/>
          </a:prstGeom>
          <a:noFill/>
        </p:spPr>
        <p:txBody>
          <a:bodyPr wrap="square" rtlCol="0">
            <a:spAutoFit/>
          </a:bodyPr>
          <a:lstStyle/>
          <a:p>
            <a:pPr>
              <a:defRPr/>
            </a:pPr>
            <a:r>
              <a:rPr lang="sv-SE" sz="900" i="1">
                <a:solidFill>
                  <a:srgbClr val="FFFFFF"/>
                </a:solidFill>
              </a:rPr>
              <a:t>@ Lasse Davidsson</a:t>
            </a: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1" name="Platshållare för text 4">
            <a:extLst>
              <a:ext uri="{FF2B5EF4-FFF2-40B4-BE49-F238E27FC236}">
                <a16:creationId xmlns:a16="http://schemas.microsoft.com/office/drawing/2014/main" id="{84E8D478-CE9D-9B40-AC02-AD9DD2A6ED86}"/>
              </a:ext>
            </a:extLst>
          </p:cNvPr>
          <p:cNvSpPr>
            <a:spLocks noGrp="1"/>
          </p:cNvSpPr>
          <p:nvPr>
            <p:ph type="body" sz="quarter" idx="11" hasCustomPrompt="1"/>
          </p:nvPr>
        </p:nvSpPr>
        <p:spPr>
          <a:xfrm>
            <a:off x="0" y="1187093"/>
            <a:ext cx="12191999" cy="386054"/>
          </a:xfrm>
        </p:spPr>
        <p:txBody>
          <a:bodyPr/>
          <a:lstStyle>
            <a:lvl1pPr marL="7938" indent="-7938" algn="ctr">
              <a:buNone/>
              <a:tabLst/>
              <a:defRPr sz="2000" b="1">
                <a:solidFill>
                  <a:schemeClr val="bg1"/>
                </a:solidFill>
                <a:effectLst>
                  <a:outerShdw algn="tl" rotWithShape="0">
                    <a:prstClr val="black">
                      <a:alpha val="40000"/>
                    </a:prstClr>
                  </a:outerShdw>
                </a:effectLst>
              </a:defRPr>
            </a:lvl1pPr>
          </a:lstStyle>
          <a:p>
            <a:pPr lvl="0"/>
            <a:r>
              <a:rPr lang="sv-SE"/>
              <a:t>Underrubrik in här</a:t>
            </a:r>
          </a:p>
        </p:txBody>
      </p:sp>
      <p:sp>
        <p:nvSpPr>
          <p:cNvPr id="12" name="Rubrik 1">
            <a:extLst>
              <a:ext uri="{FF2B5EF4-FFF2-40B4-BE49-F238E27FC236}">
                <a16:creationId xmlns:a16="http://schemas.microsoft.com/office/drawing/2014/main" id="{216176B5-B996-6F44-9F86-B8C1CA818E55}"/>
              </a:ext>
            </a:extLst>
          </p:cNvPr>
          <p:cNvSpPr>
            <a:spLocks noGrp="1"/>
          </p:cNvSpPr>
          <p:nvPr>
            <p:ph type="ctrTitle" hasCustomPrompt="1"/>
          </p:nvPr>
        </p:nvSpPr>
        <p:spPr>
          <a:xfrm>
            <a:off x="0" y="563845"/>
            <a:ext cx="12192000" cy="623248"/>
          </a:xfrm>
        </p:spPr>
        <p:txBody>
          <a:bodyPr lIns="0" tIns="0" rIns="0" bIns="0" anchor="b"/>
          <a:lstStyle>
            <a:lvl1pPr algn="ctr">
              <a:defRPr sz="4500" b="1">
                <a:solidFill>
                  <a:schemeClr val="bg1"/>
                </a:solidFill>
                <a:effectLst>
                  <a:outerShdw blurRad="190500" algn="tl" rotWithShape="0">
                    <a:prstClr val="black">
                      <a:alpha val="40000"/>
                    </a:prstClr>
                  </a:outerShdw>
                </a:effectLst>
                <a:latin typeface="+mj-lt"/>
              </a:defRPr>
            </a:lvl1pPr>
          </a:lstStyle>
          <a:p>
            <a:r>
              <a:rPr lang="sv-SE"/>
              <a:t>Större rubrik som tar plats</a:t>
            </a:r>
          </a:p>
        </p:txBody>
      </p:sp>
      <p:pic>
        <p:nvPicPr>
          <p:cNvPr id="7" name="Bildobjekt 6">
            <a:extLst>
              <a:ext uri="{FF2B5EF4-FFF2-40B4-BE49-F238E27FC236}">
                <a16:creationId xmlns:a16="http://schemas.microsoft.com/office/drawing/2014/main" id="{09AE857B-03D6-2843-A065-797C245C496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241600884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p:cSld name="9_Försättsbla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ruta 1">
            <a:extLst>
              <a:ext uri="{FF2B5EF4-FFF2-40B4-BE49-F238E27FC236}">
                <a16:creationId xmlns:a16="http://schemas.microsoft.com/office/drawing/2014/main" id="{716B538F-BFCF-C840-B694-71194B8E806C}"/>
              </a:ext>
            </a:extLst>
          </p:cNvPr>
          <p:cNvSpPr txBox="1"/>
          <p:nvPr/>
        </p:nvSpPr>
        <p:spPr>
          <a:xfrm>
            <a:off x="32084" y="6568564"/>
            <a:ext cx="1780674" cy="230832"/>
          </a:xfrm>
          <a:prstGeom prst="rect">
            <a:avLst/>
          </a:prstGeom>
          <a:noFill/>
        </p:spPr>
        <p:txBody>
          <a:bodyPr wrap="square" rtlCol="0">
            <a:spAutoFit/>
          </a:bodyPr>
          <a:lstStyle/>
          <a:p>
            <a:r>
              <a:rPr lang="sv-SE" sz="900" i="1">
                <a:solidFill>
                  <a:srgbClr val="FFFFFF"/>
                </a:solidFill>
              </a:rPr>
              <a:t>@</a:t>
            </a:r>
            <a:r>
              <a:rPr lang="sv-SE" sz="900" i="1" err="1">
                <a:solidFill>
                  <a:srgbClr val="FFFFFF"/>
                </a:solidFill>
              </a:rPr>
              <a:t>Apelöga</a:t>
            </a:r>
            <a:endParaRPr lang="sv-SE" sz="900" i="1">
              <a:solidFill>
                <a:srgbClr val="FFFFFF"/>
              </a:solidFill>
            </a:endParaRP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2" name="Rubrik 1">
            <a:extLst>
              <a:ext uri="{FF2B5EF4-FFF2-40B4-BE49-F238E27FC236}">
                <a16:creationId xmlns:a16="http://schemas.microsoft.com/office/drawing/2014/main" id="{216176B5-B996-6F44-9F86-B8C1CA818E55}"/>
              </a:ext>
            </a:extLst>
          </p:cNvPr>
          <p:cNvSpPr>
            <a:spLocks noGrp="1"/>
          </p:cNvSpPr>
          <p:nvPr>
            <p:ph type="ctrTitle" hasCustomPrompt="1"/>
          </p:nvPr>
        </p:nvSpPr>
        <p:spPr>
          <a:xfrm>
            <a:off x="0" y="1489859"/>
            <a:ext cx="12192000" cy="623248"/>
          </a:xfrm>
          <a:effectLst>
            <a:outerShdw blurRad="254000" dist="38100" sx="140000" sy="140000" algn="tl" rotWithShape="0">
              <a:schemeClr val="bg1">
                <a:alpha val="3000"/>
              </a:schemeClr>
            </a:outerShdw>
          </a:effectLst>
        </p:spPr>
        <p:txBody>
          <a:bodyPr lIns="0" tIns="0" rIns="0" bIns="0" anchor="b"/>
          <a:lstStyle>
            <a:lvl1pPr algn="ctr">
              <a:defRPr sz="4500" b="1">
                <a:solidFill>
                  <a:schemeClr val="bg1"/>
                </a:solidFill>
                <a:effectLst>
                  <a:outerShdw blurRad="711200" sx="134000" sy="134000" algn="ctr" rotWithShape="0">
                    <a:srgbClr val="000000">
                      <a:alpha val="28000"/>
                    </a:srgbClr>
                  </a:outerShdw>
                </a:effectLst>
                <a:latin typeface="+mj-lt"/>
              </a:defRPr>
            </a:lvl1pPr>
          </a:lstStyle>
          <a:p>
            <a:r>
              <a:rPr lang="sv-SE"/>
              <a:t>Större rubrik som tar plats</a:t>
            </a:r>
          </a:p>
        </p:txBody>
      </p:sp>
      <p:sp>
        <p:nvSpPr>
          <p:cNvPr id="9" name="Platshållare för text 4">
            <a:extLst>
              <a:ext uri="{FF2B5EF4-FFF2-40B4-BE49-F238E27FC236}">
                <a16:creationId xmlns:a16="http://schemas.microsoft.com/office/drawing/2014/main" id="{B284C414-E290-4F41-85E0-0C2CE0D7CD02}"/>
              </a:ext>
            </a:extLst>
          </p:cNvPr>
          <p:cNvSpPr>
            <a:spLocks noGrp="1"/>
          </p:cNvSpPr>
          <p:nvPr>
            <p:ph type="body" sz="quarter" idx="12" hasCustomPrompt="1"/>
          </p:nvPr>
        </p:nvSpPr>
        <p:spPr>
          <a:xfrm>
            <a:off x="0" y="2113107"/>
            <a:ext cx="12191999" cy="386054"/>
          </a:xfrm>
        </p:spPr>
        <p:txBody>
          <a:bodyPr/>
          <a:lstStyle>
            <a:lvl1pPr marL="7938" indent="-7938" algn="ctr">
              <a:buNone/>
              <a:tabLst/>
              <a:defRPr sz="2000" b="1">
                <a:solidFill>
                  <a:schemeClr val="bg1"/>
                </a:solidFill>
                <a:effectLst>
                  <a:outerShdw blurRad="685800" sx="200000" sy="200000" algn="ctr" rotWithShape="0">
                    <a:srgbClr val="000000">
                      <a:alpha val="30000"/>
                    </a:srgbClr>
                  </a:outerShdw>
                </a:effectLst>
              </a:defRPr>
            </a:lvl1pPr>
          </a:lstStyle>
          <a:p>
            <a:pPr lvl="0"/>
            <a:r>
              <a:rPr lang="sv-SE"/>
              <a:t>Underrubrik in här</a:t>
            </a:r>
          </a:p>
        </p:txBody>
      </p:sp>
      <p:pic>
        <p:nvPicPr>
          <p:cNvPr id="10" name="Bildobjekt 9">
            <a:extLst>
              <a:ext uri="{FF2B5EF4-FFF2-40B4-BE49-F238E27FC236}">
                <a16:creationId xmlns:a16="http://schemas.microsoft.com/office/drawing/2014/main" id="{C0507C6E-4F3A-0445-900B-6FDABD26776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206464709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p:cSld name="Försättsblad">
    <p:spTree>
      <p:nvGrpSpPr>
        <p:cNvPr id="1" name=""/>
        <p:cNvGrpSpPr/>
        <p:nvPr/>
      </p:nvGrpSpPr>
      <p:grpSpPr>
        <a:xfrm>
          <a:off x="0" y="0"/>
          <a:ext cx="0" cy="0"/>
          <a:chOff x="0" y="0"/>
          <a:chExt cx="0" cy="0"/>
        </a:xfrm>
      </p:grpSpPr>
      <p:sp>
        <p:nvSpPr>
          <p:cNvPr id="13" name="Rektangel 12">
            <a:extLst>
              <a:ext uri="{FF2B5EF4-FFF2-40B4-BE49-F238E27FC236}">
                <a16:creationId xmlns:a16="http://schemas.microsoft.com/office/drawing/2014/main" id="{5D04D145-7D15-414C-9F7B-3E0816E76C93}"/>
              </a:ext>
              <a:ext uri="{C183D7F6-B498-43B3-948B-1728B52AA6E4}">
                <adec:decorative xmlns:adec="http://schemas.microsoft.com/office/drawing/2017/decorative" val="1"/>
              </a:ext>
            </a:extLst>
          </p:cNvPr>
          <p:cNvSpPr>
            <a:spLocks/>
          </p:cNvSpPr>
          <p:nvPr/>
        </p:nvSpPr>
        <p:spPr>
          <a:xfrm>
            <a:off x="9531878" y="0"/>
            <a:ext cx="266059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17" name="Rektangel 16">
            <a:extLst>
              <a:ext uri="{FF2B5EF4-FFF2-40B4-BE49-F238E27FC236}">
                <a16:creationId xmlns:a16="http://schemas.microsoft.com/office/drawing/2014/main" id="{3AC8DF4D-054B-E84B-8088-96CC83701FC1}"/>
              </a:ext>
              <a:ext uri="{C183D7F6-B498-43B3-948B-1728B52AA6E4}">
                <adec:decorative xmlns:adec="http://schemas.microsoft.com/office/drawing/2017/decorative" val="1"/>
              </a:ext>
            </a:extLst>
          </p:cNvPr>
          <p:cNvSpPr/>
          <p:nvPr/>
        </p:nvSpPr>
        <p:spPr>
          <a:xfrm>
            <a:off x="9158288" y="0"/>
            <a:ext cx="37359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BDDFD3"/>
              </a:solidFill>
            </a:endParaRPr>
          </a:p>
        </p:txBody>
      </p:sp>
      <p:sp>
        <p:nvSpPr>
          <p:cNvPr id="10" name="Platshållare för bild 9">
            <a:extLst>
              <a:ext uri="{FF2B5EF4-FFF2-40B4-BE49-F238E27FC236}">
                <a16:creationId xmlns:a16="http://schemas.microsoft.com/office/drawing/2014/main" id="{897B12C4-A124-5F4F-A42B-E44D8DA44050}"/>
              </a:ext>
            </a:extLst>
          </p:cNvPr>
          <p:cNvSpPr>
            <a:spLocks noGrp="1"/>
          </p:cNvSpPr>
          <p:nvPr>
            <p:ph type="pic" sz="quarter" idx="21"/>
          </p:nvPr>
        </p:nvSpPr>
        <p:spPr>
          <a:xfrm>
            <a:off x="6096000" y="0"/>
            <a:ext cx="3062288" cy="6858000"/>
          </a:xfrm>
        </p:spPr>
        <p:txBody>
          <a:bodyPr/>
          <a:lstStyle/>
          <a:p>
            <a:r>
              <a:rPr lang="sv-SE"/>
              <a:t>Klicka på ikonen för att lägga till en bild</a:t>
            </a:r>
          </a:p>
        </p:txBody>
      </p:sp>
      <p:sp>
        <p:nvSpPr>
          <p:cNvPr id="11" name="textruta 10">
            <a:extLst>
              <a:ext uri="{FF2B5EF4-FFF2-40B4-BE49-F238E27FC236}">
                <a16:creationId xmlns:a16="http://schemas.microsoft.com/office/drawing/2014/main" id="{880FC489-01E8-3D49-A8F7-7A7A258DA76D}"/>
              </a:ext>
            </a:extLst>
          </p:cNvPr>
          <p:cNvSpPr txBox="1"/>
          <p:nvPr/>
        </p:nvSpPr>
        <p:spPr>
          <a:xfrm>
            <a:off x="6144380" y="6568564"/>
            <a:ext cx="1780674" cy="230832"/>
          </a:xfrm>
          <a:prstGeom prst="rect">
            <a:avLst/>
          </a:prstGeom>
          <a:noFill/>
        </p:spPr>
        <p:txBody>
          <a:bodyPr wrap="square" rtlCol="0">
            <a:spAutoFit/>
          </a:bodyPr>
          <a:lstStyle/>
          <a:p>
            <a:r>
              <a:rPr lang="sv-SE" sz="900" i="1">
                <a:solidFill>
                  <a:srgbClr val="FFFFFF"/>
                </a:solidFill>
              </a:rPr>
              <a:t>Fotograf:</a:t>
            </a:r>
          </a:p>
        </p:txBody>
      </p:sp>
      <p:sp>
        <p:nvSpPr>
          <p:cNvPr id="14" name="Underrubrik 2">
            <a:extLst>
              <a:ext uri="{FF2B5EF4-FFF2-40B4-BE49-F238E27FC236}">
                <a16:creationId xmlns:a16="http://schemas.microsoft.com/office/drawing/2014/main" id="{26D65F3E-BBCA-0E44-8983-FCB1393760B7}"/>
              </a:ext>
            </a:extLst>
          </p:cNvPr>
          <p:cNvSpPr>
            <a:spLocks noGrp="1"/>
          </p:cNvSpPr>
          <p:nvPr>
            <p:ph type="subTitle" idx="1" hasCustomPrompt="1"/>
          </p:nvPr>
        </p:nvSpPr>
        <p:spPr>
          <a:xfrm>
            <a:off x="506540" y="2681814"/>
            <a:ext cx="4844683" cy="851750"/>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text om ämnet. Inte längre än detta. Var kort och get to the </a:t>
            </a:r>
            <a:r>
              <a:rPr lang="sv-SE" err="1"/>
              <a:t>point</a:t>
            </a:r>
            <a:r>
              <a:rPr lang="sv-SE"/>
              <a:t>! Här skriver du text om ämnet. </a:t>
            </a:r>
          </a:p>
        </p:txBody>
      </p:sp>
      <p:cxnSp>
        <p:nvCxnSpPr>
          <p:cNvPr id="16" name="Rak 15">
            <a:extLst>
              <a:ext uri="{FF2B5EF4-FFF2-40B4-BE49-F238E27FC236}">
                <a16:creationId xmlns:a16="http://schemas.microsoft.com/office/drawing/2014/main" id="{5A52F70D-B8B5-D846-964B-3A6B4396015E}"/>
              </a:ext>
              <a:ext uri="{C183D7F6-B498-43B3-948B-1728B52AA6E4}">
                <adec:decorative xmlns:adec="http://schemas.microsoft.com/office/drawing/2017/decorative" val="1"/>
              </a:ext>
            </a:extLst>
          </p:cNvPr>
          <p:cNvCxnSpPr>
            <a:cxnSpLocks/>
          </p:cNvCxnSpPr>
          <p:nvPr/>
        </p:nvCxnSpPr>
        <p:spPr>
          <a:xfrm>
            <a:off x="506540" y="2525452"/>
            <a:ext cx="4844683"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12" name="Rubrik 1">
            <a:extLst>
              <a:ext uri="{FF2B5EF4-FFF2-40B4-BE49-F238E27FC236}">
                <a16:creationId xmlns:a16="http://schemas.microsoft.com/office/drawing/2014/main" id="{30E99401-8F01-3043-A043-0CEF59D0834A}"/>
              </a:ext>
            </a:extLst>
          </p:cNvPr>
          <p:cNvSpPr>
            <a:spLocks noGrp="1"/>
          </p:cNvSpPr>
          <p:nvPr>
            <p:ph type="ctrTitle" hasCustomPrompt="1"/>
          </p:nvPr>
        </p:nvSpPr>
        <p:spPr>
          <a:xfrm>
            <a:off x="503420" y="1134545"/>
            <a:ext cx="4844683" cy="1246495"/>
          </a:xfrm>
        </p:spPr>
        <p:txBody>
          <a:bodyPr lIns="0" tIns="0" rIns="0" bIns="0" anchor="b"/>
          <a:lstStyle>
            <a:lvl1pPr algn="l">
              <a:defRPr sz="4500" b="1">
                <a:solidFill>
                  <a:schemeClr val="tx1"/>
                </a:solidFill>
                <a:latin typeface="+mj-lt"/>
              </a:defRPr>
            </a:lvl1pPr>
          </a:lstStyle>
          <a:p>
            <a:r>
              <a:rPr lang="sv-SE"/>
              <a:t>Större rubrik</a:t>
            </a:r>
            <a:br>
              <a:rPr lang="sv-SE"/>
            </a:br>
            <a:r>
              <a:rPr lang="sv-SE"/>
              <a:t>som tar plats</a:t>
            </a: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9" name="textruta 18">
            <a:extLst>
              <a:ext uri="{FF2B5EF4-FFF2-40B4-BE49-F238E27FC236}">
                <a16:creationId xmlns:a16="http://schemas.microsoft.com/office/drawing/2014/main" id="{CE6A9789-9823-A34F-9682-A7A06A908892}"/>
              </a:ext>
            </a:extLst>
          </p:cNvPr>
          <p:cNvSpPr txBox="1"/>
          <p:nvPr/>
        </p:nvSpPr>
        <p:spPr>
          <a:xfrm>
            <a:off x="6144380" y="6568564"/>
            <a:ext cx="1780674" cy="230832"/>
          </a:xfrm>
          <a:prstGeom prst="rect">
            <a:avLst/>
          </a:prstGeom>
          <a:noFill/>
        </p:spPr>
        <p:txBody>
          <a:bodyPr wrap="square" rtlCol="0">
            <a:spAutoFit/>
          </a:bodyPr>
          <a:lstStyle/>
          <a:p>
            <a:r>
              <a:rPr lang="sv-SE" sz="900" i="1">
                <a:solidFill>
                  <a:srgbClr val="FFFFFF"/>
                </a:solidFill>
              </a:rPr>
              <a:t>Fotograf:</a:t>
            </a:r>
          </a:p>
        </p:txBody>
      </p:sp>
      <p:sp>
        <p:nvSpPr>
          <p:cNvPr id="21" name="textruta 20">
            <a:extLst>
              <a:ext uri="{FF2B5EF4-FFF2-40B4-BE49-F238E27FC236}">
                <a16:creationId xmlns:a16="http://schemas.microsoft.com/office/drawing/2014/main" id="{C9649B5A-BC89-084D-81CE-B1E042B8EF85}"/>
              </a:ext>
            </a:extLst>
          </p:cNvPr>
          <p:cNvSpPr txBox="1"/>
          <p:nvPr/>
        </p:nvSpPr>
        <p:spPr>
          <a:xfrm>
            <a:off x="6144380" y="6568564"/>
            <a:ext cx="1780674" cy="230832"/>
          </a:xfrm>
          <a:prstGeom prst="rect">
            <a:avLst/>
          </a:prstGeom>
          <a:noFill/>
        </p:spPr>
        <p:txBody>
          <a:bodyPr wrap="square" rtlCol="0">
            <a:spAutoFit/>
          </a:bodyPr>
          <a:lstStyle/>
          <a:p>
            <a:r>
              <a:rPr lang="sv-SE" sz="900" i="1">
                <a:solidFill>
                  <a:srgbClr val="FFFFFF"/>
                </a:solidFill>
              </a:rPr>
              <a:t>Fotograf:</a:t>
            </a:r>
          </a:p>
        </p:txBody>
      </p:sp>
      <p:sp>
        <p:nvSpPr>
          <p:cNvPr id="18" name="Platshållare för text 4">
            <a:extLst>
              <a:ext uri="{FF2B5EF4-FFF2-40B4-BE49-F238E27FC236}">
                <a16:creationId xmlns:a16="http://schemas.microsoft.com/office/drawing/2014/main" id="{8F3A5F1E-7DD5-6942-B4E3-DDF366864E0E}"/>
              </a:ext>
            </a:extLst>
          </p:cNvPr>
          <p:cNvSpPr>
            <a:spLocks noGrp="1"/>
          </p:cNvSpPr>
          <p:nvPr>
            <p:ph type="body" sz="quarter" idx="22" hasCustomPrompt="1"/>
          </p:nvPr>
        </p:nvSpPr>
        <p:spPr>
          <a:xfrm>
            <a:off x="6144380"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25" name="Bildobjekt 24">
            <a:extLst>
              <a:ext uri="{FF2B5EF4-FFF2-40B4-BE49-F238E27FC236}">
                <a16:creationId xmlns:a16="http://schemas.microsoft.com/office/drawing/2014/main" id="{34DA6233-DAAB-CA4E-B3C7-57E977E038A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59596242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Kapitelsida">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983443D7-D671-1F4D-9E67-063CBAB0C602}"/>
              </a:ext>
              <a:ext uri="{C183D7F6-B498-43B3-948B-1728B52AA6E4}">
                <adec:decorative xmlns:adec="http://schemas.microsoft.com/office/drawing/2017/decorative" val="1"/>
              </a:ext>
            </a:extLst>
          </p:cNvPr>
          <p:cNvSpPr>
            <a:spLocks/>
          </p:cNvSpPr>
          <p:nvPr/>
        </p:nvSpPr>
        <p:spPr>
          <a:xfrm>
            <a:off x="-8518" y="-2562"/>
            <a:ext cx="237652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8" name="Platshållare för bild 7">
            <a:extLst>
              <a:ext uri="{FF2B5EF4-FFF2-40B4-BE49-F238E27FC236}">
                <a16:creationId xmlns:a16="http://schemas.microsoft.com/office/drawing/2014/main" id="{0C7D2F5D-3509-4042-AA7C-7A40CCDEF247}"/>
              </a:ext>
            </a:extLst>
          </p:cNvPr>
          <p:cNvSpPr>
            <a:spLocks noGrp="1"/>
          </p:cNvSpPr>
          <p:nvPr>
            <p:ph type="pic" sz="quarter" idx="22"/>
          </p:nvPr>
        </p:nvSpPr>
        <p:spPr>
          <a:xfrm>
            <a:off x="2351088" y="0"/>
            <a:ext cx="9840912" cy="3429000"/>
          </a:xfrm>
        </p:spPr>
        <p:txBody>
          <a:bodyPr/>
          <a:lstStyle/>
          <a:p>
            <a:r>
              <a:rPr lang="sv-SE"/>
              <a:t>Klicka på ikonen för att lägga till en bild</a:t>
            </a:r>
          </a:p>
        </p:txBody>
      </p:sp>
      <p:sp>
        <p:nvSpPr>
          <p:cNvPr id="11" name="textruta 10">
            <a:extLst>
              <a:ext uri="{FF2B5EF4-FFF2-40B4-BE49-F238E27FC236}">
                <a16:creationId xmlns:a16="http://schemas.microsoft.com/office/drawing/2014/main" id="{0828E10C-F7D6-F944-92B4-A21E19482F1C}"/>
              </a:ext>
            </a:extLst>
          </p:cNvPr>
          <p:cNvSpPr txBox="1"/>
          <p:nvPr/>
        </p:nvSpPr>
        <p:spPr>
          <a:xfrm>
            <a:off x="2399214" y="3195606"/>
            <a:ext cx="1780674" cy="230832"/>
          </a:xfrm>
          <a:prstGeom prst="rect">
            <a:avLst/>
          </a:prstGeom>
          <a:noFill/>
        </p:spPr>
        <p:txBody>
          <a:bodyPr wrap="square" rtlCol="0">
            <a:spAutoFit/>
          </a:bodyPr>
          <a:lstStyle/>
          <a:p>
            <a:r>
              <a:rPr lang="sv-SE" sz="900" i="1">
                <a:solidFill>
                  <a:srgbClr val="FFFFFF"/>
                </a:solidFill>
              </a:rPr>
              <a:t>Fotograf:</a:t>
            </a:r>
          </a:p>
        </p:txBody>
      </p:sp>
      <p:sp>
        <p:nvSpPr>
          <p:cNvPr id="3" name="Underrubrik 2">
            <a:extLst>
              <a:ext uri="{FF2B5EF4-FFF2-40B4-BE49-F238E27FC236}">
                <a16:creationId xmlns:a16="http://schemas.microsoft.com/office/drawing/2014/main" id="{FF893A66-F75E-DB41-8941-CD88547D9F0B}"/>
              </a:ext>
            </a:extLst>
          </p:cNvPr>
          <p:cNvSpPr>
            <a:spLocks noGrp="1"/>
          </p:cNvSpPr>
          <p:nvPr>
            <p:ph type="subTitle" idx="1" hasCustomPrompt="1"/>
          </p:nvPr>
        </p:nvSpPr>
        <p:spPr>
          <a:xfrm>
            <a:off x="4224337" y="5012893"/>
            <a:ext cx="4844683" cy="856952"/>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Kort intro text, inte längre än denna. Kort intro text, inte längre än denna. Kort intro text, inte längre än denna. Kort intro text, inte längre än denna.</a:t>
            </a:r>
          </a:p>
        </p:txBody>
      </p:sp>
      <p:sp>
        <p:nvSpPr>
          <p:cNvPr id="2" name="Rubrik 1">
            <a:extLst>
              <a:ext uri="{FF2B5EF4-FFF2-40B4-BE49-F238E27FC236}">
                <a16:creationId xmlns:a16="http://schemas.microsoft.com/office/drawing/2014/main" id="{AAA5D5EE-A130-8140-81F6-E83DCA42D8A8}"/>
              </a:ext>
            </a:extLst>
          </p:cNvPr>
          <p:cNvSpPr>
            <a:spLocks noGrp="1"/>
          </p:cNvSpPr>
          <p:nvPr>
            <p:ph type="ctrTitle" hasCustomPrompt="1"/>
          </p:nvPr>
        </p:nvSpPr>
        <p:spPr>
          <a:xfrm>
            <a:off x="4224338" y="3752634"/>
            <a:ext cx="4035274" cy="1246495"/>
          </a:xfrm>
        </p:spPr>
        <p:txBody>
          <a:bodyPr lIns="0" tIns="0" rIns="0" bIns="0" anchor="b"/>
          <a:lstStyle>
            <a:lvl1pPr algn="l">
              <a:defRPr sz="4500" b="1">
                <a:solidFill>
                  <a:schemeClr val="tx1"/>
                </a:solidFill>
                <a:latin typeface="+mj-lt"/>
              </a:defRPr>
            </a:lvl1pPr>
          </a:lstStyle>
          <a:p>
            <a:r>
              <a:rPr lang="sv-SE"/>
              <a:t>Större rubrik</a:t>
            </a:r>
            <a:br>
              <a:rPr lang="sv-SE"/>
            </a:br>
            <a:r>
              <a:rPr lang="sv-SE"/>
              <a:t>som tar plats</a:t>
            </a:r>
          </a:p>
        </p:txBody>
      </p:sp>
      <p:sp>
        <p:nvSpPr>
          <p:cNvPr id="13" name="Kapitelnummer">
            <a:extLst>
              <a:ext uri="{FF2B5EF4-FFF2-40B4-BE49-F238E27FC236}">
                <a16:creationId xmlns:a16="http://schemas.microsoft.com/office/drawing/2014/main" id="{60306E28-5A4D-8B4F-B0B5-579C5C0FDC8E}"/>
              </a:ext>
            </a:extLst>
          </p:cNvPr>
          <p:cNvSpPr>
            <a:spLocks noGrp="1"/>
          </p:cNvSpPr>
          <p:nvPr>
            <p:ph type="body" sz="quarter" idx="19" hasCustomPrompt="1"/>
          </p:nvPr>
        </p:nvSpPr>
        <p:spPr>
          <a:xfrm>
            <a:off x="479425" y="1139209"/>
            <a:ext cx="1655762" cy="1477328"/>
          </a:xfrm>
          <a:noFill/>
        </p:spPr>
        <p:txBody>
          <a:bodyPr tIns="0"/>
          <a:lstStyle>
            <a:lvl1pPr>
              <a:lnSpc>
                <a:spcPct val="100000"/>
              </a:lnSpc>
              <a:buNone/>
              <a:defRPr sz="9600" b="1">
                <a:solidFill>
                  <a:schemeClr val="bg1"/>
                </a:solidFill>
                <a:latin typeface="+mj-lt"/>
              </a:defRPr>
            </a:lvl1pPr>
          </a:lstStyle>
          <a:p>
            <a:pPr lvl="0"/>
            <a:r>
              <a:rPr lang="sv-SE"/>
              <a:t>00</a:t>
            </a:r>
          </a:p>
        </p:txBody>
      </p:sp>
      <p:sp>
        <p:nvSpPr>
          <p:cNvPr id="14" name="Sidnummer">
            <a:extLst>
              <a:ext uri="{FF2B5EF4-FFF2-40B4-BE49-F238E27FC236}">
                <a16:creationId xmlns:a16="http://schemas.microsoft.com/office/drawing/2014/main" id="{6474DB44-33A6-D94E-98E7-CB7CB1BA553E}"/>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2" name="textruta 11">
            <a:extLst>
              <a:ext uri="{FF2B5EF4-FFF2-40B4-BE49-F238E27FC236}">
                <a16:creationId xmlns:a16="http://schemas.microsoft.com/office/drawing/2014/main" id="{3FF408A0-702D-8942-ACC5-6D47902D386F}"/>
              </a:ext>
            </a:extLst>
          </p:cNvPr>
          <p:cNvSpPr txBox="1"/>
          <p:nvPr/>
        </p:nvSpPr>
        <p:spPr>
          <a:xfrm>
            <a:off x="2399214" y="3195606"/>
            <a:ext cx="1780674" cy="230832"/>
          </a:xfrm>
          <a:prstGeom prst="rect">
            <a:avLst/>
          </a:prstGeom>
          <a:noFill/>
        </p:spPr>
        <p:txBody>
          <a:bodyPr wrap="square" rtlCol="0">
            <a:spAutoFit/>
          </a:bodyPr>
          <a:lstStyle/>
          <a:p>
            <a:r>
              <a:rPr lang="sv-SE" sz="900" i="1">
                <a:solidFill>
                  <a:srgbClr val="FFFFFF"/>
                </a:solidFill>
              </a:rPr>
              <a:t>Fotograf:</a:t>
            </a:r>
          </a:p>
        </p:txBody>
      </p:sp>
      <p:sp>
        <p:nvSpPr>
          <p:cNvPr id="15" name="textruta 14">
            <a:extLst>
              <a:ext uri="{FF2B5EF4-FFF2-40B4-BE49-F238E27FC236}">
                <a16:creationId xmlns:a16="http://schemas.microsoft.com/office/drawing/2014/main" id="{DECB7A47-56B3-224E-AEA6-FC08503D7F5A}"/>
              </a:ext>
            </a:extLst>
          </p:cNvPr>
          <p:cNvSpPr txBox="1"/>
          <p:nvPr/>
        </p:nvSpPr>
        <p:spPr>
          <a:xfrm>
            <a:off x="2399214" y="3195606"/>
            <a:ext cx="1780674" cy="230832"/>
          </a:xfrm>
          <a:prstGeom prst="rect">
            <a:avLst/>
          </a:prstGeom>
          <a:noFill/>
        </p:spPr>
        <p:txBody>
          <a:bodyPr wrap="square" rtlCol="0">
            <a:spAutoFit/>
          </a:bodyPr>
          <a:lstStyle/>
          <a:p>
            <a:r>
              <a:rPr lang="sv-SE" sz="900" i="1">
                <a:solidFill>
                  <a:srgbClr val="FFFFFF"/>
                </a:solidFill>
              </a:rPr>
              <a:t>Fotograf:</a:t>
            </a:r>
          </a:p>
        </p:txBody>
      </p:sp>
      <p:sp>
        <p:nvSpPr>
          <p:cNvPr id="16" name="Platshållare för text 4">
            <a:extLst>
              <a:ext uri="{FF2B5EF4-FFF2-40B4-BE49-F238E27FC236}">
                <a16:creationId xmlns:a16="http://schemas.microsoft.com/office/drawing/2014/main" id="{71DA83A2-D60E-6840-A57C-6A71FDEABC30}"/>
              </a:ext>
            </a:extLst>
          </p:cNvPr>
          <p:cNvSpPr>
            <a:spLocks noGrp="1"/>
          </p:cNvSpPr>
          <p:nvPr>
            <p:ph type="body" sz="quarter" idx="23" hasCustomPrompt="1"/>
          </p:nvPr>
        </p:nvSpPr>
        <p:spPr>
          <a:xfrm>
            <a:off x="2413502" y="3134625"/>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18" name="Bildobjekt 17">
            <a:extLst>
              <a:ext uri="{FF2B5EF4-FFF2-40B4-BE49-F238E27FC236}">
                <a16:creationId xmlns:a16="http://schemas.microsoft.com/office/drawing/2014/main" id="{EC73E677-B655-4B41-BDFB-CAF345201F9C}"/>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286002788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Rubrik+text+bild vänster alt.1">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983443D7-D671-1F4D-9E67-063CBAB0C602}"/>
              </a:ext>
              <a:ext uri="{C183D7F6-B498-43B3-948B-1728B52AA6E4}">
                <adec:decorative xmlns:adec="http://schemas.microsoft.com/office/drawing/2017/decorative" val="1"/>
              </a:ext>
            </a:extLst>
          </p:cNvPr>
          <p:cNvSpPr>
            <a:spLocks/>
          </p:cNvSpPr>
          <p:nvPr/>
        </p:nvSpPr>
        <p:spPr>
          <a:xfrm>
            <a:off x="6096000" y="0"/>
            <a:ext cx="609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12" name="Platshållare för bild 5">
            <a:extLst>
              <a:ext uri="{FF2B5EF4-FFF2-40B4-BE49-F238E27FC236}">
                <a16:creationId xmlns:a16="http://schemas.microsoft.com/office/drawing/2014/main" id="{6D39367D-AC62-3149-B878-DAFEA78C9AB0}"/>
              </a:ext>
            </a:extLst>
          </p:cNvPr>
          <p:cNvSpPr>
            <a:spLocks noGrp="1"/>
          </p:cNvSpPr>
          <p:nvPr>
            <p:ph type="pic" sz="quarter" idx="18"/>
          </p:nvPr>
        </p:nvSpPr>
        <p:spPr>
          <a:xfrm>
            <a:off x="0" y="0"/>
            <a:ext cx="6096000" cy="6858000"/>
          </a:xfrm>
        </p:spPr>
        <p:txBody>
          <a:bodyPr/>
          <a:lstStyle/>
          <a:p>
            <a:r>
              <a:rPr lang="sv-SE"/>
              <a:t>Klicka på ikonen för att lägga till en bild</a:t>
            </a:r>
          </a:p>
        </p:txBody>
      </p:sp>
      <p:sp>
        <p:nvSpPr>
          <p:cNvPr id="16" name="Underrubrik 2">
            <a:extLst>
              <a:ext uri="{FF2B5EF4-FFF2-40B4-BE49-F238E27FC236}">
                <a16:creationId xmlns:a16="http://schemas.microsoft.com/office/drawing/2014/main" id="{DCB76194-5CFC-F941-A163-D1AB19DB766D}"/>
              </a:ext>
            </a:extLst>
          </p:cNvPr>
          <p:cNvSpPr>
            <a:spLocks noGrp="1"/>
          </p:cNvSpPr>
          <p:nvPr>
            <p:ph type="subTitle" idx="1" hasCustomPrompt="1"/>
          </p:nvPr>
        </p:nvSpPr>
        <p:spPr>
          <a:xfrm>
            <a:off x="6531168" y="2577373"/>
            <a:ext cx="4844683" cy="2103447"/>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a:t>
            </a:r>
          </a:p>
        </p:txBody>
      </p:sp>
      <p:cxnSp>
        <p:nvCxnSpPr>
          <p:cNvPr id="17" name="Rak 16">
            <a:extLst>
              <a:ext uri="{FF2B5EF4-FFF2-40B4-BE49-F238E27FC236}">
                <a16:creationId xmlns:a16="http://schemas.microsoft.com/office/drawing/2014/main" id="{EE2CB5C5-6C9A-FD48-BEE0-27C1116CECBB}"/>
              </a:ext>
              <a:ext uri="{C183D7F6-B498-43B3-948B-1728B52AA6E4}">
                <adec:decorative xmlns:adec="http://schemas.microsoft.com/office/drawing/2017/decorative" val="1"/>
              </a:ext>
            </a:extLst>
          </p:cNvPr>
          <p:cNvCxnSpPr>
            <a:cxnSpLocks/>
          </p:cNvCxnSpPr>
          <p:nvPr/>
        </p:nvCxnSpPr>
        <p:spPr>
          <a:xfrm>
            <a:off x="6531168" y="2421012"/>
            <a:ext cx="4844683" cy="0"/>
          </a:xfrm>
          <a:prstGeom prst="line">
            <a:avLst/>
          </a:prstGeom>
          <a:ln>
            <a:solidFill>
              <a:schemeClr val="bg1"/>
            </a:solidFill>
          </a:ln>
        </p:spPr>
        <p:style>
          <a:lnRef idx="3">
            <a:schemeClr val="dk1"/>
          </a:lnRef>
          <a:fillRef idx="0">
            <a:schemeClr val="dk1"/>
          </a:fillRef>
          <a:effectRef idx="2">
            <a:schemeClr val="dk1"/>
          </a:effectRef>
          <a:fontRef idx="minor">
            <a:schemeClr val="tx1"/>
          </a:fontRef>
        </p:style>
      </p:cxnSp>
      <p:sp>
        <p:nvSpPr>
          <p:cNvPr id="15" name="Rubrik 1">
            <a:extLst>
              <a:ext uri="{FF2B5EF4-FFF2-40B4-BE49-F238E27FC236}">
                <a16:creationId xmlns:a16="http://schemas.microsoft.com/office/drawing/2014/main" id="{4447577F-4E3C-AE4A-831D-0A87F1ACDAE6}"/>
              </a:ext>
            </a:extLst>
          </p:cNvPr>
          <p:cNvSpPr>
            <a:spLocks noGrp="1"/>
          </p:cNvSpPr>
          <p:nvPr>
            <p:ph type="ctrTitle" hasCustomPrompt="1"/>
          </p:nvPr>
        </p:nvSpPr>
        <p:spPr>
          <a:xfrm>
            <a:off x="6528048" y="1030105"/>
            <a:ext cx="4844683" cy="1246495"/>
          </a:xfrm>
        </p:spPr>
        <p:txBody>
          <a:bodyPr lIns="0" tIns="0" rIns="0" bIns="0" anchor="b"/>
          <a:lstStyle>
            <a:lvl1pPr algn="l">
              <a:defRPr sz="4500" b="1">
                <a:solidFill>
                  <a:schemeClr val="bg1"/>
                </a:solidFill>
                <a:latin typeface="+mj-lt"/>
              </a:defRPr>
            </a:lvl1pPr>
          </a:lstStyle>
          <a:p>
            <a:r>
              <a:rPr lang="sv-SE"/>
              <a:t>Större rubrik</a:t>
            </a:r>
            <a:br>
              <a:rPr lang="sv-SE"/>
            </a:br>
            <a:r>
              <a:rPr lang="sv-SE"/>
              <a:t>som tar plats</a:t>
            </a:r>
          </a:p>
        </p:txBody>
      </p:sp>
      <p:sp>
        <p:nvSpPr>
          <p:cNvPr id="11" name="Sidnummer">
            <a:extLst>
              <a:ext uri="{FF2B5EF4-FFF2-40B4-BE49-F238E27FC236}">
                <a16:creationId xmlns:a16="http://schemas.microsoft.com/office/drawing/2014/main" id="{AE54E86B-6268-CE40-8A23-9B275BD5F318}"/>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23" name="Platshållare för text 4">
            <a:extLst>
              <a:ext uri="{FF2B5EF4-FFF2-40B4-BE49-F238E27FC236}">
                <a16:creationId xmlns:a16="http://schemas.microsoft.com/office/drawing/2014/main" id="{0F09F9D9-F1AB-1C47-AFF4-9867012E7F78}"/>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18" name="Bildobjekt 17">
            <a:extLst>
              <a:ext uri="{FF2B5EF4-FFF2-40B4-BE49-F238E27FC236}">
                <a16:creationId xmlns:a16="http://schemas.microsoft.com/office/drawing/2014/main" id="{BBA5DC85-4D9E-7E43-830C-71987E81D8D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42688213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7_Försättsblad">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ruta 1">
            <a:extLst>
              <a:ext uri="{FF2B5EF4-FFF2-40B4-BE49-F238E27FC236}">
                <a16:creationId xmlns:a16="http://schemas.microsoft.com/office/drawing/2014/main" id="{716B538F-BFCF-C840-B694-71194B8E806C}"/>
              </a:ext>
            </a:extLst>
          </p:cNvPr>
          <p:cNvSpPr txBox="1"/>
          <p:nvPr/>
        </p:nvSpPr>
        <p:spPr>
          <a:xfrm>
            <a:off x="32084" y="6568564"/>
            <a:ext cx="1780674" cy="230832"/>
          </a:xfrm>
          <a:prstGeom prst="rect">
            <a:avLst/>
          </a:prstGeom>
          <a:noFill/>
        </p:spPr>
        <p:txBody>
          <a:bodyPr wrap="square" rtlCol="0">
            <a:spAutoFit/>
          </a:bodyPr>
          <a:lstStyle/>
          <a:p>
            <a:pPr>
              <a:defRPr/>
            </a:pPr>
            <a:r>
              <a:rPr lang="sv-SE" sz="900" i="1">
                <a:solidFill>
                  <a:srgbClr val="FFFFFF"/>
                </a:solidFill>
              </a:rPr>
              <a:t>@ Lasse Davidsson</a:t>
            </a: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1" name="Platshållare för text 4">
            <a:extLst>
              <a:ext uri="{FF2B5EF4-FFF2-40B4-BE49-F238E27FC236}">
                <a16:creationId xmlns:a16="http://schemas.microsoft.com/office/drawing/2014/main" id="{84E8D478-CE9D-9B40-AC02-AD9DD2A6ED86}"/>
              </a:ext>
            </a:extLst>
          </p:cNvPr>
          <p:cNvSpPr>
            <a:spLocks noGrp="1"/>
          </p:cNvSpPr>
          <p:nvPr>
            <p:ph type="body" sz="quarter" idx="11" hasCustomPrompt="1"/>
          </p:nvPr>
        </p:nvSpPr>
        <p:spPr>
          <a:xfrm>
            <a:off x="0" y="1187093"/>
            <a:ext cx="12191999" cy="386054"/>
          </a:xfrm>
        </p:spPr>
        <p:txBody>
          <a:bodyPr/>
          <a:lstStyle>
            <a:lvl1pPr marL="7938" indent="-7938" algn="ctr">
              <a:buNone/>
              <a:tabLst/>
              <a:defRPr sz="2000" b="1">
                <a:solidFill>
                  <a:schemeClr val="bg1"/>
                </a:solidFill>
                <a:effectLst>
                  <a:outerShdw algn="tl" rotWithShape="0">
                    <a:prstClr val="black">
                      <a:alpha val="40000"/>
                    </a:prstClr>
                  </a:outerShdw>
                </a:effectLst>
              </a:defRPr>
            </a:lvl1pPr>
          </a:lstStyle>
          <a:p>
            <a:pPr lvl="0"/>
            <a:r>
              <a:rPr lang="sv-SE"/>
              <a:t>Underrubrik in här</a:t>
            </a:r>
          </a:p>
        </p:txBody>
      </p:sp>
      <p:sp>
        <p:nvSpPr>
          <p:cNvPr id="12" name="Rubrik 1">
            <a:extLst>
              <a:ext uri="{FF2B5EF4-FFF2-40B4-BE49-F238E27FC236}">
                <a16:creationId xmlns:a16="http://schemas.microsoft.com/office/drawing/2014/main" id="{216176B5-B996-6F44-9F86-B8C1CA818E55}"/>
              </a:ext>
            </a:extLst>
          </p:cNvPr>
          <p:cNvSpPr>
            <a:spLocks noGrp="1"/>
          </p:cNvSpPr>
          <p:nvPr>
            <p:ph type="ctrTitle" hasCustomPrompt="1"/>
          </p:nvPr>
        </p:nvSpPr>
        <p:spPr>
          <a:xfrm>
            <a:off x="0" y="563845"/>
            <a:ext cx="12192000" cy="623248"/>
          </a:xfrm>
        </p:spPr>
        <p:txBody>
          <a:bodyPr lIns="0" tIns="0" rIns="0" bIns="0" anchor="b"/>
          <a:lstStyle>
            <a:lvl1pPr algn="ctr">
              <a:defRPr sz="4500" b="1">
                <a:solidFill>
                  <a:schemeClr val="bg1"/>
                </a:solidFill>
                <a:effectLst>
                  <a:outerShdw blurRad="190500" algn="tl" rotWithShape="0">
                    <a:prstClr val="black">
                      <a:alpha val="40000"/>
                    </a:prstClr>
                  </a:outerShdw>
                </a:effectLst>
                <a:latin typeface="+mj-lt"/>
              </a:defRPr>
            </a:lvl1pPr>
          </a:lstStyle>
          <a:p>
            <a:r>
              <a:rPr lang="sv-SE"/>
              <a:t>Större rubrik som tar plats</a:t>
            </a:r>
          </a:p>
        </p:txBody>
      </p:sp>
      <p:pic>
        <p:nvPicPr>
          <p:cNvPr id="7" name="Bildobjekt 6">
            <a:extLst>
              <a:ext uri="{FF2B5EF4-FFF2-40B4-BE49-F238E27FC236}">
                <a16:creationId xmlns:a16="http://schemas.microsoft.com/office/drawing/2014/main" id="{09AE857B-03D6-2843-A065-797C245C496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21595212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p:cSld name="1_Rubrik+text+bild vänster alt.1">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983443D7-D671-1F4D-9E67-063CBAB0C602}"/>
              </a:ext>
              <a:ext uri="{C183D7F6-B498-43B3-948B-1728B52AA6E4}">
                <adec:decorative xmlns:adec="http://schemas.microsoft.com/office/drawing/2017/decorative" val="1"/>
              </a:ext>
            </a:extLst>
          </p:cNvPr>
          <p:cNvSpPr>
            <a:spLocks/>
          </p:cNvSpPr>
          <p:nvPr/>
        </p:nvSpPr>
        <p:spPr>
          <a:xfrm>
            <a:off x="6096000" y="0"/>
            <a:ext cx="609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12" name="Platshållare för bild 5">
            <a:extLst>
              <a:ext uri="{FF2B5EF4-FFF2-40B4-BE49-F238E27FC236}">
                <a16:creationId xmlns:a16="http://schemas.microsoft.com/office/drawing/2014/main" id="{6D39367D-AC62-3149-B878-DAFEA78C9AB0}"/>
              </a:ext>
            </a:extLst>
          </p:cNvPr>
          <p:cNvSpPr>
            <a:spLocks noGrp="1"/>
          </p:cNvSpPr>
          <p:nvPr>
            <p:ph type="pic" sz="quarter" idx="18"/>
          </p:nvPr>
        </p:nvSpPr>
        <p:spPr>
          <a:xfrm>
            <a:off x="0" y="0"/>
            <a:ext cx="6096000" cy="6858000"/>
          </a:xfrm>
        </p:spPr>
        <p:txBody>
          <a:bodyPr/>
          <a:lstStyle/>
          <a:p>
            <a:r>
              <a:rPr lang="sv-SE"/>
              <a:t>Klicka på ikonen för att lägga till en bild</a:t>
            </a:r>
          </a:p>
        </p:txBody>
      </p:sp>
      <p:sp>
        <p:nvSpPr>
          <p:cNvPr id="11" name="Sidnummer">
            <a:extLst>
              <a:ext uri="{FF2B5EF4-FFF2-40B4-BE49-F238E27FC236}">
                <a16:creationId xmlns:a16="http://schemas.microsoft.com/office/drawing/2014/main" id="{AE54E86B-6268-CE40-8A23-9B275BD5F318}"/>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23" name="Platshållare för text 4">
            <a:extLst>
              <a:ext uri="{FF2B5EF4-FFF2-40B4-BE49-F238E27FC236}">
                <a16:creationId xmlns:a16="http://schemas.microsoft.com/office/drawing/2014/main" id="{0F09F9D9-F1AB-1C47-AFF4-9867012E7F78}"/>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18" name="Bildobjekt 17">
            <a:extLst>
              <a:ext uri="{FF2B5EF4-FFF2-40B4-BE49-F238E27FC236}">
                <a16:creationId xmlns:a16="http://schemas.microsoft.com/office/drawing/2014/main" id="{BBA5DC85-4D9E-7E43-830C-71987E81D8D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0" y="6217844"/>
            <a:ext cx="1406145" cy="333248"/>
          </a:xfrm>
          <a:prstGeom prst="rect">
            <a:avLst/>
          </a:prstGeom>
          <a:effectLst/>
        </p:spPr>
      </p:pic>
      <p:sp>
        <p:nvSpPr>
          <p:cNvPr id="20" name="Underrubrik 2">
            <a:extLst>
              <a:ext uri="{FF2B5EF4-FFF2-40B4-BE49-F238E27FC236}">
                <a16:creationId xmlns:a16="http://schemas.microsoft.com/office/drawing/2014/main" id="{EF2A909D-F591-D244-9383-78CD97DB0615}"/>
              </a:ext>
            </a:extLst>
          </p:cNvPr>
          <p:cNvSpPr>
            <a:spLocks noGrp="1"/>
          </p:cNvSpPr>
          <p:nvPr>
            <p:ph type="subTitle" idx="1" hasCustomPrompt="1"/>
          </p:nvPr>
        </p:nvSpPr>
        <p:spPr>
          <a:xfrm>
            <a:off x="6531168" y="1800133"/>
            <a:ext cx="4844683" cy="2103447"/>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a:t>
            </a:r>
          </a:p>
        </p:txBody>
      </p:sp>
      <p:cxnSp>
        <p:nvCxnSpPr>
          <p:cNvPr id="21" name="Rak 20">
            <a:extLst>
              <a:ext uri="{FF2B5EF4-FFF2-40B4-BE49-F238E27FC236}">
                <a16:creationId xmlns:a16="http://schemas.microsoft.com/office/drawing/2014/main" id="{B65806A3-B042-5444-8954-AD579123399D}"/>
              </a:ext>
              <a:ext uri="{C183D7F6-B498-43B3-948B-1728B52AA6E4}">
                <adec:decorative xmlns:adec="http://schemas.microsoft.com/office/drawing/2017/decorative" val="1"/>
              </a:ext>
            </a:extLst>
          </p:cNvPr>
          <p:cNvCxnSpPr>
            <a:cxnSpLocks/>
          </p:cNvCxnSpPr>
          <p:nvPr/>
        </p:nvCxnSpPr>
        <p:spPr>
          <a:xfrm>
            <a:off x="6531168" y="1659956"/>
            <a:ext cx="4844683" cy="0"/>
          </a:xfrm>
          <a:prstGeom prst="line">
            <a:avLst/>
          </a:prstGeom>
          <a:ln>
            <a:solidFill>
              <a:schemeClr val="bg1"/>
            </a:solidFill>
          </a:ln>
        </p:spPr>
        <p:style>
          <a:lnRef idx="3">
            <a:schemeClr val="dk1"/>
          </a:lnRef>
          <a:fillRef idx="0">
            <a:schemeClr val="dk1"/>
          </a:fillRef>
          <a:effectRef idx="2">
            <a:schemeClr val="dk1"/>
          </a:effectRef>
          <a:fontRef idx="minor">
            <a:schemeClr val="tx1"/>
          </a:fontRef>
        </p:style>
      </p:cxnSp>
      <p:sp>
        <p:nvSpPr>
          <p:cNvPr id="22" name="Rubrik 1">
            <a:extLst>
              <a:ext uri="{FF2B5EF4-FFF2-40B4-BE49-F238E27FC236}">
                <a16:creationId xmlns:a16="http://schemas.microsoft.com/office/drawing/2014/main" id="{5CC9340D-9A3B-374E-AE98-B9B121FCE0BA}"/>
              </a:ext>
            </a:extLst>
          </p:cNvPr>
          <p:cNvSpPr>
            <a:spLocks noGrp="1"/>
          </p:cNvSpPr>
          <p:nvPr>
            <p:ph type="ctrTitle" hasCustomPrompt="1"/>
          </p:nvPr>
        </p:nvSpPr>
        <p:spPr>
          <a:xfrm>
            <a:off x="6528048" y="1056163"/>
            <a:ext cx="4844683" cy="443198"/>
          </a:xfrm>
        </p:spPr>
        <p:txBody>
          <a:bodyPr lIns="0" tIns="0" rIns="0" bIns="0" anchor="b"/>
          <a:lstStyle>
            <a:lvl1pPr algn="l">
              <a:defRPr sz="3200" b="1">
                <a:solidFill>
                  <a:schemeClr val="bg1"/>
                </a:solidFill>
                <a:latin typeface="+mj-lt"/>
              </a:defRPr>
            </a:lvl1pPr>
          </a:lstStyle>
          <a:p>
            <a:r>
              <a:rPr lang="sv-SE"/>
              <a:t>Mindre rubrik</a:t>
            </a:r>
          </a:p>
        </p:txBody>
      </p:sp>
    </p:spTree>
    <p:extLst>
      <p:ext uri="{BB962C8B-B14F-4D97-AF65-F5344CB8AC3E}">
        <p14:creationId xmlns:p14="http://schemas.microsoft.com/office/powerpoint/2010/main" val="344009702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p:cSld name="Rubrik+text+bild vänster alt.2">
    <p:spTree>
      <p:nvGrpSpPr>
        <p:cNvPr id="1" name=""/>
        <p:cNvGrpSpPr/>
        <p:nvPr/>
      </p:nvGrpSpPr>
      <p:grpSpPr>
        <a:xfrm>
          <a:off x="0" y="0"/>
          <a:ext cx="0" cy="0"/>
          <a:chOff x="0" y="0"/>
          <a:chExt cx="0" cy="0"/>
        </a:xfrm>
      </p:grpSpPr>
      <p:sp>
        <p:nvSpPr>
          <p:cNvPr id="6" name="Platshållare för bild 5">
            <a:extLst>
              <a:ext uri="{FF2B5EF4-FFF2-40B4-BE49-F238E27FC236}">
                <a16:creationId xmlns:a16="http://schemas.microsoft.com/office/drawing/2014/main" id="{6B5C604B-6425-7E44-ABD0-50743F0E5ADE}"/>
              </a:ext>
            </a:extLst>
          </p:cNvPr>
          <p:cNvSpPr>
            <a:spLocks noGrp="1"/>
          </p:cNvSpPr>
          <p:nvPr>
            <p:ph type="pic" sz="quarter" idx="18"/>
          </p:nvPr>
        </p:nvSpPr>
        <p:spPr>
          <a:xfrm>
            <a:off x="0" y="0"/>
            <a:ext cx="6096000" cy="6858000"/>
          </a:xfrm>
        </p:spPr>
        <p:txBody>
          <a:bodyPr/>
          <a:lstStyle/>
          <a:p>
            <a:r>
              <a:rPr lang="sv-SE"/>
              <a:t>Klicka på ikonen för att lägga till en bild</a:t>
            </a:r>
          </a:p>
        </p:txBody>
      </p:sp>
      <p:sp>
        <p:nvSpPr>
          <p:cNvPr id="16" name="Underrubrik 2">
            <a:extLst>
              <a:ext uri="{FF2B5EF4-FFF2-40B4-BE49-F238E27FC236}">
                <a16:creationId xmlns:a16="http://schemas.microsoft.com/office/drawing/2014/main" id="{DCB76194-5CFC-F941-A163-D1AB19DB766D}"/>
              </a:ext>
            </a:extLst>
          </p:cNvPr>
          <p:cNvSpPr>
            <a:spLocks noGrp="1"/>
          </p:cNvSpPr>
          <p:nvPr>
            <p:ph type="subTitle" idx="1" hasCustomPrompt="1"/>
          </p:nvPr>
        </p:nvSpPr>
        <p:spPr>
          <a:xfrm>
            <a:off x="6531168" y="2577373"/>
            <a:ext cx="4844683" cy="2103447"/>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a:t>
            </a:r>
          </a:p>
        </p:txBody>
      </p:sp>
      <p:cxnSp>
        <p:nvCxnSpPr>
          <p:cNvPr id="17" name="Rak 16">
            <a:extLst>
              <a:ext uri="{FF2B5EF4-FFF2-40B4-BE49-F238E27FC236}">
                <a16:creationId xmlns:a16="http://schemas.microsoft.com/office/drawing/2014/main" id="{EE2CB5C5-6C9A-FD48-BEE0-27C1116CECBB}"/>
              </a:ext>
              <a:ext uri="{C183D7F6-B498-43B3-948B-1728B52AA6E4}">
                <adec:decorative xmlns:adec="http://schemas.microsoft.com/office/drawing/2017/decorative" val="1"/>
              </a:ext>
            </a:extLst>
          </p:cNvPr>
          <p:cNvCxnSpPr>
            <a:cxnSpLocks/>
          </p:cNvCxnSpPr>
          <p:nvPr/>
        </p:nvCxnSpPr>
        <p:spPr>
          <a:xfrm>
            <a:off x="6531168" y="2437196"/>
            <a:ext cx="4844683"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15" name="Rubrik 1">
            <a:extLst>
              <a:ext uri="{FF2B5EF4-FFF2-40B4-BE49-F238E27FC236}">
                <a16:creationId xmlns:a16="http://schemas.microsoft.com/office/drawing/2014/main" id="{4447577F-4E3C-AE4A-831D-0A87F1ACDAE6}"/>
              </a:ext>
            </a:extLst>
          </p:cNvPr>
          <p:cNvSpPr>
            <a:spLocks noGrp="1"/>
          </p:cNvSpPr>
          <p:nvPr>
            <p:ph type="ctrTitle" hasCustomPrompt="1"/>
          </p:nvPr>
        </p:nvSpPr>
        <p:spPr>
          <a:xfrm>
            <a:off x="6528048" y="1030105"/>
            <a:ext cx="4844683" cy="1246495"/>
          </a:xfrm>
        </p:spPr>
        <p:txBody>
          <a:bodyPr lIns="0" tIns="0" rIns="0" bIns="0" anchor="b"/>
          <a:lstStyle>
            <a:lvl1pPr algn="l">
              <a:defRPr sz="4500" b="1">
                <a:solidFill>
                  <a:schemeClr val="tx1"/>
                </a:solidFill>
                <a:latin typeface="+mj-lt"/>
              </a:defRPr>
            </a:lvl1pPr>
          </a:lstStyle>
          <a:p>
            <a:r>
              <a:rPr lang="sv-SE"/>
              <a:t>Större rubrik</a:t>
            </a:r>
            <a:br>
              <a:rPr lang="sv-SE"/>
            </a:br>
            <a:r>
              <a:rPr lang="sv-SE"/>
              <a:t>som tar plats</a:t>
            </a:r>
          </a:p>
        </p:txBody>
      </p:sp>
      <p:sp>
        <p:nvSpPr>
          <p:cNvPr id="11" name="Sidnummer">
            <a:extLst>
              <a:ext uri="{FF2B5EF4-FFF2-40B4-BE49-F238E27FC236}">
                <a16:creationId xmlns:a16="http://schemas.microsoft.com/office/drawing/2014/main" id="{418104DF-EF24-FB40-AA57-CE048298D168}"/>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20" name="Platshållare för text 4">
            <a:extLst>
              <a:ext uri="{FF2B5EF4-FFF2-40B4-BE49-F238E27FC236}">
                <a16:creationId xmlns:a16="http://schemas.microsoft.com/office/drawing/2014/main" id="{D1A73FD3-6736-1245-B203-F5A0A1BA194F}"/>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9" name="Bildobjekt 8">
            <a:extLst>
              <a:ext uri="{FF2B5EF4-FFF2-40B4-BE49-F238E27FC236}">
                <a16:creationId xmlns:a16="http://schemas.microsoft.com/office/drawing/2014/main" id="{E5732B83-ED8A-3846-BB6C-A161EF94D707}"/>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117663438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p:cSld name="1_Rubrik+text+bild vänster alt.2">
    <p:spTree>
      <p:nvGrpSpPr>
        <p:cNvPr id="1" name=""/>
        <p:cNvGrpSpPr/>
        <p:nvPr/>
      </p:nvGrpSpPr>
      <p:grpSpPr>
        <a:xfrm>
          <a:off x="0" y="0"/>
          <a:ext cx="0" cy="0"/>
          <a:chOff x="0" y="0"/>
          <a:chExt cx="0" cy="0"/>
        </a:xfrm>
      </p:grpSpPr>
      <p:sp>
        <p:nvSpPr>
          <p:cNvPr id="6" name="Platshållare för bild 5">
            <a:extLst>
              <a:ext uri="{FF2B5EF4-FFF2-40B4-BE49-F238E27FC236}">
                <a16:creationId xmlns:a16="http://schemas.microsoft.com/office/drawing/2014/main" id="{6B5C604B-6425-7E44-ABD0-50743F0E5ADE}"/>
              </a:ext>
            </a:extLst>
          </p:cNvPr>
          <p:cNvSpPr>
            <a:spLocks noGrp="1"/>
          </p:cNvSpPr>
          <p:nvPr>
            <p:ph type="pic" sz="quarter" idx="18"/>
          </p:nvPr>
        </p:nvSpPr>
        <p:spPr>
          <a:xfrm>
            <a:off x="0" y="0"/>
            <a:ext cx="6096000" cy="6858000"/>
          </a:xfrm>
        </p:spPr>
        <p:txBody>
          <a:bodyPr/>
          <a:lstStyle/>
          <a:p>
            <a:r>
              <a:rPr lang="sv-SE"/>
              <a:t>Klicka på ikonen för att lägga till en bild</a:t>
            </a:r>
          </a:p>
        </p:txBody>
      </p:sp>
      <p:sp>
        <p:nvSpPr>
          <p:cNvPr id="16" name="Underrubrik 2">
            <a:extLst>
              <a:ext uri="{FF2B5EF4-FFF2-40B4-BE49-F238E27FC236}">
                <a16:creationId xmlns:a16="http://schemas.microsoft.com/office/drawing/2014/main" id="{DCB76194-5CFC-F941-A163-D1AB19DB766D}"/>
              </a:ext>
            </a:extLst>
          </p:cNvPr>
          <p:cNvSpPr>
            <a:spLocks noGrp="1"/>
          </p:cNvSpPr>
          <p:nvPr>
            <p:ph type="subTitle" idx="1" hasCustomPrompt="1"/>
          </p:nvPr>
        </p:nvSpPr>
        <p:spPr>
          <a:xfrm>
            <a:off x="6531168" y="1800133"/>
            <a:ext cx="4844683" cy="2103447"/>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a:t>
            </a:r>
          </a:p>
        </p:txBody>
      </p:sp>
      <p:cxnSp>
        <p:nvCxnSpPr>
          <p:cNvPr id="17" name="Rak 16">
            <a:extLst>
              <a:ext uri="{FF2B5EF4-FFF2-40B4-BE49-F238E27FC236}">
                <a16:creationId xmlns:a16="http://schemas.microsoft.com/office/drawing/2014/main" id="{EE2CB5C5-6C9A-FD48-BEE0-27C1116CECBB}"/>
              </a:ext>
              <a:ext uri="{C183D7F6-B498-43B3-948B-1728B52AA6E4}">
                <adec:decorative xmlns:adec="http://schemas.microsoft.com/office/drawing/2017/decorative" val="1"/>
              </a:ext>
            </a:extLst>
          </p:cNvPr>
          <p:cNvCxnSpPr>
            <a:cxnSpLocks/>
          </p:cNvCxnSpPr>
          <p:nvPr/>
        </p:nvCxnSpPr>
        <p:spPr>
          <a:xfrm>
            <a:off x="6531168" y="1659956"/>
            <a:ext cx="4844683"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15" name="Rubrik 1">
            <a:extLst>
              <a:ext uri="{FF2B5EF4-FFF2-40B4-BE49-F238E27FC236}">
                <a16:creationId xmlns:a16="http://schemas.microsoft.com/office/drawing/2014/main" id="{4447577F-4E3C-AE4A-831D-0A87F1ACDAE6}"/>
              </a:ext>
            </a:extLst>
          </p:cNvPr>
          <p:cNvSpPr>
            <a:spLocks noGrp="1"/>
          </p:cNvSpPr>
          <p:nvPr>
            <p:ph type="ctrTitle" hasCustomPrompt="1"/>
          </p:nvPr>
        </p:nvSpPr>
        <p:spPr>
          <a:xfrm>
            <a:off x="6528048" y="1056163"/>
            <a:ext cx="4844683" cy="443198"/>
          </a:xfrm>
        </p:spPr>
        <p:txBody>
          <a:bodyPr lIns="0" tIns="0" rIns="0" bIns="0" anchor="b"/>
          <a:lstStyle>
            <a:lvl1pPr algn="l">
              <a:defRPr sz="3200" b="1">
                <a:solidFill>
                  <a:schemeClr val="tx1"/>
                </a:solidFill>
                <a:latin typeface="+mj-lt"/>
              </a:defRPr>
            </a:lvl1pPr>
          </a:lstStyle>
          <a:p>
            <a:r>
              <a:rPr lang="sv-SE"/>
              <a:t>Mindre rubrik</a:t>
            </a:r>
          </a:p>
        </p:txBody>
      </p:sp>
      <p:sp>
        <p:nvSpPr>
          <p:cNvPr id="11" name="Sidnummer">
            <a:extLst>
              <a:ext uri="{FF2B5EF4-FFF2-40B4-BE49-F238E27FC236}">
                <a16:creationId xmlns:a16="http://schemas.microsoft.com/office/drawing/2014/main" id="{418104DF-EF24-FB40-AA57-CE048298D168}"/>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20" name="Platshållare för text 4">
            <a:extLst>
              <a:ext uri="{FF2B5EF4-FFF2-40B4-BE49-F238E27FC236}">
                <a16:creationId xmlns:a16="http://schemas.microsoft.com/office/drawing/2014/main" id="{D1A73FD3-6736-1245-B203-F5A0A1BA194F}"/>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9" name="Bildobjekt 8">
            <a:extLst>
              <a:ext uri="{FF2B5EF4-FFF2-40B4-BE49-F238E27FC236}">
                <a16:creationId xmlns:a16="http://schemas.microsoft.com/office/drawing/2014/main" id="{FD89B819-418C-6E46-BF4E-4C9A0149F559}"/>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201019523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p:cSld name="Rrubrik+text+lista">
    <p:spTree>
      <p:nvGrpSpPr>
        <p:cNvPr id="1" name=""/>
        <p:cNvGrpSpPr/>
        <p:nvPr/>
      </p:nvGrpSpPr>
      <p:grpSpPr>
        <a:xfrm>
          <a:off x="0" y="0"/>
          <a:ext cx="0" cy="0"/>
          <a:chOff x="0" y="0"/>
          <a:chExt cx="0" cy="0"/>
        </a:xfrm>
      </p:grpSpPr>
      <p:sp>
        <p:nvSpPr>
          <p:cNvPr id="12" name="Rektangel 11">
            <a:extLst>
              <a:ext uri="{FF2B5EF4-FFF2-40B4-BE49-F238E27FC236}">
                <a16:creationId xmlns:a16="http://schemas.microsoft.com/office/drawing/2014/main" id="{C8CB26BD-6258-A744-BC1E-6C5A6A360A1C}"/>
              </a:ext>
              <a:ext uri="{C183D7F6-B498-43B3-948B-1728B52AA6E4}">
                <adec:decorative xmlns:adec="http://schemas.microsoft.com/office/drawing/2017/decorative" val="1"/>
              </a:ext>
            </a:extLst>
          </p:cNvPr>
          <p:cNvSpPr>
            <a:spLocks/>
          </p:cNvSpPr>
          <p:nvPr/>
        </p:nvSpPr>
        <p:spPr>
          <a:xfrm>
            <a:off x="6096000" y="0"/>
            <a:ext cx="610790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3" name="Platshållare för text 2">
            <a:extLst>
              <a:ext uri="{FF2B5EF4-FFF2-40B4-BE49-F238E27FC236}">
                <a16:creationId xmlns:a16="http://schemas.microsoft.com/office/drawing/2014/main" id="{B65F4D7D-A5F1-4F4B-A06A-3CCAEF5DDE23}"/>
              </a:ext>
            </a:extLst>
          </p:cNvPr>
          <p:cNvSpPr>
            <a:spLocks noGrp="1"/>
          </p:cNvSpPr>
          <p:nvPr>
            <p:ph type="body" sz="quarter" idx="21" hasCustomPrompt="1"/>
          </p:nvPr>
        </p:nvSpPr>
        <p:spPr>
          <a:xfrm>
            <a:off x="6666308" y="1125538"/>
            <a:ext cx="4967288" cy="302954"/>
          </a:xfrm>
        </p:spPr>
        <p:txBody>
          <a:bodyPr/>
          <a:lstStyle>
            <a:lvl1pPr>
              <a:defRPr sz="1400">
                <a:solidFill>
                  <a:schemeClr val="bg1"/>
                </a:solidFill>
              </a:defRPr>
            </a:lvl1pPr>
          </a:lstStyle>
          <a:p>
            <a:pPr lvl="0"/>
            <a:r>
              <a:rPr lang="sv-SE"/>
              <a:t>Plats för punktlista</a:t>
            </a:r>
          </a:p>
        </p:txBody>
      </p:sp>
      <p:sp>
        <p:nvSpPr>
          <p:cNvPr id="19" name="Underrubrik 2">
            <a:extLst>
              <a:ext uri="{FF2B5EF4-FFF2-40B4-BE49-F238E27FC236}">
                <a16:creationId xmlns:a16="http://schemas.microsoft.com/office/drawing/2014/main" id="{70B1507E-D1C8-5942-B8C9-BF3DD81798F3}"/>
              </a:ext>
            </a:extLst>
          </p:cNvPr>
          <p:cNvSpPr>
            <a:spLocks noGrp="1"/>
          </p:cNvSpPr>
          <p:nvPr>
            <p:ph type="subTitle" idx="1" hasCustomPrompt="1"/>
          </p:nvPr>
        </p:nvSpPr>
        <p:spPr>
          <a:xfrm>
            <a:off x="484198" y="2577249"/>
            <a:ext cx="4844683" cy="2004275"/>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a:t>
            </a:r>
          </a:p>
        </p:txBody>
      </p:sp>
      <p:cxnSp>
        <p:nvCxnSpPr>
          <p:cNvPr id="20" name="Rak 19">
            <a:extLst>
              <a:ext uri="{FF2B5EF4-FFF2-40B4-BE49-F238E27FC236}">
                <a16:creationId xmlns:a16="http://schemas.microsoft.com/office/drawing/2014/main" id="{CE9CA007-680D-6644-9330-44323FD8AB79}"/>
              </a:ext>
              <a:ext uri="{C183D7F6-B498-43B3-948B-1728B52AA6E4}">
                <adec:decorative xmlns:adec="http://schemas.microsoft.com/office/drawing/2017/decorative" val="1"/>
              </a:ext>
            </a:extLst>
          </p:cNvPr>
          <p:cNvCxnSpPr>
            <a:cxnSpLocks/>
          </p:cNvCxnSpPr>
          <p:nvPr/>
        </p:nvCxnSpPr>
        <p:spPr>
          <a:xfrm>
            <a:off x="484198" y="2420888"/>
            <a:ext cx="4844683" cy="0"/>
          </a:xfrm>
          <a:prstGeom prst="line">
            <a:avLst/>
          </a:prstGeom>
          <a:ln>
            <a:solidFill>
              <a:schemeClr val="accent1"/>
            </a:solidFill>
          </a:ln>
        </p:spPr>
        <p:style>
          <a:lnRef idx="3">
            <a:schemeClr val="dk1"/>
          </a:lnRef>
          <a:fillRef idx="0">
            <a:schemeClr val="dk1"/>
          </a:fillRef>
          <a:effectRef idx="2">
            <a:schemeClr val="dk1"/>
          </a:effectRef>
          <a:fontRef idx="minor">
            <a:schemeClr val="tx1"/>
          </a:fontRef>
        </p:style>
      </p:cxnSp>
      <p:sp>
        <p:nvSpPr>
          <p:cNvPr id="14" name="Rubrik 1">
            <a:extLst>
              <a:ext uri="{FF2B5EF4-FFF2-40B4-BE49-F238E27FC236}">
                <a16:creationId xmlns:a16="http://schemas.microsoft.com/office/drawing/2014/main" id="{01747967-BD88-CF4E-AFB9-B5D791EF4294}"/>
              </a:ext>
            </a:extLst>
          </p:cNvPr>
          <p:cNvSpPr>
            <a:spLocks noGrp="1"/>
          </p:cNvSpPr>
          <p:nvPr>
            <p:ph type="ctrTitle" hasCustomPrompt="1"/>
          </p:nvPr>
        </p:nvSpPr>
        <p:spPr>
          <a:xfrm>
            <a:off x="484198" y="1029981"/>
            <a:ext cx="4844683" cy="1246495"/>
          </a:xfrm>
        </p:spPr>
        <p:txBody>
          <a:bodyPr lIns="0" tIns="0" rIns="0" bIns="0" anchor="b"/>
          <a:lstStyle>
            <a:lvl1pPr algn="l">
              <a:defRPr sz="4500" b="1">
                <a:solidFill>
                  <a:schemeClr val="tx1"/>
                </a:solidFill>
                <a:latin typeface="+mj-lt"/>
              </a:defRPr>
            </a:lvl1pPr>
          </a:lstStyle>
          <a:p>
            <a:r>
              <a:rPr lang="sv-SE"/>
              <a:t>Större rubrik</a:t>
            </a:r>
            <a:br>
              <a:rPr lang="sv-SE"/>
            </a:br>
            <a:r>
              <a:rPr lang="sv-SE"/>
              <a:t>som tar plats</a:t>
            </a:r>
          </a:p>
        </p:txBody>
      </p:sp>
      <p:sp>
        <p:nvSpPr>
          <p:cNvPr id="11" name="Sidnummer">
            <a:extLst>
              <a:ext uri="{FF2B5EF4-FFF2-40B4-BE49-F238E27FC236}">
                <a16:creationId xmlns:a16="http://schemas.microsoft.com/office/drawing/2014/main" id="{41000489-48B6-9B43-AE8D-48806ED71692}"/>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13" name="Bildobjekt 12">
            <a:extLst>
              <a:ext uri="{FF2B5EF4-FFF2-40B4-BE49-F238E27FC236}">
                <a16:creationId xmlns:a16="http://schemas.microsoft.com/office/drawing/2014/main" id="{06B30C90-1126-2E4D-9A91-04FF5101905A}"/>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221574260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p:cSld name="Text grön bakgrund">
    <p:bg>
      <p:bgRef idx="1001">
        <a:schemeClr val="bg1"/>
      </p:bgRef>
    </p:bg>
    <p:spTree>
      <p:nvGrpSpPr>
        <p:cNvPr id="1" name=""/>
        <p:cNvGrpSpPr/>
        <p:nvPr/>
      </p:nvGrpSpPr>
      <p:grpSpPr>
        <a:xfrm>
          <a:off x="0" y="0"/>
          <a:ext cx="0" cy="0"/>
          <a:chOff x="0" y="0"/>
          <a:chExt cx="0" cy="0"/>
        </a:xfrm>
      </p:grpSpPr>
      <p:sp>
        <p:nvSpPr>
          <p:cNvPr id="2" name="Rektangel 1">
            <a:extLst>
              <a:ext uri="{FF2B5EF4-FFF2-40B4-BE49-F238E27FC236}">
                <a16:creationId xmlns:a16="http://schemas.microsoft.com/office/drawing/2014/main" id="{D93B345E-42C0-9A4D-9B39-5818E601BAAF}"/>
              </a:ext>
              <a:ext uri="{C183D7F6-B498-43B3-948B-1728B52AA6E4}">
                <adec:decorative xmlns:adec="http://schemas.microsoft.com/office/drawing/2017/decorative" val="1"/>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ln>
                <a:solidFill>
                  <a:srgbClr val="365B7F"/>
                </a:solidFill>
              </a:ln>
              <a:solidFill>
                <a:srgbClr val="FFFFFF"/>
              </a:solidFill>
            </a:endParaRPr>
          </a:p>
        </p:txBody>
      </p:sp>
      <p:sp>
        <p:nvSpPr>
          <p:cNvPr id="10" name="Underrubrik 2">
            <a:extLst>
              <a:ext uri="{FF2B5EF4-FFF2-40B4-BE49-F238E27FC236}">
                <a16:creationId xmlns:a16="http://schemas.microsoft.com/office/drawing/2014/main" id="{95C5E3B7-7E79-414C-8ED6-BB0F5C5F1266}"/>
              </a:ext>
            </a:extLst>
          </p:cNvPr>
          <p:cNvSpPr>
            <a:spLocks noGrp="1"/>
          </p:cNvSpPr>
          <p:nvPr>
            <p:ph type="subTitle" idx="1" hasCustomPrompt="1"/>
          </p:nvPr>
        </p:nvSpPr>
        <p:spPr>
          <a:xfrm>
            <a:off x="482545" y="1868790"/>
            <a:ext cx="7485118" cy="330654"/>
          </a:xfrm>
          <a:prstGeom prst="rect">
            <a:avLst/>
          </a:prstGeom>
        </p:spPr>
        <p:txBody>
          <a:bodyPr lIns="0" tIns="108000" rIns="0" bIns="0"/>
          <a:lstStyle>
            <a:lvl1pPr marL="268288" marR="0" indent="-260350" algn="l" defTabSz="914400" rtl="0" eaLnBrk="1" fontAlgn="auto" latinLnBrk="0" hangingPunct="1">
              <a:lnSpc>
                <a:spcPct val="90000"/>
              </a:lnSpc>
              <a:spcBef>
                <a:spcPts val="1000"/>
              </a:spcBef>
              <a:spcAft>
                <a:spcPts val="0"/>
              </a:spcAft>
              <a:buClrTx/>
              <a:buSzPct val="100000"/>
              <a:buFont typeface="Arial" panose="020B0604020202020204" pitchFamily="34" charset="0"/>
              <a:buChar char="•"/>
              <a:tabLst/>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sv-SE"/>
              <a:t>Plats för punktlista </a:t>
            </a:r>
          </a:p>
        </p:txBody>
      </p:sp>
      <p:sp>
        <p:nvSpPr>
          <p:cNvPr id="12" name="Platshållare för text 4">
            <a:extLst>
              <a:ext uri="{FF2B5EF4-FFF2-40B4-BE49-F238E27FC236}">
                <a16:creationId xmlns:a16="http://schemas.microsoft.com/office/drawing/2014/main" id="{4F3EB6BC-9E61-BA47-8440-152144E604DC}"/>
              </a:ext>
            </a:extLst>
          </p:cNvPr>
          <p:cNvSpPr>
            <a:spLocks noGrp="1"/>
          </p:cNvSpPr>
          <p:nvPr>
            <p:ph type="body" sz="quarter" idx="11" hasCustomPrompt="1"/>
          </p:nvPr>
        </p:nvSpPr>
        <p:spPr>
          <a:xfrm>
            <a:off x="479425" y="1400584"/>
            <a:ext cx="7488238" cy="386054"/>
          </a:xfrm>
        </p:spPr>
        <p:txBody>
          <a:bodyPr/>
          <a:lstStyle>
            <a:lvl1pPr marL="7938" indent="-7938">
              <a:buNone/>
              <a:tabLst/>
              <a:defRPr sz="2000" b="1">
                <a:solidFill>
                  <a:schemeClr val="bg1"/>
                </a:solidFill>
              </a:defRPr>
            </a:lvl1pPr>
          </a:lstStyle>
          <a:p>
            <a:pPr lvl="0"/>
            <a:r>
              <a:rPr lang="sv-SE"/>
              <a:t>Underrubrik in här</a:t>
            </a:r>
          </a:p>
        </p:txBody>
      </p:sp>
      <p:sp>
        <p:nvSpPr>
          <p:cNvPr id="9" name="Platshållare för text 4">
            <a:extLst>
              <a:ext uri="{FF2B5EF4-FFF2-40B4-BE49-F238E27FC236}">
                <a16:creationId xmlns:a16="http://schemas.microsoft.com/office/drawing/2014/main" id="{A9A64494-CF7F-4247-95D3-D7E4656918B7}"/>
              </a:ext>
            </a:extLst>
          </p:cNvPr>
          <p:cNvSpPr>
            <a:spLocks noGrp="1"/>
          </p:cNvSpPr>
          <p:nvPr>
            <p:ph type="body" sz="quarter" idx="10" hasCustomPrompt="1"/>
          </p:nvPr>
        </p:nvSpPr>
        <p:spPr>
          <a:xfrm>
            <a:off x="479425" y="937168"/>
            <a:ext cx="7488238" cy="552253"/>
          </a:xfrm>
        </p:spPr>
        <p:txBody>
          <a:bodyPr/>
          <a:lstStyle>
            <a:lvl1pPr marL="7938" indent="-7938">
              <a:buNone/>
              <a:tabLst/>
              <a:defRPr sz="3200" b="1">
                <a:solidFill>
                  <a:schemeClr val="bg1"/>
                </a:solidFill>
                <a:latin typeface="+mj-lt"/>
              </a:defRPr>
            </a:lvl1pPr>
          </a:lstStyle>
          <a:p>
            <a:pPr lvl="0"/>
            <a:r>
              <a:rPr lang="sv-SE"/>
              <a:t>Rubrik in här</a:t>
            </a:r>
          </a:p>
        </p:txBody>
      </p:sp>
      <p:sp>
        <p:nvSpPr>
          <p:cNvPr id="7" name="Sidnummer">
            <a:extLst>
              <a:ext uri="{FF2B5EF4-FFF2-40B4-BE49-F238E27FC236}">
                <a16:creationId xmlns:a16="http://schemas.microsoft.com/office/drawing/2014/main" id="{4E6689EE-754A-D34C-8A3E-93C63C01D1D6}"/>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14" name="Bildobjekt 13">
            <a:extLst>
              <a:ext uri="{FF2B5EF4-FFF2-40B4-BE49-F238E27FC236}">
                <a16:creationId xmlns:a16="http://schemas.microsoft.com/office/drawing/2014/main" id="{88851839-FDCF-E740-9B0B-B5CDA19B28D2}"/>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1174613915"/>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p:cSld name="Text vit bakgrund">
    <p:spTree>
      <p:nvGrpSpPr>
        <p:cNvPr id="1" name=""/>
        <p:cNvGrpSpPr/>
        <p:nvPr/>
      </p:nvGrpSpPr>
      <p:grpSpPr>
        <a:xfrm>
          <a:off x="0" y="0"/>
          <a:ext cx="0" cy="0"/>
          <a:chOff x="0" y="0"/>
          <a:chExt cx="0" cy="0"/>
        </a:xfrm>
      </p:grpSpPr>
      <p:sp>
        <p:nvSpPr>
          <p:cNvPr id="10" name="Underrubrik 2">
            <a:extLst>
              <a:ext uri="{FF2B5EF4-FFF2-40B4-BE49-F238E27FC236}">
                <a16:creationId xmlns:a16="http://schemas.microsoft.com/office/drawing/2014/main" id="{DA3DC411-BBF5-B642-888A-1C341052FB46}"/>
              </a:ext>
            </a:extLst>
          </p:cNvPr>
          <p:cNvSpPr>
            <a:spLocks noGrp="1"/>
          </p:cNvSpPr>
          <p:nvPr>
            <p:ph type="subTitle" idx="1" hasCustomPrompt="1"/>
          </p:nvPr>
        </p:nvSpPr>
        <p:spPr>
          <a:xfrm>
            <a:off x="482545" y="1868790"/>
            <a:ext cx="7485118" cy="330654"/>
          </a:xfrm>
          <a:prstGeom prst="rect">
            <a:avLst/>
          </a:prstGeom>
        </p:spPr>
        <p:txBody>
          <a:bodyPr lIns="0" tIns="108000" rIns="0" bIns="0"/>
          <a:lstStyle>
            <a:lvl1pPr marL="268288" marR="0" indent="-260350" algn="l" defTabSz="914400" rtl="0" eaLnBrk="1" fontAlgn="auto" latinLnBrk="0" hangingPunct="1">
              <a:lnSpc>
                <a:spcPct val="90000"/>
              </a:lnSpc>
              <a:spcBef>
                <a:spcPts val="1000"/>
              </a:spcBef>
              <a:spcAft>
                <a:spcPts val="0"/>
              </a:spcAft>
              <a:buClrTx/>
              <a:buSzPct val="100000"/>
              <a:buFont typeface="Arial" panose="020B0604020202020204" pitchFamily="34" charset="0"/>
              <a:buChar char="•"/>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sv-SE"/>
              <a:t>Plats för punktlista </a:t>
            </a:r>
          </a:p>
        </p:txBody>
      </p:sp>
      <p:sp>
        <p:nvSpPr>
          <p:cNvPr id="11" name="Platshållare för text 4">
            <a:extLst>
              <a:ext uri="{FF2B5EF4-FFF2-40B4-BE49-F238E27FC236}">
                <a16:creationId xmlns:a16="http://schemas.microsoft.com/office/drawing/2014/main" id="{D4C75B71-6646-6F4A-B4FE-426E0479289F}"/>
              </a:ext>
            </a:extLst>
          </p:cNvPr>
          <p:cNvSpPr>
            <a:spLocks noGrp="1"/>
          </p:cNvSpPr>
          <p:nvPr>
            <p:ph type="body" sz="quarter" idx="11" hasCustomPrompt="1"/>
          </p:nvPr>
        </p:nvSpPr>
        <p:spPr>
          <a:xfrm>
            <a:off x="479425" y="1400584"/>
            <a:ext cx="7488238" cy="386054"/>
          </a:xfrm>
        </p:spPr>
        <p:txBody>
          <a:bodyPr/>
          <a:lstStyle>
            <a:lvl1pPr marL="7938" indent="-7938">
              <a:buNone/>
              <a:tabLst/>
              <a:defRPr sz="2000" b="1">
                <a:solidFill>
                  <a:schemeClr val="tx1"/>
                </a:solidFill>
              </a:defRPr>
            </a:lvl1pPr>
          </a:lstStyle>
          <a:p>
            <a:pPr lvl="0"/>
            <a:r>
              <a:rPr lang="sv-SE"/>
              <a:t>Underrubrik in här</a:t>
            </a:r>
          </a:p>
        </p:txBody>
      </p:sp>
      <p:sp>
        <p:nvSpPr>
          <p:cNvPr id="9" name="Platshållare för text 4">
            <a:extLst>
              <a:ext uri="{FF2B5EF4-FFF2-40B4-BE49-F238E27FC236}">
                <a16:creationId xmlns:a16="http://schemas.microsoft.com/office/drawing/2014/main" id="{FC790C65-CD7D-E847-953A-25322F0751E9}"/>
              </a:ext>
            </a:extLst>
          </p:cNvPr>
          <p:cNvSpPr>
            <a:spLocks noGrp="1"/>
          </p:cNvSpPr>
          <p:nvPr>
            <p:ph type="body" sz="quarter" idx="10" hasCustomPrompt="1"/>
          </p:nvPr>
        </p:nvSpPr>
        <p:spPr>
          <a:xfrm>
            <a:off x="479425" y="937168"/>
            <a:ext cx="7488238" cy="552253"/>
          </a:xfrm>
        </p:spPr>
        <p:txBody>
          <a:bodyPr/>
          <a:lstStyle>
            <a:lvl1pPr marL="7938" indent="-7938">
              <a:buNone/>
              <a:tabLst/>
              <a:defRPr sz="3200" b="1">
                <a:solidFill>
                  <a:schemeClr val="tx1"/>
                </a:solidFill>
                <a:latin typeface="+mj-lt"/>
              </a:defRPr>
            </a:lvl1pPr>
          </a:lstStyle>
          <a:p>
            <a:pPr lvl="0"/>
            <a:r>
              <a:rPr lang="sv-SE" dirty="0"/>
              <a:t>Rubrik in här</a:t>
            </a:r>
          </a:p>
        </p:txBody>
      </p:sp>
      <p:sp>
        <p:nvSpPr>
          <p:cNvPr id="7" name="Sidnummer">
            <a:extLst>
              <a:ext uri="{FF2B5EF4-FFF2-40B4-BE49-F238E27FC236}">
                <a16:creationId xmlns:a16="http://schemas.microsoft.com/office/drawing/2014/main" id="{4E6689EE-754A-D34C-8A3E-93C63C01D1D6}"/>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8" name="Bildobjekt 7">
            <a:extLst>
              <a:ext uri="{FF2B5EF4-FFF2-40B4-BE49-F238E27FC236}">
                <a16:creationId xmlns:a16="http://schemas.microsoft.com/office/drawing/2014/main" id="{087D936E-086E-3E41-9187-9D4FBBBC76DA}"/>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27658728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p:cSld name="Text + Egenvald bild">
    <p:spTree>
      <p:nvGrpSpPr>
        <p:cNvPr id="1" name=""/>
        <p:cNvGrpSpPr/>
        <p:nvPr/>
      </p:nvGrpSpPr>
      <p:grpSpPr>
        <a:xfrm>
          <a:off x="0" y="0"/>
          <a:ext cx="0" cy="0"/>
          <a:chOff x="0" y="0"/>
          <a:chExt cx="0" cy="0"/>
        </a:xfrm>
      </p:grpSpPr>
      <p:sp>
        <p:nvSpPr>
          <p:cNvPr id="3" name="Platshållare för bild 2">
            <a:extLst>
              <a:ext uri="{FF2B5EF4-FFF2-40B4-BE49-F238E27FC236}">
                <a16:creationId xmlns:a16="http://schemas.microsoft.com/office/drawing/2014/main" id="{8EDF0D6B-A375-064D-8461-3ACC3F7ADA52}"/>
              </a:ext>
              <a:ext uri="{C183D7F6-B498-43B3-948B-1728B52AA6E4}">
                <adec:decorative xmlns:adec="http://schemas.microsoft.com/office/drawing/2017/decorative" val="0"/>
              </a:ext>
            </a:extLst>
          </p:cNvPr>
          <p:cNvSpPr>
            <a:spLocks noGrp="1"/>
          </p:cNvSpPr>
          <p:nvPr>
            <p:ph type="pic" sz="quarter" idx="12"/>
          </p:nvPr>
        </p:nvSpPr>
        <p:spPr>
          <a:xfrm>
            <a:off x="-1200" y="0"/>
            <a:ext cx="12193200" cy="6858000"/>
          </a:xfrm>
          <a:solidFill>
            <a:schemeClr val="tx1"/>
          </a:solidFill>
        </p:spPr>
        <p:txBody>
          <a:bodyPr>
            <a:noAutofit/>
          </a:bodyPr>
          <a:lstStyle>
            <a:lvl1pPr>
              <a:defRPr>
                <a:solidFill>
                  <a:schemeClr val="bg1"/>
                </a:solidFill>
              </a:defRPr>
            </a:lvl1pPr>
          </a:lstStyle>
          <a:p>
            <a:r>
              <a:rPr lang="sv-SE"/>
              <a:t>Klicka på ikonen för att lägga till en bild</a:t>
            </a:r>
          </a:p>
        </p:txBody>
      </p:sp>
      <p:sp>
        <p:nvSpPr>
          <p:cNvPr id="9" name="Underrubrik 2">
            <a:extLst>
              <a:ext uri="{FF2B5EF4-FFF2-40B4-BE49-F238E27FC236}">
                <a16:creationId xmlns:a16="http://schemas.microsoft.com/office/drawing/2014/main" id="{68CF1E99-07AD-8740-BB7E-0CE1A2A508DC}"/>
              </a:ext>
            </a:extLst>
          </p:cNvPr>
          <p:cNvSpPr>
            <a:spLocks noGrp="1"/>
          </p:cNvSpPr>
          <p:nvPr>
            <p:ph type="subTitle" idx="1" hasCustomPrompt="1"/>
          </p:nvPr>
        </p:nvSpPr>
        <p:spPr>
          <a:xfrm>
            <a:off x="482545" y="1868790"/>
            <a:ext cx="7485118" cy="330654"/>
          </a:xfrm>
          <a:prstGeom prst="rect">
            <a:avLst/>
          </a:prstGeom>
        </p:spPr>
        <p:txBody>
          <a:bodyPr lIns="0" tIns="108000" rIns="0" bIns="0"/>
          <a:lstStyle>
            <a:lvl1pPr marL="268288" marR="0" indent="-260350" algn="l" defTabSz="914400" rtl="0" eaLnBrk="1" fontAlgn="auto" latinLnBrk="0" hangingPunct="1">
              <a:lnSpc>
                <a:spcPct val="90000"/>
              </a:lnSpc>
              <a:spcBef>
                <a:spcPts val="1000"/>
              </a:spcBef>
              <a:spcAft>
                <a:spcPts val="0"/>
              </a:spcAft>
              <a:buClrTx/>
              <a:buSzPct val="100000"/>
              <a:buFont typeface="Arial" panose="020B0604020202020204" pitchFamily="34" charset="0"/>
              <a:buChar char="•"/>
              <a:tabLst/>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sv-SE"/>
              <a:t>Plats för punktlista </a:t>
            </a:r>
          </a:p>
        </p:txBody>
      </p:sp>
      <p:sp>
        <p:nvSpPr>
          <p:cNvPr id="15" name="Platshållare för text 4">
            <a:extLst>
              <a:ext uri="{FF2B5EF4-FFF2-40B4-BE49-F238E27FC236}">
                <a16:creationId xmlns:a16="http://schemas.microsoft.com/office/drawing/2014/main" id="{D002ED76-6CC8-1F42-B9FF-E1DFB1317063}"/>
              </a:ext>
            </a:extLst>
          </p:cNvPr>
          <p:cNvSpPr>
            <a:spLocks noGrp="1"/>
          </p:cNvSpPr>
          <p:nvPr>
            <p:ph type="body" sz="quarter" idx="11" hasCustomPrompt="1"/>
          </p:nvPr>
        </p:nvSpPr>
        <p:spPr>
          <a:xfrm>
            <a:off x="479425" y="1400584"/>
            <a:ext cx="7488238" cy="386054"/>
          </a:xfrm>
        </p:spPr>
        <p:txBody>
          <a:bodyPr/>
          <a:lstStyle>
            <a:lvl1pPr marL="7938" indent="-7938">
              <a:buNone/>
              <a:tabLst/>
              <a:defRPr sz="2000" b="1">
                <a:solidFill>
                  <a:schemeClr val="bg1"/>
                </a:solidFill>
              </a:defRPr>
            </a:lvl1pPr>
          </a:lstStyle>
          <a:p>
            <a:pPr lvl="0"/>
            <a:r>
              <a:rPr lang="sv-SE"/>
              <a:t>Underrubrik in här</a:t>
            </a:r>
          </a:p>
        </p:txBody>
      </p:sp>
      <p:sp>
        <p:nvSpPr>
          <p:cNvPr id="5" name="Platshållare för text 4">
            <a:extLst>
              <a:ext uri="{FF2B5EF4-FFF2-40B4-BE49-F238E27FC236}">
                <a16:creationId xmlns:a16="http://schemas.microsoft.com/office/drawing/2014/main" id="{0C4061BA-0DB0-964F-BFE7-D0E91F655A0E}"/>
              </a:ext>
            </a:extLst>
          </p:cNvPr>
          <p:cNvSpPr>
            <a:spLocks noGrp="1"/>
          </p:cNvSpPr>
          <p:nvPr>
            <p:ph type="body" sz="quarter" idx="10" hasCustomPrompt="1"/>
          </p:nvPr>
        </p:nvSpPr>
        <p:spPr>
          <a:xfrm>
            <a:off x="479425" y="937168"/>
            <a:ext cx="7488238" cy="552253"/>
          </a:xfrm>
        </p:spPr>
        <p:txBody>
          <a:bodyPr/>
          <a:lstStyle>
            <a:lvl1pPr marL="7938" indent="-7938">
              <a:buNone/>
              <a:tabLst/>
              <a:defRPr sz="3200" b="1">
                <a:solidFill>
                  <a:schemeClr val="bg1"/>
                </a:solidFill>
                <a:latin typeface="+mj-lt"/>
              </a:defRPr>
            </a:lvl1pPr>
          </a:lstStyle>
          <a:p>
            <a:pPr lvl="0"/>
            <a:r>
              <a:rPr lang="sv-SE"/>
              <a:t>Rubrik in här</a:t>
            </a:r>
          </a:p>
        </p:txBody>
      </p:sp>
      <p:sp>
        <p:nvSpPr>
          <p:cNvPr id="7" name="Sidnummer">
            <a:extLst>
              <a:ext uri="{FF2B5EF4-FFF2-40B4-BE49-F238E27FC236}">
                <a16:creationId xmlns:a16="http://schemas.microsoft.com/office/drawing/2014/main" id="{4E6689EE-754A-D34C-8A3E-93C63C01D1D6}"/>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03A6A2CB-14B8-344D-A9D6-A115170058BD}" type="slidenum">
              <a:rPr lang="sv-SE" smtClean="0">
                <a:solidFill>
                  <a:srgbClr val="FFFFFF"/>
                </a:solidFill>
              </a:rPr>
              <a:pPr/>
              <a:t>‹#›</a:t>
            </a:fld>
            <a:endParaRPr lang="sv-SE">
              <a:solidFill>
                <a:srgbClr val="FFFFFF"/>
              </a:solidFill>
            </a:endParaRPr>
          </a:p>
        </p:txBody>
      </p:sp>
      <p:sp>
        <p:nvSpPr>
          <p:cNvPr id="14" name="Logotyp Business Region Skåne">
            <a:extLst>
              <a:ext uri="{FF2B5EF4-FFF2-40B4-BE49-F238E27FC236}">
                <a16:creationId xmlns:a16="http://schemas.microsoft.com/office/drawing/2014/main" id="{5A5F136E-B3FC-514E-9BA1-C5DB7BD880AB}"/>
              </a:ext>
              <a:ext uri="{C183D7F6-B498-43B3-948B-1728B52AA6E4}">
                <adec:decorative xmlns:adec="http://schemas.microsoft.com/office/drawing/2017/decorative" val="1"/>
              </a:ext>
            </a:extLst>
          </p:cNvPr>
          <p:cNvSpPr>
            <a:spLocks noGrp="1"/>
          </p:cNvSpPr>
          <p:nvPr>
            <p:ph type="body" sz="quarter" idx="13"/>
          </p:nvPr>
        </p:nvSpPr>
        <p:spPr>
          <a:xfrm>
            <a:off x="10306431" y="6217844"/>
            <a:ext cx="1406144" cy="333248"/>
          </a:xfrm>
          <a:blipFill>
            <a:blip r:embed="rId2"/>
            <a:stretch>
              <a:fillRect/>
            </a:stretch>
          </a:blipFill>
        </p:spPr>
        <p:txBody>
          <a:bodyPr/>
          <a:lstStyle>
            <a:lvl1pPr>
              <a:buNone/>
              <a:defRPr>
                <a:noFill/>
              </a:defRPr>
            </a:lvl1pPr>
          </a:lstStyle>
          <a:p>
            <a:pPr lvl="0"/>
            <a:r>
              <a:rPr lang="sv-SE"/>
              <a:t>Klicka här för att ändra format på bakgrundstexten</a:t>
            </a:r>
          </a:p>
        </p:txBody>
      </p:sp>
      <p:sp>
        <p:nvSpPr>
          <p:cNvPr id="10" name="Platshållare för text 4">
            <a:extLst>
              <a:ext uri="{FF2B5EF4-FFF2-40B4-BE49-F238E27FC236}">
                <a16:creationId xmlns:a16="http://schemas.microsoft.com/office/drawing/2014/main" id="{7894EE51-F3D7-C544-A686-A1C82DBE7522}"/>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bg1"/>
                </a:solidFill>
              </a:defRPr>
            </a:lvl1pPr>
          </a:lstStyle>
          <a:p>
            <a:pPr lvl="0"/>
            <a:r>
              <a:rPr lang="sv-SE"/>
              <a:t>Fotografens namn</a:t>
            </a:r>
          </a:p>
        </p:txBody>
      </p:sp>
    </p:spTree>
    <p:extLst>
      <p:ext uri="{BB962C8B-B14F-4D97-AF65-F5344CB8AC3E}">
        <p14:creationId xmlns:p14="http://schemas.microsoft.com/office/powerpoint/2010/main" val="108245394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p:cSld name="10_Försättsblad">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71AC6F45-469F-C044-A178-FE2A4995A2A2}"/>
              </a:ext>
              <a:ext uri="{C183D7F6-B498-43B3-948B-1728B52AA6E4}">
                <adec:decorative xmlns:adec="http://schemas.microsoft.com/office/drawing/2017/decorative" val="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0" y="0"/>
            <a:ext cx="12192000" cy="6858000"/>
          </a:xfrm>
          <a:prstGeom prst="rect">
            <a:avLst/>
          </a:prstGeom>
        </p:spPr>
      </p:pic>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4" name="Underrubrik 2">
            <a:extLst>
              <a:ext uri="{FF2B5EF4-FFF2-40B4-BE49-F238E27FC236}">
                <a16:creationId xmlns:a16="http://schemas.microsoft.com/office/drawing/2014/main" id="{F380922F-8E97-A640-8DD1-97A3C0CB21B2}"/>
              </a:ext>
            </a:extLst>
          </p:cNvPr>
          <p:cNvSpPr>
            <a:spLocks noGrp="1"/>
          </p:cNvSpPr>
          <p:nvPr>
            <p:ph type="subTitle" idx="1" hasCustomPrompt="1"/>
          </p:nvPr>
        </p:nvSpPr>
        <p:spPr>
          <a:xfrm>
            <a:off x="482545" y="1868790"/>
            <a:ext cx="7485118" cy="330654"/>
          </a:xfrm>
          <a:prstGeom prst="rect">
            <a:avLst/>
          </a:prstGeom>
        </p:spPr>
        <p:txBody>
          <a:bodyPr lIns="0" tIns="108000" rIns="0" bIns="0"/>
          <a:lstStyle>
            <a:lvl1pPr marL="268288" marR="0" indent="-260350" algn="l" defTabSz="914400" rtl="0" eaLnBrk="1" fontAlgn="auto" latinLnBrk="0" hangingPunct="1">
              <a:lnSpc>
                <a:spcPct val="90000"/>
              </a:lnSpc>
              <a:spcBef>
                <a:spcPts val="1000"/>
              </a:spcBef>
              <a:spcAft>
                <a:spcPts val="0"/>
              </a:spcAft>
              <a:buClrTx/>
              <a:buSzPct val="100000"/>
              <a:buFont typeface="Arial" panose="020B0604020202020204" pitchFamily="34" charset="0"/>
              <a:buChar char="•"/>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sv-SE"/>
              <a:t>Plats för punktlista </a:t>
            </a:r>
          </a:p>
        </p:txBody>
      </p:sp>
      <p:sp>
        <p:nvSpPr>
          <p:cNvPr id="15" name="Platshållare för text 4">
            <a:extLst>
              <a:ext uri="{FF2B5EF4-FFF2-40B4-BE49-F238E27FC236}">
                <a16:creationId xmlns:a16="http://schemas.microsoft.com/office/drawing/2014/main" id="{94B4D0B0-9224-824E-AD36-C1A436CA57A5}"/>
              </a:ext>
            </a:extLst>
          </p:cNvPr>
          <p:cNvSpPr>
            <a:spLocks noGrp="1"/>
          </p:cNvSpPr>
          <p:nvPr>
            <p:ph type="body" sz="quarter" idx="11" hasCustomPrompt="1"/>
          </p:nvPr>
        </p:nvSpPr>
        <p:spPr>
          <a:xfrm>
            <a:off x="479425" y="1400584"/>
            <a:ext cx="7488238" cy="386054"/>
          </a:xfrm>
        </p:spPr>
        <p:txBody>
          <a:bodyPr/>
          <a:lstStyle>
            <a:lvl1pPr marL="7938" indent="-7938">
              <a:buNone/>
              <a:tabLst/>
              <a:defRPr sz="2000" b="1">
                <a:solidFill>
                  <a:schemeClr val="tx1"/>
                </a:solidFill>
              </a:defRPr>
            </a:lvl1pPr>
          </a:lstStyle>
          <a:p>
            <a:pPr lvl="0"/>
            <a:r>
              <a:rPr lang="sv-SE"/>
              <a:t>Underrubrik in här</a:t>
            </a:r>
          </a:p>
        </p:txBody>
      </p:sp>
      <p:sp>
        <p:nvSpPr>
          <p:cNvPr id="16" name="Platshållare för text 4">
            <a:extLst>
              <a:ext uri="{FF2B5EF4-FFF2-40B4-BE49-F238E27FC236}">
                <a16:creationId xmlns:a16="http://schemas.microsoft.com/office/drawing/2014/main" id="{B1AA5D0C-EF87-3645-A2E4-DA8631CEEB60}"/>
              </a:ext>
            </a:extLst>
          </p:cNvPr>
          <p:cNvSpPr>
            <a:spLocks noGrp="1"/>
          </p:cNvSpPr>
          <p:nvPr>
            <p:ph type="body" sz="quarter" idx="10" hasCustomPrompt="1"/>
          </p:nvPr>
        </p:nvSpPr>
        <p:spPr>
          <a:xfrm>
            <a:off x="479425" y="937168"/>
            <a:ext cx="7488238" cy="552253"/>
          </a:xfrm>
        </p:spPr>
        <p:txBody>
          <a:bodyPr/>
          <a:lstStyle>
            <a:lvl1pPr marL="7938" indent="-7938">
              <a:buNone/>
              <a:tabLst/>
              <a:defRPr sz="3200" b="1">
                <a:solidFill>
                  <a:schemeClr val="tx1"/>
                </a:solidFill>
                <a:latin typeface="+mj-lt"/>
              </a:defRPr>
            </a:lvl1pPr>
          </a:lstStyle>
          <a:p>
            <a:pPr lvl="0"/>
            <a:r>
              <a:rPr lang="sv-SE"/>
              <a:t>Rubrik in här</a:t>
            </a:r>
          </a:p>
        </p:txBody>
      </p:sp>
      <p:pic>
        <p:nvPicPr>
          <p:cNvPr id="11" name="Bildobjekt 10">
            <a:extLst>
              <a:ext uri="{FF2B5EF4-FFF2-40B4-BE49-F238E27FC236}">
                <a16:creationId xmlns:a16="http://schemas.microsoft.com/office/drawing/2014/main" id="{932AB118-584B-D34A-B161-C583B1F0C2F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
        <p:nvSpPr>
          <p:cNvPr id="9" name="textruta 8">
            <a:extLst>
              <a:ext uri="{FF2B5EF4-FFF2-40B4-BE49-F238E27FC236}">
                <a16:creationId xmlns:a16="http://schemas.microsoft.com/office/drawing/2014/main" id="{28C2DA17-251B-6B40-A63B-95E99A4A7627}"/>
              </a:ext>
            </a:extLst>
          </p:cNvPr>
          <p:cNvSpPr txBox="1"/>
          <p:nvPr/>
        </p:nvSpPr>
        <p:spPr>
          <a:xfrm>
            <a:off x="0" y="6539311"/>
            <a:ext cx="1780674" cy="230832"/>
          </a:xfrm>
          <a:prstGeom prst="rect">
            <a:avLst/>
          </a:prstGeom>
          <a:noFill/>
        </p:spPr>
        <p:txBody>
          <a:bodyPr wrap="square" rtlCol="0">
            <a:spAutoFit/>
          </a:bodyPr>
          <a:lstStyle/>
          <a:p>
            <a:r>
              <a:rPr lang="sv-SE" sz="900" i="1">
                <a:solidFill>
                  <a:srgbClr val="FFFFFF"/>
                </a:solidFill>
              </a:rPr>
              <a:t>@ </a:t>
            </a:r>
            <a:r>
              <a:rPr lang="sv-SE" sz="900" i="1" err="1">
                <a:solidFill>
                  <a:srgbClr val="FFFFFF"/>
                </a:solidFill>
              </a:rPr>
              <a:t>Apelöga</a:t>
            </a:r>
            <a:endParaRPr lang="sv-SE" sz="900" i="1">
              <a:solidFill>
                <a:srgbClr val="FFFFFF"/>
              </a:solidFill>
            </a:endParaRPr>
          </a:p>
        </p:txBody>
      </p:sp>
    </p:spTree>
    <p:extLst>
      <p:ext uri="{BB962C8B-B14F-4D97-AF65-F5344CB8AC3E}">
        <p14:creationId xmlns:p14="http://schemas.microsoft.com/office/powerpoint/2010/main" val="233388968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p:cSld name="14_Försättsblad">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71AC6F45-469F-C044-A178-FE2A4995A2A2}"/>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374"/>
            <a:ext cx="12192000" cy="6857626"/>
          </a:xfrm>
          <a:prstGeom prst="rect">
            <a:avLst/>
          </a:prstGeom>
        </p:spPr>
      </p:pic>
      <p:sp>
        <p:nvSpPr>
          <p:cNvPr id="7" name="textruta 6">
            <a:extLst>
              <a:ext uri="{FF2B5EF4-FFF2-40B4-BE49-F238E27FC236}">
                <a16:creationId xmlns:a16="http://schemas.microsoft.com/office/drawing/2014/main" id="{AAD9C1B3-9B71-CC4B-B776-84220D44CEB8}"/>
              </a:ext>
            </a:extLst>
          </p:cNvPr>
          <p:cNvSpPr txBox="1"/>
          <p:nvPr/>
        </p:nvSpPr>
        <p:spPr>
          <a:xfrm>
            <a:off x="0" y="6539311"/>
            <a:ext cx="1780674" cy="230832"/>
          </a:xfrm>
          <a:prstGeom prst="rect">
            <a:avLst/>
          </a:prstGeom>
          <a:noFill/>
        </p:spPr>
        <p:txBody>
          <a:bodyPr wrap="square" rtlCol="0">
            <a:spAutoFit/>
          </a:bodyPr>
          <a:lstStyle/>
          <a:p>
            <a:r>
              <a:rPr lang="sv-SE" sz="900" i="1">
                <a:solidFill>
                  <a:srgbClr val="FFFFFF"/>
                </a:solidFill>
              </a:rPr>
              <a:t>@ </a:t>
            </a:r>
            <a:r>
              <a:rPr lang="sv-SE" sz="900" i="1" err="1">
                <a:solidFill>
                  <a:srgbClr val="FFFFFF"/>
                </a:solidFill>
              </a:rPr>
              <a:t>Apelöga</a:t>
            </a:r>
            <a:endParaRPr lang="sv-SE" sz="900" i="1">
              <a:solidFill>
                <a:srgbClr val="FFFFFF"/>
              </a:solidFill>
            </a:endParaRP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9" name="Underrubrik 2">
            <a:extLst>
              <a:ext uri="{FF2B5EF4-FFF2-40B4-BE49-F238E27FC236}">
                <a16:creationId xmlns:a16="http://schemas.microsoft.com/office/drawing/2014/main" id="{41E5B7B7-EFE4-0447-95DB-46CDD9423317}"/>
              </a:ext>
            </a:extLst>
          </p:cNvPr>
          <p:cNvSpPr>
            <a:spLocks noGrp="1"/>
          </p:cNvSpPr>
          <p:nvPr>
            <p:ph type="subTitle" idx="1" hasCustomPrompt="1"/>
          </p:nvPr>
        </p:nvSpPr>
        <p:spPr>
          <a:xfrm>
            <a:off x="482545" y="1868790"/>
            <a:ext cx="7485118" cy="330654"/>
          </a:xfrm>
          <a:prstGeom prst="rect">
            <a:avLst/>
          </a:prstGeom>
        </p:spPr>
        <p:txBody>
          <a:bodyPr lIns="0" tIns="108000" rIns="0" bIns="0"/>
          <a:lstStyle>
            <a:lvl1pPr marL="268288" marR="0" indent="-260350" algn="l" defTabSz="914400" rtl="0" eaLnBrk="1" fontAlgn="auto" latinLnBrk="0" hangingPunct="1">
              <a:lnSpc>
                <a:spcPct val="90000"/>
              </a:lnSpc>
              <a:spcBef>
                <a:spcPts val="1000"/>
              </a:spcBef>
              <a:spcAft>
                <a:spcPts val="0"/>
              </a:spcAft>
              <a:buClrTx/>
              <a:buSzPct val="100000"/>
              <a:buFont typeface="Arial" panose="020B0604020202020204" pitchFamily="34" charset="0"/>
              <a:buChar char="•"/>
              <a:tabLst/>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sv-SE"/>
              <a:t>Plats för punktlista </a:t>
            </a:r>
          </a:p>
        </p:txBody>
      </p:sp>
      <p:sp>
        <p:nvSpPr>
          <p:cNvPr id="11" name="Platshållare för text 4">
            <a:extLst>
              <a:ext uri="{FF2B5EF4-FFF2-40B4-BE49-F238E27FC236}">
                <a16:creationId xmlns:a16="http://schemas.microsoft.com/office/drawing/2014/main" id="{EF89B33B-1644-A048-BC51-E309F72B3269}"/>
              </a:ext>
            </a:extLst>
          </p:cNvPr>
          <p:cNvSpPr>
            <a:spLocks noGrp="1"/>
          </p:cNvSpPr>
          <p:nvPr>
            <p:ph type="body" sz="quarter" idx="11" hasCustomPrompt="1"/>
          </p:nvPr>
        </p:nvSpPr>
        <p:spPr>
          <a:xfrm>
            <a:off x="479425" y="1400584"/>
            <a:ext cx="7488238" cy="386054"/>
          </a:xfrm>
        </p:spPr>
        <p:txBody>
          <a:bodyPr/>
          <a:lstStyle>
            <a:lvl1pPr marL="7938" indent="-7938">
              <a:buNone/>
              <a:tabLst/>
              <a:defRPr sz="2000" b="1">
                <a:solidFill>
                  <a:schemeClr val="bg1"/>
                </a:solidFill>
                <a:effectLst>
                  <a:outerShdw blurRad="571500" sx="99000" sy="99000" algn="tl" rotWithShape="0">
                    <a:prstClr val="black">
                      <a:alpha val="50000"/>
                    </a:prstClr>
                  </a:outerShdw>
                </a:effectLst>
              </a:defRPr>
            </a:lvl1pPr>
          </a:lstStyle>
          <a:p>
            <a:pPr lvl="0"/>
            <a:r>
              <a:rPr lang="sv-SE"/>
              <a:t>Underrubrik in här</a:t>
            </a:r>
          </a:p>
        </p:txBody>
      </p:sp>
      <p:sp>
        <p:nvSpPr>
          <p:cNvPr id="12" name="Platshållare för text 4">
            <a:extLst>
              <a:ext uri="{FF2B5EF4-FFF2-40B4-BE49-F238E27FC236}">
                <a16:creationId xmlns:a16="http://schemas.microsoft.com/office/drawing/2014/main" id="{6CB31DA5-E26D-8B40-B832-DB285C4B096D}"/>
              </a:ext>
            </a:extLst>
          </p:cNvPr>
          <p:cNvSpPr>
            <a:spLocks noGrp="1"/>
          </p:cNvSpPr>
          <p:nvPr>
            <p:ph type="body" sz="quarter" idx="10" hasCustomPrompt="1"/>
          </p:nvPr>
        </p:nvSpPr>
        <p:spPr>
          <a:xfrm>
            <a:off x="479425" y="937168"/>
            <a:ext cx="7488238" cy="552253"/>
          </a:xfrm>
        </p:spPr>
        <p:txBody>
          <a:bodyPr/>
          <a:lstStyle>
            <a:lvl1pPr marL="7938" indent="-7938">
              <a:buNone/>
              <a:tabLst/>
              <a:defRPr sz="3200" b="1">
                <a:solidFill>
                  <a:schemeClr val="bg1"/>
                </a:solidFill>
                <a:latin typeface="+mj-lt"/>
              </a:defRPr>
            </a:lvl1pPr>
          </a:lstStyle>
          <a:p>
            <a:pPr lvl="0"/>
            <a:r>
              <a:rPr lang="sv-SE"/>
              <a:t>Rubrik in här</a:t>
            </a:r>
          </a:p>
        </p:txBody>
      </p:sp>
      <p:pic>
        <p:nvPicPr>
          <p:cNvPr id="14" name="Bildobjekt 13">
            <a:extLst>
              <a:ext uri="{FF2B5EF4-FFF2-40B4-BE49-F238E27FC236}">
                <a16:creationId xmlns:a16="http://schemas.microsoft.com/office/drawing/2014/main" id="{1CDD5E80-7430-084A-A0BE-1F79C7A3392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382259976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p:cSld name="1_Citat alt 1">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Diabildsnummer">
            <a:extLst>
              <a:ext uri="{FF2B5EF4-FFF2-40B4-BE49-F238E27FC236}">
                <a16:creationId xmlns:a16="http://schemas.microsoft.com/office/drawing/2014/main" id="{C2CE168D-F6B2-FA46-9B91-720905C9AD5F}"/>
              </a:ext>
            </a:extLst>
          </p:cNvPr>
          <p:cNvSpPr txBox="1">
            <a:spLocks noGrp="1"/>
          </p:cNvSpPr>
          <p:nvPr>
            <p:ph type="sldNum" sz="quarter" idx="4"/>
          </p:nvPr>
        </p:nvSpPr>
        <p:spPr>
          <a:xfrm>
            <a:off x="11812200" y="0"/>
            <a:ext cx="379800" cy="379800"/>
          </a:xfrm>
          <a:prstGeom prst="rect">
            <a:avLst/>
          </a:prstGeom>
          <a:solidFill>
            <a:srgbClr val="000000"/>
          </a:solidFill>
        </p:spPr>
        <p:txBody>
          <a:bodyPr anchor="ctr" anchorCtr="0"/>
          <a:lstStyle>
            <a:lvl1pPr>
              <a:defRPr sz="1200">
                <a:solidFill>
                  <a:schemeClr val="bg1"/>
                </a:solidFill>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1" name="Platshållare för text 4">
            <a:extLst>
              <a:ext uri="{FF2B5EF4-FFF2-40B4-BE49-F238E27FC236}">
                <a16:creationId xmlns:a16="http://schemas.microsoft.com/office/drawing/2014/main" id="{24FCF013-FC1D-5146-8938-5358F33DB664}"/>
              </a:ext>
            </a:extLst>
          </p:cNvPr>
          <p:cNvSpPr>
            <a:spLocks noGrp="1"/>
          </p:cNvSpPr>
          <p:nvPr>
            <p:ph type="body" sz="quarter" idx="11" hasCustomPrompt="1"/>
          </p:nvPr>
        </p:nvSpPr>
        <p:spPr>
          <a:xfrm>
            <a:off x="1022118" y="1455985"/>
            <a:ext cx="4471713" cy="330654"/>
          </a:xfrm>
        </p:spPr>
        <p:txBody>
          <a:bodyPr anchor="b" anchorCtr="0"/>
          <a:lstStyle>
            <a:lvl1pPr marL="7938" marR="0" indent="-7938"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b="0">
                <a:solidFill>
                  <a:schemeClr val="tx1"/>
                </a:solidFill>
              </a:defRPr>
            </a:lvl1pPr>
          </a:lstStyle>
          <a:p>
            <a:pPr marL="7938" marR="0" lvl="0" indent="-7938"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”Citat in här” </a:t>
            </a:r>
          </a:p>
        </p:txBody>
      </p:sp>
      <p:sp>
        <p:nvSpPr>
          <p:cNvPr id="15" name="Underrubrik 2">
            <a:extLst>
              <a:ext uri="{FF2B5EF4-FFF2-40B4-BE49-F238E27FC236}">
                <a16:creationId xmlns:a16="http://schemas.microsoft.com/office/drawing/2014/main" id="{A8A62247-ED78-504A-9F46-AEF51D4F3F78}"/>
              </a:ext>
            </a:extLst>
          </p:cNvPr>
          <p:cNvSpPr>
            <a:spLocks noGrp="1"/>
          </p:cNvSpPr>
          <p:nvPr>
            <p:ph type="subTitle" idx="1" hasCustomPrompt="1"/>
          </p:nvPr>
        </p:nvSpPr>
        <p:spPr>
          <a:xfrm>
            <a:off x="1025238" y="1868790"/>
            <a:ext cx="4468583" cy="302954"/>
          </a:xfrm>
          <a:prstGeom prst="rect">
            <a:avLst/>
          </a:prstGeom>
        </p:spPr>
        <p:txBody>
          <a:bodyPr lIns="0" tIns="108000" rIns="0" bIns="0"/>
          <a:lstStyle>
            <a:lvl1pPr marL="7938" marR="0" indent="-7938"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1">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sv-SE"/>
              <a:t>- Namn </a:t>
            </a:r>
            <a:r>
              <a:rPr lang="sv-SE" err="1"/>
              <a:t>Namnsson</a:t>
            </a:r>
            <a:r>
              <a:rPr lang="sv-SE"/>
              <a:t>, Titel Företag</a:t>
            </a:r>
          </a:p>
        </p:txBody>
      </p:sp>
      <p:pic>
        <p:nvPicPr>
          <p:cNvPr id="12" name="Bildobjekt 11">
            <a:extLst>
              <a:ext uri="{FF2B5EF4-FFF2-40B4-BE49-F238E27FC236}">
                <a16:creationId xmlns:a16="http://schemas.microsoft.com/office/drawing/2014/main" id="{41CD9F77-F715-A246-BC0F-09B7F9646136}"/>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
        <p:nvSpPr>
          <p:cNvPr id="6" name="textruta 5">
            <a:extLst>
              <a:ext uri="{FF2B5EF4-FFF2-40B4-BE49-F238E27FC236}">
                <a16:creationId xmlns:a16="http://schemas.microsoft.com/office/drawing/2014/main" id="{4D021AF4-4C73-1641-A379-4FF18686D6DE}"/>
              </a:ext>
            </a:extLst>
          </p:cNvPr>
          <p:cNvSpPr txBox="1"/>
          <p:nvPr/>
        </p:nvSpPr>
        <p:spPr>
          <a:xfrm>
            <a:off x="0" y="6539311"/>
            <a:ext cx="1780674" cy="230832"/>
          </a:xfrm>
          <a:prstGeom prst="rect">
            <a:avLst/>
          </a:prstGeom>
          <a:noFill/>
        </p:spPr>
        <p:txBody>
          <a:bodyPr wrap="square" rtlCol="0">
            <a:spAutoFit/>
          </a:bodyPr>
          <a:lstStyle/>
          <a:p>
            <a:r>
              <a:rPr lang="sv-SE" sz="900" i="1">
                <a:solidFill>
                  <a:srgbClr val="FFFFFF"/>
                </a:solidFill>
              </a:rPr>
              <a:t>@ </a:t>
            </a:r>
            <a:r>
              <a:rPr lang="sv-SE" sz="900" i="1" err="1">
                <a:solidFill>
                  <a:srgbClr val="FFFFFF"/>
                </a:solidFill>
              </a:rPr>
              <a:t>Apelöga</a:t>
            </a:r>
            <a:endParaRPr lang="sv-SE" sz="900" i="1">
              <a:solidFill>
                <a:srgbClr val="FFFFFF"/>
              </a:solidFill>
            </a:endParaRPr>
          </a:p>
        </p:txBody>
      </p:sp>
    </p:spTree>
    <p:extLst>
      <p:ext uri="{BB962C8B-B14F-4D97-AF65-F5344CB8AC3E}">
        <p14:creationId xmlns:p14="http://schemas.microsoft.com/office/powerpoint/2010/main" val="16899158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9_Försättsbla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ruta 1">
            <a:extLst>
              <a:ext uri="{FF2B5EF4-FFF2-40B4-BE49-F238E27FC236}">
                <a16:creationId xmlns:a16="http://schemas.microsoft.com/office/drawing/2014/main" id="{716B538F-BFCF-C840-B694-71194B8E806C}"/>
              </a:ext>
            </a:extLst>
          </p:cNvPr>
          <p:cNvSpPr txBox="1"/>
          <p:nvPr/>
        </p:nvSpPr>
        <p:spPr>
          <a:xfrm>
            <a:off x="32084" y="6568564"/>
            <a:ext cx="1780674" cy="230832"/>
          </a:xfrm>
          <a:prstGeom prst="rect">
            <a:avLst/>
          </a:prstGeom>
          <a:noFill/>
        </p:spPr>
        <p:txBody>
          <a:bodyPr wrap="square" rtlCol="0">
            <a:spAutoFit/>
          </a:bodyPr>
          <a:lstStyle/>
          <a:p>
            <a:r>
              <a:rPr lang="sv-SE" sz="900" i="1">
                <a:solidFill>
                  <a:srgbClr val="FFFFFF"/>
                </a:solidFill>
              </a:rPr>
              <a:t>@</a:t>
            </a:r>
            <a:r>
              <a:rPr lang="sv-SE" sz="900" i="1" err="1">
                <a:solidFill>
                  <a:srgbClr val="FFFFFF"/>
                </a:solidFill>
              </a:rPr>
              <a:t>Apelöga</a:t>
            </a:r>
            <a:endParaRPr lang="sv-SE" sz="900" i="1">
              <a:solidFill>
                <a:srgbClr val="FFFFFF"/>
              </a:solidFill>
            </a:endParaRP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2" name="Rubrik 1">
            <a:extLst>
              <a:ext uri="{FF2B5EF4-FFF2-40B4-BE49-F238E27FC236}">
                <a16:creationId xmlns:a16="http://schemas.microsoft.com/office/drawing/2014/main" id="{216176B5-B996-6F44-9F86-B8C1CA818E55}"/>
              </a:ext>
            </a:extLst>
          </p:cNvPr>
          <p:cNvSpPr>
            <a:spLocks noGrp="1"/>
          </p:cNvSpPr>
          <p:nvPr>
            <p:ph type="ctrTitle" hasCustomPrompt="1"/>
          </p:nvPr>
        </p:nvSpPr>
        <p:spPr>
          <a:xfrm>
            <a:off x="0" y="1489859"/>
            <a:ext cx="12192000" cy="623248"/>
          </a:xfrm>
          <a:effectLst>
            <a:outerShdw blurRad="254000" dist="38100" sx="140000" sy="140000" algn="tl" rotWithShape="0">
              <a:schemeClr val="bg1">
                <a:alpha val="3000"/>
              </a:schemeClr>
            </a:outerShdw>
          </a:effectLst>
        </p:spPr>
        <p:txBody>
          <a:bodyPr lIns="0" tIns="0" rIns="0" bIns="0" anchor="b"/>
          <a:lstStyle>
            <a:lvl1pPr algn="ctr">
              <a:defRPr sz="4500" b="1">
                <a:solidFill>
                  <a:schemeClr val="bg1"/>
                </a:solidFill>
                <a:effectLst>
                  <a:outerShdw blurRad="711200" sx="134000" sy="134000" algn="ctr" rotWithShape="0">
                    <a:srgbClr val="000000">
                      <a:alpha val="28000"/>
                    </a:srgbClr>
                  </a:outerShdw>
                </a:effectLst>
                <a:latin typeface="+mj-lt"/>
              </a:defRPr>
            </a:lvl1pPr>
          </a:lstStyle>
          <a:p>
            <a:r>
              <a:rPr lang="sv-SE"/>
              <a:t>Större rubrik som tar plats</a:t>
            </a:r>
          </a:p>
        </p:txBody>
      </p:sp>
      <p:sp>
        <p:nvSpPr>
          <p:cNvPr id="9" name="Platshållare för text 4">
            <a:extLst>
              <a:ext uri="{FF2B5EF4-FFF2-40B4-BE49-F238E27FC236}">
                <a16:creationId xmlns:a16="http://schemas.microsoft.com/office/drawing/2014/main" id="{B284C414-E290-4F41-85E0-0C2CE0D7CD02}"/>
              </a:ext>
            </a:extLst>
          </p:cNvPr>
          <p:cNvSpPr>
            <a:spLocks noGrp="1"/>
          </p:cNvSpPr>
          <p:nvPr>
            <p:ph type="body" sz="quarter" idx="12" hasCustomPrompt="1"/>
          </p:nvPr>
        </p:nvSpPr>
        <p:spPr>
          <a:xfrm>
            <a:off x="0" y="2113107"/>
            <a:ext cx="12191999" cy="386054"/>
          </a:xfrm>
        </p:spPr>
        <p:txBody>
          <a:bodyPr/>
          <a:lstStyle>
            <a:lvl1pPr marL="7938" indent="-7938" algn="ctr">
              <a:buNone/>
              <a:tabLst/>
              <a:defRPr sz="2000" b="1">
                <a:solidFill>
                  <a:schemeClr val="bg1"/>
                </a:solidFill>
                <a:effectLst>
                  <a:outerShdw blurRad="685800" sx="200000" sy="200000" algn="ctr" rotWithShape="0">
                    <a:srgbClr val="000000">
                      <a:alpha val="30000"/>
                    </a:srgbClr>
                  </a:outerShdw>
                </a:effectLst>
              </a:defRPr>
            </a:lvl1pPr>
          </a:lstStyle>
          <a:p>
            <a:pPr lvl="0"/>
            <a:r>
              <a:rPr lang="sv-SE"/>
              <a:t>Underrubrik in här</a:t>
            </a:r>
          </a:p>
        </p:txBody>
      </p:sp>
      <p:pic>
        <p:nvPicPr>
          <p:cNvPr id="10" name="Bildobjekt 9">
            <a:extLst>
              <a:ext uri="{FF2B5EF4-FFF2-40B4-BE49-F238E27FC236}">
                <a16:creationId xmlns:a16="http://schemas.microsoft.com/office/drawing/2014/main" id="{C0507C6E-4F3A-0445-900B-6FDABD26776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157662459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p:cSld name="1_Citat alt 2">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Diabildsnummer">
            <a:extLst>
              <a:ext uri="{FF2B5EF4-FFF2-40B4-BE49-F238E27FC236}">
                <a16:creationId xmlns:a16="http://schemas.microsoft.com/office/drawing/2014/main" id="{C2CE168D-F6B2-FA46-9B91-720905C9AD5F}"/>
              </a:ext>
            </a:extLst>
          </p:cNvPr>
          <p:cNvSpPr txBox="1">
            <a:spLocks noGrp="1"/>
          </p:cNvSpPr>
          <p:nvPr>
            <p:ph type="sldNum" sz="quarter" idx="4"/>
          </p:nvPr>
        </p:nvSpPr>
        <p:spPr>
          <a:xfrm>
            <a:off x="11812200" y="0"/>
            <a:ext cx="379800" cy="379800"/>
          </a:xfrm>
          <a:prstGeom prst="rect">
            <a:avLst/>
          </a:prstGeom>
          <a:solidFill>
            <a:srgbClr val="000000"/>
          </a:solidFill>
        </p:spPr>
        <p:txBody>
          <a:bodyPr anchor="ctr" anchorCtr="0"/>
          <a:lstStyle>
            <a:lvl1pPr>
              <a:defRPr sz="1200">
                <a:solidFill>
                  <a:schemeClr val="bg1"/>
                </a:solidFill>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5" name="Platshållare för text 4">
            <a:extLst>
              <a:ext uri="{FF2B5EF4-FFF2-40B4-BE49-F238E27FC236}">
                <a16:creationId xmlns:a16="http://schemas.microsoft.com/office/drawing/2014/main" id="{2A6A8ACB-FF2C-3746-83D7-455ADB489B69}"/>
              </a:ext>
            </a:extLst>
          </p:cNvPr>
          <p:cNvSpPr>
            <a:spLocks noGrp="1"/>
          </p:cNvSpPr>
          <p:nvPr>
            <p:ph type="body" sz="quarter" idx="11" hasCustomPrompt="1"/>
          </p:nvPr>
        </p:nvSpPr>
        <p:spPr>
          <a:xfrm>
            <a:off x="1022118" y="1455985"/>
            <a:ext cx="4471713" cy="330654"/>
          </a:xfrm>
        </p:spPr>
        <p:txBody>
          <a:bodyPr anchor="b" anchorCtr="0"/>
          <a:lstStyle>
            <a:lvl1pPr marL="7938" marR="0" indent="-7938"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b="0">
                <a:solidFill>
                  <a:schemeClr val="bg1"/>
                </a:solidFill>
              </a:defRPr>
            </a:lvl1pPr>
          </a:lstStyle>
          <a:p>
            <a:pPr marL="7938" marR="0" lvl="0" indent="-7938"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”Citat in här” </a:t>
            </a:r>
          </a:p>
        </p:txBody>
      </p:sp>
      <p:sp>
        <p:nvSpPr>
          <p:cNvPr id="16" name="Underrubrik 2">
            <a:extLst>
              <a:ext uri="{FF2B5EF4-FFF2-40B4-BE49-F238E27FC236}">
                <a16:creationId xmlns:a16="http://schemas.microsoft.com/office/drawing/2014/main" id="{FEC41DDF-F98C-384A-9BFA-D8C48CBA424A}"/>
              </a:ext>
            </a:extLst>
          </p:cNvPr>
          <p:cNvSpPr>
            <a:spLocks noGrp="1"/>
          </p:cNvSpPr>
          <p:nvPr>
            <p:ph type="subTitle" idx="1" hasCustomPrompt="1"/>
          </p:nvPr>
        </p:nvSpPr>
        <p:spPr>
          <a:xfrm>
            <a:off x="1025238" y="1868790"/>
            <a:ext cx="4468583" cy="302954"/>
          </a:xfrm>
          <a:prstGeom prst="rect">
            <a:avLst/>
          </a:prstGeom>
        </p:spPr>
        <p:txBody>
          <a:bodyPr lIns="0" tIns="108000" rIns="0" bIns="0"/>
          <a:lstStyle>
            <a:lvl1pPr marL="7938" marR="0" indent="-7938"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sv-SE"/>
              <a:t>- Namn </a:t>
            </a:r>
            <a:r>
              <a:rPr lang="sv-SE" err="1"/>
              <a:t>Namnsson</a:t>
            </a:r>
            <a:r>
              <a:rPr lang="sv-SE"/>
              <a:t>, Titel Företag</a:t>
            </a:r>
          </a:p>
        </p:txBody>
      </p:sp>
      <p:sp>
        <p:nvSpPr>
          <p:cNvPr id="8" name="textruta 7">
            <a:extLst>
              <a:ext uri="{FF2B5EF4-FFF2-40B4-BE49-F238E27FC236}">
                <a16:creationId xmlns:a16="http://schemas.microsoft.com/office/drawing/2014/main" id="{8A41EB11-93A9-8C43-835B-C0801CD5418F}"/>
              </a:ext>
            </a:extLst>
          </p:cNvPr>
          <p:cNvSpPr txBox="1"/>
          <p:nvPr/>
        </p:nvSpPr>
        <p:spPr>
          <a:xfrm>
            <a:off x="0" y="6539311"/>
            <a:ext cx="1780674" cy="230832"/>
          </a:xfrm>
          <a:prstGeom prst="rect">
            <a:avLst/>
          </a:prstGeom>
          <a:noFill/>
        </p:spPr>
        <p:txBody>
          <a:bodyPr wrap="square" rtlCol="0">
            <a:spAutoFit/>
          </a:bodyPr>
          <a:lstStyle/>
          <a:p>
            <a:r>
              <a:rPr lang="sv-SE" sz="900" i="1">
                <a:solidFill>
                  <a:srgbClr val="FFFFFF"/>
                </a:solidFill>
              </a:rPr>
              <a:t>@ Nichlas Ingvarsson</a:t>
            </a:r>
          </a:p>
        </p:txBody>
      </p:sp>
      <p:pic>
        <p:nvPicPr>
          <p:cNvPr id="12" name="Bildobjekt 11">
            <a:extLst>
              <a:ext uri="{FF2B5EF4-FFF2-40B4-BE49-F238E27FC236}">
                <a16:creationId xmlns:a16="http://schemas.microsoft.com/office/drawing/2014/main" id="{5A00FCD0-C990-EC43-BE56-BA40A20279F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389154415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Bild + Rubrik">
    <p:spTree>
      <p:nvGrpSpPr>
        <p:cNvPr id="1" name=""/>
        <p:cNvGrpSpPr/>
        <p:nvPr/>
      </p:nvGrpSpPr>
      <p:grpSpPr>
        <a:xfrm>
          <a:off x="0" y="0"/>
          <a:ext cx="0" cy="0"/>
          <a:chOff x="0" y="0"/>
          <a:chExt cx="0" cy="0"/>
        </a:xfrm>
      </p:grpSpPr>
      <p:sp>
        <p:nvSpPr>
          <p:cNvPr id="3" name="Platshållare för bild 2">
            <a:extLst>
              <a:ext uri="{FF2B5EF4-FFF2-40B4-BE49-F238E27FC236}">
                <a16:creationId xmlns:a16="http://schemas.microsoft.com/office/drawing/2014/main" id="{130DFBAC-EEC0-4049-A3BE-6F4315484BD1}"/>
              </a:ext>
              <a:ext uri="{C183D7F6-B498-43B3-948B-1728B52AA6E4}">
                <adec:decorative xmlns:adec="http://schemas.microsoft.com/office/drawing/2017/decorative" val="0"/>
              </a:ext>
            </a:extLst>
          </p:cNvPr>
          <p:cNvSpPr>
            <a:spLocks noGrp="1"/>
          </p:cNvSpPr>
          <p:nvPr>
            <p:ph type="pic" sz="quarter" idx="21"/>
          </p:nvPr>
        </p:nvSpPr>
        <p:spPr>
          <a:xfrm>
            <a:off x="0" y="0"/>
            <a:ext cx="12192000" cy="6858000"/>
          </a:xfrm>
          <a:prstGeom prst="rect">
            <a:avLst/>
          </a:prstGeom>
        </p:spPr>
        <p:txBody>
          <a:bodyPr/>
          <a:lstStyle/>
          <a:p>
            <a:r>
              <a:rPr lang="sv-SE"/>
              <a:t>Klicka på ikonen för att lägga till en bild</a:t>
            </a:r>
          </a:p>
        </p:txBody>
      </p:sp>
      <p:sp>
        <p:nvSpPr>
          <p:cNvPr id="9" name="Platshållare för rubrik 1">
            <a:extLst>
              <a:ext uri="{FF2B5EF4-FFF2-40B4-BE49-F238E27FC236}">
                <a16:creationId xmlns:a16="http://schemas.microsoft.com/office/drawing/2014/main" id="{49995343-846A-AA44-AD5F-7930576345C2}"/>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sp>
        <p:nvSpPr>
          <p:cNvPr id="7" name="Sidnummer">
            <a:extLst>
              <a:ext uri="{FF2B5EF4-FFF2-40B4-BE49-F238E27FC236}">
                <a16:creationId xmlns:a16="http://schemas.microsoft.com/office/drawing/2014/main" id="{74C544C1-547E-DA4C-81DC-122C05307B17}"/>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2" name="Platshållare för text 4">
            <a:extLst>
              <a:ext uri="{FF2B5EF4-FFF2-40B4-BE49-F238E27FC236}">
                <a16:creationId xmlns:a16="http://schemas.microsoft.com/office/drawing/2014/main" id="{12F40932-B215-BC42-8DAB-46A3CBE41E0F}"/>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3" name="Logotyp Business Region Skåne">
            <a:extLst>
              <a:ext uri="{FF2B5EF4-FFF2-40B4-BE49-F238E27FC236}">
                <a16:creationId xmlns:a16="http://schemas.microsoft.com/office/drawing/2014/main" id="{9CBF9ED7-7F4B-D64E-909D-516EDB9811AC}"/>
              </a:ext>
              <a:ext uri="{C183D7F6-B498-43B3-948B-1728B52AA6E4}">
                <adec:decorative xmlns:adec="http://schemas.microsoft.com/office/drawing/2017/decorative" val="1"/>
              </a:ext>
            </a:extLst>
          </p:cNvPr>
          <p:cNvSpPr>
            <a:spLocks noGrp="1"/>
          </p:cNvSpPr>
          <p:nvPr>
            <p:ph type="body" sz="quarter" idx="13"/>
          </p:nvPr>
        </p:nvSpPr>
        <p:spPr>
          <a:xfrm>
            <a:off x="10306431" y="6217844"/>
            <a:ext cx="1406144" cy="333248"/>
          </a:xfrm>
          <a:blipFill>
            <a:blip r:embed="rId2"/>
            <a:stretch>
              <a:fillRect/>
            </a:stretch>
          </a:blipFill>
        </p:spPr>
        <p:txBody>
          <a:bodyPr/>
          <a:lstStyle>
            <a:lvl1pPr>
              <a:buNone/>
              <a:defRPr>
                <a:noFill/>
              </a:defRPr>
            </a:lvl1pPr>
          </a:lstStyle>
          <a:p>
            <a:pPr lvl="0"/>
            <a:r>
              <a:rPr lang="sv-SE"/>
              <a:t>Klicka här för att ändra format på bakgrundstexten</a:t>
            </a:r>
          </a:p>
        </p:txBody>
      </p:sp>
    </p:spTree>
    <p:extLst>
      <p:ext uri="{BB962C8B-B14F-4D97-AF65-F5344CB8AC3E}">
        <p14:creationId xmlns:p14="http://schemas.microsoft.com/office/powerpoint/2010/main" val="269893219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3 bilder + lista">
    <p:spTree>
      <p:nvGrpSpPr>
        <p:cNvPr id="1" name=""/>
        <p:cNvGrpSpPr/>
        <p:nvPr/>
      </p:nvGrpSpPr>
      <p:grpSpPr>
        <a:xfrm>
          <a:off x="0" y="0"/>
          <a:ext cx="0" cy="0"/>
          <a:chOff x="0" y="0"/>
          <a:chExt cx="0" cy="0"/>
        </a:xfrm>
      </p:grpSpPr>
      <p:sp>
        <p:nvSpPr>
          <p:cNvPr id="9" name="Platshållare för text 8">
            <a:extLst>
              <a:ext uri="{FF2B5EF4-FFF2-40B4-BE49-F238E27FC236}">
                <a16:creationId xmlns:a16="http://schemas.microsoft.com/office/drawing/2014/main" id="{A38E541A-0696-BF4D-A121-958FD30C21A0}"/>
              </a:ext>
            </a:extLst>
          </p:cNvPr>
          <p:cNvSpPr>
            <a:spLocks noGrp="1"/>
          </p:cNvSpPr>
          <p:nvPr>
            <p:ph type="body" sz="quarter" idx="30" hasCustomPrompt="1"/>
          </p:nvPr>
        </p:nvSpPr>
        <p:spPr>
          <a:xfrm>
            <a:off x="6167438" y="3566831"/>
            <a:ext cx="5544565" cy="2305050"/>
          </a:xfrm>
          <a:solidFill>
            <a:schemeClr val="bg1">
              <a:lumMod val="95000"/>
            </a:schemeClr>
          </a:solidFill>
        </p:spPr>
        <p:txBody>
          <a:bodyPr lIns="180000" tIns="180000" rIns="180000" bIns="180000">
            <a:noAutofit/>
          </a:bodyPr>
          <a:lstStyle>
            <a:lvl1pPr>
              <a:defRPr sz="1600"/>
            </a:lvl1pPr>
          </a:lstStyle>
          <a:p>
            <a:pPr lvl="0"/>
            <a:r>
              <a:rPr lang="sv-SE"/>
              <a:t>Skriv din text/punktlista här</a:t>
            </a:r>
          </a:p>
        </p:txBody>
      </p:sp>
      <p:sp>
        <p:nvSpPr>
          <p:cNvPr id="28" name="Platshållare för bild 5">
            <a:extLst>
              <a:ext uri="{FF2B5EF4-FFF2-40B4-BE49-F238E27FC236}">
                <a16:creationId xmlns:a16="http://schemas.microsoft.com/office/drawing/2014/main" id="{A30045CE-584D-8E4A-A545-430B963D3DE9}"/>
              </a:ext>
            </a:extLst>
          </p:cNvPr>
          <p:cNvSpPr>
            <a:spLocks noGrp="1"/>
          </p:cNvSpPr>
          <p:nvPr>
            <p:ph type="pic" sz="quarter" idx="29"/>
          </p:nvPr>
        </p:nvSpPr>
        <p:spPr>
          <a:xfrm>
            <a:off x="479425" y="3566831"/>
            <a:ext cx="5544566" cy="2305050"/>
          </a:xfrm>
          <a:solidFill>
            <a:srgbClr val="CFCCCC"/>
          </a:solidFill>
        </p:spPr>
        <p:txBody>
          <a:bodyPr/>
          <a:lstStyle/>
          <a:p>
            <a:r>
              <a:rPr lang="sv-SE"/>
              <a:t>Klicka på ikonen för att lägga till en bild</a:t>
            </a:r>
          </a:p>
        </p:txBody>
      </p:sp>
      <p:sp>
        <p:nvSpPr>
          <p:cNvPr id="6" name="Platshållare för bild 5">
            <a:extLst>
              <a:ext uri="{FF2B5EF4-FFF2-40B4-BE49-F238E27FC236}">
                <a16:creationId xmlns:a16="http://schemas.microsoft.com/office/drawing/2014/main" id="{EE80BA8B-5289-6849-86ED-595ED36DB334}"/>
              </a:ext>
            </a:extLst>
          </p:cNvPr>
          <p:cNvSpPr>
            <a:spLocks noGrp="1"/>
          </p:cNvSpPr>
          <p:nvPr>
            <p:ph type="pic" sz="quarter" idx="27"/>
          </p:nvPr>
        </p:nvSpPr>
        <p:spPr>
          <a:xfrm>
            <a:off x="6168010" y="1123037"/>
            <a:ext cx="5544565" cy="2305050"/>
          </a:xfrm>
          <a:solidFill>
            <a:srgbClr val="CFCCCC"/>
          </a:solidFill>
        </p:spPr>
        <p:txBody>
          <a:bodyPr/>
          <a:lstStyle/>
          <a:p>
            <a:r>
              <a:rPr lang="sv-SE"/>
              <a:t>Klicka på ikonen för att lägga till en bild</a:t>
            </a:r>
          </a:p>
        </p:txBody>
      </p:sp>
      <p:sp>
        <p:nvSpPr>
          <p:cNvPr id="22" name="Platshållare för bild 5">
            <a:extLst>
              <a:ext uri="{FF2B5EF4-FFF2-40B4-BE49-F238E27FC236}">
                <a16:creationId xmlns:a16="http://schemas.microsoft.com/office/drawing/2014/main" id="{6DA74853-BB61-4E4A-8277-D9BDA7423CA4}"/>
              </a:ext>
            </a:extLst>
          </p:cNvPr>
          <p:cNvSpPr>
            <a:spLocks noGrp="1"/>
          </p:cNvSpPr>
          <p:nvPr>
            <p:ph type="pic" sz="quarter" idx="28"/>
          </p:nvPr>
        </p:nvSpPr>
        <p:spPr>
          <a:xfrm>
            <a:off x="479425" y="1131129"/>
            <a:ext cx="5544566" cy="2305050"/>
          </a:xfrm>
          <a:solidFill>
            <a:srgbClr val="CFCCCC"/>
          </a:solidFill>
        </p:spPr>
        <p:txBody>
          <a:bodyPr/>
          <a:lstStyle/>
          <a:p>
            <a:r>
              <a:rPr lang="sv-SE"/>
              <a:t>Klicka på ikonen för att lägga till en bild</a:t>
            </a:r>
          </a:p>
        </p:txBody>
      </p:sp>
      <p:sp>
        <p:nvSpPr>
          <p:cNvPr id="10" name="Sidnummer">
            <a:extLst>
              <a:ext uri="{FF2B5EF4-FFF2-40B4-BE49-F238E27FC236}">
                <a16:creationId xmlns:a16="http://schemas.microsoft.com/office/drawing/2014/main" id="{A150F831-2069-F145-9464-2DF20BA10619}"/>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2" name="Platshållare för text 4">
            <a:extLst>
              <a:ext uri="{FF2B5EF4-FFF2-40B4-BE49-F238E27FC236}">
                <a16:creationId xmlns:a16="http://schemas.microsoft.com/office/drawing/2014/main" id="{551F4E41-5B68-C74B-B144-65D7130C959E}"/>
              </a:ext>
            </a:extLst>
          </p:cNvPr>
          <p:cNvSpPr>
            <a:spLocks noGrp="1"/>
          </p:cNvSpPr>
          <p:nvPr>
            <p:ph type="body" sz="quarter" idx="22" hasCustomPrompt="1"/>
          </p:nvPr>
        </p:nvSpPr>
        <p:spPr>
          <a:xfrm>
            <a:off x="581026" y="3151675"/>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3" name="Platshållare för text 4">
            <a:extLst>
              <a:ext uri="{FF2B5EF4-FFF2-40B4-BE49-F238E27FC236}">
                <a16:creationId xmlns:a16="http://schemas.microsoft.com/office/drawing/2014/main" id="{FEFC7C4A-1DEE-3E41-986F-7D291323DA40}"/>
              </a:ext>
            </a:extLst>
          </p:cNvPr>
          <p:cNvSpPr>
            <a:spLocks noGrp="1"/>
          </p:cNvSpPr>
          <p:nvPr>
            <p:ph type="body" sz="quarter" idx="31" hasCustomPrompt="1"/>
          </p:nvPr>
        </p:nvSpPr>
        <p:spPr>
          <a:xfrm>
            <a:off x="581025" y="5559219"/>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5" name="Platshållare för text 4">
            <a:extLst>
              <a:ext uri="{FF2B5EF4-FFF2-40B4-BE49-F238E27FC236}">
                <a16:creationId xmlns:a16="http://schemas.microsoft.com/office/drawing/2014/main" id="{3E7D7F7E-3DBC-7C4F-A027-0AFCD91605AA}"/>
              </a:ext>
            </a:extLst>
          </p:cNvPr>
          <p:cNvSpPr>
            <a:spLocks noGrp="1"/>
          </p:cNvSpPr>
          <p:nvPr>
            <p:ph type="body" sz="quarter" idx="32" hasCustomPrompt="1"/>
          </p:nvPr>
        </p:nvSpPr>
        <p:spPr>
          <a:xfrm>
            <a:off x="6269038" y="3151675"/>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4" name="Platshållare för rubrik 1">
            <a:extLst>
              <a:ext uri="{FF2B5EF4-FFF2-40B4-BE49-F238E27FC236}">
                <a16:creationId xmlns:a16="http://schemas.microsoft.com/office/drawing/2014/main" id="{F8F19869-B1E3-1940-A6D8-BE4BC6AB4C13}"/>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16" name="Bildobjekt 15">
            <a:extLst>
              <a:ext uri="{FF2B5EF4-FFF2-40B4-BE49-F238E27FC236}">
                <a16:creationId xmlns:a16="http://schemas.microsoft.com/office/drawing/2014/main" id="{3EF0D40A-E2D8-6E42-88A4-F30284509D13}"/>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291025049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 4 listor">
    <p:spTree>
      <p:nvGrpSpPr>
        <p:cNvPr id="1" name=""/>
        <p:cNvGrpSpPr/>
        <p:nvPr/>
      </p:nvGrpSpPr>
      <p:grpSpPr>
        <a:xfrm>
          <a:off x="0" y="0"/>
          <a:ext cx="0" cy="0"/>
          <a:chOff x="0" y="0"/>
          <a:chExt cx="0" cy="0"/>
        </a:xfrm>
      </p:grpSpPr>
      <p:sp>
        <p:nvSpPr>
          <p:cNvPr id="25" name="Rektangel 24">
            <a:extLst>
              <a:ext uri="{FF2B5EF4-FFF2-40B4-BE49-F238E27FC236}">
                <a16:creationId xmlns:a16="http://schemas.microsoft.com/office/drawing/2014/main" id="{B3EA8863-17ED-334D-91D1-30F39257147F}"/>
              </a:ext>
            </a:extLst>
          </p:cNvPr>
          <p:cNvSpPr/>
          <p:nvPr/>
        </p:nvSpPr>
        <p:spPr>
          <a:xfrm>
            <a:off x="6154596" y="3594791"/>
            <a:ext cx="5572406" cy="23050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26" name="Platshållare för text 2">
            <a:extLst>
              <a:ext uri="{FF2B5EF4-FFF2-40B4-BE49-F238E27FC236}">
                <a16:creationId xmlns:a16="http://schemas.microsoft.com/office/drawing/2014/main" id="{DAD9853B-4BF1-2F44-9D55-7084FB504F87}"/>
              </a:ext>
            </a:extLst>
          </p:cNvPr>
          <p:cNvSpPr>
            <a:spLocks noGrp="1"/>
          </p:cNvSpPr>
          <p:nvPr>
            <p:ph type="body" sz="quarter" idx="42" hasCustomPrompt="1"/>
          </p:nvPr>
        </p:nvSpPr>
        <p:spPr>
          <a:xfrm>
            <a:off x="6154596" y="3938104"/>
            <a:ext cx="5543550" cy="1954696"/>
          </a:xfrm>
        </p:spPr>
        <p:txBody>
          <a:bodyPr lIns="324000" tIns="180000" rIns="324000" bIns="180000">
            <a:noAutofit/>
          </a:bodyPr>
          <a:lstStyle>
            <a:lvl1pPr marL="228600" marR="0" indent="-228600" algn="l" defTabSz="914400" rtl="0" eaLnBrk="1" fontAlgn="auto" latinLnBrk="0" hangingPunct="1">
              <a:lnSpc>
                <a:spcPct val="100000"/>
              </a:lnSpc>
              <a:spcBef>
                <a:spcPts val="700"/>
              </a:spcBef>
              <a:spcAft>
                <a:spcPts val="0"/>
              </a:spcAft>
              <a:buClrTx/>
              <a:buSzTx/>
              <a:buFont typeface="Arial" panose="020B0604020202020204" pitchFamily="34" charset="0"/>
              <a:buChar char="•"/>
              <a:tabLst/>
              <a:defRPr sz="1600"/>
            </a:lvl1pPr>
          </a:lstStyle>
          <a:p>
            <a:pPr lvl="0"/>
            <a:r>
              <a:rPr lang="sv-SE"/>
              <a:t>Skriv din text/punktlista här</a:t>
            </a:r>
          </a:p>
        </p:txBody>
      </p:sp>
      <p:sp>
        <p:nvSpPr>
          <p:cNvPr id="27" name="Platshållare för text 8">
            <a:extLst>
              <a:ext uri="{FF2B5EF4-FFF2-40B4-BE49-F238E27FC236}">
                <a16:creationId xmlns:a16="http://schemas.microsoft.com/office/drawing/2014/main" id="{7AD62EDC-C8D2-6345-B4F7-D1FEF53B783E}"/>
              </a:ext>
            </a:extLst>
          </p:cNvPr>
          <p:cNvSpPr>
            <a:spLocks noGrp="1"/>
          </p:cNvSpPr>
          <p:nvPr>
            <p:ph type="body" sz="quarter" idx="43" hasCustomPrompt="1"/>
          </p:nvPr>
        </p:nvSpPr>
        <p:spPr>
          <a:xfrm>
            <a:off x="6169024" y="3607491"/>
            <a:ext cx="5543550" cy="481909"/>
          </a:xfrm>
          <a:noFill/>
        </p:spPr>
        <p:txBody>
          <a:bodyPr lIns="180000" tIns="180000" rIns="180000" bIns="180000">
            <a:noAutofit/>
          </a:bodyPr>
          <a:lstStyle>
            <a:lvl1pPr>
              <a:buNone/>
              <a:defRPr sz="1600" b="1">
                <a:latin typeface="+mj-lt"/>
              </a:defRPr>
            </a:lvl1pPr>
          </a:lstStyle>
          <a:p>
            <a:pPr lvl="0"/>
            <a:r>
              <a:rPr lang="sv-SE"/>
              <a:t>Rubrik</a:t>
            </a:r>
          </a:p>
        </p:txBody>
      </p:sp>
      <p:sp>
        <p:nvSpPr>
          <p:cNvPr id="22" name="Rektangel 21">
            <a:extLst>
              <a:ext uri="{FF2B5EF4-FFF2-40B4-BE49-F238E27FC236}">
                <a16:creationId xmlns:a16="http://schemas.microsoft.com/office/drawing/2014/main" id="{729B8F37-DCC0-1049-A632-14DE70DBCE88}"/>
              </a:ext>
            </a:extLst>
          </p:cNvPr>
          <p:cNvSpPr/>
          <p:nvPr/>
        </p:nvSpPr>
        <p:spPr>
          <a:xfrm>
            <a:off x="464996" y="3594791"/>
            <a:ext cx="5572406" cy="23050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23" name="Platshållare för text 2">
            <a:extLst>
              <a:ext uri="{FF2B5EF4-FFF2-40B4-BE49-F238E27FC236}">
                <a16:creationId xmlns:a16="http://schemas.microsoft.com/office/drawing/2014/main" id="{0F7628BF-ED1B-5C47-8786-DF86C521179F}"/>
              </a:ext>
            </a:extLst>
          </p:cNvPr>
          <p:cNvSpPr>
            <a:spLocks noGrp="1"/>
          </p:cNvSpPr>
          <p:nvPr>
            <p:ph type="body" sz="quarter" idx="40" hasCustomPrompt="1"/>
          </p:nvPr>
        </p:nvSpPr>
        <p:spPr>
          <a:xfrm>
            <a:off x="464995" y="3938104"/>
            <a:ext cx="5557979" cy="1954696"/>
          </a:xfrm>
        </p:spPr>
        <p:txBody>
          <a:bodyPr lIns="324000" tIns="180000" rIns="324000" bIns="180000">
            <a:noAutofit/>
          </a:bodyPr>
          <a:lstStyle>
            <a:lvl1pPr marL="228600" marR="0" indent="-228600" algn="l" defTabSz="914400" rtl="0" eaLnBrk="1" fontAlgn="auto" latinLnBrk="0" hangingPunct="1">
              <a:lnSpc>
                <a:spcPct val="100000"/>
              </a:lnSpc>
              <a:spcBef>
                <a:spcPts val="700"/>
              </a:spcBef>
              <a:spcAft>
                <a:spcPts val="0"/>
              </a:spcAft>
              <a:buClrTx/>
              <a:buSzTx/>
              <a:buFont typeface="Arial" panose="020B0604020202020204" pitchFamily="34" charset="0"/>
              <a:buChar char="•"/>
              <a:tabLst/>
              <a:defRPr sz="1600"/>
            </a:lvl1pPr>
          </a:lstStyle>
          <a:p>
            <a:pPr lvl="0"/>
            <a:r>
              <a:rPr lang="sv-SE"/>
              <a:t>Skriv din text/punktlista här</a:t>
            </a:r>
          </a:p>
        </p:txBody>
      </p:sp>
      <p:sp>
        <p:nvSpPr>
          <p:cNvPr id="24" name="Platshållare för text 8">
            <a:extLst>
              <a:ext uri="{FF2B5EF4-FFF2-40B4-BE49-F238E27FC236}">
                <a16:creationId xmlns:a16="http://schemas.microsoft.com/office/drawing/2014/main" id="{6F1DDD63-C393-9641-9A43-B683449BDDB8}"/>
              </a:ext>
            </a:extLst>
          </p:cNvPr>
          <p:cNvSpPr>
            <a:spLocks noGrp="1"/>
          </p:cNvSpPr>
          <p:nvPr>
            <p:ph type="body" sz="quarter" idx="41" hasCustomPrompt="1"/>
          </p:nvPr>
        </p:nvSpPr>
        <p:spPr>
          <a:xfrm>
            <a:off x="479424" y="3607491"/>
            <a:ext cx="5543550" cy="481909"/>
          </a:xfrm>
          <a:noFill/>
        </p:spPr>
        <p:txBody>
          <a:bodyPr lIns="180000" tIns="180000" rIns="180000" bIns="180000">
            <a:noAutofit/>
          </a:bodyPr>
          <a:lstStyle>
            <a:lvl1pPr>
              <a:buNone/>
              <a:defRPr sz="1600" b="1">
                <a:latin typeface="+mj-lt"/>
              </a:defRPr>
            </a:lvl1pPr>
          </a:lstStyle>
          <a:p>
            <a:pPr lvl="0"/>
            <a:r>
              <a:rPr lang="sv-SE"/>
              <a:t>Rubrik</a:t>
            </a:r>
          </a:p>
        </p:txBody>
      </p:sp>
      <p:sp>
        <p:nvSpPr>
          <p:cNvPr id="21" name="Rektangel 20">
            <a:extLst>
              <a:ext uri="{FF2B5EF4-FFF2-40B4-BE49-F238E27FC236}">
                <a16:creationId xmlns:a16="http://schemas.microsoft.com/office/drawing/2014/main" id="{EDC2D0D2-F37F-EE42-95C9-540B75994EB2}"/>
              </a:ext>
            </a:extLst>
          </p:cNvPr>
          <p:cNvSpPr/>
          <p:nvPr/>
        </p:nvSpPr>
        <p:spPr>
          <a:xfrm>
            <a:off x="6167296" y="1143691"/>
            <a:ext cx="5572406" cy="23050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19" name="Platshållare för text 2">
            <a:extLst>
              <a:ext uri="{FF2B5EF4-FFF2-40B4-BE49-F238E27FC236}">
                <a16:creationId xmlns:a16="http://schemas.microsoft.com/office/drawing/2014/main" id="{4EAD2B9D-FFFF-4B4D-B608-24C1CFBE0152}"/>
              </a:ext>
            </a:extLst>
          </p:cNvPr>
          <p:cNvSpPr>
            <a:spLocks noGrp="1"/>
          </p:cNvSpPr>
          <p:nvPr>
            <p:ph type="body" sz="quarter" idx="38" hasCustomPrompt="1"/>
          </p:nvPr>
        </p:nvSpPr>
        <p:spPr>
          <a:xfrm>
            <a:off x="6181725" y="1494045"/>
            <a:ext cx="5543549" cy="1954696"/>
          </a:xfrm>
        </p:spPr>
        <p:txBody>
          <a:bodyPr lIns="324000" tIns="180000" rIns="324000" bIns="180000">
            <a:noAutofit/>
          </a:bodyPr>
          <a:lstStyle>
            <a:lvl1pPr marL="228600" marR="0" indent="-228600" algn="l" defTabSz="914400" rtl="0" eaLnBrk="1" fontAlgn="auto" latinLnBrk="0" hangingPunct="1">
              <a:lnSpc>
                <a:spcPct val="100000"/>
              </a:lnSpc>
              <a:spcBef>
                <a:spcPts val="700"/>
              </a:spcBef>
              <a:spcAft>
                <a:spcPts val="0"/>
              </a:spcAft>
              <a:buClrTx/>
              <a:buSzTx/>
              <a:buFont typeface="Arial" panose="020B0604020202020204" pitchFamily="34" charset="0"/>
              <a:buChar char="•"/>
              <a:tabLst/>
              <a:defRPr sz="1600"/>
            </a:lvl1pPr>
          </a:lstStyle>
          <a:p>
            <a:pPr lvl="0"/>
            <a:r>
              <a:rPr lang="sv-SE"/>
              <a:t>Skriv din text/punktlista här</a:t>
            </a:r>
          </a:p>
        </p:txBody>
      </p:sp>
      <p:sp>
        <p:nvSpPr>
          <p:cNvPr id="20" name="Platshållare för text 8">
            <a:extLst>
              <a:ext uri="{FF2B5EF4-FFF2-40B4-BE49-F238E27FC236}">
                <a16:creationId xmlns:a16="http://schemas.microsoft.com/office/drawing/2014/main" id="{D28E4375-8EA1-8245-AED8-5EFA486FA603}"/>
              </a:ext>
            </a:extLst>
          </p:cNvPr>
          <p:cNvSpPr>
            <a:spLocks noGrp="1"/>
          </p:cNvSpPr>
          <p:nvPr>
            <p:ph type="body" sz="quarter" idx="39" hasCustomPrompt="1"/>
          </p:nvPr>
        </p:nvSpPr>
        <p:spPr>
          <a:xfrm>
            <a:off x="6181724" y="1143691"/>
            <a:ext cx="5543550" cy="481909"/>
          </a:xfrm>
          <a:noFill/>
        </p:spPr>
        <p:txBody>
          <a:bodyPr lIns="180000" tIns="180000" rIns="180000" bIns="180000">
            <a:noAutofit/>
          </a:bodyPr>
          <a:lstStyle>
            <a:lvl1pPr>
              <a:buNone/>
              <a:defRPr sz="1600" b="1">
                <a:latin typeface="+mj-lt"/>
              </a:defRPr>
            </a:lvl1pPr>
          </a:lstStyle>
          <a:p>
            <a:pPr lvl="0"/>
            <a:r>
              <a:rPr lang="sv-SE"/>
              <a:t>Rubrik</a:t>
            </a:r>
          </a:p>
        </p:txBody>
      </p:sp>
      <p:sp>
        <p:nvSpPr>
          <p:cNvPr id="2" name="Rektangel 1">
            <a:extLst>
              <a:ext uri="{FF2B5EF4-FFF2-40B4-BE49-F238E27FC236}">
                <a16:creationId xmlns:a16="http://schemas.microsoft.com/office/drawing/2014/main" id="{84644A52-E0CD-524B-A169-1E889553C984}"/>
              </a:ext>
            </a:extLst>
          </p:cNvPr>
          <p:cNvSpPr/>
          <p:nvPr/>
        </p:nvSpPr>
        <p:spPr>
          <a:xfrm>
            <a:off x="464996" y="1143691"/>
            <a:ext cx="5572406" cy="23050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3" name="Platshållare för text 2">
            <a:extLst>
              <a:ext uri="{FF2B5EF4-FFF2-40B4-BE49-F238E27FC236}">
                <a16:creationId xmlns:a16="http://schemas.microsoft.com/office/drawing/2014/main" id="{2D215605-5A1D-8148-A2E8-432B8CA766C2}"/>
              </a:ext>
            </a:extLst>
          </p:cNvPr>
          <p:cNvSpPr>
            <a:spLocks noGrp="1"/>
          </p:cNvSpPr>
          <p:nvPr>
            <p:ph type="body" sz="quarter" idx="34" hasCustomPrompt="1"/>
          </p:nvPr>
        </p:nvSpPr>
        <p:spPr>
          <a:xfrm>
            <a:off x="464995" y="1474304"/>
            <a:ext cx="5543549" cy="1954696"/>
          </a:xfrm>
        </p:spPr>
        <p:txBody>
          <a:bodyPr lIns="324000" tIns="180000" rIns="324000" bIns="180000">
            <a:noAutofit/>
          </a:bodyPr>
          <a:lstStyle>
            <a:lvl1pPr marL="228600" marR="0" indent="-228600" algn="l" defTabSz="914400" rtl="0" eaLnBrk="1" fontAlgn="auto" latinLnBrk="0" hangingPunct="1">
              <a:lnSpc>
                <a:spcPct val="100000"/>
              </a:lnSpc>
              <a:spcBef>
                <a:spcPts val="700"/>
              </a:spcBef>
              <a:spcAft>
                <a:spcPts val="0"/>
              </a:spcAft>
              <a:buClrTx/>
              <a:buSzTx/>
              <a:buFont typeface="Arial" panose="020B0604020202020204" pitchFamily="34" charset="0"/>
              <a:buChar char="•"/>
              <a:tabLst/>
              <a:defRPr sz="1600"/>
            </a:lvl1pPr>
          </a:lstStyle>
          <a:p>
            <a:pPr lvl="0"/>
            <a:r>
              <a:rPr lang="sv-SE"/>
              <a:t>Skriv din text/punktlista här</a:t>
            </a:r>
          </a:p>
        </p:txBody>
      </p:sp>
      <p:sp>
        <p:nvSpPr>
          <p:cNvPr id="31" name="Platshållare för text 8">
            <a:extLst>
              <a:ext uri="{FF2B5EF4-FFF2-40B4-BE49-F238E27FC236}">
                <a16:creationId xmlns:a16="http://schemas.microsoft.com/office/drawing/2014/main" id="{FBB958EF-AC32-CC4E-971D-CF9AF421BB1A}"/>
              </a:ext>
            </a:extLst>
          </p:cNvPr>
          <p:cNvSpPr>
            <a:spLocks noGrp="1"/>
          </p:cNvSpPr>
          <p:nvPr>
            <p:ph type="body" sz="quarter" idx="32" hasCustomPrompt="1"/>
          </p:nvPr>
        </p:nvSpPr>
        <p:spPr>
          <a:xfrm>
            <a:off x="479424" y="1143691"/>
            <a:ext cx="5543550" cy="481909"/>
          </a:xfrm>
          <a:noFill/>
        </p:spPr>
        <p:txBody>
          <a:bodyPr lIns="180000" tIns="180000" rIns="180000" bIns="180000">
            <a:noAutofit/>
          </a:bodyPr>
          <a:lstStyle>
            <a:lvl1pPr>
              <a:buNone/>
              <a:defRPr sz="1600" b="1">
                <a:latin typeface="+mj-lt"/>
              </a:defRPr>
            </a:lvl1pPr>
          </a:lstStyle>
          <a:p>
            <a:pPr lvl="0"/>
            <a:r>
              <a:rPr lang="sv-SE"/>
              <a:t>Rubrik</a:t>
            </a:r>
          </a:p>
        </p:txBody>
      </p:sp>
      <p:sp>
        <p:nvSpPr>
          <p:cNvPr id="17" name="Sidnummer">
            <a:extLst>
              <a:ext uri="{FF2B5EF4-FFF2-40B4-BE49-F238E27FC236}">
                <a16:creationId xmlns:a16="http://schemas.microsoft.com/office/drawing/2014/main" id="{D3FB323F-7CEC-5D4F-A374-D2654D5EDB49}"/>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30" name="Platshållare för rubrik 1">
            <a:extLst>
              <a:ext uri="{FF2B5EF4-FFF2-40B4-BE49-F238E27FC236}">
                <a16:creationId xmlns:a16="http://schemas.microsoft.com/office/drawing/2014/main" id="{5102298E-7735-A846-94C6-67CAB9FFDAC5}"/>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18" name="Bildobjekt 17">
            <a:extLst>
              <a:ext uri="{FF2B5EF4-FFF2-40B4-BE49-F238E27FC236}">
                <a16:creationId xmlns:a16="http://schemas.microsoft.com/office/drawing/2014/main" id="{FE73F0C1-8776-484C-A8DE-1E4D430EBFE3}"/>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155351148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p:cSld name="Rubrik + 2 saker att lyfta">
    <p:spTree>
      <p:nvGrpSpPr>
        <p:cNvPr id="1" name=""/>
        <p:cNvGrpSpPr/>
        <p:nvPr/>
      </p:nvGrpSpPr>
      <p:grpSpPr>
        <a:xfrm>
          <a:off x="0" y="0"/>
          <a:ext cx="0" cy="0"/>
          <a:chOff x="0" y="0"/>
          <a:chExt cx="0" cy="0"/>
        </a:xfrm>
      </p:grpSpPr>
      <p:sp>
        <p:nvSpPr>
          <p:cNvPr id="18" name="Platshållare för text 20">
            <a:extLst>
              <a:ext uri="{FF2B5EF4-FFF2-40B4-BE49-F238E27FC236}">
                <a16:creationId xmlns:a16="http://schemas.microsoft.com/office/drawing/2014/main" id="{B88853A9-9440-F145-8290-61052CAFDCED}"/>
              </a:ext>
            </a:extLst>
          </p:cNvPr>
          <p:cNvSpPr>
            <a:spLocks noGrp="1"/>
          </p:cNvSpPr>
          <p:nvPr>
            <p:ph type="body" sz="quarter" idx="29" hasCustomPrompt="1"/>
          </p:nvPr>
        </p:nvSpPr>
        <p:spPr>
          <a:xfrm>
            <a:off x="6580782" y="4039869"/>
            <a:ext cx="4882469" cy="14663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a:t>
            </a:r>
          </a:p>
        </p:txBody>
      </p:sp>
      <p:sp>
        <p:nvSpPr>
          <p:cNvPr id="16" name="Platshållare för text 20">
            <a:extLst>
              <a:ext uri="{FF2B5EF4-FFF2-40B4-BE49-F238E27FC236}">
                <a16:creationId xmlns:a16="http://schemas.microsoft.com/office/drawing/2014/main" id="{024281BF-7B67-1142-8CD1-BFF01B6A35C1}"/>
              </a:ext>
            </a:extLst>
          </p:cNvPr>
          <p:cNvSpPr>
            <a:spLocks noGrp="1"/>
          </p:cNvSpPr>
          <p:nvPr>
            <p:ph type="body" sz="quarter" idx="28" hasCustomPrompt="1"/>
          </p:nvPr>
        </p:nvSpPr>
        <p:spPr>
          <a:xfrm>
            <a:off x="6580782" y="3441877"/>
            <a:ext cx="4882469" cy="585115"/>
          </a:xfrm>
        </p:spPr>
        <p:txBody>
          <a:bodyPr tIns="360000" anchor="b" anchorCtr="0"/>
          <a:lstStyle>
            <a:lvl1pPr marL="7938" indent="-7938" algn="ctr">
              <a:buNone/>
              <a:tabLst/>
              <a:defRPr sz="1600" b="1">
                <a:latin typeface="+mj-lt"/>
              </a:defRPr>
            </a:lvl1pPr>
          </a:lstStyle>
          <a:p>
            <a:pPr lvl="0"/>
            <a:r>
              <a:rPr lang="sv-SE"/>
              <a:t>Skriv din rubrik här, en rad</a:t>
            </a:r>
          </a:p>
        </p:txBody>
      </p:sp>
      <p:sp>
        <p:nvSpPr>
          <p:cNvPr id="20" name="Platshållare för text 20">
            <a:extLst>
              <a:ext uri="{FF2B5EF4-FFF2-40B4-BE49-F238E27FC236}">
                <a16:creationId xmlns:a16="http://schemas.microsoft.com/office/drawing/2014/main" id="{6B6E206B-0BFC-1F4C-BD51-9BB4DF717858}"/>
              </a:ext>
            </a:extLst>
          </p:cNvPr>
          <p:cNvSpPr>
            <a:spLocks noGrp="1"/>
          </p:cNvSpPr>
          <p:nvPr>
            <p:ph type="body" sz="quarter" idx="23" hasCustomPrompt="1"/>
          </p:nvPr>
        </p:nvSpPr>
        <p:spPr>
          <a:xfrm>
            <a:off x="803436" y="4039869"/>
            <a:ext cx="4882469" cy="14663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a:t>
            </a:r>
          </a:p>
        </p:txBody>
      </p:sp>
      <p:sp>
        <p:nvSpPr>
          <p:cNvPr id="19" name="Platshållare för text 20">
            <a:extLst>
              <a:ext uri="{FF2B5EF4-FFF2-40B4-BE49-F238E27FC236}">
                <a16:creationId xmlns:a16="http://schemas.microsoft.com/office/drawing/2014/main" id="{CD161E6B-BABA-A841-9A0C-A00D81C8423F}"/>
              </a:ext>
            </a:extLst>
          </p:cNvPr>
          <p:cNvSpPr>
            <a:spLocks noGrp="1"/>
          </p:cNvSpPr>
          <p:nvPr>
            <p:ph type="body" sz="quarter" idx="22" hasCustomPrompt="1"/>
          </p:nvPr>
        </p:nvSpPr>
        <p:spPr>
          <a:xfrm>
            <a:off x="803436" y="3441877"/>
            <a:ext cx="4882469" cy="585115"/>
          </a:xfrm>
        </p:spPr>
        <p:txBody>
          <a:bodyPr tIns="360000" anchor="b" anchorCtr="0"/>
          <a:lstStyle>
            <a:lvl1pPr marL="7938" indent="-7938" algn="ctr">
              <a:buNone/>
              <a:tabLst/>
              <a:defRPr sz="1600" b="1">
                <a:latin typeface="+mj-lt"/>
              </a:defRPr>
            </a:lvl1pPr>
          </a:lstStyle>
          <a:p>
            <a:pPr lvl="0"/>
            <a:r>
              <a:rPr lang="sv-SE"/>
              <a:t>Skriv din rubrik här, en rad</a:t>
            </a:r>
          </a:p>
        </p:txBody>
      </p:sp>
      <p:sp>
        <p:nvSpPr>
          <p:cNvPr id="17" name="Platshållare för bild 16">
            <a:extLst>
              <a:ext uri="{FF2B5EF4-FFF2-40B4-BE49-F238E27FC236}">
                <a16:creationId xmlns:a16="http://schemas.microsoft.com/office/drawing/2014/main" id="{0C198617-3B3E-6A47-81C2-40D7C4972733}"/>
              </a:ext>
              <a:ext uri="{C183D7F6-B498-43B3-948B-1728B52AA6E4}">
                <adec:decorative xmlns:adec="http://schemas.microsoft.com/office/drawing/2017/decorative" val="0"/>
              </a:ext>
            </a:extLst>
          </p:cNvPr>
          <p:cNvSpPr>
            <a:spLocks noGrp="1"/>
          </p:cNvSpPr>
          <p:nvPr>
            <p:ph type="pic" sz="quarter" idx="21"/>
          </p:nvPr>
        </p:nvSpPr>
        <p:spPr>
          <a:xfrm>
            <a:off x="0" y="0"/>
            <a:ext cx="12192000" cy="3429000"/>
          </a:xfrm>
        </p:spPr>
        <p:txBody>
          <a:bodyPr/>
          <a:lstStyle/>
          <a:p>
            <a:r>
              <a:rPr lang="sv-SE"/>
              <a:t>Klicka på ikonen för att lägga till en bild</a:t>
            </a:r>
          </a:p>
        </p:txBody>
      </p:sp>
      <p:sp>
        <p:nvSpPr>
          <p:cNvPr id="11" name="textruta 10">
            <a:extLst>
              <a:ext uri="{FF2B5EF4-FFF2-40B4-BE49-F238E27FC236}">
                <a16:creationId xmlns:a16="http://schemas.microsoft.com/office/drawing/2014/main" id="{9B4FD4E7-0969-044D-B130-C75BEB736D1A}"/>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14" name="Sidnummer">
            <a:extLst>
              <a:ext uri="{FF2B5EF4-FFF2-40B4-BE49-F238E27FC236}">
                <a16:creationId xmlns:a16="http://schemas.microsoft.com/office/drawing/2014/main" id="{3481AC82-8E34-634E-9ADC-E2C4F9BF86B6}"/>
              </a:ext>
            </a:extLst>
          </p:cNvPr>
          <p:cNvSpPr txBox="1">
            <a:spLocks noGrp="1"/>
          </p:cNvSpPr>
          <p:nvPr>
            <p:ph type="sldNum" sz="quarter" idx="4"/>
          </p:nvPr>
        </p:nvSpPr>
        <p:spPr>
          <a:xfrm>
            <a:off x="11858625" y="0"/>
            <a:ext cx="333375" cy="333375"/>
          </a:xfrm>
          <a:prstGeom prst="rect">
            <a:avLst/>
          </a:prstGeom>
          <a:solidFill>
            <a:schemeClr val="tx1"/>
          </a:solidFill>
        </p:spPr>
        <p:txBody>
          <a:bodyPr l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3" name="textruta 12">
            <a:extLst>
              <a:ext uri="{FF2B5EF4-FFF2-40B4-BE49-F238E27FC236}">
                <a16:creationId xmlns:a16="http://schemas.microsoft.com/office/drawing/2014/main" id="{6F40AEAA-583F-5741-9516-D7427220ABB7}"/>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21" name="textruta 20">
            <a:extLst>
              <a:ext uri="{FF2B5EF4-FFF2-40B4-BE49-F238E27FC236}">
                <a16:creationId xmlns:a16="http://schemas.microsoft.com/office/drawing/2014/main" id="{C81DB748-23EC-4F4C-8260-82AF9929DC2E}"/>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23" name="Platshållare för text 4">
            <a:extLst>
              <a:ext uri="{FF2B5EF4-FFF2-40B4-BE49-F238E27FC236}">
                <a16:creationId xmlns:a16="http://schemas.microsoft.com/office/drawing/2014/main" id="{658454F1-8C4F-D448-B054-067C655CDECC}"/>
              </a:ext>
            </a:extLst>
          </p:cNvPr>
          <p:cNvSpPr>
            <a:spLocks noGrp="1"/>
          </p:cNvSpPr>
          <p:nvPr>
            <p:ph type="body" sz="quarter" idx="30" hasCustomPrompt="1"/>
          </p:nvPr>
        </p:nvSpPr>
        <p:spPr>
          <a:xfrm>
            <a:off x="86409" y="3142035"/>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5" name="Platshållare för rubrik 1">
            <a:extLst>
              <a:ext uri="{FF2B5EF4-FFF2-40B4-BE49-F238E27FC236}">
                <a16:creationId xmlns:a16="http://schemas.microsoft.com/office/drawing/2014/main" id="{A87C7A11-1EBB-974D-89E7-307734CA6C5D}"/>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24" name="Bildobjekt 23">
            <a:extLst>
              <a:ext uri="{FF2B5EF4-FFF2-40B4-BE49-F238E27FC236}">
                <a16:creationId xmlns:a16="http://schemas.microsoft.com/office/drawing/2014/main" id="{EDDC0C91-5E4D-5845-8050-C5E8D6379B0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105344217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p:cSld name="Rubrik + 3 saker att lyfta">
    <p:spTree>
      <p:nvGrpSpPr>
        <p:cNvPr id="1" name=""/>
        <p:cNvGrpSpPr/>
        <p:nvPr/>
      </p:nvGrpSpPr>
      <p:grpSpPr>
        <a:xfrm>
          <a:off x="0" y="0"/>
          <a:ext cx="0" cy="0"/>
          <a:chOff x="0" y="0"/>
          <a:chExt cx="0" cy="0"/>
        </a:xfrm>
      </p:grpSpPr>
      <p:sp>
        <p:nvSpPr>
          <p:cNvPr id="22" name="Platshållare för text 20">
            <a:extLst>
              <a:ext uri="{FF2B5EF4-FFF2-40B4-BE49-F238E27FC236}">
                <a16:creationId xmlns:a16="http://schemas.microsoft.com/office/drawing/2014/main" id="{48444E3E-2486-D346-B61A-73484434C9AA}"/>
              </a:ext>
            </a:extLst>
          </p:cNvPr>
          <p:cNvSpPr>
            <a:spLocks noGrp="1"/>
          </p:cNvSpPr>
          <p:nvPr>
            <p:ph type="body" sz="quarter" idx="24" hasCustomPrompt="1"/>
          </p:nvPr>
        </p:nvSpPr>
        <p:spPr>
          <a:xfrm>
            <a:off x="8507575" y="4039869"/>
            <a:ext cx="2952427" cy="16602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a:t>
            </a:r>
          </a:p>
        </p:txBody>
      </p:sp>
      <p:sp>
        <p:nvSpPr>
          <p:cNvPr id="30" name="Platshållare för text 20">
            <a:extLst>
              <a:ext uri="{FF2B5EF4-FFF2-40B4-BE49-F238E27FC236}">
                <a16:creationId xmlns:a16="http://schemas.microsoft.com/office/drawing/2014/main" id="{82F970C9-EF6C-2A49-9E8D-CE9073ACF42B}"/>
              </a:ext>
            </a:extLst>
          </p:cNvPr>
          <p:cNvSpPr>
            <a:spLocks noGrp="1"/>
          </p:cNvSpPr>
          <p:nvPr>
            <p:ph type="body" sz="quarter" idx="27" hasCustomPrompt="1"/>
          </p:nvPr>
        </p:nvSpPr>
        <p:spPr>
          <a:xfrm>
            <a:off x="8507575" y="3441877"/>
            <a:ext cx="2952426" cy="585115"/>
          </a:xfrm>
        </p:spPr>
        <p:txBody>
          <a:bodyPr tIns="360000" anchor="b" anchorCtr="0"/>
          <a:lstStyle>
            <a:lvl1pPr marL="7938" indent="-7938" algn="ctr">
              <a:buNone/>
              <a:tabLst/>
              <a:defRPr sz="1600" b="1">
                <a:latin typeface="+mj-lt"/>
              </a:defRPr>
            </a:lvl1pPr>
          </a:lstStyle>
          <a:p>
            <a:pPr lvl="0"/>
            <a:r>
              <a:rPr lang="sv-SE"/>
              <a:t>Skriv din rubrik här</a:t>
            </a:r>
          </a:p>
        </p:txBody>
      </p:sp>
      <p:sp>
        <p:nvSpPr>
          <p:cNvPr id="28" name="Platshållare för text 20">
            <a:extLst>
              <a:ext uri="{FF2B5EF4-FFF2-40B4-BE49-F238E27FC236}">
                <a16:creationId xmlns:a16="http://schemas.microsoft.com/office/drawing/2014/main" id="{DABC3831-A276-2848-831C-9620F184BAB1}"/>
              </a:ext>
            </a:extLst>
          </p:cNvPr>
          <p:cNvSpPr>
            <a:spLocks noGrp="1"/>
          </p:cNvSpPr>
          <p:nvPr>
            <p:ph type="body" sz="quarter" idx="25" hasCustomPrompt="1"/>
          </p:nvPr>
        </p:nvSpPr>
        <p:spPr>
          <a:xfrm>
            <a:off x="4619787" y="4039869"/>
            <a:ext cx="2952427" cy="16602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a:t>
            </a:r>
          </a:p>
        </p:txBody>
      </p:sp>
      <p:sp>
        <p:nvSpPr>
          <p:cNvPr id="29" name="Platshållare för text 20">
            <a:extLst>
              <a:ext uri="{FF2B5EF4-FFF2-40B4-BE49-F238E27FC236}">
                <a16:creationId xmlns:a16="http://schemas.microsoft.com/office/drawing/2014/main" id="{862FF4D7-0E47-DA47-8C28-346844E493F6}"/>
              </a:ext>
            </a:extLst>
          </p:cNvPr>
          <p:cNvSpPr>
            <a:spLocks noGrp="1"/>
          </p:cNvSpPr>
          <p:nvPr>
            <p:ph type="body" sz="quarter" idx="26" hasCustomPrompt="1"/>
          </p:nvPr>
        </p:nvSpPr>
        <p:spPr>
          <a:xfrm>
            <a:off x="4619788" y="3441877"/>
            <a:ext cx="2952426" cy="585115"/>
          </a:xfrm>
        </p:spPr>
        <p:txBody>
          <a:bodyPr tIns="360000" anchor="b" anchorCtr="0"/>
          <a:lstStyle>
            <a:lvl1pPr marL="7938" indent="-7938" algn="ctr">
              <a:buNone/>
              <a:tabLst/>
              <a:defRPr sz="1600" b="1">
                <a:latin typeface="+mj-lt"/>
              </a:defRPr>
            </a:lvl1pPr>
          </a:lstStyle>
          <a:p>
            <a:pPr lvl="0"/>
            <a:r>
              <a:rPr lang="sv-SE"/>
              <a:t>Skriv din rubrik här</a:t>
            </a:r>
          </a:p>
        </p:txBody>
      </p:sp>
      <p:sp>
        <p:nvSpPr>
          <p:cNvPr id="20" name="Platshållare för text 20">
            <a:extLst>
              <a:ext uri="{FF2B5EF4-FFF2-40B4-BE49-F238E27FC236}">
                <a16:creationId xmlns:a16="http://schemas.microsoft.com/office/drawing/2014/main" id="{6B6E206B-0BFC-1F4C-BD51-9BB4DF717858}"/>
              </a:ext>
            </a:extLst>
          </p:cNvPr>
          <p:cNvSpPr>
            <a:spLocks noGrp="1"/>
          </p:cNvSpPr>
          <p:nvPr>
            <p:ph type="body" sz="quarter" idx="23" hasCustomPrompt="1"/>
          </p:nvPr>
        </p:nvSpPr>
        <p:spPr>
          <a:xfrm>
            <a:off x="803436" y="4039869"/>
            <a:ext cx="2952427" cy="16602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Här skriver du din korta löpande text. Inte längre än denna. Här skriver du din korta löpande text. Inte längre än denna.</a:t>
            </a:r>
          </a:p>
        </p:txBody>
      </p:sp>
      <p:sp>
        <p:nvSpPr>
          <p:cNvPr id="19" name="Platshållare för text 20">
            <a:extLst>
              <a:ext uri="{FF2B5EF4-FFF2-40B4-BE49-F238E27FC236}">
                <a16:creationId xmlns:a16="http://schemas.microsoft.com/office/drawing/2014/main" id="{CD161E6B-BABA-A841-9A0C-A00D81C8423F}"/>
              </a:ext>
            </a:extLst>
          </p:cNvPr>
          <p:cNvSpPr>
            <a:spLocks noGrp="1"/>
          </p:cNvSpPr>
          <p:nvPr>
            <p:ph type="body" sz="quarter" idx="22" hasCustomPrompt="1"/>
          </p:nvPr>
        </p:nvSpPr>
        <p:spPr>
          <a:xfrm>
            <a:off x="803436" y="3441877"/>
            <a:ext cx="2952427" cy="585115"/>
          </a:xfrm>
        </p:spPr>
        <p:txBody>
          <a:bodyPr tIns="360000" anchor="b" anchorCtr="0"/>
          <a:lstStyle>
            <a:lvl1pPr marL="7938" indent="-7938" algn="ctr">
              <a:buNone/>
              <a:tabLst/>
              <a:defRPr sz="1600" b="1">
                <a:latin typeface="+mj-lt"/>
              </a:defRPr>
            </a:lvl1pPr>
          </a:lstStyle>
          <a:p>
            <a:pPr lvl="0"/>
            <a:r>
              <a:rPr lang="sv-SE"/>
              <a:t>Skriv din rubrik här</a:t>
            </a:r>
          </a:p>
        </p:txBody>
      </p:sp>
      <p:sp>
        <p:nvSpPr>
          <p:cNvPr id="17" name="Platshållare för bild 16">
            <a:extLst>
              <a:ext uri="{FF2B5EF4-FFF2-40B4-BE49-F238E27FC236}">
                <a16:creationId xmlns:a16="http://schemas.microsoft.com/office/drawing/2014/main" id="{0C198617-3B3E-6A47-81C2-40D7C4972733}"/>
              </a:ext>
            </a:extLst>
          </p:cNvPr>
          <p:cNvSpPr>
            <a:spLocks noGrp="1"/>
          </p:cNvSpPr>
          <p:nvPr>
            <p:ph type="pic" sz="quarter" idx="21"/>
          </p:nvPr>
        </p:nvSpPr>
        <p:spPr>
          <a:xfrm>
            <a:off x="0" y="0"/>
            <a:ext cx="12192000" cy="3429000"/>
          </a:xfrm>
        </p:spPr>
        <p:txBody>
          <a:bodyPr/>
          <a:lstStyle/>
          <a:p>
            <a:r>
              <a:rPr lang="sv-SE"/>
              <a:t>Klicka på ikonen för att lägga till en bild</a:t>
            </a:r>
          </a:p>
        </p:txBody>
      </p:sp>
      <p:sp>
        <p:nvSpPr>
          <p:cNvPr id="15" name="textruta 14">
            <a:extLst>
              <a:ext uri="{FF2B5EF4-FFF2-40B4-BE49-F238E27FC236}">
                <a16:creationId xmlns:a16="http://schemas.microsoft.com/office/drawing/2014/main" id="{67E3DCDE-1F43-334D-8E2E-CE56A033446C}"/>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14" name="Diabildsnummer">
            <a:extLst>
              <a:ext uri="{FF2B5EF4-FFF2-40B4-BE49-F238E27FC236}">
                <a16:creationId xmlns:a16="http://schemas.microsoft.com/office/drawing/2014/main" id="{3481AC82-8E34-634E-9ADC-E2C4F9BF86B6}"/>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6" name="textruta 15">
            <a:extLst>
              <a:ext uri="{FF2B5EF4-FFF2-40B4-BE49-F238E27FC236}">
                <a16:creationId xmlns:a16="http://schemas.microsoft.com/office/drawing/2014/main" id="{BB8131E0-51BB-EE4C-BD19-5F93ED78DF1A}"/>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21" name="textruta 20">
            <a:extLst>
              <a:ext uri="{FF2B5EF4-FFF2-40B4-BE49-F238E27FC236}">
                <a16:creationId xmlns:a16="http://schemas.microsoft.com/office/drawing/2014/main" id="{8132135F-E9BC-D748-BEEF-C9E60DD050E8}"/>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24" name="Platshållare för text 4">
            <a:extLst>
              <a:ext uri="{FF2B5EF4-FFF2-40B4-BE49-F238E27FC236}">
                <a16:creationId xmlns:a16="http://schemas.microsoft.com/office/drawing/2014/main" id="{BBCC2D12-61FC-F849-B193-3FDD099FF7CD}"/>
              </a:ext>
            </a:extLst>
          </p:cNvPr>
          <p:cNvSpPr>
            <a:spLocks noGrp="1"/>
          </p:cNvSpPr>
          <p:nvPr>
            <p:ph type="body" sz="quarter" idx="30" hasCustomPrompt="1"/>
          </p:nvPr>
        </p:nvSpPr>
        <p:spPr>
          <a:xfrm>
            <a:off x="86409" y="3142035"/>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8" name="Platshållare för rubrik 1">
            <a:extLst>
              <a:ext uri="{FF2B5EF4-FFF2-40B4-BE49-F238E27FC236}">
                <a16:creationId xmlns:a16="http://schemas.microsoft.com/office/drawing/2014/main" id="{65B76692-88E1-234B-A0D1-EDA212707868}"/>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25" name="Bildobjekt 24">
            <a:extLst>
              <a:ext uri="{FF2B5EF4-FFF2-40B4-BE49-F238E27FC236}">
                <a16:creationId xmlns:a16="http://schemas.microsoft.com/office/drawing/2014/main" id="{DCBAEFB4-B5DA-C448-92BA-4FABFCFFDD8E}"/>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39636392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p:cSld name="Rubrik + 4 saker att lyfta">
    <p:spTree>
      <p:nvGrpSpPr>
        <p:cNvPr id="1" name=""/>
        <p:cNvGrpSpPr/>
        <p:nvPr/>
      </p:nvGrpSpPr>
      <p:grpSpPr>
        <a:xfrm>
          <a:off x="0" y="0"/>
          <a:ext cx="0" cy="0"/>
          <a:chOff x="0" y="0"/>
          <a:chExt cx="0" cy="0"/>
        </a:xfrm>
      </p:grpSpPr>
      <p:sp>
        <p:nvSpPr>
          <p:cNvPr id="61" name="Platshållare för text 20">
            <a:extLst>
              <a:ext uri="{FF2B5EF4-FFF2-40B4-BE49-F238E27FC236}">
                <a16:creationId xmlns:a16="http://schemas.microsoft.com/office/drawing/2014/main" id="{9BFFAB28-5861-B04F-B3EE-7438D469463E}"/>
              </a:ext>
            </a:extLst>
          </p:cNvPr>
          <p:cNvSpPr>
            <a:spLocks noGrp="1"/>
          </p:cNvSpPr>
          <p:nvPr>
            <p:ph type="body" sz="quarter" idx="29" hasCustomPrompt="1"/>
          </p:nvPr>
        </p:nvSpPr>
        <p:spPr>
          <a:xfrm>
            <a:off x="8922190" y="4024149"/>
            <a:ext cx="2412120" cy="1272450"/>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60" name="Platshållare för text 20">
            <a:extLst>
              <a:ext uri="{FF2B5EF4-FFF2-40B4-BE49-F238E27FC236}">
                <a16:creationId xmlns:a16="http://schemas.microsoft.com/office/drawing/2014/main" id="{E13114D9-3DAB-804B-8C39-1A9C4EFDEFBA}"/>
              </a:ext>
            </a:extLst>
          </p:cNvPr>
          <p:cNvSpPr>
            <a:spLocks noGrp="1"/>
          </p:cNvSpPr>
          <p:nvPr>
            <p:ph type="body" sz="quarter" idx="28" hasCustomPrompt="1"/>
          </p:nvPr>
        </p:nvSpPr>
        <p:spPr>
          <a:xfrm>
            <a:off x="8922190" y="3429000"/>
            <a:ext cx="2412120" cy="585115"/>
          </a:xfrm>
        </p:spPr>
        <p:txBody>
          <a:bodyPr tIns="360000" anchor="b" anchorCtr="0"/>
          <a:lstStyle>
            <a:lvl1pPr marL="7938" indent="-7938" algn="ctr">
              <a:buNone/>
              <a:tabLst/>
              <a:defRPr sz="1600" b="1">
                <a:latin typeface="+mj-lt"/>
              </a:defRPr>
            </a:lvl1pPr>
          </a:lstStyle>
          <a:p>
            <a:pPr lvl="0"/>
            <a:r>
              <a:rPr lang="sv-SE"/>
              <a:t>Skriv din rubrik här</a:t>
            </a:r>
          </a:p>
        </p:txBody>
      </p:sp>
      <p:sp>
        <p:nvSpPr>
          <p:cNvPr id="59" name="Platshållare för text 20">
            <a:extLst>
              <a:ext uri="{FF2B5EF4-FFF2-40B4-BE49-F238E27FC236}">
                <a16:creationId xmlns:a16="http://schemas.microsoft.com/office/drawing/2014/main" id="{C8666679-E8C2-CF49-8618-81DFC07069B4}"/>
              </a:ext>
            </a:extLst>
          </p:cNvPr>
          <p:cNvSpPr>
            <a:spLocks noGrp="1"/>
          </p:cNvSpPr>
          <p:nvPr>
            <p:ph type="body" sz="quarter" idx="27" hasCustomPrompt="1"/>
          </p:nvPr>
        </p:nvSpPr>
        <p:spPr>
          <a:xfrm>
            <a:off x="6240016" y="4024149"/>
            <a:ext cx="2412120" cy="1272450"/>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58" name="Platshållare för text 20">
            <a:extLst>
              <a:ext uri="{FF2B5EF4-FFF2-40B4-BE49-F238E27FC236}">
                <a16:creationId xmlns:a16="http://schemas.microsoft.com/office/drawing/2014/main" id="{1F8E51F4-8F25-ED40-8825-B43726E1A4BA}"/>
              </a:ext>
            </a:extLst>
          </p:cNvPr>
          <p:cNvSpPr>
            <a:spLocks noGrp="1"/>
          </p:cNvSpPr>
          <p:nvPr>
            <p:ph type="body" sz="quarter" idx="26" hasCustomPrompt="1"/>
          </p:nvPr>
        </p:nvSpPr>
        <p:spPr>
          <a:xfrm>
            <a:off x="6240016" y="3429000"/>
            <a:ext cx="2412120" cy="585115"/>
          </a:xfrm>
        </p:spPr>
        <p:txBody>
          <a:bodyPr tIns="360000" anchor="b" anchorCtr="0"/>
          <a:lstStyle>
            <a:lvl1pPr marL="7938" indent="-7938" algn="ctr">
              <a:buNone/>
              <a:tabLst/>
              <a:defRPr sz="1600" b="1">
                <a:latin typeface="+mj-lt"/>
              </a:defRPr>
            </a:lvl1pPr>
          </a:lstStyle>
          <a:p>
            <a:pPr lvl="0"/>
            <a:r>
              <a:rPr lang="sv-SE"/>
              <a:t>Skriv din rubrik här</a:t>
            </a:r>
          </a:p>
        </p:txBody>
      </p:sp>
      <p:sp>
        <p:nvSpPr>
          <p:cNvPr id="57" name="Platshållare för text 20">
            <a:extLst>
              <a:ext uri="{FF2B5EF4-FFF2-40B4-BE49-F238E27FC236}">
                <a16:creationId xmlns:a16="http://schemas.microsoft.com/office/drawing/2014/main" id="{B18321EE-E4B1-F944-A7A6-CCA3F02CFEED}"/>
              </a:ext>
            </a:extLst>
          </p:cNvPr>
          <p:cNvSpPr>
            <a:spLocks noGrp="1"/>
          </p:cNvSpPr>
          <p:nvPr>
            <p:ph type="body" sz="quarter" idx="25" hasCustomPrompt="1"/>
          </p:nvPr>
        </p:nvSpPr>
        <p:spPr>
          <a:xfrm>
            <a:off x="3539864" y="4024149"/>
            <a:ext cx="2412120" cy="1272450"/>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56" name="Platshållare för text 20">
            <a:extLst>
              <a:ext uri="{FF2B5EF4-FFF2-40B4-BE49-F238E27FC236}">
                <a16:creationId xmlns:a16="http://schemas.microsoft.com/office/drawing/2014/main" id="{D21178EA-A6C9-0045-BD4F-25BE72051974}"/>
              </a:ext>
            </a:extLst>
          </p:cNvPr>
          <p:cNvSpPr>
            <a:spLocks noGrp="1"/>
          </p:cNvSpPr>
          <p:nvPr>
            <p:ph type="body" sz="quarter" idx="24" hasCustomPrompt="1"/>
          </p:nvPr>
        </p:nvSpPr>
        <p:spPr>
          <a:xfrm>
            <a:off x="3539864" y="3429000"/>
            <a:ext cx="2412120" cy="585115"/>
          </a:xfrm>
        </p:spPr>
        <p:txBody>
          <a:bodyPr tIns="360000" anchor="b" anchorCtr="0"/>
          <a:lstStyle>
            <a:lvl1pPr marL="7938" indent="-7938" algn="ctr">
              <a:buNone/>
              <a:tabLst/>
              <a:defRPr sz="1600" b="1">
                <a:latin typeface="+mj-lt"/>
              </a:defRPr>
            </a:lvl1pPr>
          </a:lstStyle>
          <a:p>
            <a:pPr lvl="0"/>
            <a:r>
              <a:rPr lang="sv-SE"/>
              <a:t>Skriv din rubrik här</a:t>
            </a:r>
          </a:p>
        </p:txBody>
      </p:sp>
      <p:sp>
        <p:nvSpPr>
          <p:cNvPr id="53" name="Platshållare för text 20">
            <a:extLst>
              <a:ext uri="{FF2B5EF4-FFF2-40B4-BE49-F238E27FC236}">
                <a16:creationId xmlns:a16="http://schemas.microsoft.com/office/drawing/2014/main" id="{7FC080A4-4B58-504A-AA4C-44F0208CC7CF}"/>
              </a:ext>
            </a:extLst>
          </p:cNvPr>
          <p:cNvSpPr>
            <a:spLocks noGrp="1"/>
          </p:cNvSpPr>
          <p:nvPr>
            <p:ph type="body" sz="quarter" idx="23" hasCustomPrompt="1"/>
          </p:nvPr>
        </p:nvSpPr>
        <p:spPr>
          <a:xfrm>
            <a:off x="857690" y="4024149"/>
            <a:ext cx="2412120" cy="1272450"/>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52" name="Platshållare för text 20">
            <a:extLst>
              <a:ext uri="{FF2B5EF4-FFF2-40B4-BE49-F238E27FC236}">
                <a16:creationId xmlns:a16="http://schemas.microsoft.com/office/drawing/2014/main" id="{3E0F4BFC-A68D-514A-ACA1-BB0EF35CD106}"/>
              </a:ext>
            </a:extLst>
          </p:cNvPr>
          <p:cNvSpPr>
            <a:spLocks noGrp="1"/>
          </p:cNvSpPr>
          <p:nvPr>
            <p:ph type="body" sz="quarter" idx="22" hasCustomPrompt="1"/>
          </p:nvPr>
        </p:nvSpPr>
        <p:spPr>
          <a:xfrm>
            <a:off x="857690" y="3429000"/>
            <a:ext cx="2412120" cy="585115"/>
          </a:xfrm>
        </p:spPr>
        <p:txBody>
          <a:bodyPr tIns="360000" anchor="b" anchorCtr="0"/>
          <a:lstStyle>
            <a:lvl1pPr marL="7938" indent="-7938" algn="ctr">
              <a:buNone/>
              <a:tabLst/>
              <a:defRPr sz="1600" b="1">
                <a:latin typeface="+mj-lt"/>
              </a:defRPr>
            </a:lvl1pPr>
          </a:lstStyle>
          <a:p>
            <a:pPr lvl="0"/>
            <a:r>
              <a:rPr lang="sv-SE"/>
              <a:t>Skriv din rubrik här</a:t>
            </a:r>
          </a:p>
        </p:txBody>
      </p:sp>
      <p:sp>
        <p:nvSpPr>
          <p:cNvPr id="16" name="Platshållare för bild 2">
            <a:extLst>
              <a:ext uri="{FF2B5EF4-FFF2-40B4-BE49-F238E27FC236}">
                <a16:creationId xmlns:a16="http://schemas.microsoft.com/office/drawing/2014/main" id="{79BAC981-1D99-2845-932C-B8ED1070FF9A}"/>
              </a:ext>
              <a:ext uri="{C183D7F6-B498-43B3-948B-1728B52AA6E4}">
                <adec:decorative xmlns:adec="http://schemas.microsoft.com/office/drawing/2017/decorative" val="0"/>
              </a:ext>
            </a:extLst>
          </p:cNvPr>
          <p:cNvSpPr>
            <a:spLocks noGrp="1"/>
          </p:cNvSpPr>
          <p:nvPr>
            <p:ph type="pic" sz="quarter" idx="30"/>
          </p:nvPr>
        </p:nvSpPr>
        <p:spPr>
          <a:xfrm>
            <a:off x="0" y="0"/>
            <a:ext cx="12192000" cy="3429000"/>
          </a:xfrm>
        </p:spPr>
        <p:txBody>
          <a:bodyPr/>
          <a:lstStyle/>
          <a:p>
            <a:r>
              <a:rPr lang="sv-SE"/>
              <a:t>Klicka på ikonen för att lägga till en bild</a:t>
            </a:r>
          </a:p>
        </p:txBody>
      </p:sp>
      <p:sp>
        <p:nvSpPr>
          <p:cNvPr id="18" name="textruta 17">
            <a:extLst>
              <a:ext uri="{FF2B5EF4-FFF2-40B4-BE49-F238E27FC236}">
                <a16:creationId xmlns:a16="http://schemas.microsoft.com/office/drawing/2014/main" id="{63CEFFE9-6064-024B-B081-92FE3ED48F1B}"/>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17" name="Diabildsnummer">
            <a:extLst>
              <a:ext uri="{FF2B5EF4-FFF2-40B4-BE49-F238E27FC236}">
                <a16:creationId xmlns:a16="http://schemas.microsoft.com/office/drawing/2014/main" id="{3EF53B05-544A-2345-BF0F-38AB9D1708B1}"/>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5" name="textruta 14">
            <a:extLst>
              <a:ext uri="{FF2B5EF4-FFF2-40B4-BE49-F238E27FC236}">
                <a16:creationId xmlns:a16="http://schemas.microsoft.com/office/drawing/2014/main" id="{DD42A9D9-D080-2740-99DE-89BDB75974D3}"/>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19" name="textruta 18">
            <a:extLst>
              <a:ext uri="{FF2B5EF4-FFF2-40B4-BE49-F238E27FC236}">
                <a16:creationId xmlns:a16="http://schemas.microsoft.com/office/drawing/2014/main" id="{EAC5577C-5518-5C41-932D-BF195FFE004C}"/>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22" name="Platshållare för text 4">
            <a:extLst>
              <a:ext uri="{FF2B5EF4-FFF2-40B4-BE49-F238E27FC236}">
                <a16:creationId xmlns:a16="http://schemas.microsoft.com/office/drawing/2014/main" id="{0B80DFF9-2468-7047-A95E-B87AB51531ED}"/>
              </a:ext>
            </a:extLst>
          </p:cNvPr>
          <p:cNvSpPr>
            <a:spLocks noGrp="1"/>
          </p:cNvSpPr>
          <p:nvPr>
            <p:ph type="body" sz="quarter" idx="31" hasCustomPrompt="1"/>
          </p:nvPr>
        </p:nvSpPr>
        <p:spPr>
          <a:xfrm>
            <a:off x="86409" y="3142035"/>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20" name="Platshållare för rubrik 1">
            <a:extLst>
              <a:ext uri="{FF2B5EF4-FFF2-40B4-BE49-F238E27FC236}">
                <a16:creationId xmlns:a16="http://schemas.microsoft.com/office/drawing/2014/main" id="{34173961-8033-3C41-94D4-5B85070C9D5A}"/>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23" name="Bildobjekt 22">
            <a:extLst>
              <a:ext uri="{FF2B5EF4-FFF2-40B4-BE49-F238E27FC236}">
                <a16:creationId xmlns:a16="http://schemas.microsoft.com/office/drawing/2014/main" id="{F50EBB3B-E0A3-1C45-B2BF-EB9767238ADF}"/>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77241582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p:cSld name="Rubrik + 5 saker att lyfta">
    <p:spTree>
      <p:nvGrpSpPr>
        <p:cNvPr id="1" name=""/>
        <p:cNvGrpSpPr/>
        <p:nvPr/>
      </p:nvGrpSpPr>
      <p:grpSpPr>
        <a:xfrm>
          <a:off x="0" y="0"/>
          <a:ext cx="0" cy="0"/>
          <a:chOff x="0" y="0"/>
          <a:chExt cx="0" cy="0"/>
        </a:xfrm>
      </p:grpSpPr>
      <p:sp>
        <p:nvSpPr>
          <p:cNvPr id="61" name="Platshållare för text 20">
            <a:extLst>
              <a:ext uri="{FF2B5EF4-FFF2-40B4-BE49-F238E27FC236}">
                <a16:creationId xmlns:a16="http://schemas.microsoft.com/office/drawing/2014/main" id="{9BFFAB28-5861-B04F-B3EE-7438D469463E}"/>
              </a:ext>
            </a:extLst>
          </p:cNvPr>
          <p:cNvSpPr>
            <a:spLocks noGrp="1"/>
          </p:cNvSpPr>
          <p:nvPr>
            <p:ph type="body" sz="quarter" idx="29" hasCustomPrompt="1"/>
          </p:nvPr>
        </p:nvSpPr>
        <p:spPr>
          <a:xfrm>
            <a:off x="9412107" y="4024148"/>
            <a:ext cx="1916334" cy="14386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60" name="Platshållare för text 20">
            <a:extLst>
              <a:ext uri="{FF2B5EF4-FFF2-40B4-BE49-F238E27FC236}">
                <a16:creationId xmlns:a16="http://schemas.microsoft.com/office/drawing/2014/main" id="{E13114D9-3DAB-804B-8C39-1A9C4EFDEFBA}"/>
              </a:ext>
            </a:extLst>
          </p:cNvPr>
          <p:cNvSpPr>
            <a:spLocks noGrp="1"/>
          </p:cNvSpPr>
          <p:nvPr>
            <p:ph type="body" sz="quarter" idx="28" hasCustomPrompt="1"/>
          </p:nvPr>
        </p:nvSpPr>
        <p:spPr>
          <a:xfrm>
            <a:off x="9412107" y="3456698"/>
            <a:ext cx="1916334" cy="557415"/>
          </a:xfrm>
        </p:spPr>
        <p:txBody>
          <a:bodyPr tIns="360000" anchor="b" anchorCtr="0"/>
          <a:lstStyle>
            <a:lvl1pPr marL="7938" indent="-7938" algn="ctr">
              <a:buNone/>
              <a:tabLst/>
              <a:defRPr sz="1400" b="1">
                <a:latin typeface="+mj-lt"/>
              </a:defRPr>
            </a:lvl1pPr>
          </a:lstStyle>
          <a:p>
            <a:pPr lvl="0"/>
            <a:r>
              <a:rPr lang="sv-SE"/>
              <a:t>Skriv din rubrik här</a:t>
            </a:r>
          </a:p>
        </p:txBody>
      </p:sp>
      <p:sp>
        <p:nvSpPr>
          <p:cNvPr id="22" name="Platshållare för text 20">
            <a:extLst>
              <a:ext uri="{FF2B5EF4-FFF2-40B4-BE49-F238E27FC236}">
                <a16:creationId xmlns:a16="http://schemas.microsoft.com/office/drawing/2014/main" id="{4640064D-AD86-9C43-B464-424E2A45C4B9}"/>
              </a:ext>
            </a:extLst>
          </p:cNvPr>
          <p:cNvSpPr>
            <a:spLocks noGrp="1"/>
          </p:cNvSpPr>
          <p:nvPr>
            <p:ph type="body" sz="quarter" idx="32" hasCustomPrompt="1"/>
          </p:nvPr>
        </p:nvSpPr>
        <p:spPr>
          <a:xfrm>
            <a:off x="7273502" y="4024148"/>
            <a:ext cx="1916334" cy="14386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21" name="Platshållare för text 20">
            <a:extLst>
              <a:ext uri="{FF2B5EF4-FFF2-40B4-BE49-F238E27FC236}">
                <a16:creationId xmlns:a16="http://schemas.microsoft.com/office/drawing/2014/main" id="{418533DE-332F-6F46-B6D1-930DC824D24A}"/>
              </a:ext>
            </a:extLst>
          </p:cNvPr>
          <p:cNvSpPr>
            <a:spLocks noGrp="1"/>
          </p:cNvSpPr>
          <p:nvPr>
            <p:ph type="body" sz="quarter" idx="31" hasCustomPrompt="1"/>
          </p:nvPr>
        </p:nvSpPr>
        <p:spPr>
          <a:xfrm>
            <a:off x="7273502" y="3456699"/>
            <a:ext cx="1916334" cy="557415"/>
          </a:xfrm>
        </p:spPr>
        <p:txBody>
          <a:bodyPr tIns="360000" anchor="b" anchorCtr="0"/>
          <a:lstStyle>
            <a:lvl1pPr algn="ctr">
              <a:buNone/>
              <a:defRPr sz="1400" b="1">
                <a:latin typeface="+mj-lt"/>
              </a:defRPr>
            </a:lvl1pPr>
          </a:lstStyle>
          <a:p>
            <a:pPr lvl="0"/>
            <a:r>
              <a:rPr lang="sv-SE"/>
              <a:t>Skriv din rubrik här</a:t>
            </a:r>
          </a:p>
        </p:txBody>
      </p:sp>
      <p:sp>
        <p:nvSpPr>
          <p:cNvPr id="59" name="Platshållare för text 20">
            <a:extLst>
              <a:ext uri="{FF2B5EF4-FFF2-40B4-BE49-F238E27FC236}">
                <a16:creationId xmlns:a16="http://schemas.microsoft.com/office/drawing/2014/main" id="{C8666679-E8C2-CF49-8618-81DFC07069B4}"/>
              </a:ext>
            </a:extLst>
          </p:cNvPr>
          <p:cNvSpPr>
            <a:spLocks noGrp="1"/>
          </p:cNvSpPr>
          <p:nvPr>
            <p:ph type="body" sz="quarter" idx="27" hasCustomPrompt="1"/>
          </p:nvPr>
        </p:nvSpPr>
        <p:spPr>
          <a:xfrm>
            <a:off x="5134898" y="4024148"/>
            <a:ext cx="1916334" cy="14386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58" name="Platshållare för text 20">
            <a:extLst>
              <a:ext uri="{FF2B5EF4-FFF2-40B4-BE49-F238E27FC236}">
                <a16:creationId xmlns:a16="http://schemas.microsoft.com/office/drawing/2014/main" id="{1F8E51F4-8F25-ED40-8825-B43726E1A4BA}"/>
              </a:ext>
            </a:extLst>
          </p:cNvPr>
          <p:cNvSpPr>
            <a:spLocks noGrp="1"/>
          </p:cNvSpPr>
          <p:nvPr>
            <p:ph type="body" sz="quarter" idx="26" hasCustomPrompt="1"/>
          </p:nvPr>
        </p:nvSpPr>
        <p:spPr>
          <a:xfrm>
            <a:off x="5134898" y="3456699"/>
            <a:ext cx="1916334" cy="557415"/>
          </a:xfrm>
        </p:spPr>
        <p:txBody>
          <a:bodyPr tIns="360000" anchor="b" anchorCtr="0"/>
          <a:lstStyle>
            <a:lvl1pPr marL="7938" indent="-7938" algn="ctr">
              <a:buNone/>
              <a:tabLst/>
              <a:defRPr sz="1400" b="1">
                <a:latin typeface="+mj-lt"/>
              </a:defRPr>
            </a:lvl1pPr>
          </a:lstStyle>
          <a:p>
            <a:pPr lvl="0"/>
            <a:r>
              <a:rPr lang="sv-SE"/>
              <a:t>Skriv din rubrik här</a:t>
            </a:r>
          </a:p>
        </p:txBody>
      </p:sp>
      <p:sp>
        <p:nvSpPr>
          <p:cNvPr id="57" name="Platshållare för text 20">
            <a:extLst>
              <a:ext uri="{FF2B5EF4-FFF2-40B4-BE49-F238E27FC236}">
                <a16:creationId xmlns:a16="http://schemas.microsoft.com/office/drawing/2014/main" id="{B18321EE-E4B1-F944-A7A6-CCA3F02CFEED}"/>
              </a:ext>
            </a:extLst>
          </p:cNvPr>
          <p:cNvSpPr>
            <a:spLocks noGrp="1"/>
          </p:cNvSpPr>
          <p:nvPr>
            <p:ph type="body" sz="quarter" idx="25" hasCustomPrompt="1"/>
          </p:nvPr>
        </p:nvSpPr>
        <p:spPr>
          <a:xfrm>
            <a:off x="2996294" y="4024148"/>
            <a:ext cx="1916334" cy="14386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56" name="Platshållare för text 20">
            <a:extLst>
              <a:ext uri="{FF2B5EF4-FFF2-40B4-BE49-F238E27FC236}">
                <a16:creationId xmlns:a16="http://schemas.microsoft.com/office/drawing/2014/main" id="{D21178EA-A6C9-0045-BD4F-25BE72051974}"/>
              </a:ext>
            </a:extLst>
          </p:cNvPr>
          <p:cNvSpPr>
            <a:spLocks noGrp="1"/>
          </p:cNvSpPr>
          <p:nvPr>
            <p:ph type="body" sz="quarter" idx="24" hasCustomPrompt="1"/>
          </p:nvPr>
        </p:nvSpPr>
        <p:spPr>
          <a:xfrm>
            <a:off x="2996294" y="3456699"/>
            <a:ext cx="1916334" cy="557415"/>
          </a:xfrm>
        </p:spPr>
        <p:txBody>
          <a:bodyPr tIns="360000" anchor="b" anchorCtr="0"/>
          <a:lstStyle>
            <a:lvl1pPr marL="7938" indent="-7938" algn="ctr">
              <a:buNone/>
              <a:tabLst/>
              <a:defRPr sz="1400" b="1">
                <a:latin typeface="+mj-lt"/>
              </a:defRPr>
            </a:lvl1pPr>
          </a:lstStyle>
          <a:p>
            <a:pPr lvl="0"/>
            <a:r>
              <a:rPr lang="sv-SE"/>
              <a:t>Skriv din rubrik här</a:t>
            </a:r>
          </a:p>
        </p:txBody>
      </p:sp>
      <p:sp>
        <p:nvSpPr>
          <p:cNvPr id="53" name="Platshållare för text 20">
            <a:extLst>
              <a:ext uri="{FF2B5EF4-FFF2-40B4-BE49-F238E27FC236}">
                <a16:creationId xmlns:a16="http://schemas.microsoft.com/office/drawing/2014/main" id="{7FC080A4-4B58-504A-AA4C-44F0208CC7CF}"/>
              </a:ext>
            </a:extLst>
          </p:cNvPr>
          <p:cNvSpPr>
            <a:spLocks noGrp="1"/>
          </p:cNvSpPr>
          <p:nvPr>
            <p:ph type="body" sz="quarter" idx="23" hasCustomPrompt="1"/>
          </p:nvPr>
        </p:nvSpPr>
        <p:spPr>
          <a:xfrm>
            <a:off x="857690" y="4024148"/>
            <a:ext cx="1916334" cy="1438649"/>
          </a:xfrm>
        </p:spPr>
        <p:txBody>
          <a:bodyPr tIns="108000"/>
          <a:lstStyle>
            <a:lvl1pPr marL="7938" marR="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200" b="0"/>
            </a:lvl1pPr>
          </a:lstStyle>
          <a:p>
            <a:pPr marL="7938" marR="0" lvl="0" indent="-7938"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din korta löpande text. Inte längre än denna. Här skriver du din korta löpande text. Inte längre än denna. Här skriver du din korta löpande text. Inte längre än denna. </a:t>
            </a:r>
          </a:p>
        </p:txBody>
      </p:sp>
      <p:sp>
        <p:nvSpPr>
          <p:cNvPr id="52" name="Platshållare för text 20">
            <a:extLst>
              <a:ext uri="{FF2B5EF4-FFF2-40B4-BE49-F238E27FC236}">
                <a16:creationId xmlns:a16="http://schemas.microsoft.com/office/drawing/2014/main" id="{3E0F4BFC-A68D-514A-ACA1-BB0EF35CD106}"/>
              </a:ext>
            </a:extLst>
          </p:cNvPr>
          <p:cNvSpPr>
            <a:spLocks noGrp="1"/>
          </p:cNvSpPr>
          <p:nvPr>
            <p:ph type="body" sz="quarter" idx="22" hasCustomPrompt="1"/>
          </p:nvPr>
        </p:nvSpPr>
        <p:spPr>
          <a:xfrm>
            <a:off x="857690" y="3456699"/>
            <a:ext cx="1916334" cy="557415"/>
          </a:xfrm>
        </p:spPr>
        <p:txBody>
          <a:bodyPr tIns="360000" anchor="b" anchorCtr="0"/>
          <a:lstStyle>
            <a:lvl1pPr marL="7938" indent="-7938" algn="ctr">
              <a:buNone/>
              <a:tabLst/>
              <a:defRPr sz="1400" b="1">
                <a:latin typeface="+mj-lt"/>
              </a:defRPr>
            </a:lvl1pPr>
          </a:lstStyle>
          <a:p>
            <a:pPr lvl="0"/>
            <a:r>
              <a:rPr lang="sv-SE"/>
              <a:t>Skriv din rubrik här</a:t>
            </a:r>
          </a:p>
        </p:txBody>
      </p:sp>
      <p:sp>
        <p:nvSpPr>
          <p:cNvPr id="16" name="Platshållare för bild 2">
            <a:extLst>
              <a:ext uri="{FF2B5EF4-FFF2-40B4-BE49-F238E27FC236}">
                <a16:creationId xmlns:a16="http://schemas.microsoft.com/office/drawing/2014/main" id="{79BAC981-1D99-2845-932C-B8ED1070FF9A}"/>
              </a:ext>
              <a:ext uri="{C183D7F6-B498-43B3-948B-1728B52AA6E4}">
                <adec:decorative xmlns:adec="http://schemas.microsoft.com/office/drawing/2017/decorative" val="0"/>
              </a:ext>
            </a:extLst>
          </p:cNvPr>
          <p:cNvSpPr>
            <a:spLocks noGrp="1"/>
          </p:cNvSpPr>
          <p:nvPr>
            <p:ph type="pic" sz="quarter" idx="30"/>
          </p:nvPr>
        </p:nvSpPr>
        <p:spPr>
          <a:xfrm>
            <a:off x="0" y="0"/>
            <a:ext cx="12192000" cy="3429000"/>
          </a:xfrm>
        </p:spPr>
        <p:txBody>
          <a:bodyPr/>
          <a:lstStyle/>
          <a:p>
            <a:r>
              <a:rPr lang="sv-SE"/>
              <a:t>Klicka på ikonen för att lägga till en bild</a:t>
            </a:r>
          </a:p>
        </p:txBody>
      </p:sp>
      <p:sp>
        <p:nvSpPr>
          <p:cNvPr id="20" name="textruta 19">
            <a:extLst>
              <a:ext uri="{FF2B5EF4-FFF2-40B4-BE49-F238E27FC236}">
                <a16:creationId xmlns:a16="http://schemas.microsoft.com/office/drawing/2014/main" id="{9695158C-6900-374F-B784-81940C7560C7}"/>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17" name="Diabildsnummer">
            <a:extLst>
              <a:ext uri="{FF2B5EF4-FFF2-40B4-BE49-F238E27FC236}">
                <a16:creationId xmlns:a16="http://schemas.microsoft.com/office/drawing/2014/main" id="{7F329734-5736-9945-9CCA-F8909855620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9" name="textruta 18">
            <a:extLst>
              <a:ext uri="{FF2B5EF4-FFF2-40B4-BE49-F238E27FC236}">
                <a16:creationId xmlns:a16="http://schemas.microsoft.com/office/drawing/2014/main" id="{58223A6B-3CE5-DC47-83EC-C20F76D4C30D}"/>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23" name="textruta 22">
            <a:extLst>
              <a:ext uri="{FF2B5EF4-FFF2-40B4-BE49-F238E27FC236}">
                <a16:creationId xmlns:a16="http://schemas.microsoft.com/office/drawing/2014/main" id="{33D4B83C-C9F6-D444-B29E-11BF693C79C8}"/>
              </a:ext>
            </a:extLst>
          </p:cNvPr>
          <p:cNvSpPr txBox="1"/>
          <p:nvPr/>
        </p:nvSpPr>
        <p:spPr>
          <a:xfrm>
            <a:off x="32084" y="3183678"/>
            <a:ext cx="1780674" cy="230832"/>
          </a:xfrm>
          <a:prstGeom prst="rect">
            <a:avLst/>
          </a:prstGeom>
          <a:noFill/>
        </p:spPr>
        <p:txBody>
          <a:bodyPr wrap="square" rtlCol="0">
            <a:spAutoFit/>
          </a:bodyPr>
          <a:lstStyle/>
          <a:p>
            <a:r>
              <a:rPr lang="sv-SE" sz="900" i="1">
                <a:solidFill>
                  <a:srgbClr val="FFFFFF"/>
                </a:solidFill>
              </a:rPr>
              <a:t>Fotograf:</a:t>
            </a:r>
          </a:p>
        </p:txBody>
      </p:sp>
      <p:sp>
        <p:nvSpPr>
          <p:cNvPr id="26" name="Platshållare för text 4">
            <a:extLst>
              <a:ext uri="{FF2B5EF4-FFF2-40B4-BE49-F238E27FC236}">
                <a16:creationId xmlns:a16="http://schemas.microsoft.com/office/drawing/2014/main" id="{2F4A254F-02F3-9D41-A89B-3A2F50F53994}"/>
              </a:ext>
            </a:extLst>
          </p:cNvPr>
          <p:cNvSpPr>
            <a:spLocks noGrp="1"/>
          </p:cNvSpPr>
          <p:nvPr>
            <p:ph type="body" sz="quarter" idx="33" hasCustomPrompt="1"/>
          </p:nvPr>
        </p:nvSpPr>
        <p:spPr>
          <a:xfrm>
            <a:off x="86409" y="3142035"/>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24" name="Platshållare för rubrik 1">
            <a:extLst>
              <a:ext uri="{FF2B5EF4-FFF2-40B4-BE49-F238E27FC236}">
                <a16:creationId xmlns:a16="http://schemas.microsoft.com/office/drawing/2014/main" id="{82B56F91-E7C3-F94B-9717-8CEE5FDA806C}"/>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27" name="Bildobjekt 26">
            <a:extLst>
              <a:ext uri="{FF2B5EF4-FFF2-40B4-BE49-F238E27FC236}">
                <a16:creationId xmlns:a16="http://schemas.microsoft.com/office/drawing/2014/main" id="{DF6F6983-589D-1044-ACF2-22BC8B0D50B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221026371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p:cSld name="Rubrik + infografik alt.1">
    <p:spTree>
      <p:nvGrpSpPr>
        <p:cNvPr id="1" name=""/>
        <p:cNvGrpSpPr/>
        <p:nvPr/>
      </p:nvGrpSpPr>
      <p:grpSpPr>
        <a:xfrm>
          <a:off x="0" y="0"/>
          <a:ext cx="0" cy="0"/>
          <a:chOff x="0" y="0"/>
          <a:chExt cx="0" cy="0"/>
        </a:xfrm>
      </p:grpSpPr>
      <p:grpSp>
        <p:nvGrpSpPr>
          <p:cNvPr id="12" name="Grupp 11">
            <a:extLst>
              <a:ext uri="{FF2B5EF4-FFF2-40B4-BE49-F238E27FC236}">
                <a16:creationId xmlns:a16="http://schemas.microsoft.com/office/drawing/2014/main" id="{CDAE4517-A532-1E4C-87D9-DF3ADEBE666F}"/>
              </a:ext>
            </a:extLst>
          </p:cNvPr>
          <p:cNvGrpSpPr/>
          <p:nvPr/>
        </p:nvGrpSpPr>
        <p:grpSpPr>
          <a:xfrm rot="5400000" flipV="1">
            <a:off x="4341882" y="3399703"/>
            <a:ext cx="288032" cy="1070021"/>
            <a:chOff x="4655840" y="4470994"/>
            <a:chExt cx="288032" cy="1070021"/>
          </a:xfrm>
        </p:grpSpPr>
        <p:cxnSp>
          <p:nvCxnSpPr>
            <p:cNvPr id="28" name="Rak 27">
              <a:extLst>
                <a:ext uri="{FF2B5EF4-FFF2-40B4-BE49-F238E27FC236}">
                  <a16:creationId xmlns:a16="http://schemas.microsoft.com/office/drawing/2014/main" id="{D2BB4047-3E10-C247-B8E9-71ADFB181C50}"/>
                </a:ext>
              </a:extLst>
            </p:cNvPr>
            <p:cNvCxnSpPr/>
            <p:nvPr/>
          </p:nvCxnSpPr>
          <p:spPr>
            <a:xfrm flipV="1">
              <a:off x="4655840" y="4725144"/>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ak 28">
              <a:extLst>
                <a:ext uri="{FF2B5EF4-FFF2-40B4-BE49-F238E27FC236}">
                  <a16:creationId xmlns:a16="http://schemas.microsoft.com/office/drawing/2014/main" id="{61ED094A-4077-4F4F-B990-3A501CDE185F}"/>
                </a:ext>
              </a:extLst>
            </p:cNvPr>
            <p:cNvCxnSpPr>
              <a:cxnSpLocks/>
            </p:cNvCxnSpPr>
            <p:nvPr/>
          </p:nvCxnSpPr>
          <p:spPr>
            <a:xfrm flipV="1">
              <a:off x="4655840" y="4470994"/>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Ellips 14">
            <a:extLst>
              <a:ext uri="{FF2B5EF4-FFF2-40B4-BE49-F238E27FC236}">
                <a16:creationId xmlns:a16="http://schemas.microsoft.com/office/drawing/2014/main" id="{20D8DA63-DD6E-0A4D-98BE-D9B1CC6E1244}"/>
              </a:ext>
              <a:ext uri="{C183D7F6-B498-43B3-948B-1728B52AA6E4}">
                <adec:decorative xmlns:adec="http://schemas.microsoft.com/office/drawing/2017/decorative" val="1"/>
              </a:ext>
            </a:extLst>
          </p:cNvPr>
          <p:cNvSpPr/>
          <p:nvPr/>
        </p:nvSpPr>
        <p:spPr>
          <a:xfrm>
            <a:off x="2946400" y="4078730"/>
            <a:ext cx="1440160" cy="144016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43" name="Platshållare för text 20">
            <a:extLst>
              <a:ext uri="{FF2B5EF4-FFF2-40B4-BE49-F238E27FC236}">
                <a16:creationId xmlns:a16="http://schemas.microsoft.com/office/drawing/2014/main" id="{E36DF048-E63F-3546-9CAE-29541B4D7201}"/>
              </a:ext>
            </a:extLst>
          </p:cNvPr>
          <p:cNvSpPr>
            <a:spLocks noGrp="1"/>
          </p:cNvSpPr>
          <p:nvPr>
            <p:ph type="body" sz="quarter" idx="33" hasCustomPrompt="1"/>
          </p:nvPr>
        </p:nvSpPr>
        <p:spPr>
          <a:xfrm>
            <a:off x="3094554" y="4974519"/>
            <a:ext cx="1110483" cy="302954"/>
          </a:xfrm>
        </p:spPr>
        <p:txBody>
          <a:bodyPr tIns="108000"/>
          <a:lstStyle>
            <a:lvl1pPr algn="ctr">
              <a:buNone/>
              <a:defRPr sz="1400" b="0">
                <a:solidFill>
                  <a:schemeClr val="bg1"/>
                </a:solidFill>
                <a:latin typeface="+mn-lt"/>
              </a:defRPr>
            </a:lvl1pPr>
          </a:lstStyle>
          <a:p>
            <a:pPr lvl="0"/>
            <a:r>
              <a:rPr lang="sv-SE"/>
              <a:t>enhet</a:t>
            </a:r>
          </a:p>
        </p:txBody>
      </p:sp>
      <p:sp>
        <p:nvSpPr>
          <p:cNvPr id="36" name="Platshållare för text 35">
            <a:extLst>
              <a:ext uri="{FF2B5EF4-FFF2-40B4-BE49-F238E27FC236}">
                <a16:creationId xmlns:a16="http://schemas.microsoft.com/office/drawing/2014/main" id="{39B42830-7D84-D643-9CE6-2A4412E530F7}"/>
              </a:ext>
            </a:extLst>
          </p:cNvPr>
          <p:cNvSpPr>
            <a:spLocks noGrp="1"/>
          </p:cNvSpPr>
          <p:nvPr>
            <p:ph type="body" sz="quarter" idx="24" hasCustomPrompt="1"/>
          </p:nvPr>
        </p:nvSpPr>
        <p:spPr>
          <a:xfrm>
            <a:off x="2927648" y="4469188"/>
            <a:ext cx="1440160" cy="609398"/>
          </a:xfrm>
        </p:spPr>
        <p:txBody>
          <a:bodyPr tIns="0" anchor="t" anchorCtr="0"/>
          <a:lstStyle>
            <a:lvl1pPr algn="ctr">
              <a:buNone/>
              <a:defRPr sz="4400" b="1">
                <a:solidFill>
                  <a:schemeClr val="bg1"/>
                </a:solidFill>
              </a:defRPr>
            </a:lvl1pPr>
          </a:lstStyle>
          <a:p>
            <a:pPr lvl="0"/>
            <a:r>
              <a:rPr lang="sv-SE"/>
              <a:t>XX</a:t>
            </a:r>
          </a:p>
        </p:txBody>
      </p:sp>
      <p:sp>
        <p:nvSpPr>
          <p:cNvPr id="50" name="Underrubrik 2">
            <a:extLst>
              <a:ext uri="{FF2B5EF4-FFF2-40B4-BE49-F238E27FC236}">
                <a16:creationId xmlns:a16="http://schemas.microsoft.com/office/drawing/2014/main" id="{B271D6AC-9D54-844D-AF88-5E35A0D3A464}"/>
              </a:ext>
            </a:extLst>
          </p:cNvPr>
          <p:cNvSpPr>
            <a:spLocks noGrp="1"/>
          </p:cNvSpPr>
          <p:nvPr>
            <p:ph type="subTitle" idx="1" hasCustomPrompt="1"/>
          </p:nvPr>
        </p:nvSpPr>
        <p:spPr>
          <a:xfrm>
            <a:off x="4381079" y="5424668"/>
            <a:ext cx="1786929" cy="884652"/>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42" name="Platshållare för text 20">
            <a:extLst>
              <a:ext uri="{FF2B5EF4-FFF2-40B4-BE49-F238E27FC236}">
                <a16:creationId xmlns:a16="http://schemas.microsoft.com/office/drawing/2014/main" id="{EDB080A0-9523-7349-B67D-D08161AA4D61}"/>
              </a:ext>
            </a:extLst>
          </p:cNvPr>
          <p:cNvSpPr>
            <a:spLocks noGrp="1"/>
          </p:cNvSpPr>
          <p:nvPr>
            <p:ph type="body" sz="quarter" idx="27" hasCustomPrompt="1"/>
          </p:nvPr>
        </p:nvSpPr>
        <p:spPr>
          <a:xfrm>
            <a:off x="4382040" y="5107732"/>
            <a:ext cx="1785968" cy="302954"/>
          </a:xfrm>
        </p:spPr>
        <p:txBody>
          <a:bodyPr tIns="108000"/>
          <a:lstStyle>
            <a:lvl1pPr algn="l">
              <a:buNone/>
              <a:defRPr sz="1400" b="1">
                <a:latin typeface="+mj-lt"/>
              </a:defRPr>
            </a:lvl1pPr>
          </a:lstStyle>
          <a:p>
            <a:pPr lvl="0"/>
            <a:r>
              <a:rPr lang="sv-SE"/>
              <a:t>Rubrik</a:t>
            </a:r>
          </a:p>
        </p:txBody>
      </p:sp>
      <p:grpSp>
        <p:nvGrpSpPr>
          <p:cNvPr id="30" name="Grupp 29">
            <a:extLst>
              <a:ext uri="{FF2B5EF4-FFF2-40B4-BE49-F238E27FC236}">
                <a16:creationId xmlns:a16="http://schemas.microsoft.com/office/drawing/2014/main" id="{AA1547F2-CA50-EB45-BEC2-93CB4F337D5E}"/>
              </a:ext>
            </a:extLst>
          </p:cNvPr>
          <p:cNvGrpSpPr/>
          <p:nvPr/>
        </p:nvGrpSpPr>
        <p:grpSpPr>
          <a:xfrm rot="16200000" flipH="1" flipV="1">
            <a:off x="7226335" y="3167424"/>
            <a:ext cx="288032" cy="1070021"/>
            <a:chOff x="4655840" y="4470994"/>
            <a:chExt cx="288032" cy="1070021"/>
          </a:xfrm>
        </p:grpSpPr>
        <p:cxnSp>
          <p:nvCxnSpPr>
            <p:cNvPr id="31" name="Rak 30">
              <a:extLst>
                <a:ext uri="{FF2B5EF4-FFF2-40B4-BE49-F238E27FC236}">
                  <a16:creationId xmlns:a16="http://schemas.microsoft.com/office/drawing/2014/main" id="{841A198E-0BA1-604B-B44D-8D27F9B96B44}"/>
                </a:ext>
              </a:extLst>
            </p:cNvPr>
            <p:cNvCxnSpPr/>
            <p:nvPr/>
          </p:nvCxnSpPr>
          <p:spPr>
            <a:xfrm flipV="1">
              <a:off x="4655840" y="4725144"/>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Rak 31">
              <a:extLst>
                <a:ext uri="{FF2B5EF4-FFF2-40B4-BE49-F238E27FC236}">
                  <a16:creationId xmlns:a16="http://schemas.microsoft.com/office/drawing/2014/main" id="{BA35750A-25F9-6841-BF95-FC30D3E9856A}"/>
                </a:ext>
              </a:extLst>
            </p:cNvPr>
            <p:cNvCxnSpPr>
              <a:cxnSpLocks/>
            </p:cNvCxnSpPr>
            <p:nvPr/>
          </p:nvCxnSpPr>
          <p:spPr>
            <a:xfrm flipV="1">
              <a:off x="4655840" y="4470994"/>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Ellips 47">
            <a:extLst>
              <a:ext uri="{FF2B5EF4-FFF2-40B4-BE49-F238E27FC236}">
                <a16:creationId xmlns:a16="http://schemas.microsoft.com/office/drawing/2014/main" id="{65BEB9EF-2058-024B-92F8-960E1188F77A}"/>
              </a:ext>
              <a:ext uri="{C183D7F6-B498-43B3-948B-1728B52AA6E4}">
                <adec:decorative xmlns:adec="http://schemas.microsoft.com/office/drawing/2017/decorative" val="1"/>
              </a:ext>
            </a:extLst>
          </p:cNvPr>
          <p:cNvSpPr/>
          <p:nvPr/>
        </p:nvSpPr>
        <p:spPr>
          <a:xfrm>
            <a:off x="7752184" y="3667572"/>
            <a:ext cx="1440160" cy="1440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52" name="Platshållare för text 20">
            <a:extLst>
              <a:ext uri="{FF2B5EF4-FFF2-40B4-BE49-F238E27FC236}">
                <a16:creationId xmlns:a16="http://schemas.microsoft.com/office/drawing/2014/main" id="{2AEF2DAE-DA35-5145-9CFF-68B54F7F02CA}"/>
              </a:ext>
            </a:extLst>
          </p:cNvPr>
          <p:cNvSpPr>
            <a:spLocks noGrp="1"/>
          </p:cNvSpPr>
          <p:nvPr>
            <p:ph type="body" sz="quarter" idx="35" hasCustomPrompt="1"/>
          </p:nvPr>
        </p:nvSpPr>
        <p:spPr>
          <a:xfrm>
            <a:off x="7919090" y="4549181"/>
            <a:ext cx="1110483" cy="302954"/>
          </a:xfrm>
        </p:spPr>
        <p:txBody>
          <a:bodyPr tIns="108000"/>
          <a:lstStyle>
            <a:lvl1pPr algn="ctr">
              <a:buNone/>
              <a:defRPr sz="1400" b="0">
                <a:solidFill>
                  <a:schemeClr val="bg1"/>
                </a:solidFill>
                <a:latin typeface="+mn-lt"/>
              </a:defRPr>
            </a:lvl1pPr>
          </a:lstStyle>
          <a:p>
            <a:pPr lvl="0"/>
            <a:r>
              <a:rPr lang="sv-SE"/>
              <a:t>enhet</a:t>
            </a:r>
          </a:p>
        </p:txBody>
      </p:sp>
      <p:sp>
        <p:nvSpPr>
          <p:cNvPr id="49" name="Platshållare för text 35">
            <a:extLst>
              <a:ext uri="{FF2B5EF4-FFF2-40B4-BE49-F238E27FC236}">
                <a16:creationId xmlns:a16="http://schemas.microsoft.com/office/drawing/2014/main" id="{24244F5A-5A2D-ED47-9F87-058DBF64154D}"/>
              </a:ext>
            </a:extLst>
          </p:cNvPr>
          <p:cNvSpPr>
            <a:spLocks noGrp="1"/>
          </p:cNvSpPr>
          <p:nvPr>
            <p:ph type="body" sz="quarter" idx="34" hasCustomPrompt="1"/>
          </p:nvPr>
        </p:nvSpPr>
        <p:spPr>
          <a:xfrm>
            <a:off x="7752184" y="4043850"/>
            <a:ext cx="1440160" cy="609398"/>
          </a:xfrm>
        </p:spPr>
        <p:txBody>
          <a:bodyPr tIns="0" anchor="t" anchorCtr="0"/>
          <a:lstStyle>
            <a:lvl1pPr algn="ctr">
              <a:buNone/>
              <a:defRPr sz="4400" b="1">
                <a:solidFill>
                  <a:schemeClr val="bg1"/>
                </a:solidFill>
              </a:defRPr>
            </a:lvl1pPr>
          </a:lstStyle>
          <a:p>
            <a:pPr lvl="0"/>
            <a:r>
              <a:rPr lang="sv-SE"/>
              <a:t>XX</a:t>
            </a:r>
          </a:p>
        </p:txBody>
      </p:sp>
      <p:sp>
        <p:nvSpPr>
          <p:cNvPr id="33" name="Platshållare för text 3">
            <a:extLst>
              <a:ext uri="{FF2B5EF4-FFF2-40B4-BE49-F238E27FC236}">
                <a16:creationId xmlns:a16="http://schemas.microsoft.com/office/drawing/2014/main" id="{66076E49-CA2A-7744-987B-B58E51230149}"/>
              </a:ext>
            </a:extLst>
          </p:cNvPr>
          <p:cNvSpPr>
            <a:spLocks noGrp="1"/>
          </p:cNvSpPr>
          <p:nvPr>
            <p:ph type="body" sz="quarter" idx="31" hasCustomPrompt="1"/>
          </p:nvPr>
        </p:nvSpPr>
        <p:spPr>
          <a:xfrm>
            <a:off x="9192344" y="4994894"/>
            <a:ext cx="1727566" cy="88969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51" name="Platshållare för text 20">
            <a:extLst>
              <a:ext uri="{FF2B5EF4-FFF2-40B4-BE49-F238E27FC236}">
                <a16:creationId xmlns:a16="http://schemas.microsoft.com/office/drawing/2014/main" id="{3FE48435-DED6-E54C-A145-E824E5F71989}"/>
              </a:ext>
            </a:extLst>
          </p:cNvPr>
          <p:cNvSpPr>
            <a:spLocks noGrp="1"/>
          </p:cNvSpPr>
          <p:nvPr>
            <p:ph type="body" sz="quarter" idx="28" hasCustomPrompt="1"/>
          </p:nvPr>
        </p:nvSpPr>
        <p:spPr>
          <a:xfrm>
            <a:off x="9192344" y="4671565"/>
            <a:ext cx="632658" cy="302954"/>
          </a:xfrm>
        </p:spPr>
        <p:txBody>
          <a:bodyPr tIns="108000"/>
          <a:lstStyle>
            <a:lvl1pPr algn="l">
              <a:buNone/>
              <a:defRPr sz="1400" b="1">
                <a:latin typeface="+mj-lt"/>
              </a:defRPr>
            </a:lvl1pPr>
          </a:lstStyle>
          <a:p>
            <a:pPr lvl="0"/>
            <a:r>
              <a:rPr lang="sv-SE"/>
              <a:t>Rubrik</a:t>
            </a:r>
          </a:p>
        </p:txBody>
      </p:sp>
      <p:cxnSp>
        <p:nvCxnSpPr>
          <p:cNvPr id="44" name="Rak 43">
            <a:extLst>
              <a:ext uri="{FF2B5EF4-FFF2-40B4-BE49-F238E27FC236}">
                <a16:creationId xmlns:a16="http://schemas.microsoft.com/office/drawing/2014/main" id="{C4857E1D-4602-A642-A15A-08BA7DA2E79C}"/>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Rak 45">
            <a:extLst>
              <a:ext uri="{FF2B5EF4-FFF2-40B4-BE49-F238E27FC236}">
                <a16:creationId xmlns:a16="http://schemas.microsoft.com/office/drawing/2014/main" id="{564892CC-D1A0-BE48-8C98-4E5336F30586}"/>
              </a:ext>
            </a:extLst>
          </p:cNvPr>
          <p:cNvCxnSpPr>
            <a:cxnSpLocks/>
          </p:cNvCxnSpPr>
          <p:nvPr/>
        </p:nvCxnSpPr>
        <p:spPr>
          <a:xfrm flipV="1">
            <a:off x="6522749" y="164274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Ellips 58">
            <a:extLst>
              <a:ext uri="{FF2B5EF4-FFF2-40B4-BE49-F238E27FC236}">
                <a16:creationId xmlns:a16="http://schemas.microsoft.com/office/drawing/2014/main" id="{8AF6092A-0351-1B40-BA43-D28EEB371717}"/>
              </a:ext>
              <a:ext uri="{C183D7F6-B498-43B3-948B-1728B52AA6E4}">
                <adec:decorative xmlns:adec="http://schemas.microsoft.com/office/drawing/2017/decorative" val="1"/>
              </a:ext>
            </a:extLst>
          </p:cNvPr>
          <p:cNvSpPr/>
          <p:nvPr/>
        </p:nvSpPr>
        <p:spPr>
          <a:xfrm>
            <a:off x="6859737" y="791512"/>
            <a:ext cx="1440160" cy="14401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61" name="Platshållare för text 20">
            <a:extLst>
              <a:ext uri="{FF2B5EF4-FFF2-40B4-BE49-F238E27FC236}">
                <a16:creationId xmlns:a16="http://schemas.microsoft.com/office/drawing/2014/main" id="{9DBA3691-B1A3-E849-A97F-7325D6A7B544}"/>
              </a:ext>
            </a:extLst>
          </p:cNvPr>
          <p:cNvSpPr>
            <a:spLocks noGrp="1"/>
          </p:cNvSpPr>
          <p:nvPr>
            <p:ph type="body" sz="quarter" idx="40" hasCustomPrompt="1"/>
          </p:nvPr>
        </p:nvSpPr>
        <p:spPr>
          <a:xfrm>
            <a:off x="7026643" y="1694189"/>
            <a:ext cx="1110483" cy="302954"/>
          </a:xfrm>
        </p:spPr>
        <p:txBody>
          <a:bodyPr tIns="108000"/>
          <a:lstStyle>
            <a:lvl1pPr algn="ctr">
              <a:buNone/>
              <a:defRPr sz="1400" b="0">
                <a:solidFill>
                  <a:schemeClr val="tx1"/>
                </a:solidFill>
                <a:latin typeface="+mn-lt"/>
              </a:defRPr>
            </a:lvl1pPr>
          </a:lstStyle>
          <a:p>
            <a:pPr lvl="0"/>
            <a:r>
              <a:rPr lang="sv-SE"/>
              <a:t>enhet</a:t>
            </a:r>
          </a:p>
        </p:txBody>
      </p:sp>
      <p:sp>
        <p:nvSpPr>
          <p:cNvPr id="60" name="Platshållare för text 35">
            <a:extLst>
              <a:ext uri="{FF2B5EF4-FFF2-40B4-BE49-F238E27FC236}">
                <a16:creationId xmlns:a16="http://schemas.microsoft.com/office/drawing/2014/main" id="{C2647EA1-13B3-8747-BBC4-C25E339C96B5}"/>
              </a:ext>
            </a:extLst>
          </p:cNvPr>
          <p:cNvSpPr>
            <a:spLocks noGrp="1"/>
          </p:cNvSpPr>
          <p:nvPr>
            <p:ph type="body" sz="quarter" idx="39" hasCustomPrompt="1"/>
          </p:nvPr>
        </p:nvSpPr>
        <p:spPr>
          <a:xfrm>
            <a:off x="6859737" y="1188858"/>
            <a:ext cx="1440160" cy="609398"/>
          </a:xfrm>
        </p:spPr>
        <p:txBody>
          <a:bodyPr tIns="0" anchor="t" anchorCtr="0"/>
          <a:lstStyle>
            <a:lvl1pPr algn="ctr">
              <a:buNone/>
              <a:defRPr sz="4400" b="1">
                <a:solidFill>
                  <a:schemeClr val="tx1"/>
                </a:solidFill>
              </a:defRPr>
            </a:lvl1pPr>
          </a:lstStyle>
          <a:p>
            <a:pPr lvl="0"/>
            <a:r>
              <a:rPr lang="sv-SE"/>
              <a:t>XX</a:t>
            </a:r>
          </a:p>
        </p:txBody>
      </p:sp>
      <p:sp>
        <p:nvSpPr>
          <p:cNvPr id="4" name="Platshållare för text 3">
            <a:extLst>
              <a:ext uri="{FF2B5EF4-FFF2-40B4-BE49-F238E27FC236}">
                <a16:creationId xmlns:a16="http://schemas.microsoft.com/office/drawing/2014/main" id="{5F3F7138-0D39-9E45-82E1-A29781196964}"/>
              </a:ext>
            </a:extLst>
          </p:cNvPr>
          <p:cNvSpPr>
            <a:spLocks noGrp="1"/>
          </p:cNvSpPr>
          <p:nvPr>
            <p:ph type="body" sz="quarter" idx="30" hasCustomPrompt="1"/>
          </p:nvPr>
        </p:nvSpPr>
        <p:spPr>
          <a:xfrm>
            <a:off x="8304910" y="2115625"/>
            <a:ext cx="1727566" cy="88969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53" name="Platshållare för text 20">
            <a:extLst>
              <a:ext uri="{FF2B5EF4-FFF2-40B4-BE49-F238E27FC236}">
                <a16:creationId xmlns:a16="http://schemas.microsoft.com/office/drawing/2014/main" id="{86789D0A-5940-B94A-83D2-C5B69FE2C661}"/>
              </a:ext>
            </a:extLst>
          </p:cNvPr>
          <p:cNvSpPr>
            <a:spLocks noGrp="1"/>
          </p:cNvSpPr>
          <p:nvPr>
            <p:ph type="body" sz="quarter" idx="29" hasCustomPrompt="1"/>
          </p:nvPr>
        </p:nvSpPr>
        <p:spPr>
          <a:xfrm>
            <a:off x="8308746" y="1814388"/>
            <a:ext cx="632658" cy="302954"/>
          </a:xfrm>
        </p:spPr>
        <p:txBody>
          <a:bodyPr tIns="108000"/>
          <a:lstStyle>
            <a:lvl1pPr algn="l">
              <a:buNone/>
              <a:defRPr sz="1400" b="1">
                <a:latin typeface="+mj-lt"/>
              </a:defRPr>
            </a:lvl1pPr>
          </a:lstStyle>
          <a:p>
            <a:pPr lvl="0"/>
            <a:r>
              <a:rPr lang="sv-SE"/>
              <a:t>Rubrik</a:t>
            </a:r>
          </a:p>
        </p:txBody>
      </p:sp>
      <p:grpSp>
        <p:nvGrpSpPr>
          <p:cNvPr id="3" name="Grupp 2">
            <a:extLst>
              <a:ext uri="{FF2B5EF4-FFF2-40B4-BE49-F238E27FC236}">
                <a16:creationId xmlns:a16="http://schemas.microsoft.com/office/drawing/2014/main" id="{6DB25C89-41CF-2D42-B9A2-8B0B358ACE73}"/>
              </a:ext>
            </a:extLst>
          </p:cNvPr>
          <p:cNvGrpSpPr/>
          <p:nvPr/>
        </p:nvGrpSpPr>
        <p:grpSpPr>
          <a:xfrm flipH="1">
            <a:off x="4880522" y="1717729"/>
            <a:ext cx="288032" cy="1070021"/>
            <a:chOff x="4364966" y="1054701"/>
            <a:chExt cx="288032" cy="1070021"/>
          </a:xfrm>
        </p:grpSpPr>
        <p:cxnSp>
          <p:nvCxnSpPr>
            <p:cNvPr id="39" name="Rak 38">
              <a:extLst>
                <a:ext uri="{FF2B5EF4-FFF2-40B4-BE49-F238E27FC236}">
                  <a16:creationId xmlns:a16="http://schemas.microsoft.com/office/drawing/2014/main" id="{1D12123A-0B8C-4F41-822F-0D95B142ED1F}"/>
                </a:ext>
              </a:extLst>
            </p:cNvPr>
            <p:cNvCxnSpPr/>
            <p:nvPr/>
          </p:nvCxnSpPr>
          <p:spPr>
            <a:xfrm flipV="1">
              <a:off x="4364966" y="130885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Rak 39">
              <a:extLst>
                <a:ext uri="{FF2B5EF4-FFF2-40B4-BE49-F238E27FC236}">
                  <a16:creationId xmlns:a16="http://schemas.microsoft.com/office/drawing/2014/main" id="{2BB8EF4B-21C1-0B49-BD85-B58663AFA112}"/>
                </a:ext>
              </a:extLst>
            </p:cNvPr>
            <p:cNvCxnSpPr>
              <a:cxnSpLocks/>
            </p:cNvCxnSpPr>
            <p:nvPr/>
          </p:nvCxnSpPr>
          <p:spPr>
            <a:xfrm flipV="1">
              <a:off x="4364966" y="105470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4" name="Ellips 53">
            <a:extLst>
              <a:ext uri="{FF2B5EF4-FFF2-40B4-BE49-F238E27FC236}">
                <a16:creationId xmlns:a16="http://schemas.microsoft.com/office/drawing/2014/main" id="{C11ECC78-7BF7-DF45-8625-A1B9C25604EB}"/>
              </a:ext>
              <a:ext uri="{C183D7F6-B498-43B3-948B-1728B52AA6E4}">
                <adec:decorative xmlns:adec="http://schemas.microsoft.com/office/drawing/2017/decorative" val="1"/>
              </a:ext>
            </a:extLst>
          </p:cNvPr>
          <p:cNvSpPr/>
          <p:nvPr/>
        </p:nvSpPr>
        <p:spPr>
          <a:xfrm>
            <a:off x="3388906" y="963536"/>
            <a:ext cx="1440160" cy="144016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56" name="Platshållare för text 20">
            <a:extLst>
              <a:ext uri="{FF2B5EF4-FFF2-40B4-BE49-F238E27FC236}">
                <a16:creationId xmlns:a16="http://schemas.microsoft.com/office/drawing/2014/main" id="{A0B33730-BEAD-464A-AB79-3AE0322FA70B}"/>
              </a:ext>
            </a:extLst>
          </p:cNvPr>
          <p:cNvSpPr>
            <a:spLocks noGrp="1"/>
          </p:cNvSpPr>
          <p:nvPr>
            <p:ph type="body" sz="quarter" idx="37" hasCustomPrompt="1"/>
          </p:nvPr>
        </p:nvSpPr>
        <p:spPr>
          <a:xfrm>
            <a:off x="3555812" y="1845145"/>
            <a:ext cx="1110483" cy="302954"/>
          </a:xfrm>
        </p:spPr>
        <p:txBody>
          <a:bodyPr tIns="108000"/>
          <a:lstStyle>
            <a:lvl1pPr algn="ctr">
              <a:buNone/>
              <a:defRPr sz="1400" b="0">
                <a:solidFill>
                  <a:schemeClr val="tx1"/>
                </a:solidFill>
                <a:latin typeface="+mn-lt"/>
              </a:defRPr>
            </a:lvl1pPr>
          </a:lstStyle>
          <a:p>
            <a:pPr lvl="0"/>
            <a:r>
              <a:rPr lang="sv-SE"/>
              <a:t>enhet</a:t>
            </a:r>
          </a:p>
        </p:txBody>
      </p:sp>
      <p:sp>
        <p:nvSpPr>
          <p:cNvPr id="55" name="Platshållare för text 35">
            <a:extLst>
              <a:ext uri="{FF2B5EF4-FFF2-40B4-BE49-F238E27FC236}">
                <a16:creationId xmlns:a16="http://schemas.microsoft.com/office/drawing/2014/main" id="{0AC715F5-27F5-1B49-9C28-7D4D0AD2360C}"/>
              </a:ext>
            </a:extLst>
          </p:cNvPr>
          <p:cNvSpPr>
            <a:spLocks noGrp="1"/>
          </p:cNvSpPr>
          <p:nvPr>
            <p:ph type="body" sz="quarter" idx="36" hasCustomPrompt="1"/>
          </p:nvPr>
        </p:nvSpPr>
        <p:spPr>
          <a:xfrm>
            <a:off x="3388906" y="1339814"/>
            <a:ext cx="1440160" cy="609398"/>
          </a:xfrm>
        </p:spPr>
        <p:txBody>
          <a:bodyPr tIns="0" anchor="t" anchorCtr="0"/>
          <a:lstStyle>
            <a:lvl1pPr algn="ctr">
              <a:buNone/>
              <a:defRPr sz="4400" b="1">
                <a:solidFill>
                  <a:schemeClr val="tx1"/>
                </a:solidFill>
              </a:defRPr>
            </a:lvl1pPr>
          </a:lstStyle>
          <a:p>
            <a:pPr lvl="0"/>
            <a:r>
              <a:rPr lang="sv-SE"/>
              <a:t>XX</a:t>
            </a:r>
          </a:p>
        </p:txBody>
      </p:sp>
      <p:sp>
        <p:nvSpPr>
          <p:cNvPr id="95" name="Platshållare för text 3">
            <a:extLst>
              <a:ext uri="{FF2B5EF4-FFF2-40B4-BE49-F238E27FC236}">
                <a16:creationId xmlns:a16="http://schemas.microsoft.com/office/drawing/2014/main" id="{37E8268E-050A-7A4C-A0D3-206566C1C403}"/>
              </a:ext>
            </a:extLst>
          </p:cNvPr>
          <p:cNvSpPr>
            <a:spLocks noGrp="1"/>
          </p:cNvSpPr>
          <p:nvPr>
            <p:ph type="body" sz="quarter" idx="41" hasCustomPrompt="1"/>
          </p:nvPr>
        </p:nvSpPr>
        <p:spPr>
          <a:xfrm>
            <a:off x="2927648" y="2452840"/>
            <a:ext cx="1727566" cy="88969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57" name="Platshållare för text 20">
            <a:extLst>
              <a:ext uri="{FF2B5EF4-FFF2-40B4-BE49-F238E27FC236}">
                <a16:creationId xmlns:a16="http://schemas.microsoft.com/office/drawing/2014/main" id="{7D61B13B-CA2A-0C4B-B373-D57D149FE08B}"/>
              </a:ext>
            </a:extLst>
          </p:cNvPr>
          <p:cNvSpPr>
            <a:spLocks noGrp="1"/>
          </p:cNvSpPr>
          <p:nvPr>
            <p:ph type="body" sz="quarter" idx="38" hasCustomPrompt="1"/>
          </p:nvPr>
        </p:nvSpPr>
        <p:spPr>
          <a:xfrm>
            <a:off x="2928609" y="2131669"/>
            <a:ext cx="1785968" cy="302954"/>
          </a:xfrm>
        </p:spPr>
        <p:txBody>
          <a:bodyPr tIns="108000"/>
          <a:lstStyle>
            <a:lvl1pPr algn="l">
              <a:buNone/>
              <a:defRPr sz="1400" b="1">
                <a:latin typeface="+mj-lt"/>
              </a:defRPr>
            </a:lvl1pPr>
          </a:lstStyle>
          <a:p>
            <a:pPr lvl="0"/>
            <a:r>
              <a:rPr lang="sv-SE"/>
              <a:t>Rubrik</a:t>
            </a:r>
          </a:p>
        </p:txBody>
      </p:sp>
      <p:sp>
        <p:nvSpPr>
          <p:cNvPr id="2" name="Ellips 1">
            <a:extLst>
              <a:ext uri="{FF2B5EF4-FFF2-40B4-BE49-F238E27FC236}">
                <a16:creationId xmlns:a16="http://schemas.microsoft.com/office/drawing/2014/main" id="{DBEBB572-4C78-354A-A368-07D2C06B3DBD}"/>
              </a:ext>
              <a:ext uri="{C183D7F6-B498-43B3-948B-1728B52AA6E4}">
                <adec:decorative xmlns:adec="http://schemas.microsoft.com/office/drawing/2017/decorative" val="1"/>
              </a:ext>
            </a:extLst>
          </p:cNvPr>
          <p:cNvSpPr/>
          <p:nvPr/>
        </p:nvSpPr>
        <p:spPr>
          <a:xfrm>
            <a:off x="5030189" y="2515147"/>
            <a:ext cx="1728192" cy="172819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34" name="Platshållare för innehåll 33">
            <a:extLst>
              <a:ext uri="{FF2B5EF4-FFF2-40B4-BE49-F238E27FC236}">
                <a16:creationId xmlns:a16="http://schemas.microsoft.com/office/drawing/2014/main" id="{815038D5-E605-F44D-B4CB-8DC37DA66225}"/>
              </a:ext>
            </a:extLst>
          </p:cNvPr>
          <p:cNvSpPr>
            <a:spLocks noGrp="1"/>
          </p:cNvSpPr>
          <p:nvPr>
            <p:ph sz="quarter" idx="23" hasCustomPrompt="1"/>
          </p:nvPr>
        </p:nvSpPr>
        <p:spPr>
          <a:xfrm>
            <a:off x="5125980" y="2888530"/>
            <a:ext cx="1440160" cy="995451"/>
          </a:xfrm>
        </p:spPr>
        <p:txBody>
          <a:bodyPr/>
          <a:lstStyle>
            <a:lvl1pPr algn="ctr">
              <a:buNone/>
              <a:defRPr sz="3200">
                <a:solidFill>
                  <a:schemeClr val="bg1"/>
                </a:solidFill>
              </a:defRPr>
            </a:lvl1pPr>
          </a:lstStyle>
          <a:p>
            <a:pPr lvl="0"/>
            <a:r>
              <a:rPr lang="sv-SE"/>
              <a:t>Infoga ikon</a:t>
            </a:r>
          </a:p>
        </p:txBody>
      </p:sp>
      <p:sp>
        <p:nvSpPr>
          <p:cNvPr id="21" name="Platshållare för text 20">
            <a:extLst>
              <a:ext uri="{FF2B5EF4-FFF2-40B4-BE49-F238E27FC236}">
                <a16:creationId xmlns:a16="http://schemas.microsoft.com/office/drawing/2014/main" id="{947C623B-40F5-6843-B198-A746074AC80E}"/>
              </a:ext>
            </a:extLst>
          </p:cNvPr>
          <p:cNvSpPr>
            <a:spLocks noGrp="1"/>
          </p:cNvSpPr>
          <p:nvPr>
            <p:ph type="body" sz="quarter" idx="22" hasCustomPrompt="1"/>
          </p:nvPr>
        </p:nvSpPr>
        <p:spPr>
          <a:xfrm>
            <a:off x="479425" y="1125538"/>
            <a:ext cx="3671887" cy="386054"/>
          </a:xfrm>
        </p:spPr>
        <p:txBody>
          <a:bodyPr tIns="108000"/>
          <a:lstStyle>
            <a:lvl1pPr algn="l">
              <a:buNone/>
              <a:defRPr sz="2000" b="0">
                <a:latin typeface="+mj-lt"/>
              </a:defRPr>
            </a:lvl1pPr>
          </a:lstStyle>
          <a:p>
            <a:pPr lvl="0"/>
            <a:r>
              <a:rPr lang="sv-SE"/>
              <a:t>Underrubrik</a:t>
            </a:r>
          </a:p>
        </p:txBody>
      </p:sp>
      <p:sp>
        <p:nvSpPr>
          <p:cNvPr id="45" name="Diabildsnummer">
            <a:extLst>
              <a:ext uri="{FF2B5EF4-FFF2-40B4-BE49-F238E27FC236}">
                <a16:creationId xmlns:a16="http://schemas.microsoft.com/office/drawing/2014/main" id="{0C173487-D976-8E46-BCB7-AFF88B97727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cxnSp>
        <p:nvCxnSpPr>
          <p:cNvPr id="41" name="Rak 40">
            <a:extLst>
              <a:ext uri="{FF2B5EF4-FFF2-40B4-BE49-F238E27FC236}">
                <a16:creationId xmlns:a16="http://schemas.microsoft.com/office/drawing/2014/main" id="{D242473C-6D3E-294C-B598-E8DE07690643}"/>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Rak 61">
            <a:extLst>
              <a:ext uri="{FF2B5EF4-FFF2-40B4-BE49-F238E27FC236}">
                <a16:creationId xmlns:a16="http://schemas.microsoft.com/office/drawing/2014/main" id="{81D2B85D-67BD-CC4C-A094-C39C3021D666}"/>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Platshållare för rubrik 1">
            <a:extLst>
              <a:ext uri="{FF2B5EF4-FFF2-40B4-BE49-F238E27FC236}">
                <a16:creationId xmlns:a16="http://schemas.microsoft.com/office/drawing/2014/main" id="{4108C8B0-4BEF-554E-A60C-DC26B1AEB0AF}"/>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65" name="Bildobjekt 64">
            <a:extLst>
              <a:ext uri="{FF2B5EF4-FFF2-40B4-BE49-F238E27FC236}">
                <a16:creationId xmlns:a16="http://schemas.microsoft.com/office/drawing/2014/main" id="{7980C3ED-2389-914A-8F6E-6A0D5FFA9C94}"/>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427222448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p:cSld name="1_Rubrik + infografik alt.1">
    <p:spTree>
      <p:nvGrpSpPr>
        <p:cNvPr id="1" name=""/>
        <p:cNvGrpSpPr/>
        <p:nvPr/>
      </p:nvGrpSpPr>
      <p:grpSpPr>
        <a:xfrm>
          <a:off x="0" y="0"/>
          <a:ext cx="0" cy="0"/>
          <a:chOff x="0" y="0"/>
          <a:chExt cx="0" cy="0"/>
        </a:xfrm>
      </p:grpSpPr>
      <p:grpSp>
        <p:nvGrpSpPr>
          <p:cNvPr id="12" name="Grupp 11">
            <a:extLst>
              <a:ext uri="{FF2B5EF4-FFF2-40B4-BE49-F238E27FC236}">
                <a16:creationId xmlns:a16="http://schemas.microsoft.com/office/drawing/2014/main" id="{CDAE4517-A532-1E4C-87D9-DF3ADEBE666F}"/>
              </a:ext>
            </a:extLst>
          </p:cNvPr>
          <p:cNvGrpSpPr/>
          <p:nvPr/>
        </p:nvGrpSpPr>
        <p:grpSpPr>
          <a:xfrm rot="5400000" flipV="1">
            <a:off x="4341882" y="3399703"/>
            <a:ext cx="288032" cy="1070021"/>
            <a:chOff x="4655840" y="4470994"/>
            <a:chExt cx="288032" cy="1070021"/>
          </a:xfrm>
        </p:grpSpPr>
        <p:cxnSp>
          <p:nvCxnSpPr>
            <p:cNvPr id="28" name="Rak 27">
              <a:extLst>
                <a:ext uri="{FF2B5EF4-FFF2-40B4-BE49-F238E27FC236}">
                  <a16:creationId xmlns:a16="http://schemas.microsoft.com/office/drawing/2014/main" id="{D2BB4047-3E10-C247-B8E9-71ADFB181C50}"/>
                </a:ext>
              </a:extLst>
            </p:cNvPr>
            <p:cNvCxnSpPr/>
            <p:nvPr/>
          </p:nvCxnSpPr>
          <p:spPr>
            <a:xfrm flipV="1">
              <a:off x="4655840" y="4725144"/>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ak 28">
              <a:extLst>
                <a:ext uri="{FF2B5EF4-FFF2-40B4-BE49-F238E27FC236}">
                  <a16:creationId xmlns:a16="http://schemas.microsoft.com/office/drawing/2014/main" id="{61ED094A-4077-4F4F-B990-3A501CDE185F}"/>
                </a:ext>
              </a:extLst>
            </p:cNvPr>
            <p:cNvCxnSpPr>
              <a:cxnSpLocks/>
            </p:cNvCxnSpPr>
            <p:nvPr/>
          </p:nvCxnSpPr>
          <p:spPr>
            <a:xfrm flipV="1">
              <a:off x="4655840" y="4470994"/>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Ellips 14">
            <a:extLst>
              <a:ext uri="{FF2B5EF4-FFF2-40B4-BE49-F238E27FC236}">
                <a16:creationId xmlns:a16="http://schemas.microsoft.com/office/drawing/2014/main" id="{20D8DA63-DD6E-0A4D-98BE-D9B1CC6E1244}"/>
              </a:ext>
              <a:ext uri="{C183D7F6-B498-43B3-948B-1728B52AA6E4}">
                <adec:decorative xmlns:adec="http://schemas.microsoft.com/office/drawing/2017/decorative" val="1"/>
              </a:ext>
            </a:extLst>
          </p:cNvPr>
          <p:cNvSpPr/>
          <p:nvPr/>
        </p:nvSpPr>
        <p:spPr>
          <a:xfrm>
            <a:off x="2946400" y="4078730"/>
            <a:ext cx="1440160" cy="144016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43" name="Platshållare för text 20">
            <a:extLst>
              <a:ext uri="{FF2B5EF4-FFF2-40B4-BE49-F238E27FC236}">
                <a16:creationId xmlns:a16="http://schemas.microsoft.com/office/drawing/2014/main" id="{E36DF048-E63F-3546-9CAE-29541B4D7201}"/>
              </a:ext>
            </a:extLst>
          </p:cNvPr>
          <p:cNvSpPr>
            <a:spLocks noGrp="1"/>
          </p:cNvSpPr>
          <p:nvPr>
            <p:ph type="body" sz="quarter" idx="33" hasCustomPrompt="1"/>
          </p:nvPr>
        </p:nvSpPr>
        <p:spPr>
          <a:xfrm>
            <a:off x="3094554" y="4974519"/>
            <a:ext cx="1110483" cy="302954"/>
          </a:xfrm>
        </p:spPr>
        <p:txBody>
          <a:bodyPr tIns="108000"/>
          <a:lstStyle>
            <a:lvl1pPr algn="ctr">
              <a:buNone/>
              <a:defRPr sz="1400" b="0">
                <a:solidFill>
                  <a:schemeClr val="bg1"/>
                </a:solidFill>
                <a:latin typeface="+mn-lt"/>
              </a:defRPr>
            </a:lvl1pPr>
          </a:lstStyle>
          <a:p>
            <a:pPr lvl="0"/>
            <a:r>
              <a:rPr lang="sv-SE"/>
              <a:t>enhet</a:t>
            </a:r>
          </a:p>
        </p:txBody>
      </p:sp>
      <p:sp>
        <p:nvSpPr>
          <p:cNvPr id="36" name="Platshållare för text 35">
            <a:extLst>
              <a:ext uri="{FF2B5EF4-FFF2-40B4-BE49-F238E27FC236}">
                <a16:creationId xmlns:a16="http://schemas.microsoft.com/office/drawing/2014/main" id="{39B42830-7D84-D643-9CE6-2A4412E530F7}"/>
              </a:ext>
            </a:extLst>
          </p:cNvPr>
          <p:cNvSpPr>
            <a:spLocks noGrp="1"/>
          </p:cNvSpPr>
          <p:nvPr>
            <p:ph type="body" sz="quarter" idx="24" hasCustomPrompt="1"/>
          </p:nvPr>
        </p:nvSpPr>
        <p:spPr>
          <a:xfrm>
            <a:off x="2927648" y="4469188"/>
            <a:ext cx="1440160" cy="609398"/>
          </a:xfrm>
        </p:spPr>
        <p:txBody>
          <a:bodyPr tIns="0" anchor="t" anchorCtr="0"/>
          <a:lstStyle>
            <a:lvl1pPr algn="ctr">
              <a:buNone/>
              <a:defRPr sz="4400" b="1">
                <a:solidFill>
                  <a:schemeClr val="bg1"/>
                </a:solidFill>
              </a:defRPr>
            </a:lvl1pPr>
          </a:lstStyle>
          <a:p>
            <a:pPr lvl="0"/>
            <a:r>
              <a:rPr lang="sv-SE"/>
              <a:t>XX</a:t>
            </a:r>
          </a:p>
        </p:txBody>
      </p:sp>
      <p:sp>
        <p:nvSpPr>
          <p:cNvPr id="50" name="Underrubrik 2">
            <a:extLst>
              <a:ext uri="{FF2B5EF4-FFF2-40B4-BE49-F238E27FC236}">
                <a16:creationId xmlns:a16="http://schemas.microsoft.com/office/drawing/2014/main" id="{B271D6AC-9D54-844D-AF88-5E35A0D3A464}"/>
              </a:ext>
            </a:extLst>
          </p:cNvPr>
          <p:cNvSpPr>
            <a:spLocks noGrp="1"/>
          </p:cNvSpPr>
          <p:nvPr>
            <p:ph type="subTitle" idx="1" hasCustomPrompt="1"/>
          </p:nvPr>
        </p:nvSpPr>
        <p:spPr>
          <a:xfrm>
            <a:off x="4381079" y="5424668"/>
            <a:ext cx="1786929" cy="884652"/>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42" name="Platshållare för text 20">
            <a:extLst>
              <a:ext uri="{FF2B5EF4-FFF2-40B4-BE49-F238E27FC236}">
                <a16:creationId xmlns:a16="http://schemas.microsoft.com/office/drawing/2014/main" id="{EDB080A0-9523-7349-B67D-D08161AA4D61}"/>
              </a:ext>
            </a:extLst>
          </p:cNvPr>
          <p:cNvSpPr>
            <a:spLocks noGrp="1"/>
          </p:cNvSpPr>
          <p:nvPr>
            <p:ph type="body" sz="quarter" idx="27" hasCustomPrompt="1"/>
          </p:nvPr>
        </p:nvSpPr>
        <p:spPr>
          <a:xfrm>
            <a:off x="4382040" y="5107732"/>
            <a:ext cx="1785968" cy="302954"/>
          </a:xfrm>
        </p:spPr>
        <p:txBody>
          <a:bodyPr tIns="108000"/>
          <a:lstStyle>
            <a:lvl1pPr algn="l">
              <a:buNone/>
              <a:defRPr sz="1400" b="1">
                <a:latin typeface="+mj-lt"/>
              </a:defRPr>
            </a:lvl1pPr>
          </a:lstStyle>
          <a:p>
            <a:pPr lvl="0"/>
            <a:r>
              <a:rPr lang="sv-SE"/>
              <a:t>Rubrik</a:t>
            </a:r>
          </a:p>
        </p:txBody>
      </p:sp>
      <p:grpSp>
        <p:nvGrpSpPr>
          <p:cNvPr id="30" name="Grupp 29">
            <a:extLst>
              <a:ext uri="{FF2B5EF4-FFF2-40B4-BE49-F238E27FC236}">
                <a16:creationId xmlns:a16="http://schemas.microsoft.com/office/drawing/2014/main" id="{AA1547F2-CA50-EB45-BEC2-93CB4F337D5E}"/>
              </a:ext>
            </a:extLst>
          </p:cNvPr>
          <p:cNvGrpSpPr/>
          <p:nvPr/>
        </p:nvGrpSpPr>
        <p:grpSpPr>
          <a:xfrm rot="16200000" flipH="1" flipV="1">
            <a:off x="7226335" y="3167424"/>
            <a:ext cx="288032" cy="1070021"/>
            <a:chOff x="4655840" y="4470994"/>
            <a:chExt cx="288032" cy="1070021"/>
          </a:xfrm>
        </p:grpSpPr>
        <p:cxnSp>
          <p:nvCxnSpPr>
            <p:cNvPr id="31" name="Rak 30">
              <a:extLst>
                <a:ext uri="{FF2B5EF4-FFF2-40B4-BE49-F238E27FC236}">
                  <a16:creationId xmlns:a16="http://schemas.microsoft.com/office/drawing/2014/main" id="{841A198E-0BA1-604B-B44D-8D27F9B96B44}"/>
                </a:ext>
              </a:extLst>
            </p:cNvPr>
            <p:cNvCxnSpPr/>
            <p:nvPr/>
          </p:nvCxnSpPr>
          <p:spPr>
            <a:xfrm flipV="1">
              <a:off x="4655840" y="4725144"/>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Rak 31">
              <a:extLst>
                <a:ext uri="{FF2B5EF4-FFF2-40B4-BE49-F238E27FC236}">
                  <a16:creationId xmlns:a16="http://schemas.microsoft.com/office/drawing/2014/main" id="{BA35750A-25F9-6841-BF95-FC30D3E9856A}"/>
                </a:ext>
              </a:extLst>
            </p:cNvPr>
            <p:cNvCxnSpPr>
              <a:cxnSpLocks/>
            </p:cNvCxnSpPr>
            <p:nvPr/>
          </p:nvCxnSpPr>
          <p:spPr>
            <a:xfrm flipV="1">
              <a:off x="4655840" y="4470994"/>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Ellips 47">
            <a:extLst>
              <a:ext uri="{FF2B5EF4-FFF2-40B4-BE49-F238E27FC236}">
                <a16:creationId xmlns:a16="http://schemas.microsoft.com/office/drawing/2014/main" id="{65BEB9EF-2058-024B-92F8-960E1188F77A}"/>
              </a:ext>
              <a:ext uri="{C183D7F6-B498-43B3-948B-1728B52AA6E4}">
                <adec:decorative xmlns:adec="http://schemas.microsoft.com/office/drawing/2017/decorative" val="1"/>
              </a:ext>
            </a:extLst>
          </p:cNvPr>
          <p:cNvSpPr/>
          <p:nvPr/>
        </p:nvSpPr>
        <p:spPr>
          <a:xfrm>
            <a:off x="7752184" y="3667572"/>
            <a:ext cx="1440160" cy="14401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52" name="Platshållare för text 20">
            <a:extLst>
              <a:ext uri="{FF2B5EF4-FFF2-40B4-BE49-F238E27FC236}">
                <a16:creationId xmlns:a16="http://schemas.microsoft.com/office/drawing/2014/main" id="{2AEF2DAE-DA35-5145-9CFF-68B54F7F02CA}"/>
              </a:ext>
            </a:extLst>
          </p:cNvPr>
          <p:cNvSpPr>
            <a:spLocks noGrp="1"/>
          </p:cNvSpPr>
          <p:nvPr>
            <p:ph type="body" sz="quarter" idx="35" hasCustomPrompt="1"/>
          </p:nvPr>
        </p:nvSpPr>
        <p:spPr>
          <a:xfrm>
            <a:off x="7919090" y="4549181"/>
            <a:ext cx="1110483" cy="302954"/>
          </a:xfrm>
        </p:spPr>
        <p:txBody>
          <a:bodyPr tIns="108000"/>
          <a:lstStyle>
            <a:lvl1pPr algn="ctr">
              <a:buNone/>
              <a:defRPr sz="1400" b="0">
                <a:solidFill>
                  <a:schemeClr val="bg1"/>
                </a:solidFill>
                <a:latin typeface="+mn-lt"/>
              </a:defRPr>
            </a:lvl1pPr>
          </a:lstStyle>
          <a:p>
            <a:pPr lvl="0"/>
            <a:r>
              <a:rPr lang="sv-SE"/>
              <a:t>enhet</a:t>
            </a:r>
          </a:p>
        </p:txBody>
      </p:sp>
      <p:sp>
        <p:nvSpPr>
          <p:cNvPr id="49" name="Platshållare för text 35">
            <a:extLst>
              <a:ext uri="{FF2B5EF4-FFF2-40B4-BE49-F238E27FC236}">
                <a16:creationId xmlns:a16="http://schemas.microsoft.com/office/drawing/2014/main" id="{24244F5A-5A2D-ED47-9F87-058DBF64154D}"/>
              </a:ext>
            </a:extLst>
          </p:cNvPr>
          <p:cNvSpPr>
            <a:spLocks noGrp="1"/>
          </p:cNvSpPr>
          <p:nvPr>
            <p:ph type="body" sz="quarter" idx="34" hasCustomPrompt="1"/>
          </p:nvPr>
        </p:nvSpPr>
        <p:spPr>
          <a:xfrm>
            <a:off x="7752184" y="4043850"/>
            <a:ext cx="1440160" cy="609398"/>
          </a:xfrm>
        </p:spPr>
        <p:txBody>
          <a:bodyPr tIns="0" anchor="t" anchorCtr="0"/>
          <a:lstStyle>
            <a:lvl1pPr algn="ctr">
              <a:buNone/>
              <a:defRPr sz="4400" b="1">
                <a:solidFill>
                  <a:schemeClr val="bg1"/>
                </a:solidFill>
              </a:defRPr>
            </a:lvl1pPr>
          </a:lstStyle>
          <a:p>
            <a:pPr lvl="0"/>
            <a:r>
              <a:rPr lang="sv-SE"/>
              <a:t>XX</a:t>
            </a:r>
          </a:p>
        </p:txBody>
      </p:sp>
      <p:sp>
        <p:nvSpPr>
          <p:cNvPr id="33" name="Platshållare för text 3">
            <a:extLst>
              <a:ext uri="{FF2B5EF4-FFF2-40B4-BE49-F238E27FC236}">
                <a16:creationId xmlns:a16="http://schemas.microsoft.com/office/drawing/2014/main" id="{66076E49-CA2A-7744-987B-B58E51230149}"/>
              </a:ext>
            </a:extLst>
          </p:cNvPr>
          <p:cNvSpPr>
            <a:spLocks noGrp="1"/>
          </p:cNvSpPr>
          <p:nvPr>
            <p:ph type="body" sz="quarter" idx="31" hasCustomPrompt="1"/>
          </p:nvPr>
        </p:nvSpPr>
        <p:spPr>
          <a:xfrm>
            <a:off x="9192344" y="4994894"/>
            <a:ext cx="1727566" cy="88969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51" name="Platshållare för text 20">
            <a:extLst>
              <a:ext uri="{FF2B5EF4-FFF2-40B4-BE49-F238E27FC236}">
                <a16:creationId xmlns:a16="http://schemas.microsoft.com/office/drawing/2014/main" id="{3FE48435-DED6-E54C-A145-E824E5F71989}"/>
              </a:ext>
            </a:extLst>
          </p:cNvPr>
          <p:cNvSpPr>
            <a:spLocks noGrp="1"/>
          </p:cNvSpPr>
          <p:nvPr>
            <p:ph type="body" sz="quarter" idx="28" hasCustomPrompt="1"/>
          </p:nvPr>
        </p:nvSpPr>
        <p:spPr>
          <a:xfrm>
            <a:off x="9192344" y="4671565"/>
            <a:ext cx="632658" cy="302954"/>
          </a:xfrm>
        </p:spPr>
        <p:txBody>
          <a:bodyPr tIns="108000"/>
          <a:lstStyle>
            <a:lvl1pPr algn="l">
              <a:buNone/>
              <a:defRPr sz="1400" b="1">
                <a:latin typeface="+mj-lt"/>
              </a:defRPr>
            </a:lvl1pPr>
          </a:lstStyle>
          <a:p>
            <a:pPr lvl="0"/>
            <a:r>
              <a:rPr lang="sv-SE"/>
              <a:t>Rubrik</a:t>
            </a:r>
          </a:p>
        </p:txBody>
      </p:sp>
      <p:cxnSp>
        <p:nvCxnSpPr>
          <p:cNvPr id="44" name="Rak 43">
            <a:extLst>
              <a:ext uri="{FF2B5EF4-FFF2-40B4-BE49-F238E27FC236}">
                <a16:creationId xmlns:a16="http://schemas.microsoft.com/office/drawing/2014/main" id="{C4857E1D-4602-A642-A15A-08BA7DA2E79C}"/>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Rak 45">
            <a:extLst>
              <a:ext uri="{FF2B5EF4-FFF2-40B4-BE49-F238E27FC236}">
                <a16:creationId xmlns:a16="http://schemas.microsoft.com/office/drawing/2014/main" id="{564892CC-D1A0-BE48-8C98-4E5336F30586}"/>
              </a:ext>
            </a:extLst>
          </p:cNvPr>
          <p:cNvCxnSpPr>
            <a:cxnSpLocks/>
          </p:cNvCxnSpPr>
          <p:nvPr/>
        </p:nvCxnSpPr>
        <p:spPr>
          <a:xfrm flipV="1">
            <a:off x="6522749" y="164274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Ellips 58">
            <a:extLst>
              <a:ext uri="{FF2B5EF4-FFF2-40B4-BE49-F238E27FC236}">
                <a16:creationId xmlns:a16="http://schemas.microsoft.com/office/drawing/2014/main" id="{8AF6092A-0351-1B40-BA43-D28EEB371717}"/>
              </a:ext>
              <a:ext uri="{C183D7F6-B498-43B3-948B-1728B52AA6E4}">
                <adec:decorative xmlns:adec="http://schemas.microsoft.com/office/drawing/2017/decorative" val="1"/>
              </a:ext>
            </a:extLst>
          </p:cNvPr>
          <p:cNvSpPr/>
          <p:nvPr/>
        </p:nvSpPr>
        <p:spPr>
          <a:xfrm>
            <a:off x="6709837" y="791512"/>
            <a:ext cx="1440160" cy="14401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61" name="Platshållare för text 20">
            <a:extLst>
              <a:ext uri="{FF2B5EF4-FFF2-40B4-BE49-F238E27FC236}">
                <a16:creationId xmlns:a16="http://schemas.microsoft.com/office/drawing/2014/main" id="{9DBA3691-B1A3-E849-A97F-7325D6A7B544}"/>
              </a:ext>
            </a:extLst>
          </p:cNvPr>
          <p:cNvSpPr>
            <a:spLocks noGrp="1"/>
          </p:cNvSpPr>
          <p:nvPr>
            <p:ph type="body" sz="quarter" idx="40" hasCustomPrompt="1"/>
          </p:nvPr>
        </p:nvSpPr>
        <p:spPr>
          <a:xfrm>
            <a:off x="6876743" y="1694189"/>
            <a:ext cx="1110483" cy="302954"/>
          </a:xfrm>
        </p:spPr>
        <p:txBody>
          <a:bodyPr tIns="108000"/>
          <a:lstStyle>
            <a:lvl1pPr algn="ctr">
              <a:buNone/>
              <a:defRPr sz="1400" b="0">
                <a:solidFill>
                  <a:schemeClr val="tx1"/>
                </a:solidFill>
                <a:latin typeface="+mn-lt"/>
              </a:defRPr>
            </a:lvl1pPr>
          </a:lstStyle>
          <a:p>
            <a:pPr lvl="0"/>
            <a:r>
              <a:rPr lang="sv-SE"/>
              <a:t>enhet</a:t>
            </a:r>
          </a:p>
        </p:txBody>
      </p:sp>
      <p:sp>
        <p:nvSpPr>
          <p:cNvPr id="60" name="Platshållare för text 35">
            <a:extLst>
              <a:ext uri="{FF2B5EF4-FFF2-40B4-BE49-F238E27FC236}">
                <a16:creationId xmlns:a16="http://schemas.microsoft.com/office/drawing/2014/main" id="{C2647EA1-13B3-8747-BBC4-C25E339C96B5}"/>
              </a:ext>
            </a:extLst>
          </p:cNvPr>
          <p:cNvSpPr>
            <a:spLocks noGrp="1"/>
          </p:cNvSpPr>
          <p:nvPr>
            <p:ph type="body" sz="quarter" idx="39" hasCustomPrompt="1"/>
          </p:nvPr>
        </p:nvSpPr>
        <p:spPr>
          <a:xfrm>
            <a:off x="6709837" y="1188858"/>
            <a:ext cx="1440160" cy="609398"/>
          </a:xfrm>
        </p:spPr>
        <p:txBody>
          <a:bodyPr tIns="0" anchor="t" anchorCtr="0"/>
          <a:lstStyle>
            <a:lvl1pPr algn="ctr">
              <a:buNone/>
              <a:defRPr sz="4400" b="1">
                <a:solidFill>
                  <a:schemeClr val="tx1"/>
                </a:solidFill>
              </a:defRPr>
            </a:lvl1pPr>
          </a:lstStyle>
          <a:p>
            <a:pPr lvl="0"/>
            <a:r>
              <a:rPr lang="sv-SE"/>
              <a:t>XX</a:t>
            </a:r>
          </a:p>
        </p:txBody>
      </p:sp>
      <p:sp>
        <p:nvSpPr>
          <p:cNvPr id="4" name="Platshållare för text 3">
            <a:extLst>
              <a:ext uri="{FF2B5EF4-FFF2-40B4-BE49-F238E27FC236}">
                <a16:creationId xmlns:a16="http://schemas.microsoft.com/office/drawing/2014/main" id="{5F3F7138-0D39-9E45-82E1-A29781196964}"/>
              </a:ext>
            </a:extLst>
          </p:cNvPr>
          <p:cNvSpPr>
            <a:spLocks noGrp="1"/>
          </p:cNvSpPr>
          <p:nvPr>
            <p:ph type="body" sz="quarter" idx="30" hasCustomPrompt="1"/>
          </p:nvPr>
        </p:nvSpPr>
        <p:spPr>
          <a:xfrm>
            <a:off x="8155010" y="2115625"/>
            <a:ext cx="1727566" cy="88969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53" name="Platshållare för text 20">
            <a:extLst>
              <a:ext uri="{FF2B5EF4-FFF2-40B4-BE49-F238E27FC236}">
                <a16:creationId xmlns:a16="http://schemas.microsoft.com/office/drawing/2014/main" id="{86789D0A-5940-B94A-83D2-C5B69FE2C661}"/>
              </a:ext>
            </a:extLst>
          </p:cNvPr>
          <p:cNvSpPr>
            <a:spLocks noGrp="1"/>
          </p:cNvSpPr>
          <p:nvPr>
            <p:ph type="body" sz="quarter" idx="29" hasCustomPrompt="1"/>
          </p:nvPr>
        </p:nvSpPr>
        <p:spPr>
          <a:xfrm>
            <a:off x="8158846" y="1814388"/>
            <a:ext cx="632658" cy="302954"/>
          </a:xfrm>
        </p:spPr>
        <p:txBody>
          <a:bodyPr tIns="108000"/>
          <a:lstStyle>
            <a:lvl1pPr algn="l">
              <a:buNone/>
              <a:defRPr sz="1400" b="1">
                <a:latin typeface="+mj-lt"/>
              </a:defRPr>
            </a:lvl1pPr>
          </a:lstStyle>
          <a:p>
            <a:pPr lvl="0"/>
            <a:r>
              <a:rPr lang="sv-SE"/>
              <a:t>Rubrik</a:t>
            </a:r>
          </a:p>
        </p:txBody>
      </p:sp>
      <p:sp>
        <p:nvSpPr>
          <p:cNvPr id="2" name="Ellips 1">
            <a:extLst>
              <a:ext uri="{FF2B5EF4-FFF2-40B4-BE49-F238E27FC236}">
                <a16:creationId xmlns:a16="http://schemas.microsoft.com/office/drawing/2014/main" id="{DBEBB572-4C78-354A-A368-07D2C06B3DBD}"/>
              </a:ext>
              <a:ext uri="{C183D7F6-B498-43B3-948B-1728B52AA6E4}">
                <adec:decorative xmlns:adec="http://schemas.microsoft.com/office/drawing/2017/decorative" val="1"/>
              </a:ext>
            </a:extLst>
          </p:cNvPr>
          <p:cNvSpPr/>
          <p:nvPr/>
        </p:nvSpPr>
        <p:spPr>
          <a:xfrm>
            <a:off x="5030189" y="2515147"/>
            <a:ext cx="1728192" cy="172819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34" name="Platshållare för innehåll 33">
            <a:extLst>
              <a:ext uri="{FF2B5EF4-FFF2-40B4-BE49-F238E27FC236}">
                <a16:creationId xmlns:a16="http://schemas.microsoft.com/office/drawing/2014/main" id="{815038D5-E605-F44D-B4CB-8DC37DA66225}"/>
              </a:ext>
            </a:extLst>
          </p:cNvPr>
          <p:cNvSpPr>
            <a:spLocks noGrp="1"/>
          </p:cNvSpPr>
          <p:nvPr>
            <p:ph sz="quarter" idx="23" hasCustomPrompt="1"/>
          </p:nvPr>
        </p:nvSpPr>
        <p:spPr>
          <a:xfrm>
            <a:off x="5125980" y="2888530"/>
            <a:ext cx="1440160" cy="995451"/>
          </a:xfrm>
        </p:spPr>
        <p:txBody>
          <a:bodyPr/>
          <a:lstStyle>
            <a:lvl1pPr algn="ctr">
              <a:buNone/>
              <a:defRPr sz="3200">
                <a:solidFill>
                  <a:schemeClr val="bg1"/>
                </a:solidFill>
              </a:defRPr>
            </a:lvl1pPr>
          </a:lstStyle>
          <a:p>
            <a:pPr lvl="0"/>
            <a:r>
              <a:rPr lang="sv-SE"/>
              <a:t>Infoga ikon</a:t>
            </a:r>
          </a:p>
        </p:txBody>
      </p:sp>
      <p:sp>
        <p:nvSpPr>
          <p:cNvPr id="21" name="Platshållare för text 20">
            <a:extLst>
              <a:ext uri="{FF2B5EF4-FFF2-40B4-BE49-F238E27FC236}">
                <a16:creationId xmlns:a16="http://schemas.microsoft.com/office/drawing/2014/main" id="{947C623B-40F5-6843-B198-A746074AC80E}"/>
              </a:ext>
            </a:extLst>
          </p:cNvPr>
          <p:cNvSpPr>
            <a:spLocks noGrp="1"/>
          </p:cNvSpPr>
          <p:nvPr>
            <p:ph type="body" sz="quarter" idx="22" hasCustomPrompt="1"/>
          </p:nvPr>
        </p:nvSpPr>
        <p:spPr>
          <a:xfrm>
            <a:off x="479425" y="1125538"/>
            <a:ext cx="3671887" cy="386054"/>
          </a:xfrm>
        </p:spPr>
        <p:txBody>
          <a:bodyPr tIns="108000"/>
          <a:lstStyle>
            <a:lvl1pPr algn="l">
              <a:buNone/>
              <a:defRPr sz="2000" b="0">
                <a:latin typeface="+mj-lt"/>
              </a:defRPr>
            </a:lvl1pPr>
          </a:lstStyle>
          <a:p>
            <a:pPr lvl="0"/>
            <a:r>
              <a:rPr lang="sv-SE"/>
              <a:t>Underrubrik</a:t>
            </a:r>
          </a:p>
        </p:txBody>
      </p:sp>
      <p:sp>
        <p:nvSpPr>
          <p:cNvPr id="45" name="Diabildsnummer">
            <a:extLst>
              <a:ext uri="{FF2B5EF4-FFF2-40B4-BE49-F238E27FC236}">
                <a16:creationId xmlns:a16="http://schemas.microsoft.com/office/drawing/2014/main" id="{0C173487-D976-8E46-BCB7-AFF88B97727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cxnSp>
        <p:nvCxnSpPr>
          <p:cNvPr id="41" name="Rak 40">
            <a:extLst>
              <a:ext uri="{FF2B5EF4-FFF2-40B4-BE49-F238E27FC236}">
                <a16:creationId xmlns:a16="http://schemas.microsoft.com/office/drawing/2014/main" id="{D242473C-6D3E-294C-B598-E8DE07690643}"/>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Rak 46">
            <a:extLst>
              <a:ext uri="{FF2B5EF4-FFF2-40B4-BE49-F238E27FC236}">
                <a16:creationId xmlns:a16="http://schemas.microsoft.com/office/drawing/2014/main" id="{74158C79-7041-A34D-BEF8-79FACB905242}"/>
              </a:ext>
            </a:extLst>
          </p:cNvPr>
          <p:cNvCxnSpPr>
            <a:cxnSpLocks/>
          </p:cNvCxnSpPr>
          <p:nvPr/>
        </p:nvCxnSpPr>
        <p:spPr>
          <a:xfrm flipV="1">
            <a:off x="6522749" y="164274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Rak 61">
            <a:extLst>
              <a:ext uri="{FF2B5EF4-FFF2-40B4-BE49-F238E27FC236}">
                <a16:creationId xmlns:a16="http://schemas.microsoft.com/office/drawing/2014/main" id="{81D2B85D-67BD-CC4C-A094-C39C3021D666}"/>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Rak 62">
            <a:extLst>
              <a:ext uri="{FF2B5EF4-FFF2-40B4-BE49-F238E27FC236}">
                <a16:creationId xmlns:a16="http://schemas.microsoft.com/office/drawing/2014/main" id="{AA2AAF05-A2A7-8948-A66A-C7B901D01679}"/>
              </a:ext>
            </a:extLst>
          </p:cNvPr>
          <p:cNvCxnSpPr>
            <a:cxnSpLocks/>
          </p:cNvCxnSpPr>
          <p:nvPr/>
        </p:nvCxnSpPr>
        <p:spPr>
          <a:xfrm flipV="1">
            <a:off x="6522749" y="164274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latshållare för rubrik 1">
            <a:extLst>
              <a:ext uri="{FF2B5EF4-FFF2-40B4-BE49-F238E27FC236}">
                <a16:creationId xmlns:a16="http://schemas.microsoft.com/office/drawing/2014/main" id="{D032686B-2067-C14D-8029-50D3650018C3}"/>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38" name="Bildobjekt 37">
            <a:extLst>
              <a:ext uri="{FF2B5EF4-FFF2-40B4-BE49-F238E27FC236}">
                <a16:creationId xmlns:a16="http://schemas.microsoft.com/office/drawing/2014/main" id="{41EFFBF0-9FC5-1A48-99FE-270863A289F5}"/>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800641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Försättsblad">
    <p:spTree>
      <p:nvGrpSpPr>
        <p:cNvPr id="1" name=""/>
        <p:cNvGrpSpPr/>
        <p:nvPr/>
      </p:nvGrpSpPr>
      <p:grpSpPr>
        <a:xfrm>
          <a:off x="0" y="0"/>
          <a:ext cx="0" cy="0"/>
          <a:chOff x="0" y="0"/>
          <a:chExt cx="0" cy="0"/>
        </a:xfrm>
      </p:grpSpPr>
      <p:sp>
        <p:nvSpPr>
          <p:cNvPr id="13" name="Rektangel 12">
            <a:extLst>
              <a:ext uri="{FF2B5EF4-FFF2-40B4-BE49-F238E27FC236}">
                <a16:creationId xmlns:a16="http://schemas.microsoft.com/office/drawing/2014/main" id="{5D04D145-7D15-414C-9F7B-3E0816E76C93}"/>
              </a:ext>
              <a:ext uri="{C183D7F6-B498-43B3-948B-1728B52AA6E4}">
                <adec:decorative xmlns:adec="http://schemas.microsoft.com/office/drawing/2017/decorative" val="1"/>
              </a:ext>
            </a:extLst>
          </p:cNvPr>
          <p:cNvSpPr>
            <a:spLocks/>
          </p:cNvSpPr>
          <p:nvPr/>
        </p:nvSpPr>
        <p:spPr>
          <a:xfrm>
            <a:off x="9531878" y="0"/>
            <a:ext cx="266059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17" name="Rektangel 16">
            <a:extLst>
              <a:ext uri="{FF2B5EF4-FFF2-40B4-BE49-F238E27FC236}">
                <a16:creationId xmlns:a16="http://schemas.microsoft.com/office/drawing/2014/main" id="{3AC8DF4D-054B-E84B-8088-96CC83701FC1}"/>
              </a:ext>
              <a:ext uri="{C183D7F6-B498-43B3-948B-1728B52AA6E4}">
                <adec:decorative xmlns:adec="http://schemas.microsoft.com/office/drawing/2017/decorative" val="1"/>
              </a:ext>
            </a:extLst>
          </p:cNvPr>
          <p:cNvSpPr/>
          <p:nvPr/>
        </p:nvSpPr>
        <p:spPr>
          <a:xfrm>
            <a:off x="9158288" y="0"/>
            <a:ext cx="37359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BDDFD3"/>
              </a:solidFill>
            </a:endParaRPr>
          </a:p>
        </p:txBody>
      </p:sp>
      <p:sp>
        <p:nvSpPr>
          <p:cNvPr id="10" name="Platshållare för bild 9">
            <a:extLst>
              <a:ext uri="{FF2B5EF4-FFF2-40B4-BE49-F238E27FC236}">
                <a16:creationId xmlns:a16="http://schemas.microsoft.com/office/drawing/2014/main" id="{897B12C4-A124-5F4F-A42B-E44D8DA44050}"/>
              </a:ext>
            </a:extLst>
          </p:cNvPr>
          <p:cNvSpPr>
            <a:spLocks noGrp="1"/>
          </p:cNvSpPr>
          <p:nvPr>
            <p:ph type="pic" sz="quarter" idx="21"/>
          </p:nvPr>
        </p:nvSpPr>
        <p:spPr>
          <a:xfrm>
            <a:off x="6096000" y="0"/>
            <a:ext cx="3062288" cy="6858000"/>
          </a:xfrm>
        </p:spPr>
        <p:txBody>
          <a:bodyPr/>
          <a:lstStyle/>
          <a:p>
            <a:r>
              <a:rPr lang="sv-SE"/>
              <a:t>Klicka på ikonen för att lägga till en bild</a:t>
            </a:r>
          </a:p>
        </p:txBody>
      </p:sp>
      <p:sp>
        <p:nvSpPr>
          <p:cNvPr id="11" name="textruta 10">
            <a:extLst>
              <a:ext uri="{FF2B5EF4-FFF2-40B4-BE49-F238E27FC236}">
                <a16:creationId xmlns:a16="http://schemas.microsoft.com/office/drawing/2014/main" id="{880FC489-01E8-3D49-A8F7-7A7A258DA76D}"/>
              </a:ext>
            </a:extLst>
          </p:cNvPr>
          <p:cNvSpPr txBox="1"/>
          <p:nvPr/>
        </p:nvSpPr>
        <p:spPr>
          <a:xfrm>
            <a:off x="6144380" y="6568564"/>
            <a:ext cx="1780674" cy="230832"/>
          </a:xfrm>
          <a:prstGeom prst="rect">
            <a:avLst/>
          </a:prstGeom>
          <a:noFill/>
        </p:spPr>
        <p:txBody>
          <a:bodyPr wrap="square" rtlCol="0">
            <a:spAutoFit/>
          </a:bodyPr>
          <a:lstStyle/>
          <a:p>
            <a:r>
              <a:rPr lang="sv-SE" sz="900" i="1">
                <a:solidFill>
                  <a:srgbClr val="FFFFFF"/>
                </a:solidFill>
              </a:rPr>
              <a:t>Fotograf:</a:t>
            </a:r>
          </a:p>
        </p:txBody>
      </p:sp>
      <p:sp>
        <p:nvSpPr>
          <p:cNvPr id="14" name="Underrubrik 2">
            <a:extLst>
              <a:ext uri="{FF2B5EF4-FFF2-40B4-BE49-F238E27FC236}">
                <a16:creationId xmlns:a16="http://schemas.microsoft.com/office/drawing/2014/main" id="{26D65F3E-BBCA-0E44-8983-FCB1393760B7}"/>
              </a:ext>
            </a:extLst>
          </p:cNvPr>
          <p:cNvSpPr>
            <a:spLocks noGrp="1"/>
          </p:cNvSpPr>
          <p:nvPr>
            <p:ph type="subTitle" idx="1" hasCustomPrompt="1"/>
          </p:nvPr>
        </p:nvSpPr>
        <p:spPr>
          <a:xfrm>
            <a:off x="506540" y="2681814"/>
            <a:ext cx="4844683" cy="851750"/>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text om ämnet. Inte längre än detta. Var kort och get to the </a:t>
            </a:r>
            <a:r>
              <a:rPr lang="sv-SE" err="1"/>
              <a:t>point</a:t>
            </a:r>
            <a:r>
              <a:rPr lang="sv-SE"/>
              <a:t>! Här skriver du text om ämnet. </a:t>
            </a:r>
          </a:p>
        </p:txBody>
      </p:sp>
      <p:cxnSp>
        <p:nvCxnSpPr>
          <p:cNvPr id="16" name="Rak 15">
            <a:extLst>
              <a:ext uri="{FF2B5EF4-FFF2-40B4-BE49-F238E27FC236}">
                <a16:creationId xmlns:a16="http://schemas.microsoft.com/office/drawing/2014/main" id="{5A52F70D-B8B5-D846-964B-3A6B4396015E}"/>
              </a:ext>
              <a:ext uri="{C183D7F6-B498-43B3-948B-1728B52AA6E4}">
                <adec:decorative xmlns:adec="http://schemas.microsoft.com/office/drawing/2017/decorative" val="1"/>
              </a:ext>
            </a:extLst>
          </p:cNvPr>
          <p:cNvCxnSpPr>
            <a:cxnSpLocks/>
          </p:cNvCxnSpPr>
          <p:nvPr/>
        </p:nvCxnSpPr>
        <p:spPr>
          <a:xfrm>
            <a:off x="506540" y="2525452"/>
            <a:ext cx="4844683"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12" name="Rubrik 1">
            <a:extLst>
              <a:ext uri="{FF2B5EF4-FFF2-40B4-BE49-F238E27FC236}">
                <a16:creationId xmlns:a16="http://schemas.microsoft.com/office/drawing/2014/main" id="{30E99401-8F01-3043-A043-0CEF59D0834A}"/>
              </a:ext>
            </a:extLst>
          </p:cNvPr>
          <p:cNvSpPr>
            <a:spLocks noGrp="1"/>
          </p:cNvSpPr>
          <p:nvPr>
            <p:ph type="ctrTitle" hasCustomPrompt="1"/>
          </p:nvPr>
        </p:nvSpPr>
        <p:spPr>
          <a:xfrm>
            <a:off x="503420" y="1134545"/>
            <a:ext cx="4844683" cy="1246495"/>
          </a:xfrm>
        </p:spPr>
        <p:txBody>
          <a:bodyPr lIns="0" tIns="0" rIns="0" bIns="0" anchor="b"/>
          <a:lstStyle>
            <a:lvl1pPr algn="l">
              <a:defRPr sz="4500" b="1">
                <a:solidFill>
                  <a:schemeClr val="tx1"/>
                </a:solidFill>
                <a:latin typeface="+mj-lt"/>
              </a:defRPr>
            </a:lvl1pPr>
          </a:lstStyle>
          <a:p>
            <a:r>
              <a:rPr lang="sv-SE"/>
              <a:t>Större rubrik</a:t>
            </a:r>
            <a:br>
              <a:rPr lang="sv-SE"/>
            </a:br>
            <a:r>
              <a:rPr lang="sv-SE"/>
              <a:t>som tar plats</a:t>
            </a:r>
          </a:p>
        </p:txBody>
      </p:sp>
      <p:sp>
        <p:nvSpPr>
          <p:cNvPr id="20" name="Sidnummer">
            <a:extLst>
              <a:ext uri="{FF2B5EF4-FFF2-40B4-BE49-F238E27FC236}">
                <a16:creationId xmlns:a16="http://schemas.microsoft.com/office/drawing/2014/main" id="{34911EC9-9930-BE47-B598-E93955DA095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9" name="textruta 18">
            <a:extLst>
              <a:ext uri="{FF2B5EF4-FFF2-40B4-BE49-F238E27FC236}">
                <a16:creationId xmlns:a16="http://schemas.microsoft.com/office/drawing/2014/main" id="{CE6A9789-9823-A34F-9682-A7A06A908892}"/>
              </a:ext>
            </a:extLst>
          </p:cNvPr>
          <p:cNvSpPr txBox="1"/>
          <p:nvPr/>
        </p:nvSpPr>
        <p:spPr>
          <a:xfrm>
            <a:off x="6144380" y="6568564"/>
            <a:ext cx="1780674" cy="230832"/>
          </a:xfrm>
          <a:prstGeom prst="rect">
            <a:avLst/>
          </a:prstGeom>
          <a:noFill/>
        </p:spPr>
        <p:txBody>
          <a:bodyPr wrap="square" rtlCol="0">
            <a:spAutoFit/>
          </a:bodyPr>
          <a:lstStyle/>
          <a:p>
            <a:r>
              <a:rPr lang="sv-SE" sz="900" i="1">
                <a:solidFill>
                  <a:srgbClr val="FFFFFF"/>
                </a:solidFill>
              </a:rPr>
              <a:t>Fotograf:</a:t>
            </a:r>
          </a:p>
        </p:txBody>
      </p:sp>
      <p:sp>
        <p:nvSpPr>
          <p:cNvPr id="21" name="textruta 20">
            <a:extLst>
              <a:ext uri="{FF2B5EF4-FFF2-40B4-BE49-F238E27FC236}">
                <a16:creationId xmlns:a16="http://schemas.microsoft.com/office/drawing/2014/main" id="{C9649B5A-BC89-084D-81CE-B1E042B8EF85}"/>
              </a:ext>
            </a:extLst>
          </p:cNvPr>
          <p:cNvSpPr txBox="1"/>
          <p:nvPr/>
        </p:nvSpPr>
        <p:spPr>
          <a:xfrm>
            <a:off x="6144380" y="6568564"/>
            <a:ext cx="1780674" cy="230832"/>
          </a:xfrm>
          <a:prstGeom prst="rect">
            <a:avLst/>
          </a:prstGeom>
          <a:noFill/>
        </p:spPr>
        <p:txBody>
          <a:bodyPr wrap="square" rtlCol="0">
            <a:spAutoFit/>
          </a:bodyPr>
          <a:lstStyle/>
          <a:p>
            <a:r>
              <a:rPr lang="sv-SE" sz="900" i="1">
                <a:solidFill>
                  <a:srgbClr val="FFFFFF"/>
                </a:solidFill>
              </a:rPr>
              <a:t>Fotograf:</a:t>
            </a:r>
          </a:p>
        </p:txBody>
      </p:sp>
      <p:sp>
        <p:nvSpPr>
          <p:cNvPr id="18" name="Platshållare för text 4">
            <a:extLst>
              <a:ext uri="{FF2B5EF4-FFF2-40B4-BE49-F238E27FC236}">
                <a16:creationId xmlns:a16="http://schemas.microsoft.com/office/drawing/2014/main" id="{8F3A5F1E-7DD5-6942-B4E3-DDF366864E0E}"/>
              </a:ext>
            </a:extLst>
          </p:cNvPr>
          <p:cNvSpPr>
            <a:spLocks noGrp="1"/>
          </p:cNvSpPr>
          <p:nvPr>
            <p:ph type="body" sz="quarter" idx="22" hasCustomPrompt="1"/>
          </p:nvPr>
        </p:nvSpPr>
        <p:spPr>
          <a:xfrm>
            <a:off x="6144380"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25" name="Bildobjekt 24">
            <a:extLst>
              <a:ext uri="{FF2B5EF4-FFF2-40B4-BE49-F238E27FC236}">
                <a16:creationId xmlns:a16="http://schemas.microsoft.com/office/drawing/2014/main" id="{34DA6233-DAAB-CA4E-B3C7-57E977E038A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0" y="6217844"/>
            <a:ext cx="1406145" cy="333248"/>
          </a:xfrm>
          <a:prstGeom prst="rect">
            <a:avLst/>
          </a:prstGeom>
          <a:effectLst/>
        </p:spPr>
      </p:pic>
    </p:spTree>
    <p:extLst>
      <p:ext uri="{BB962C8B-B14F-4D97-AF65-F5344CB8AC3E}">
        <p14:creationId xmlns:p14="http://schemas.microsoft.com/office/powerpoint/2010/main" val="420730697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p:cSld name="2_Rubrik + infografik alt.1">
    <p:spTree>
      <p:nvGrpSpPr>
        <p:cNvPr id="1" name=""/>
        <p:cNvGrpSpPr/>
        <p:nvPr/>
      </p:nvGrpSpPr>
      <p:grpSpPr>
        <a:xfrm>
          <a:off x="0" y="0"/>
          <a:ext cx="0" cy="0"/>
          <a:chOff x="0" y="0"/>
          <a:chExt cx="0" cy="0"/>
        </a:xfrm>
      </p:grpSpPr>
      <p:grpSp>
        <p:nvGrpSpPr>
          <p:cNvPr id="12" name="Grupp 11">
            <a:extLst>
              <a:ext uri="{FF2B5EF4-FFF2-40B4-BE49-F238E27FC236}">
                <a16:creationId xmlns:a16="http://schemas.microsoft.com/office/drawing/2014/main" id="{CDAE4517-A532-1E4C-87D9-DF3ADEBE666F}"/>
              </a:ext>
            </a:extLst>
          </p:cNvPr>
          <p:cNvGrpSpPr/>
          <p:nvPr/>
        </p:nvGrpSpPr>
        <p:grpSpPr>
          <a:xfrm rot="5400000" flipV="1">
            <a:off x="4341882" y="3399703"/>
            <a:ext cx="288032" cy="1070021"/>
            <a:chOff x="4655840" y="4470994"/>
            <a:chExt cx="288032" cy="1070021"/>
          </a:xfrm>
        </p:grpSpPr>
        <p:cxnSp>
          <p:nvCxnSpPr>
            <p:cNvPr id="28" name="Rak 27">
              <a:extLst>
                <a:ext uri="{FF2B5EF4-FFF2-40B4-BE49-F238E27FC236}">
                  <a16:creationId xmlns:a16="http://schemas.microsoft.com/office/drawing/2014/main" id="{D2BB4047-3E10-C247-B8E9-71ADFB181C50}"/>
                </a:ext>
              </a:extLst>
            </p:cNvPr>
            <p:cNvCxnSpPr/>
            <p:nvPr/>
          </p:nvCxnSpPr>
          <p:spPr>
            <a:xfrm flipV="1">
              <a:off x="4655840" y="4725144"/>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Rak 28">
              <a:extLst>
                <a:ext uri="{FF2B5EF4-FFF2-40B4-BE49-F238E27FC236}">
                  <a16:creationId xmlns:a16="http://schemas.microsoft.com/office/drawing/2014/main" id="{61ED094A-4077-4F4F-B990-3A501CDE185F}"/>
                </a:ext>
              </a:extLst>
            </p:cNvPr>
            <p:cNvCxnSpPr>
              <a:cxnSpLocks/>
            </p:cNvCxnSpPr>
            <p:nvPr/>
          </p:nvCxnSpPr>
          <p:spPr>
            <a:xfrm flipV="1">
              <a:off x="4655840" y="4470994"/>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Ellips 14">
            <a:extLst>
              <a:ext uri="{FF2B5EF4-FFF2-40B4-BE49-F238E27FC236}">
                <a16:creationId xmlns:a16="http://schemas.microsoft.com/office/drawing/2014/main" id="{20D8DA63-DD6E-0A4D-98BE-D9B1CC6E1244}"/>
              </a:ext>
              <a:ext uri="{C183D7F6-B498-43B3-948B-1728B52AA6E4}">
                <adec:decorative xmlns:adec="http://schemas.microsoft.com/office/drawing/2017/decorative" val="1"/>
              </a:ext>
            </a:extLst>
          </p:cNvPr>
          <p:cNvSpPr/>
          <p:nvPr/>
        </p:nvSpPr>
        <p:spPr>
          <a:xfrm>
            <a:off x="2946400" y="4078730"/>
            <a:ext cx="1440160" cy="144016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43" name="Platshållare för text 20">
            <a:extLst>
              <a:ext uri="{FF2B5EF4-FFF2-40B4-BE49-F238E27FC236}">
                <a16:creationId xmlns:a16="http://schemas.microsoft.com/office/drawing/2014/main" id="{E36DF048-E63F-3546-9CAE-29541B4D7201}"/>
              </a:ext>
            </a:extLst>
          </p:cNvPr>
          <p:cNvSpPr>
            <a:spLocks noGrp="1"/>
          </p:cNvSpPr>
          <p:nvPr>
            <p:ph type="body" sz="quarter" idx="33" hasCustomPrompt="1"/>
          </p:nvPr>
        </p:nvSpPr>
        <p:spPr>
          <a:xfrm>
            <a:off x="3094554" y="4974519"/>
            <a:ext cx="1110483" cy="302954"/>
          </a:xfrm>
        </p:spPr>
        <p:txBody>
          <a:bodyPr tIns="108000"/>
          <a:lstStyle>
            <a:lvl1pPr algn="ctr">
              <a:buNone/>
              <a:defRPr sz="1400" b="0">
                <a:solidFill>
                  <a:schemeClr val="bg1"/>
                </a:solidFill>
                <a:latin typeface="+mn-lt"/>
              </a:defRPr>
            </a:lvl1pPr>
          </a:lstStyle>
          <a:p>
            <a:pPr lvl="0"/>
            <a:r>
              <a:rPr lang="sv-SE"/>
              <a:t>enhet</a:t>
            </a:r>
          </a:p>
        </p:txBody>
      </p:sp>
      <p:sp>
        <p:nvSpPr>
          <p:cNvPr id="36" name="Platshållare för text 35">
            <a:extLst>
              <a:ext uri="{FF2B5EF4-FFF2-40B4-BE49-F238E27FC236}">
                <a16:creationId xmlns:a16="http://schemas.microsoft.com/office/drawing/2014/main" id="{39B42830-7D84-D643-9CE6-2A4412E530F7}"/>
              </a:ext>
            </a:extLst>
          </p:cNvPr>
          <p:cNvSpPr>
            <a:spLocks noGrp="1"/>
          </p:cNvSpPr>
          <p:nvPr>
            <p:ph type="body" sz="quarter" idx="24" hasCustomPrompt="1"/>
          </p:nvPr>
        </p:nvSpPr>
        <p:spPr>
          <a:xfrm>
            <a:off x="2927648" y="4469188"/>
            <a:ext cx="1440160" cy="609398"/>
          </a:xfrm>
        </p:spPr>
        <p:txBody>
          <a:bodyPr tIns="0" anchor="t" anchorCtr="0"/>
          <a:lstStyle>
            <a:lvl1pPr algn="ctr">
              <a:buNone/>
              <a:defRPr sz="4400" b="1">
                <a:solidFill>
                  <a:schemeClr val="bg1"/>
                </a:solidFill>
              </a:defRPr>
            </a:lvl1pPr>
          </a:lstStyle>
          <a:p>
            <a:pPr lvl="0"/>
            <a:r>
              <a:rPr lang="sv-SE"/>
              <a:t>XX</a:t>
            </a:r>
          </a:p>
        </p:txBody>
      </p:sp>
      <p:sp>
        <p:nvSpPr>
          <p:cNvPr id="50" name="Underrubrik 2">
            <a:extLst>
              <a:ext uri="{FF2B5EF4-FFF2-40B4-BE49-F238E27FC236}">
                <a16:creationId xmlns:a16="http://schemas.microsoft.com/office/drawing/2014/main" id="{B271D6AC-9D54-844D-AF88-5E35A0D3A464}"/>
              </a:ext>
            </a:extLst>
          </p:cNvPr>
          <p:cNvSpPr>
            <a:spLocks noGrp="1"/>
          </p:cNvSpPr>
          <p:nvPr>
            <p:ph type="subTitle" idx="1" hasCustomPrompt="1"/>
          </p:nvPr>
        </p:nvSpPr>
        <p:spPr>
          <a:xfrm>
            <a:off x="4381079" y="5424668"/>
            <a:ext cx="1786929" cy="884652"/>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42" name="Platshållare för text 20">
            <a:extLst>
              <a:ext uri="{FF2B5EF4-FFF2-40B4-BE49-F238E27FC236}">
                <a16:creationId xmlns:a16="http://schemas.microsoft.com/office/drawing/2014/main" id="{EDB080A0-9523-7349-B67D-D08161AA4D61}"/>
              </a:ext>
            </a:extLst>
          </p:cNvPr>
          <p:cNvSpPr>
            <a:spLocks noGrp="1"/>
          </p:cNvSpPr>
          <p:nvPr>
            <p:ph type="body" sz="quarter" idx="27" hasCustomPrompt="1"/>
          </p:nvPr>
        </p:nvSpPr>
        <p:spPr>
          <a:xfrm>
            <a:off x="4382040" y="5107732"/>
            <a:ext cx="1785968" cy="302954"/>
          </a:xfrm>
        </p:spPr>
        <p:txBody>
          <a:bodyPr tIns="108000"/>
          <a:lstStyle>
            <a:lvl1pPr algn="l">
              <a:buNone/>
              <a:defRPr sz="1400" b="1">
                <a:latin typeface="+mj-lt"/>
              </a:defRPr>
            </a:lvl1pPr>
          </a:lstStyle>
          <a:p>
            <a:pPr lvl="0"/>
            <a:r>
              <a:rPr lang="sv-SE"/>
              <a:t>Rubrik</a:t>
            </a:r>
          </a:p>
        </p:txBody>
      </p:sp>
      <p:cxnSp>
        <p:nvCxnSpPr>
          <p:cNvPr id="44" name="Rak 43">
            <a:extLst>
              <a:ext uri="{FF2B5EF4-FFF2-40B4-BE49-F238E27FC236}">
                <a16:creationId xmlns:a16="http://schemas.microsoft.com/office/drawing/2014/main" id="{C4857E1D-4602-A642-A15A-08BA7DA2E79C}"/>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Rak 45">
            <a:extLst>
              <a:ext uri="{FF2B5EF4-FFF2-40B4-BE49-F238E27FC236}">
                <a16:creationId xmlns:a16="http://schemas.microsoft.com/office/drawing/2014/main" id="{564892CC-D1A0-BE48-8C98-4E5336F30586}"/>
              </a:ext>
            </a:extLst>
          </p:cNvPr>
          <p:cNvCxnSpPr>
            <a:cxnSpLocks/>
          </p:cNvCxnSpPr>
          <p:nvPr/>
        </p:nvCxnSpPr>
        <p:spPr>
          <a:xfrm flipV="1">
            <a:off x="6522749" y="164274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Ellips 58">
            <a:extLst>
              <a:ext uri="{FF2B5EF4-FFF2-40B4-BE49-F238E27FC236}">
                <a16:creationId xmlns:a16="http://schemas.microsoft.com/office/drawing/2014/main" id="{8AF6092A-0351-1B40-BA43-D28EEB371717}"/>
              </a:ext>
              <a:ext uri="{C183D7F6-B498-43B3-948B-1728B52AA6E4}">
                <adec:decorative xmlns:adec="http://schemas.microsoft.com/office/drawing/2017/decorative" val="1"/>
              </a:ext>
            </a:extLst>
          </p:cNvPr>
          <p:cNvSpPr/>
          <p:nvPr/>
        </p:nvSpPr>
        <p:spPr>
          <a:xfrm>
            <a:off x="6709837" y="791512"/>
            <a:ext cx="1440160" cy="14401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61" name="Platshållare för text 20">
            <a:extLst>
              <a:ext uri="{FF2B5EF4-FFF2-40B4-BE49-F238E27FC236}">
                <a16:creationId xmlns:a16="http://schemas.microsoft.com/office/drawing/2014/main" id="{9DBA3691-B1A3-E849-A97F-7325D6A7B544}"/>
              </a:ext>
            </a:extLst>
          </p:cNvPr>
          <p:cNvSpPr>
            <a:spLocks noGrp="1"/>
          </p:cNvSpPr>
          <p:nvPr>
            <p:ph type="body" sz="quarter" idx="40" hasCustomPrompt="1"/>
          </p:nvPr>
        </p:nvSpPr>
        <p:spPr>
          <a:xfrm>
            <a:off x="6876743" y="1694189"/>
            <a:ext cx="1110483" cy="302954"/>
          </a:xfrm>
        </p:spPr>
        <p:txBody>
          <a:bodyPr tIns="108000"/>
          <a:lstStyle>
            <a:lvl1pPr algn="ctr">
              <a:buNone/>
              <a:defRPr sz="1400" b="0">
                <a:solidFill>
                  <a:schemeClr val="tx1"/>
                </a:solidFill>
                <a:latin typeface="+mn-lt"/>
              </a:defRPr>
            </a:lvl1pPr>
          </a:lstStyle>
          <a:p>
            <a:pPr lvl="0"/>
            <a:r>
              <a:rPr lang="sv-SE"/>
              <a:t>enhet</a:t>
            </a:r>
          </a:p>
        </p:txBody>
      </p:sp>
      <p:sp>
        <p:nvSpPr>
          <p:cNvPr id="60" name="Platshållare för text 35">
            <a:extLst>
              <a:ext uri="{FF2B5EF4-FFF2-40B4-BE49-F238E27FC236}">
                <a16:creationId xmlns:a16="http://schemas.microsoft.com/office/drawing/2014/main" id="{C2647EA1-13B3-8747-BBC4-C25E339C96B5}"/>
              </a:ext>
            </a:extLst>
          </p:cNvPr>
          <p:cNvSpPr>
            <a:spLocks noGrp="1"/>
          </p:cNvSpPr>
          <p:nvPr>
            <p:ph type="body" sz="quarter" idx="39" hasCustomPrompt="1"/>
          </p:nvPr>
        </p:nvSpPr>
        <p:spPr>
          <a:xfrm>
            <a:off x="6709837" y="1188858"/>
            <a:ext cx="1440160" cy="609398"/>
          </a:xfrm>
        </p:spPr>
        <p:txBody>
          <a:bodyPr tIns="0" anchor="t" anchorCtr="0"/>
          <a:lstStyle>
            <a:lvl1pPr algn="ctr">
              <a:buNone/>
              <a:defRPr sz="4400" b="1">
                <a:solidFill>
                  <a:schemeClr val="tx1"/>
                </a:solidFill>
              </a:defRPr>
            </a:lvl1pPr>
          </a:lstStyle>
          <a:p>
            <a:pPr lvl="0"/>
            <a:r>
              <a:rPr lang="sv-SE"/>
              <a:t>XX</a:t>
            </a:r>
          </a:p>
        </p:txBody>
      </p:sp>
      <p:sp>
        <p:nvSpPr>
          <p:cNvPr id="4" name="Platshållare för text 3">
            <a:extLst>
              <a:ext uri="{FF2B5EF4-FFF2-40B4-BE49-F238E27FC236}">
                <a16:creationId xmlns:a16="http://schemas.microsoft.com/office/drawing/2014/main" id="{5F3F7138-0D39-9E45-82E1-A29781196964}"/>
              </a:ext>
            </a:extLst>
          </p:cNvPr>
          <p:cNvSpPr>
            <a:spLocks noGrp="1"/>
          </p:cNvSpPr>
          <p:nvPr>
            <p:ph type="body" sz="quarter" idx="30" hasCustomPrompt="1"/>
          </p:nvPr>
        </p:nvSpPr>
        <p:spPr>
          <a:xfrm>
            <a:off x="8155010" y="2115625"/>
            <a:ext cx="1727566" cy="88969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En kort text om vad procenten i bubblan handlar om. Inte längre än denna text.</a:t>
            </a:r>
          </a:p>
        </p:txBody>
      </p:sp>
      <p:sp>
        <p:nvSpPr>
          <p:cNvPr id="53" name="Platshållare för text 20">
            <a:extLst>
              <a:ext uri="{FF2B5EF4-FFF2-40B4-BE49-F238E27FC236}">
                <a16:creationId xmlns:a16="http://schemas.microsoft.com/office/drawing/2014/main" id="{86789D0A-5940-B94A-83D2-C5B69FE2C661}"/>
              </a:ext>
            </a:extLst>
          </p:cNvPr>
          <p:cNvSpPr>
            <a:spLocks noGrp="1"/>
          </p:cNvSpPr>
          <p:nvPr>
            <p:ph type="body" sz="quarter" idx="29" hasCustomPrompt="1"/>
          </p:nvPr>
        </p:nvSpPr>
        <p:spPr>
          <a:xfrm>
            <a:off x="8158846" y="1814388"/>
            <a:ext cx="632658" cy="302954"/>
          </a:xfrm>
        </p:spPr>
        <p:txBody>
          <a:bodyPr tIns="108000"/>
          <a:lstStyle>
            <a:lvl1pPr algn="l">
              <a:buNone/>
              <a:defRPr sz="1400" b="1">
                <a:latin typeface="+mj-lt"/>
              </a:defRPr>
            </a:lvl1pPr>
          </a:lstStyle>
          <a:p>
            <a:pPr lvl="0"/>
            <a:r>
              <a:rPr lang="sv-SE"/>
              <a:t>Rubrik</a:t>
            </a:r>
          </a:p>
        </p:txBody>
      </p:sp>
      <p:sp>
        <p:nvSpPr>
          <p:cNvPr id="2" name="Ellips 1">
            <a:extLst>
              <a:ext uri="{FF2B5EF4-FFF2-40B4-BE49-F238E27FC236}">
                <a16:creationId xmlns:a16="http://schemas.microsoft.com/office/drawing/2014/main" id="{DBEBB572-4C78-354A-A368-07D2C06B3DBD}"/>
              </a:ext>
              <a:ext uri="{C183D7F6-B498-43B3-948B-1728B52AA6E4}">
                <adec:decorative xmlns:adec="http://schemas.microsoft.com/office/drawing/2017/decorative" val="1"/>
              </a:ext>
            </a:extLst>
          </p:cNvPr>
          <p:cNvSpPr/>
          <p:nvPr/>
        </p:nvSpPr>
        <p:spPr>
          <a:xfrm>
            <a:off x="5030189" y="2515147"/>
            <a:ext cx="1728192" cy="172819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34" name="Platshållare för innehåll 33">
            <a:extLst>
              <a:ext uri="{FF2B5EF4-FFF2-40B4-BE49-F238E27FC236}">
                <a16:creationId xmlns:a16="http://schemas.microsoft.com/office/drawing/2014/main" id="{815038D5-E605-F44D-B4CB-8DC37DA66225}"/>
              </a:ext>
            </a:extLst>
          </p:cNvPr>
          <p:cNvSpPr>
            <a:spLocks noGrp="1"/>
          </p:cNvSpPr>
          <p:nvPr>
            <p:ph sz="quarter" idx="23" hasCustomPrompt="1"/>
          </p:nvPr>
        </p:nvSpPr>
        <p:spPr>
          <a:xfrm>
            <a:off x="5125980" y="2888530"/>
            <a:ext cx="1440160" cy="995451"/>
          </a:xfrm>
        </p:spPr>
        <p:txBody>
          <a:bodyPr/>
          <a:lstStyle>
            <a:lvl1pPr algn="ctr">
              <a:buNone/>
              <a:defRPr sz="3200">
                <a:solidFill>
                  <a:schemeClr val="bg1"/>
                </a:solidFill>
              </a:defRPr>
            </a:lvl1pPr>
          </a:lstStyle>
          <a:p>
            <a:pPr lvl="0"/>
            <a:r>
              <a:rPr lang="sv-SE"/>
              <a:t>Infoga ikon</a:t>
            </a:r>
          </a:p>
        </p:txBody>
      </p:sp>
      <p:sp>
        <p:nvSpPr>
          <p:cNvPr id="21" name="Platshållare för text 20">
            <a:extLst>
              <a:ext uri="{FF2B5EF4-FFF2-40B4-BE49-F238E27FC236}">
                <a16:creationId xmlns:a16="http://schemas.microsoft.com/office/drawing/2014/main" id="{947C623B-40F5-6843-B198-A746074AC80E}"/>
              </a:ext>
            </a:extLst>
          </p:cNvPr>
          <p:cNvSpPr>
            <a:spLocks noGrp="1"/>
          </p:cNvSpPr>
          <p:nvPr>
            <p:ph type="body" sz="quarter" idx="22" hasCustomPrompt="1"/>
          </p:nvPr>
        </p:nvSpPr>
        <p:spPr>
          <a:xfrm>
            <a:off x="479425" y="1125538"/>
            <a:ext cx="3671887" cy="386054"/>
          </a:xfrm>
        </p:spPr>
        <p:txBody>
          <a:bodyPr tIns="108000"/>
          <a:lstStyle>
            <a:lvl1pPr algn="l">
              <a:buNone/>
              <a:defRPr sz="2000" b="0">
                <a:latin typeface="+mj-lt"/>
              </a:defRPr>
            </a:lvl1pPr>
          </a:lstStyle>
          <a:p>
            <a:pPr lvl="0"/>
            <a:r>
              <a:rPr lang="sv-SE"/>
              <a:t>Underrubrik</a:t>
            </a:r>
          </a:p>
        </p:txBody>
      </p:sp>
      <p:sp>
        <p:nvSpPr>
          <p:cNvPr id="45" name="Diabildsnummer">
            <a:extLst>
              <a:ext uri="{FF2B5EF4-FFF2-40B4-BE49-F238E27FC236}">
                <a16:creationId xmlns:a16="http://schemas.microsoft.com/office/drawing/2014/main" id="{0C173487-D976-8E46-BCB7-AFF88B97727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cxnSp>
        <p:nvCxnSpPr>
          <p:cNvPr id="41" name="Rak 40">
            <a:extLst>
              <a:ext uri="{FF2B5EF4-FFF2-40B4-BE49-F238E27FC236}">
                <a16:creationId xmlns:a16="http://schemas.microsoft.com/office/drawing/2014/main" id="{D242473C-6D3E-294C-B598-E8DE07690643}"/>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Rak 46">
            <a:extLst>
              <a:ext uri="{FF2B5EF4-FFF2-40B4-BE49-F238E27FC236}">
                <a16:creationId xmlns:a16="http://schemas.microsoft.com/office/drawing/2014/main" id="{74158C79-7041-A34D-BEF8-79FACB905242}"/>
              </a:ext>
            </a:extLst>
          </p:cNvPr>
          <p:cNvCxnSpPr>
            <a:cxnSpLocks/>
          </p:cNvCxnSpPr>
          <p:nvPr/>
        </p:nvCxnSpPr>
        <p:spPr>
          <a:xfrm flipV="1">
            <a:off x="6522749" y="164274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Rak 61">
            <a:extLst>
              <a:ext uri="{FF2B5EF4-FFF2-40B4-BE49-F238E27FC236}">
                <a16:creationId xmlns:a16="http://schemas.microsoft.com/office/drawing/2014/main" id="{81D2B85D-67BD-CC4C-A094-C39C3021D666}"/>
              </a:ext>
            </a:extLst>
          </p:cNvPr>
          <p:cNvCxnSpPr/>
          <p:nvPr/>
        </p:nvCxnSpPr>
        <p:spPr>
          <a:xfrm flipV="1">
            <a:off x="6537058" y="1896891"/>
            <a:ext cx="0" cy="81587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Rak 62">
            <a:extLst>
              <a:ext uri="{FF2B5EF4-FFF2-40B4-BE49-F238E27FC236}">
                <a16:creationId xmlns:a16="http://schemas.microsoft.com/office/drawing/2014/main" id="{AA2AAF05-A2A7-8948-A66A-C7B901D01679}"/>
              </a:ext>
            </a:extLst>
          </p:cNvPr>
          <p:cNvCxnSpPr>
            <a:cxnSpLocks/>
          </p:cNvCxnSpPr>
          <p:nvPr/>
        </p:nvCxnSpPr>
        <p:spPr>
          <a:xfrm flipV="1">
            <a:off x="6522749" y="1642741"/>
            <a:ext cx="288032" cy="2541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Platshållare för rubrik 1">
            <a:extLst>
              <a:ext uri="{FF2B5EF4-FFF2-40B4-BE49-F238E27FC236}">
                <a16:creationId xmlns:a16="http://schemas.microsoft.com/office/drawing/2014/main" id="{0E58AE8E-2428-B54A-9434-97711DAEB214}"/>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31" name="Bildobjekt 30">
            <a:extLst>
              <a:ext uri="{FF2B5EF4-FFF2-40B4-BE49-F238E27FC236}">
                <a16:creationId xmlns:a16="http://schemas.microsoft.com/office/drawing/2014/main" id="{7825A75E-44FA-4E43-968E-27211A09E2B9}"/>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189154341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p:cSld name="Rubrik + text + diagram">
    <p:spTree>
      <p:nvGrpSpPr>
        <p:cNvPr id="1" name=""/>
        <p:cNvGrpSpPr/>
        <p:nvPr/>
      </p:nvGrpSpPr>
      <p:grpSpPr>
        <a:xfrm>
          <a:off x="0" y="0"/>
          <a:ext cx="0" cy="0"/>
          <a:chOff x="0" y="0"/>
          <a:chExt cx="0" cy="0"/>
        </a:xfrm>
      </p:grpSpPr>
      <p:sp>
        <p:nvSpPr>
          <p:cNvPr id="5" name="Platshållare för diagram 4">
            <a:extLst>
              <a:ext uri="{FF2B5EF4-FFF2-40B4-BE49-F238E27FC236}">
                <a16:creationId xmlns:a16="http://schemas.microsoft.com/office/drawing/2014/main" id="{95C25EA2-6834-004F-88CE-23A24A5A5FF0}"/>
              </a:ext>
            </a:extLst>
          </p:cNvPr>
          <p:cNvSpPr>
            <a:spLocks noGrp="1"/>
          </p:cNvSpPr>
          <p:nvPr>
            <p:ph type="chart" sz="quarter" idx="10" hasCustomPrompt="1"/>
          </p:nvPr>
        </p:nvSpPr>
        <p:spPr>
          <a:xfrm>
            <a:off x="6096000" y="1125538"/>
            <a:ext cx="5616575" cy="884652"/>
          </a:xfrm>
        </p:spPr>
        <p:txBody>
          <a:bodyPr/>
          <a:lstStyle>
            <a:lvl1pPr>
              <a:defRPr/>
            </a:lvl1pPr>
          </a:lstStyle>
          <a:p>
            <a:r>
              <a:rPr lang="sv-SE"/>
              <a:t>Klicka på diagram symbolen för att välja diagram</a:t>
            </a:r>
          </a:p>
        </p:txBody>
      </p:sp>
      <p:sp>
        <p:nvSpPr>
          <p:cNvPr id="23" name="Underrubrik 2">
            <a:extLst>
              <a:ext uri="{FF2B5EF4-FFF2-40B4-BE49-F238E27FC236}">
                <a16:creationId xmlns:a16="http://schemas.microsoft.com/office/drawing/2014/main" id="{AC36A4B3-9F6A-BE43-80C6-502175D6FBB9}"/>
              </a:ext>
            </a:extLst>
          </p:cNvPr>
          <p:cNvSpPr>
            <a:spLocks noGrp="1"/>
          </p:cNvSpPr>
          <p:nvPr>
            <p:ph type="subTitle" idx="1" hasCustomPrompt="1"/>
          </p:nvPr>
        </p:nvSpPr>
        <p:spPr>
          <a:xfrm>
            <a:off x="482545" y="2577249"/>
            <a:ext cx="4844683" cy="2103447"/>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 Här skriver du text om ämnet. Inte längre än detta. Var kort och get to the </a:t>
            </a:r>
            <a:r>
              <a:rPr lang="sv-SE" err="1"/>
              <a:t>point</a:t>
            </a:r>
            <a:r>
              <a:rPr lang="sv-SE"/>
              <a:t>!</a:t>
            </a:r>
          </a:p>
        </p:txBody>
      </p:sp>
      <p:cxnSp>
        <p:nvCxnSpPr>
          <p:cNvPr id="24" name="Rak 23">
            <a:extLst>
              <a:ext uri="{FF2B5EF4-FFF2-40B4-BE49-F238E27FC236}">
                <a16:creationId xmlns:a16="http://schemas.microsoft.com/office/drawing/2014/main" id="{A02ED11E-550D-0648-A042-C69FAC7C3F1F}"/>
              </a:ext>
              <a:ext uri="{C183D7F6-B498-43B3-948B-1728B52AA6E4}">
                <adec:decorative xmlns:adec="http://schemas.microsoft.com/office/drawing/2017/decorative" val="1"/>
              </a:ext>
            </a:extLst>
          </p:cNvPr>
          <p:cNvCxnSpPr>
            <a:cxnSpLocks/>
          </p:cNvCxnSpPr>
          <p:nvPr/>
        </p:nvCxnSpPr>
        <p:spPr>
          <a:xfrm>
            <a:off x="482545" y="2420888"/>
            <a:ext cx="4844683" cy="0"/>
          </a:xfrm>
          <a:prstGeom prst="line">
            <a:avLst/>
          </a:prstGeom>
          <a:ln>
            <a:solidFill>
              <a:schemeClr val="accent1"/>
            </a:solidFill>
          </a:ln>
        </p:spPr>
        <p:style>
          <a:lnRef idx="3">
            <a:schemeClr val="dk1"/>
          </a:lnRef>
          <a:fillRef idx="0">
            <a:schemeClr val="dk1"/>
          </a:fillRef>
          <a:effectRef idx="2">
            <a:schemeClr val="dk1"/>
          </a:effectRef>
          <a:fontRef idx="minor">
            <a:schemeClr val="tx1"/>
          </a:fontRef>
        </p:style>
      </p:cxnSp>
      <p:sp>
        <p:nvSpPr>
          <p:cNvPr id="22" name="Rubrik 1">
            <a:extLst>
              <a:ext uri="{FF2B5EF4-FFF2-40B4-BE49-F238E27FC236}">
                <a16:creationId xmlns:a16="http://schemas.microsoft.com/office/drawing/2014/main" id="{575E2CEB-70D5-B945-A8B5-D34E96A3309B}"/>
              </a:ext>
            </a:extLst>
          </p:cNvPr>
          <p:cNvSpPr>
            <a:spLocks noGrp="1"/>
          </p:cNvSpPr>
          <p:nvPr>
            <p:ph type="ctrTitle" hasCustomPrompt="1"/>
          </p:nvPr>
        </p:nvSpPr>
        <p:spPr>
          <a:xfrm>
            <a:off x="482545" y="1029981"/>
            <a:ext cx="4844683" cy="1246495"/>
          </a:xfrm>
          <a:noFill/>
        </p:spPr>
        <p:txBody>
          <a:bodyPr lIns="0" tIns="0" rIns="0" bIns="0" anchor="b"/>
          <a:lstStyle>
            <a:lvl1pPr algn="l">
              <a:defRPr sz="4500" b="1">
                <a:solidFill>
                  <a:schemeClr val="tx1"/>
                </a:solidFill>
                <a:latin typeface="+mj-lt"/>
              </a:defRPr>
            </a:lvl1pPr>
          </a:lstStyle>
          <a:p>
            <a:r>
              <a:rPr lang="sv-SE"/>
              <a:t>Större rubrik</a:t>
            </a:r>
            <a:br>
              <a:rPr lang="sv-SE"/>
            </a:br>
            <a:r>
              <a:rPr lang="sv-SE"/>
              <a:t>som tar plats</a:t>
            </a:r>
          </a:p>
        </p:txBody>
      </p:sp>
      <p:sp>
        <p:nvSpPr>
          <p:cNvPr id="9" name="Diabildsnummer">
            <a:extLst>
              <a:ext uri="{FF2B5EF4-FFF2-40B4-BE49-F238E27FC236}">
                <a16:creationId xmlns:a16="http://schemas.microsoft.com/office/drawing/2014/main" id="{1E6D30CA-DA89-1A44-9864-B94626DE62E9}"/>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pic>
        <p:nvPicPr>
          <p:cNvPr id="8" name="Bildobjekt 7">
            <a:extLst>
              <a:ext uri="{FF2B5EF4-FFF2-40B4-BE49-F238E27FC236}">
                <a16:creationId xmlns:a16="http://schemas.microsoft.com/office/drawing/2014/main" id="{E7023CAE-6DA9-9246-ABE1-1D3C1B2F6B1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40580284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p:cSld name="Rubrik + bild + diagram">
    <p:spTree>
      <p:nvGrpSpPr>
        <p:cNvPr id="1" name=""/>
        <p:cNvGrpSpPr/>
        <p:nvPr/>
      </p:nvGrpSpPr>
      <p:grpSpPr>
        <a:xfrm>
          <a:off x="0" y="0"/>
          <a:ext cx="0" cy="0"/>
          <a:chOff x="0" y="0"/>
          <a:chExt cx="0" cy="0"/>
        </a:xfrm>
      </p:grpSpPr>
      <p:sp>
        <p:nvSpPr>
          <p:cNvPr id="8" name="Platshållare för diagram 4">
            <a:extLst>
              <a:ext uri="{FF2B5EF4-FFF2-40B4-BE49-F238E27FC236}">
                <a16:creationId xmlns:a16="http://schemas.microsoft.com/office/drawing/2014/main" id="{16E58F36-7A13-1E46-8CD5-26F9F6BB261D}"/>
              </a:ext>
            </a:extLst>
          </p:cNvPr>
          <p:cNvSpPr>
            <a:spLocks noGrp="1"/>
          </p:cNvSpPr>
          <p:nvPr>
            <p:ph type="chart" sz="quarter" idx="11" hasCustomPrompt="1"/>
          </p:nvPr>
        </p:nvSpPr>
        <p:spPr>
          <a:xfrm>
            <a:off x="6355080" y="1839522"/>
            <a:ext cx="5357495" cy="884652"/>
          </a:xfrm>
        </p:spPr>
        <p:txBody>
          <a:bodyPr/>
          <a:lstStyle>
            <a:lvl1pPr>
              <a:defRPr/>
            </a:lvl1pPr>
          </a:lstStyle>
          <a:p>
            <a:r>
              <a:rPr lang="sv-SE"/>
              <a:t>Klicka på diagram symbolen för att välja diagram</a:t>
            </a:r>
          </a:p>
        </p:txBody>
      </p:sp>
      <p:sp>
        <p:nvSpPr>
          <p:cNvPr id="5" name="Platshållare för bild 4">
            <a:extLst>
              <a:ext uri="{FF2B5EF4-FFF2-40B4-BE49-F238E27FC236}">
                <a16:creationId xmlns:a16="http://schemas.microsoft.com/office/drawing/2014/main" id="{080C5B85-51A3-194C-8359-8AEF0123370A}"/>
              </a:ext>
            </a:extLst>
          </p:cNvPr>
          <p:cNvSpPr>
            <a:spLocks noGrp="1"/>
          </p:cNvSpPr>
          <p:nvPr>
            <p:ph type="pic" sz="quarter" idx="10"/>
          </p:nvPr>
        </p:nvSpPr>
        <p:spPr>
          <a:xfrm>
            <a:off x="0" y="0"/>
            <a:ext cx="6096000" cy="6858000"/>
          </a:xfrm>
        </p:spPr>
        <p:txBody>
          <a:bodyPr/>
          <a:lstStyle/>
          <a:p>
            <a:r>
              <a:rPr lang="sv-SE"/>
              <a:t>Klicka på ikonen för att lägga till en bild</a:t>
            </a:r>
          </a:p>
        </p:txBody>
      </p:sp>
      <p:sp>
        <p:nvSpPr>
          <p:cNvPr id="11" name="textruta 10">
            <a:extLst>
              <a:ext uri="{FF2B5EF4-FFF2-40B4-BE49-F238E27FC236}">
                <a16:creationId xmlns:a16="http://schemas.microsoft.com/office/drawing/2014/main" id="{FB23DC60-99F0-CD40-B0DE-617FEFCDB302}"/>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0" name="Diabildsnummer">
            <a:extLst>
              <a:ext uri="{FF2B5EF4-FFF2-40B4-BE49-F238E27FC236}">
                <a16:creationId xmlns:a16="http://schemas.microsoft.com/office/drawing/2014/main" id="{05D6E1D1-B9A9-6E4F-AE0C-183941F29634}"/>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2" name="textruta 11">
            <a:extLst>
              <a:ext uri="{FF2B5EF4-FFF2-40B4-BE49-F238E27FC236}">
                <a16:creationId xmlns:a16="http://schemas.microsoft.com/office/drawing/2014/main" id="{A04DA5DC-62BD-8149-8119-46AEC71A6E49}"/>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4" name="textruta 13">
            <a:extLst>
              <a:ext uri="{FF2B5EF4-FFF2-40B4-BE49-F238E27FC236}">
                <a16:creationId xmlns:a16="http://schemas.microsoft.com/office/drawing/2014/main" id="{537E0B1C-2555-0E46-BF0A-88237803EC43}"/>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6" name="Platshållare för text 4">
            <a:extLst>
              <a:ext uri="{FF2B5EF4-FFF2-40B4-BE49-F238E27FC236}">
                <a16:creationId xmlns:a16="http://schemas.microsoft.com/office/drawing/2014/main" id="{5494A486-033A-124E-9A84-23C0972DDF89}"/>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sp>
        <p:nvSpPr>
          <p:cNvPr id="13" name="Platshållare för text 4">
            <a:extLst>
              <a:ext uri="{FF2B5EF4-FFF2-40B4-BE49-F238E27FC236}">
                <a16:creationId xmlns:a16="http://schemas.microsoft.com/office/drawing/2014/main" id="{1FD3F572-CF44-4D4F-9134-92F3B4464AEF}"/>
              </a:ext>
            </a:extLst>
          </p:cNvPr>
          <p:cNvSpPr>
            <a:spLocks noGrp="1"/>
          </p:cNvSpPr>
          <p:nvPr>
            <p:ph type="body" sz="quarter" idx="23" hasCustomPrompt="1"/>
          </p:nvPr>
        </p:nvSpPr>
        <p:spPr>
          <a:xfrm>
            <a:off x="6355079" y="937168"/>
            <a:ext cx="5357495" cy="552253"/>
          </a:xfrm>
        </p:spPr>
        <p:txBody>
          <a:bodyPr/>
          <a:lstStyle>
            <a:lvl1pPr marL="7938" indent="-7938">
              <a:buNone/>
              <a:tabLst/>
              <a:defRPr sz="3200" b="1">
                <a:solidFill>
                  <a:schemeClr val="tx1"/>
                </a:solidFill>
                <a:latin typeface="+mj-lt"/>
              </a:defRPr>
            </a:lvl1pPr>
          </a:lstStyle>
          <a:p>
            <a:pPr lvl="0"/>
            <a:r>
              <a:rPr lang="sv-SE"/>
              <a:t>Rubrik in här</a:t>
            </a:r>
          </a:p>
        </p:txBody>
      </p:sp>
      <p:pic>
        <p:nvPicPr>
          <p:cNvPr id="17" name="Bildobjekt 16">
            <a:extLst>
              <a:ext uri="{FF2B5EF4-FFF2-40B4-BE49-F238E27FC236}">
                <a16:creationId xmlns:a16="http://schemas.microsoft.com/office/drawing/2014/main" id="{BC2F4020-134B-0B47-8C87-FF4756634F62}"/>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393404179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p:cSld name="Rubrik + diagram">
    <p:spTree>
      <p:nvGrpSpPr>
        <p:cNvPr id="1" name=""/>
        <p:cNvGrpSpPr/>
        <p:nvPr/>
      </p:nvGrpSpPr>
      <p:grpSpPr>
        <a:xfrm>
          <a:off x="0" y="0"/>
          <a:ext cx="0" cy="0"/>
          <a:chOff x="0" y="0"/>
          <a:chExt cx="0" cy="0"/>
        </a:xfrm>
      </p:grpSpPr>
      <p:sp>
        <p:nvSpPr>
          <p:cNvPr id="10" name="Platshållare för diagram 4">
            <a:extLst>
              <a:ext uri="{FF2B5EF4-FFF2-40B4-BE49-F238E27FC236}">
                <a16:creationId xmlns:a16="http://schemas.microsoft.com/office/drawing/2014/main" id="{9E131E9B-E7BB-6E4F-A776-C9E96FD1330F}"/>
              </a:ext>
            </a:extLst>
          </p:cNvPr>
          <p:cNvSpPr>
            <a:spLocks noGrp="1"/>
          </p:cNvSpPr>
          <p:nvPr>
            <p:ph type="chart" sz="quarter" idx="10" hasCustomPrompt="1"/>
          </p:nvPr>
        </p:nvSpPr>
        <p:spPr>
          <a:xfrm>
            <a:off x="6256655" y="1702436"/>
            <a:ext cx="5455920" cy="884652"/>
          </a:xfrm>
        </p:spPr>
        <p:txBody>
          <a:bodyPr/>
          <a:lstStyle>
            <a:lvl1pPr>
              <a:defRPr/>
            </a:lvl1pPr>
          </a:lstStyle>
          <a:p>
            <a:r>
              <a:rPr lang="sv-SE"/>
              <a:t>Klicka på diagram symbolen för att välja diagram</a:t>
            </a:r>
          </a:p>
        </p:txBody>
      </p:sp>
      <p:sp>
        <p:nvSpPr>
          <p:cNvPr id="11" name="Platshållare för diagram 4">
            <a:extLst>
              <a:ext uri="{FF2B5EF4-FFF2-40B4-BE49-F238E27FC236}">
                <a16:creationId xmlns:a16="http://schemas.microsoft.com/office/drawing/2014/main" id="{4F71112D-FAF8-E249-8F46-9B29A4C19F4A}"/>
              </a:ext>
            </a:extLst>
          </p:cNvPr>
          <p:cNvSpPr>
            <a:spLocks noGrp="1"/>
          </p:cNvSpPr>
          <p:nvPr>
            <p:ph type="chart" sz="quarter" idx="11" hasCustomPrompt="1"/>
          </p:nvPr>
        </p:nvSpPr>
        <p:spPr>
          <a:xfrm>
            <a:off x="479425" y="1702436"/>
            <a:ext cx="5455920" cy="884652"/>
          </a:xfrm>
        </p:spPr>
        <p:txBody>
          <a:bodyPr/>
          <a:lstStyle>
            <a:lvl1pPr>
              <a:defRPr/>
            </a:lvl1pPr>
          </a:lstStyle>
          <a:p>
            <a:r>
              <a:rPr lang="sv-SE"/>
              <a:t>Klicka på diagram symbolen för att välja diagram</a:t>
            </a:r>
          </a:p>
        </p:txBody>
      </p:sp>
      <p:sp>
        <p:nvSpPr>
          <p:cNvPr id="9" name="Diabildsnummer">
            <a:extLst>
              <a:ext uri="{FF2B5EF4-FFF2-40B4-BE49-F238E27FC236}">
                <a16:creationId xmlns:a16="http://schemas.microsoft.com/office/drawing/2014/main" id="{EEAE81C4-2CF5-A140-8AED-A9B2A31057EF}"/>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2" name="Platshållare för rubrik 1">
            <a:extLst>
              <a:ext uri="{FF2B5EF4-FFF2-40B4-BE49-F238E27FC236}">
                <a16:creationId xmlns:a16="http://schemas.microsoft.com/office/drawing/2014/main" id="{311D01E2-E037-C94D-9E28-3822012097A6}"/>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8" name="Bildobjekt 7">
            <a:extLst>
              <a:ext uri="{FF2B5EF4-FFF2-40B4-BE49-F238E27FC236}">
                <a16:creationId xmlns:a16="http://schemas.microsoft.com/office/drawing/2014/main" id="{9E149B97-AA4C-414F-95F7-8CC714AB1A6A}"/>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122391064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p:cSld name="Rubrik alt.1">
    <p:spTree>
      <p:nvGrpSpPr>
        <p:cNvPr id="1" name=""/>
        <p:cNvGrpSpPr/>
        <p:nvPr/>
      </p:nvGrpSpPr>
      <p:grpSpPr>
        <a:xfrm>
          <a:off x="0" y="0"/>
          <a:ext cx="0" cy="0"/>
          <a:chOff x="0" y="0"/>
          <a:chExt cx="0" cy="0"/>
        </a:xfrm>
      </p:grpSpPr>
      <p:sp>
        <p:nvSpPr>
          <p:cNvPr id="5" name="Diabildsnummer">
            <a:extLst>
              <a:ext uri="{FF2B5EF4-FFF2-40B4-BE49-F238E27FC236}">
                <a16:creationId xmlns:a16="http://schemas.microsoft.com/office/drawing/2014/main" id="{4F631097-B532-D940-94D7-A2AEC8913D41}"/>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8" name="Platshållare för rubrik 1">
            <a:extLst>
              <a:ext uri="{FF2B5EF4-FFF2-40B4-BE49-F238E27FC236}">
                <a16:creationId xmlns:a16="http://schemas.microsoft.com/office/drawing/2014/main" id="{7FB1DAAB-1860-6342-BC18-9F854B15F32A}"/>
              </a:ext>
            </a:extLst>
          </p:cNvPr>
          <p:cNvSpPr>
            <a:spLocks noGrp="1" noChangeAspect="1"/>
          </p:cNvSpPr>
          <p:nvPr>
            <p:ph type="title" hasCustomPrompt="1"/>
          </p:nvPr>
        </p:nvSpPr>
        <p:spPr>
          <a:xfrm>
            <a:off x="0" y="343000"/>
            <a:ext cx="2780295" cy="588605"/>
          </a:xfrm>
          <a:prstGeom prst="rect">
            <a:avLst/>
          </a:prstGeom>
          <a:solidFill>
            <a:schemeClr val="accent1"/>
          </a:solidFill>
        </p:spPr>
        <p:txBody>
          <a:bodyPr vert="horz" wrap="none" lIns="468000" tIns="72000" rIns="180000" bIns="72000" rtlCol="0" anchor="t" anchorCtr="0">
            <a:spAutoFit/>
          </a:bodyPr>
          <a:lstStyle>
            <a:lvl1pPr>
              <a:defRPr sz="3200">
                <a:solidFill>
                  <a:schemeClr val="bg1"/>
                </a:solidFill>
              </a:defRPr>
            </a:lvl1pPr>
          </a:lstStyle>
          <a:p>
            <a:r>
              <a:rPr lang="sv-SE"/>
              <a:t>Rubriknivå 2</a:t>
            </a:r>
          </a:p>
        </p:txBody>
      </p:sp>
      <p:pic>
        <p:nvPicPr>
          <p:cNvPr id="7" name="Bildobjekt 6">
            <a:extLst>
              <a:ext uri="{FF2B5EF4-FFF2-40B4-BE49-F238E27FC236}">
                <a16:creationId xmlns:a16="http://schemas.microsoft.com/office/drawing/2014/main" id="{0B5A6AF2-FE3C-5A47-B3C7-853A4F31830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139191474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p:cSld name="Rubrik alt.2">
    <p:spTree>
      <p:nvGrpSpPr>
        <p:cNvPr id="1" name=""/>
        <p:cNvGrpSpPr/>
        <p:nvPr/>
      </p:nvGrpSpPr>
      <p:grpSpPr>
        <a:xfrm>
          <a:off x="0" y="0"/>
          <a:ext cx="0" cy="0"/>
          <a:chOff x="0" y="0"/>
          <a:chExt cx="0" cy="0"/>
        </a:xfrm>
      </p:grpSpPr>
      <p:sp>
        <p:nvSpPr>
          <p:cNvPr id="5" name="Diabildsnummer">
            <a:extLst>
              <a:ext uri="{FF2B5EF4-FFF2-40B4-BE49-F238E27FC236}">
                <a16:creationId xmlns:a16="http://schemas.microsoft.com/office/drawing/2014/main" id="{A8F44848-0D29-1144-A758-497364A51AEC}"/>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8" name="Platshållare för rubrik 1">
            <a:extLst>
              <a:ext uri="{FF2B5EF4-FFF2-40B4-BE49-F238E27FC236}">
                <a16:creationId xmlns:a16="http://schemas.microsoft.com/office/drawing/2014/main" id="{A78E5289-D09A-E444-A809-451430CC8EFB}"/>
              </a:ext>
            </a:extLst>
          </p:cNvPr>
          <p:cNvSpPr>
            <a:spLocks noGrp="1" noChangeAspect="1"/>
          </p:cNvSpPr>
          <p:nvPr>
            <p:ph type="title" hasCustomPrompt="1"/>
          </p:nvPr>
        </p:nvSpPr>
        <p:spPr>
          <a:xfrm>
            <a:off x="0" y="343000"/>
            <a:ext cx="2780295" cy="588605"/>
          </a:xfrm>
          <a:prstGeom prst="rect">
            <a:avLst/>
          </a:prstGeom>
          <a:solidFill>
            <a:schemeClr val="bg1"/>
          </a:solidFill>
        </p:spPr>
        <p:txBody>
          <a:bodyPr vert="horz" wrap="none" lIns="468000" tIns="72000" rIns="180000" bIns="72000" rtlCol="0" anchor="t" anchorCtr="0">
            <a:spAutoFit/>
          </a:bodyPr>
          <a:lstStyle>
            <a:lvl1pPr>
              <a:defRPr sz="3200">
                <a:solidFill>
                  <a:schemeClr val="accent1"/>
                </a:solidFill>
              </a:defRPr>
            </a:lvl1pPr>
          </a:lstStyle>
          <a:p>
            <a:r>
              <a:rPr lang="sv-SE"/>
              <a:t>Rubriknivå 2</a:t>
            </a:r>
          </a:p>
        </p:txBody>
      </p:sp>
      <p:pic>
        <p:nvPicPr>
          <p:cNvPr id="6" name="Bildobjekt 5">
            <a:extLst>
              <a:ext uri="{FF2B5EF4-FFF2-40B4-BE49-F238E27FC236}">
                <a16:creationId xmlns:a16="http://schemas.microsoft.com/office/drawing/2014/main" id="{705DDD8F-F4D0-044D-A295-6992EF8AA524}"/>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83875530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p:cSld name="Tack sida alt.1">
    <p:spTree>
      <p:nvGrpSpPr>
        <p:cNvPr id="1" name=""/>
        <p:cNvGrpSpPr/>
        <p:nvPr/>
      </p:nvGrpSpPr>
      <p:grpSpPr>
        <a:xfrm>
          <a:off x="0" y="0"/>
          <a:ext cx="0" cy="0"/>
          <a:chOff x="0" y="0"/>
          <a:chExt cx="0" cy="0"/>
        </a:xfrm>
      </p:grpSpPr>
      <p:sp>
        <p:nvSpPr>
          <p:cNvPr id="17" name="Rektangel 16">
            <a:extLst>
              <a:ext uri="{FF2B5EF4-FFF2-40B4-BE49-F238E27FC236}">
                <a16:creationId xmlns:a16="http://schemas.microsoft.com/office/drawing/2014/main" id="{3AC8DF4D-054B-E84B-8088-96CC83701FC1}"/>
              </a:ext>
              <a:ext uri="{C183D7F6-B498-43B3-948B-1728B52AA6E4}">
                <adec:decorative xmlns:adec="http://schemas.microsoft.com/office/drawing/2017/decorative" val="1"/>
              </a:ext>
            </a:extLst>
          </p:cNvPr>
          <p:cNvSpPr/>
          <p:nvPr/>
        </p:nvSpPr>
        <p:spPr>
          <a:xfrm>
            <a:off x="2659393" y="-1"/>
            <a:ext cx="37359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10" name="Platshållare för bild 9">
            <a:extLst>
              <a:ext uri="{FF2B5EF4-FFF2-40B4-BE49-F238E27FC236}">
                <a16:creationId xmlns:a16="http://schemas.microsoft.com/office/drawing/2014/main" id="{897B12C4-A124-5F4F-A42B-E44D8DA44050}"/>
              </a:ext>
            </a:extLst>
          </p:cNvPr>
          <p:cNvSpPr>
            <a:spLocks noGrp="1"/>
          </p:cNvSpPr>
          <p:nvPr>
            <p:ph type="pic" sz="quarter" idx="21"/>
          </p:nvPr>
        </p:nvSpPr>
        <p:spPr>
          <a:xfrm>
            <a:off x="3032983" y="0"/>
            <a:ext cx="3062288" cy="6858000"/>
          </a:xfrm>
        </p:spPr>
        <p:txBody>
          <a:bodyPr/>
          <a:lstStyle/>
          <a:p>
            <a:r>
              <a:rPr lang="sv-SE"/>
              <a:t>Klicka på ikonen för att lägga till en bild</a:t>
            </a:r>
          </a:p>
        </p:txBody>
      </p:sp>
      <p:sp>
        <p:nvSpPr>
          <p:cNvPr id="15" name="textruta 14">
            <a:extLst>
              <a:ext uri="{FF2B5EF4-FFF2-40B4-BE49-F238E27FC236}">
                <a16:creationId xmlns:a16="http://schemas.microsoft.com/office/drawing/2014/main" id="{42A7842C-BAC0-C943-97F6-C26C80F1D234}"/>
              </a:ext>
            </a:extLst>
          </p:cNvPr>
          <p:cNvSpPr txBox="1"/>
          <p:nvPr/>
        </p:nvSpPr>
        <p:spPr>
          <a:xfrm>
            <a:off x="3065067" y="6617774"/>
            <a:ext cx="1780674" cy="230832"/>
          </a:xfrm>
          <a:prstGeom prst="rect">
            <a:avLst/>
          </a:prstGeom>
          <a:noFill/>
        </p:spPr>
        <p:txBody>
          <a:bodyPr wrap="square" rtlCol="0">
            <a:spAutoFit/>
          </a:bodyPr>
          <a:lstStyle/>
          <a:p>
            <a:r>
              <a:rPr lang="sv-SE" sz="900" i="1">
                <a:solidFill>
                  <a:srgbClr val="FFFFFF"/>
                </a:solidFill>
              </a:rPr>
              <a:t>Fotograf:</a:t>
            </a:r>
          </a:p>
        </p:txBody>
      </p:sp>
      <p:sp>
        <p:nvSpPr>
          <p:cNvPr id="11" name="Underrubrik 2">
            <a:extLst>
              <a:ext uri="{FF2B5EF4-FFF2-40B4-BE49-F238E27FC236}">
                <a16:creationId xmlns:a16="http://schemas.microsoft.com/office/drawing/2014/main" id="{8DAC7172-6D5D-3A4C-8E75-CD0742BAF2FD}"/>
              </a:ext>
            </a:extLst>
          </p:cNvPr>
          <p:cNvSpPr>
            <a:spLocks noGrp="1"/>
          </p:cNvSpPr>
          <p:nvPr>
            <p:ph type="subTitle" idx="1" hasCustomPrompt="1"/>
          </p:nvPr>
        </p:nvSpPr>
        <p:spPr>
          <a:xfrm>
            <a:off x="6867891" y="3669514"/>
            <a:ext cx="4844683" cy="1030333"/>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Namn </a:t>
            </a:r>
            <a:r>
              <a:rPr lang="sv-SE" err="1"/>
              <a:t>Namnsson</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err="1"/>
              <a:t>Namn.namnsson@skane.com</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+46 123 45 67 89</a:t>
            </a:r>
          </a:p>
        </p:txBody>
      </p:sp>
      <p:cxnSp>
        <p:nvCxnSpPr>
          <p:cNvPr id="16" name="Rak 15">
            <a:extLst>
              <a:ext uri="{FF2B5EF4-FFF2-40B4-BE49-F238E27FC236}">
                <a16:creationId xmlns:a16="http://schemas.microsoft.com/office/drawing/2014/main" id="{5A52F70D-B8B5-D846-964B-3A6B4396015E}"/>
              </a:ext>
              <a:ext uri="{C183D7F6-B498-43B3-948B-1728B52AA6E4}">
                <adec:decorative xmlns:adec="http://schemas.microsoft.com/office/drawing/2017/decorative" val="1"/>
              </a:ext>
            </a:extLst>
          </p:cNvPr>
          <p:cNvCxnSpPr>
            <a:cxnSpLocks/>
          </p:cNvCxnSpPr>
          <p:nvPr/>
        </p:nvCxnSpPr>
        <p:spPr>
          <a:xfrm>
            <a:off x="6871012" y="3669514"/>
            <a:ext cx="4844683"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12" name="Rubrik 1">
            <a:extLst>
              <a:ext uri="{FF2B5EF4-FFF2-40B4-BE49-F238E27FC236}">
                <a16:creationId xmlns:a16="http://schemas.microsoft.com/office/drawing/2014/main" id="{30E99401-8F01-3043-A043-0CEF59D0834A}"/>
              </a:ext>
            </a:extLst>
          </p:cNvPr>
          <p:cNvSpPr>
            <a:spLocks noGrp="1"/>
          </p:cNvSpPr>
          <p:nvPr>
            <p:ph type="ctrTitle" hasCustomPrompt="1"/>
          </p:nvPr>
        </p:nvSpPr>
        <p:spPr>
          <a:xfrm>
            <a:off x="6867892" y="3081904"/>
            <a:ext cx="4844683" cy="443198"/>
          </a:xfrm>
        </p:spPr>
        <p:txBody>
          <a:bodyPr lIns="0" tIns="0" rIns="0" bIns="0" anchor="b"/>
          <a:lstStyle>
            <a:lvl1pPr algn="l">
              <a:defRPr sz="3200" b="1">
                <a:solidFill>
                  <a:schemeClr val="tx1"/>
                </a:solidFill>
                <a:latin typeface="+mj-lt"/>
              </a:defRPr>
            </a:lvl1pPr>
          </a:lstStyle>
          <a:p>
            <a:r>
              <a:rPr lang="sv-SE"/>
              <a:t>Tack!</a:t>
            </a:r>
          </a:p>
        </p:txBody>
      </p:sp>
      <p:sp>
        <p:nvSpPr>
          <p:cNvPr id="14" name="Diabildsnummer">
            <a:extLst>
              <a:ext uri="{FF2B5EF4-FFF2-40B4-BE49-F238E27FC236}">
                <a16:creationId xmlns:a16="http://schemas.microsoft.com/office/drawing/2014/main" id="{DC632B75-F5AD-3641-BD0C-9B8EB8F32910}"/>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8" name="Rektangel 17">
            <a:extLst>
              <a:ext uri="{FF2B5EF4-FFF2-40B4-BE49-F238E27FC236}">
                <a16:creationId xmlns:a16="http://schemas.microsoft.com/office/drawing/2014/main" id="{D8D9F027-5609-934F-BED5-B86C6DF3E382}"/>
              </a:ext>
              <a:ext uri="{C183D7F6-B498-43B3-948B-1728B52AA6E4}">
                <adec:decorative xmlns:adec="http://schemas.microsoft.com/office/drawing/2017/decorative" val="1"/>
              </a:ext>
            </a:extLst>
          </p:cNvPr>
          <p:cNvSpPr>
            <a:spLocks/>
          </p:cNvSpPr>
          <p:nvPr/>
        </p:nvSpPr>
        <p:spPr>
          <a:xfrm>
            <a:off x="-4678" y="-2562"/>
            <a:ext cx="266059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20" name="textruta 19">
            <a:extLst>
              <a:ext uri="{FF2B5EF4-FFF2-40B4-BE49-F238E27FC236}">
                <a16:creationId xmlns:a16="http://schemas.microsoft.com/office/drawing/2014/main" id="{044090FF-1875-2547-87AA-94F567A6721F}"/>
              </a:ext>
            </a:extLst>
          </p:cNvPr>
          <p:cNvSpPr txBox="1"/>
          <p:nvPr/>
        </p:nvSpPr>
        <p:spPr>
          <a:xfrm>
            <a:off x="3065067" y="6617774"/>
            <a:ext cx="1780674" cy="230832"/>
          </a:xfrm>
          <a:prstGeom prst="rect">
            <a:avLst/>
          </a:prstGeom>
          <a:noFill/>
        </p:spPr>
        <p:txBody>
          <a:bodyPr wrap="square" rtlCol="0">
            <a:spAutoFit/>
          </a:bodyPr>
          <a:lstStyle/>
          <a:p>
            <a:r>
              <a:rPr lang="sv-SE" sz="900" i="1">
                <a:solidFill>
                  <a:srgbClr val="FFFFFF"/>
                </a:solidFill>
              </a:rPr>
              <a:t>Fotograf:</a:t>
            </a:r>
          </a:p>
        </p:txBody>
      </p:sp>
      <p:sp>
        <p:nvSpPr>
          <p:cNvPr id="22" name="textruta 21">
            <a:extLst>
              <a:ext uri="{FF2B5EF4-FFF2-40B4-BE49-F238E27FC236}">
                <a16:creationId xmlns:a16="http://schemas.microsoft.com/office/drawing/2014/main" id="{A7DB9457-77C2-4445-B727-2EA9936B3A15}"/>
              </a:ext>
            </a:extLst>
          </p:cNvPr>
          <p:cNvSpPr txBox="1"/>
          <p:nvPr/>
        </p:nvSpPr>
        <p:spPr>
          <a:xfrm>
            <a:off x="3065067" y="6617774"/>
            <a:ext cx="1780674" cy="230832"/>
          </a:xfrm>
          <a:prstGeom prst="rect">
            <a:avLst/>
          </a:prstGeom>
          <a:noFill/>
        </p:spPr>
        <p:txBody>
          <a:bodyPr wrap="square" rtlCol="0">
            <a:spAutoFit/>
          </a:bodyPr>
          <a:lstStyle/>
          <a:p>
            <a:r>
              <a:rPr lang="sv-SE" sz="900" i="1">
                <a:solidFill>
                  <a:srgbClr val="FFFFFF"/>
                </a:solidFill>
              </a:rPr>
              <a:t>Fotograf:</a:t>
            </a:r>
          </a:p>
        </p:txBody>
      </p:sp>
      <p:sp>
        <p:nvSpPr>
          <p:cNvPr id="13" name="Platshållare för text 4">
            <a:extLst>
              <a:ext uri="{FF2B5EF4-FFF2-40B4-BE49-F238E27FC236}">
                <a16:creationId xmlns:a16="http://schemas.microsoft.com/office/drawing/2014/main" id="{26FB8331-0B44-5E4C-B343-1CCE15E7A095}"/>
              </a:ext>
            </a:extLst>
          </p:cNvPr>
          <p:cNvSpPr>
            <a:spLocks noGrp="1"/>
          </p:cNvSpPr>
          <p:nvPr>
            <p:ph type="body" sz="quarter" idx="22" hasCustomPrompt="1"/>
          </p:nvPr>
        </p:nvSpPr>
        <p:spPr>
          <a:xfrm>
            <a:off x="3095215"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21" name="Bildobjekt 20">
            <a:extLst>
              <a:ext uri="{FF2B5EF4-FFF2-40B4-BE49-F238E27FC236}">
                <a16:creationId xmlns:a16="http://schemas.microsoft.com/office/drawing/2014/main" id="{72CE5279-878F-8E47-92AE-0305164A5B4E}"/>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273013340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p:cSld name="Tack sida alt.2">
    <p:spTree>
      <p:nvGrpSpPr>
        <p:cNvPr id="1" name=""/>
        <p:cNvGrpSpPr/>
        <p:nvPr/>
      </p:nvGrpSpPr>
      <p:grpSpPr>
        <a:xfrm>
          <a:off x="0" y="0"/>
          <a:ext cx="0" cy="0"/>
          <a:chOff x="0" y="0"/>
          <a:chExt cx="0" cy="0"/>
        </a:xfrm>
      </p:grpSpPr>
      <p:sp>
        <p:nvSpPr>
          <p:cNvPr id="14" name="Platshållare för bild 5">
            <a:extLst>
              <a:ext uri="{FF2B5EF4-FFF2-40B4-BE49-F238E27FC236}">
                <a16:creationId xmlns:a16="http://schemas.microsoft.com/office/drawing/2014/main" id="{4422573F-FF69-CE44-BA8C-C1E66BE31D2F}"/>
              </a:ext>
            </a:extLst>
          </p:cNvPr>
          <p:cNvSpPr>
            <a:spLocks noGrp="1"/>
          </p:cNvSpPr>
          <p:nvPr>
            <p:ph type="pic" sz="quarter" idx="18" hasCustomPrompt="1"/>
          </p:nvPr>
        </p:nvSpPr>
        <p:spPr>
          <a:xfrm>
            <a:off x="0" y="0"/>
            <a:ext cx="6096000" cy="6858000"/>
          </a:xfrm>
        </p:spPr>
        <p:txBody>
          <a:bodyPr>
            <a:noAutofit/>
          </a:bodyPr>
          <a:lstStyle/>
          <a:p>
            <a:r>
              <a:rPr lang="sv-SE"/>
              <a:t>Här kan du ha en bild på dig själv eller en annan trevlig bild som avslutning</a:t>
            </a:r>
          </a:p>
        </p:txBody>
      </p:sp>
      <p:sp>
        <p:nvSpPr>
          <p:cNvPr id="15" name="textruta 14">
            <a:extLst>
              <a:ext uri="{FF2B5EF4-FFF2-40B4-BE49-F238E27FC236}">
                <a16:creationId xmlns:a16="http://schemas.microsoft.com/office/drawing/2014/main" id="{D56ABEBD-F4C4-7246-B192-BBBB6ACED494}"/>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1" name="Underrubrik 2">
            <a:extLst>
              <a:ext uri="{FF2B5EF4-FFF2-40B4-BE49-F238E27FC236}">
                <a16:creationId xmlns:a16="http://schemas.microsoft.com/office/drawing/2014/main" id="{8DAC7172-6D5D-3A4C-8E75-CD0742BAF2FD}"/>
              </a:ext>
            </a:extLst>
          </p:cNvPr>
          <p:cNvSpPr>
            <a:spLocks noGrp="1"/>
          </p:cNvSpPr>
          <p:nvPr>
            <p:ph type="subTitle" idx="1" hasCustomPrompt="1"/>
          </p:nvPr>
        </p:nvSpPr>
        <p:spPr>
          <a:xfrm>
            <a:off x="6867891" y="3669514"/>
            <a:ext cx="4844683" cy="1030333"/>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Namn </a:t>
            </a:r>
            <a:r>
              <a:rPr lang="sv-SE" err="1"/>
              <a:t>Namnsson</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err="1"/>
              <a:t>Namn.namnsson@skane.com</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+46 123 45 67 89</a:t>
            </a:r>
          </a:p>
        </p:txBody>
      </p:sp>
      <p:cxnSp>
        <p:nvCxnSpPr>
          <p:cNvPr id="16" name="Rak 15">
            <a:extLst>
              <a:ext uri="{FF2B5EF4-FFF2-40B4-BE49-F238E27FC236}">
                <a16:creationId xmlns:a16="http://schemas.microsoft.com/office/drawing/2014/main" id="{5A52F70D-B8B5-D846-964B-3A6B4396015E}"/>
              </a:ext>
              <a:ext uri="{C183D7F6-B498-43B3-948B-1728B52AA6E4}">
                <adec:decorative xmlns:adec="http://schemas.microsoft.com/office/drawing/2017/decorative" val="1"/>
              </a:ext>
            </a:extLst>
          </p:cNvPr>
          <p:cNvCxnSpPr>
            <a:cxnSpLocks/>
          </p:cNvCxnSpPr>
          <p:nvPr/>
        </p:nvCxnSpPr>
        <p:spPr>
          <a:xfrm>
            <a:off x="6871012" y="3669514"/>
            <a:ext cx="4844683" cy="0"/>
          </a:xfrm>
          <a:prstGeom prst="line">
            <a:avLst/>
          </a:prstGeom>
          <a:ln>
            <a:solidFill>
              <a:schemeClr val="accent1"/>
            </a:solidFill>
          </a:ln>
        </p:spPr>
        <p:style>
          <a:lnRef idx="3">
            <a:schemeClr val="dk1"/>
          </a:lnRef>
          <a:fillRef idx="0">
            <a:schemeClr val="dk1"/>
          </a:fillRef>
          <a:effectRef idx="2">
            <a:schemeClr val="dk1"/>
          </a:effectRef>
          <a:fontRef idx="minor">
            <a:schemeClr val="tx1"/>
          </a:fontRef>
        </p:style>
      </p:cxnSp>
      <p:sp>
        <p:nvSpPr>
          <p:cNvPr id="12" name="Rubrik 1">
            <a:extLst>
              <a:ext uri="{FF2B5EF4-FFF2-40B4-BE49-F238E27FC236}">
                <a16:creationId xmlns:a16="http://schemas.microsoft.com/office/drawing/2014/main" id="{30E99401-8F01-3043-A043-0CEF59D0834A}"/>
              </a:ext>
            </a:extLst>
          </p:cNvPr>
          <p:cNvSpPr>
            <a:spLocks noGrp="1"/>
          </p:cNvSpPr>
          <p:nvPr>
            <p:ph type="ctrTitle" hasCustomPrompt="1"/>
          </p:nvPr>
        </p:nvSpPr>
        <p:spPr>
          <a:xfrm>
            <a:off x="6867892" y="3081904"/>
            <a:ext cx="4844683" cy="443198"/>
          </a:xfrm>
        </p:spPr>
        <p:txBody>
          <a:bodyPr lIns="0" tIns="0" rIns="0" bIns="0" anchor="b"/>
          <a:lstStyle>
            <a:lvl1pPr algn="l">
              <a:defRPr sz="3200" b="1">
                <a:solidFill>
                  <a:schemeClr val="tx1"/>
                </a:solidFill>
                <a:latin typeface="+mj-lt"/>
              </a:defRPr>
            </a:lvl1pPr>
          </a:lstStyle>
          <a:p>
            <a:r>
              <a:rPr lang="sv-SE"/>
              <a:t>Tack!</a:t>
            </a:r>
          </a:p>
        </p:txBody>
      </p:sp>
      <p:sp>
        <p:nvSpPr>
          <p:cNvPr id="9" name="Diabildsnummer">
            <a:extLst>
              <a:ext uri="{FF2B5EF4-FFF2-40B4-BE49-F238E27FC236}">
                <a16:creationId xmlns:a16="http://schemas.microsoft.com/office/drawing/2014/main" id="{E0527DE7-A8EB-C341-B7AA-A47C2A77C15E}"/>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7" name="textruta 16">
            <a:extLst>
              <a:ext uri="{FF2B5EF4-FFF2-40B4-BE49-F238E27FC236}">
                <a16:creationId xmlns:a16="http://schemas.microsoft.com/office/drawing/2014/main" id="{CC8ADF92-8C1F-4F47-81B5-6C23AF957712}"/>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9" name="textruta 18">
            <a:extLst>
              <a:ext uri="{FF2B5EF4-FFF2-40B4-BE49-F238E27FC236}">
                <a16:creationId xmlns:a16="http://schemas.microsoft.com/office/drawing/2014/main" id="{78CBBAD9-404E-504B-AA8C-2E3F95DDD5AD}"/>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3" name="Platshållare för text 4">
            <a:extLst>
              <a:ext uri="{FF2B5EF4-FFF2-40B4-BE49-F238E27FC236}">
                <a16:creationId xmlns:a16="http://schemas.microsoft.com/office/drawing/2014/main" id="{2DE12E4B-2A4E-FD47-AD1E-16B0D6AE1604}"/>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20" name="Bildobjekt 19">
            <a:extLst>
              <a:ext uri="{FF2B5EF4-FFF2-40B4-BE49-F238E27FC236}">
                <a16:creationId xmlns:a16="http://schemas.microsoft.com/office/drawing/2014/main" id="{D8BB0389-05A0-CB4F-AA26-FA8BFE348C9A}"/>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200546043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p:cSld name="2_Tack sida alt.2">
    <p:spTree>
      <p:nvGrpSpPr>
        <p:cNvPr id="1" name=""/>
        <p:cNvGrpSpPr/>
        <p:nvPr/>
      </p:nvGrpSpPr>
      <p:grpSpPr>
        <a:xfrm>
          <a:off x="0" y="0"/>
          <a:ext cx="0" cy="0"/>
          <a:chOff x="0" y="0"/>
          <a:chExt cx="0" cy="0"/>
        </a:xfrm>
      </p:grpSpPr>
      <p:sp>
        <p:nvSpPr>
          <p:cNvPr id="14" name="Platshållare för bild 5">
            <a:extLst>
              <a:ext uri="{FF2B5EF4-FFF2-40B4-BE49-F238E27FC236}">
                <a16:creationId xmlns:a16="http://schemas.microsoft.com/office/drawing/2014/main" id="{4422573F-FF69-CE44-BA8C-C1E66BE31D2F}"/>
              </a:ext>
            </a:extLst>
          </p:cNvPr>
          <p:cNvSpPr>
            <a:spLocks noGrp="1"/>
          </p:cNvSpPr>
          <p:nvPr>
            <p:ph type="pic" sz="quarter" idx="18" hasCustomPrompt="1"/>
          </p:nvPr>
        </p:nvSpPr>
        <p:spPr>
          <a:xfrm>
            <a:off x="0" y="0"/>
            <a:ext cx="6096000" cy="6858000"/>
          </a:xfrm>
        </p:spPr>
        <p:txBody>
          <a:bodyPr>
            <a:noAutofit/>
          </a:bodyPr>
          <a:lstStyle/>
          <a:p>
            <a:r>
              <a:rPr lang="sv-SE"/>
              <a:t>Här kan du ha en trevlig bild som avslutning</a:t>
            </a:r>
          </a:p>
        </p:txBody>
      </p:sp>
      <p:sp>
        <p:nvSpPr>
          <p:cNvPr id="15" name="textruta 14">
            <a:extLst>
              <a:ext uri="{FF2B5EF4-FFF2-40B4-BE49-F238E27FC236}">
                <a16:creationId xmlns:a16="http://schemas.microsoft.com/office/drawing/2014/main" id="{D56ABEBD-F4C4-7246-B192-BBBB6ACED494}"/>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12" name="Rubrik 1">
            <a:extLst>
              <a:ext uri="{FF2B5EF4-FFF2-40B4-BE49-F238E27FC236}">
                <a16:creationId xmlns:a16="http://schemas.microsoft.com/office/drawing/2014/main" id="{30E99401-8F01-3043-A043-0CEF59D0834A}"/>
              </a:ext>
            </a:extLst>
          </p:cNvPr>
          <p:cNvSpPr>
            <a:spLocks noGrp="1"/>
          </p:cNvSpPr>
          <p:nvPr>
            <p:ph type="ctrTitle" hasCustomPrompt="1"/>
          </p:nvPr>
        </p:nvSpPr>
        <p:spPr>
          <a:xfrm>
            <a:off x="6867892" y="1773868"/>
            <a:ext cx="3244033" cy="443198"/>
          </a:xfrm>
        </p:spPr>
        <p:txBody>
          <a:bodyPr lIns="0" tIns="0" rIns="0" bIns="0" anchor="b"/>
          <a:lstStyle>
            <a:lvl1pPr algn="l">
              <a:defRPr sz="3200" b="1">
                <a:solidFill>
                  <a:schemeClr val="tx1"/>
                </a:solidFill>
                <a:latin typeface="+mj-lt"/>
              </a:defRPr>
            </a:lvl1pPr>
          </a:lstStyle>
          <a:p>
            <a:r>
              <a:rPr lang="sv-SE"/>
              <a:t>Tack!</a:t>
            </a:r>
          </a:p>
        </p:txBody>
      </p:sp>
      <p:sp>
        <p:nvSpPr>
          <p:cNvPr id="9" name="Diabildsnummer">
            <a:extLst>
              <a:ext uri="{FF2B5EF4-FFF2-40B4-BE49-F238E27FC236}">
                <a16:creationId xmlns:a16="http://schemas.microsoft.com/office/drawing/2014/main" id="{E0527DE7-A8EB-C341-B7AA-A47C2A77C15E}"/>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3" name="Underrubrik 2">
            <a:extLst>
              <a:ext uri="{FF2B5EF4-FFF2-40B4-BE49-F238E27FC236}">
                <a16:creationId xmlns:a16="http://schemas.microsoft.com/office/drawing/2014/main" id="{C5B2A670-1F0D-6840-A506-F5CB0FE7B2F4}"/>
              </a:ext>
            </a:extLst>
          </p:cNvPr>
          <p:cNvSpPr>
            <a:spLocks noGrp="1"/>
          </p:cNvSpPr>
          <p:nvPr>
            <p:ph type="subTitle" idx="1" hasCustomPrompt="1"/>
          </p:nvPr>
        </p:nvSpPr>
        <p:spPr>
          <a:xfrm>
            <a:off x="6867893" y="4750318"/>
            <a:ext cx="3244032" cy="1030333"/>
          </a:xfrm>
        </p:spPr>
        <p:txBody>
          <a:bodyPr wrap="square" lIns="0" tIns="108000" rIns="0" bIns="0"/>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Namn </a:t>
            </a:r>
            <a:r>
              <a:rPr lang="sv-SE" err="1"/>
              <a:t>Namnsson</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err="1"/>
              <a:t>Namn.namnsson@skane.com</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+46 123 45 67 89</a:t>
            </a:r>
          </a:p>
        </p:txBody>
      </p:sp>
      <p:cxnSp>
        <p:nvCxnSpPr>
          <p:cNvPr id="17" name="Rak 16">
            <a:extLst>
              <a:ext uri="{FF2B5EF4-FFF2-40B4-BE49-F238E27FC236}">
                <a16:creationId xmlns:a16="http://schemas.microsoft.com/office/drawing/2014/main" id="{DD2E803F-F406-9447-A2BE-A172CF856F8D}"/>
              </a:ext>
              <a:ext uri="{C183D7F6-B498-43B3-948B-1728B52AA6E4}">
                <adec:decorative xmlns:adec="http://schemas.microsoft.com/office/drawing/2017/decorative" val="1"/>
              </a:ext>
            </a:extLst>
          </p:cNvPr>
          <p:cNvCxnSpPr>
            <a:cxnSpLocks/>
          </p:cNvCxnSpPr>
          <p:nvPr/>
        </p:nvCxnSpPr>
        <p:spPr>
          <a:xfrm>
            <a:off x="6871013" y="4750318"/>
            <a:ext cx="3244032"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4" name="Platshållare för bild 3">
            <a:extLst>
              <a:ext uri="{FF2B5EF4-FFF2-40B4-BE49-F238E27FC236}">
                <a16:creationId xmlns:a16="http://schemas.microsoft.com/office/drawing/2014/main" id="{68DE4A9C-E384-F94A-93EE-939DB95425D2}"/>
              </a:ext>
            </a:extLst>
          </p:cNvPr>
          <p:cNvSpPr>
            <a:spLocks noGrp="1"/>
          </p:cNvSpPr>
          <p:nvPr>
            <p:ph type="pic" sz="quarter" idx="19" hasCustomPrompt="1"/>
          </p:nvPr>
        </p:nvSpPr>
        <p:spPr>
          <a:xfrm>
            <a:off x="6867892" y="2376488"/>
            <a:ext cx="3248025" cy="2165350"/>
          </a:xfrm>
        </p:spPr>
        <p:txBody>
          <a:bodyPr>
            <a:noAutofit/>
          </a:bodyPr>
          <a:lstStyle/>
          <a:p>
            <a:r>
              <a:rPr lang="sv-SE"/>
              <a:t>Bild på dig själv</a:t>
            </a:r>
          </a:p>
        </p:txBody>
      </p:sp>
      <p:sp>
        <p:nvSpPr>
          <p:cNvPr id="16" name="textruta 15">
            <a:extLst>
              <a:ext uri="{FF2B5EF4-FFF2-40B4-BE49-F238E27FC236}">
                <a16:creationId xmlns:a16="http://schemas.microsoft.com/office/drawing/2014/main" id="{FF66A80E-FEAC-8A42-9487-C5ECB5DBD2A8}"/>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cxnSp>
        <p:nvCxnSpPr>
          <p:cNvPr id="18" name="Rak 17">
            <a:extLst>
              <a:ext uri="{FF2B5EF4-FFF2-40B4-BE49-F238E27FC236}">
                <a16:creationId xmlns:a16="http://schemas.microsoft.com/office/drawing/2014/main" id="{6100F67F-071C-6146-97D0-F614828C94A3}"/>
              </a:ext>
              <a:ext uri="{C183D7F6-B498-43B3-948B-1728B52AA6E4}">
                <adec:decorative xmlns:adec="http://schemas.microsoft.com/office/drawing/2017/decorative" val="1"/>
              </a:ext>
            </a:extLst>
          </p:cNvPr>
          <p:cNvCxnSpPr>
            <a:cxnSpLocks/>
          </p:cNvCxnSpPr>
          <p:nvPr/>
        </p:nvCxnSpPr>
        <p:spPr>
          <a:xfrm>
            <a:off x="6871013" y="4750318"/>
            <a:ext cx="3244032"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20" name="textruta 19">
            <a:extLst>
              <a:ext uri="{FF2B5EF4-FFF2-40B4-BE49-F238E27FC236}">
                <a16:creationId xmlns:a16="http://schemas.microsoft.com/office/drawing/2014/main" id="{0A8D8484-59C3-8349-BAA5-CEAFA1C0D9C5}"/>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cxnSp>
        <p:nvCxnSpPr>
          <p:cNvPr id="21" name="Rak 20">
            <a:extLst>
              <a:ext uri="{FF2B5EF4-FFF2-40B4-BE49-F238E27FC236}">
                <a16:creationId xmlns:a16="http://schemas.microsoft.com/office/drawing/2014/main" id="{524E0B9C-DC67-0549-A0B2-282456426A5C}"/>
              </a:ext>
              <a:ext uri="{C183D7F6-B498-43B3-948B-1728B52AA6E4}">
                <adec:decorative xmlns:adec="http://schemas.microsoft.com/office/drawing/2017/decorative" val="1"/>
              </a:ext>
            </a:extLst>
          </p:cNvPr>
          <p:cNvCxnSpPr>
            <a:cxnSpLocks/>
          </p:cNvCxnSpPr>
          <p:nvPr/>
        </p:nvCxnSpPr>
        <p:spPr>
          <a:xfrm>
            <a:off x="6871013" y="4750318"/>
            <a:ext cx="3244032" cy="0"/>
          </a:xfrm>
          <a:prstGeom prst="line">
            <a:avLst/>
          </a:prstGeom>
          <a:ln>
            <a:solidFill>
              <a:schemeClr val="accent1"/>
            </a:solidFill>
          </a:ln>
        </p:spPr>
        <p:style>
          <a:lnRef idx="3">
            <a:schemeClr val="dk1"/>
          </a:lnRef>
          <a:fillRef idx="0">
            <a:schemeClr val="dk1"/>
          </a:fillRef>
          <a:effectRef idx="2">
            <a:schemeClr val="dk1"/>
          </a:effectRef>
          <a:fontRef idx="minor">
            <a:schemeClr val="tx1"/>
          </a:fontRef>
        </p:style>
      </p:cxnSp>
      <p:sp>
        <p:nvSpPr>
          <p:cNvPr id="19" name="Platshållare för text 4">
            <a:extLst>
              <a:ext uri="{FF2B5EF4-FFF2-40B4-BE49-F238E27FC236}">
                <a16:creationId xmlns:a16="http://schemas.microsoft.com/office/drawing/2014/main" id="{5EB07202-8212-654C-85B1-39DF930B7CC6}"/>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23" name="Bildobjekt 22">
            <a:extLst>
              <a:ext uri="{FF2B5EF4-FFF2-40B4-BE49-F238E27FC236}">
                <a16:creationId xmlns:a16="http://schemas.microsoft.com/office/drawing/2014/main" id="{228E18DB-5ABE-7E45-9984-7E7584A72603}"/>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71589664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p:cSld name="3_Tack sida alt.2">
    <p:spTree>
      <p:nvGrpSpPr>
        <p:cNvPr id="1" name=""/>
        <p:cNvGrpSpPr/>
        <p:nvPr/>
      </p:nvGrpSpPr>
      <p:grpSpPr>
        <a:xfrm>
          <a:off x="0" y="0"/>
          <a:ext cx="0" cy="0"/>
          <a:chOff x="0" y="0"/>
          <a:chExt cx="0" cy="0"/>
        </a:xfrm>
      </p:grpSpPr>
      <p:sp>
        <p:nvSpPr>
          <p:cNvPr id="15" name="textruta 14">
            <a:extLst>
              <a:ext uri="{FF2B5EF4-FFF2-40B4-BE49-F238E27FC236}">
                <a16:creationId xmlns:a16="http://schemas.microsoft.com/office/drawing/2014/main" id="{D56ABEBD-F4C4-7246-B192-BBBB6ACED494}"/>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sp>
        <p:nvSpPr>
          <p:cNvPr id="9" name="Diabildsnummer">
            <a:extLst>
              <a:ext uri="{FF2B5EF4-FFF2-40B4-BE49-F238E27FC236}">
                <a16:creationId xmlns:a16="http://schemas.microsoft.com/office/drawing/2014/main" id="{E0527DE7-A8EB-C341-B7AA-A47C2A77C15E}"/>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3" name="Underrubrik 2">
            <a:extLst>
              <a:ext uri="{FF2B5EF4-FFF2-40B4-BE49-F238E27FC236}">
                <a16:creationId xmlns:a16="http://schemas.microsoft.com/office/drawing/2014/main" id="{C5B2A670-1F0D-6840-A506-F5CB0FE7B2F4}"/>
              </a:ext>
            </a:extLst>
          </p:cNvPr>
          <p:cNvSpPr>
            <a:spLocks noGrp="1"/>
          </p:cNvSpPr>
          <p:nvPr>
            <p:ph type="subTitle" idx="1" hasCustomPrompt="1"/>
          </p:nvPr>
        </p:nvSpPr>
        <p:spPr>
          <a:xfrm>
            <a:off x="6931024" y="4607813"/>
            <a:ext cx="3244032" cy="1030333"/>
          </a:xfrm>
        </p:spPr>
        <p:txBody>
          <a:bodyPr wrap="square" lIns="0" tIns="108000" rIns="0" bIns="0"/>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Namn </a:t>
            </a:r>
            <a:r>
              <a:rPr lang="sv-SE" err="1"/>
              <a:t>Namnsson</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err="1"/>
              <a:t>Namn.namnsson@skane.com</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+46 123 45 67 89</a:t>
            </a:r>
          </a:p>
        </p:txBody>
      </p:sp>
      <p:cxnSp>
        <p:nvCxnSpPr>
          <p:cNvPr id="17" name="Rak 16">
            <a:extLst>
              <a:ext uri="{FF2B5EF4-FFF2-40B4-BE49-F238E27FC236}">
                <a16:creationId xmlns:a16="http://schemas.microsoft.com/office/drawing/2014/main" id="{DD2E803F-F406-9447-A2BE-A172CF856F8D}"/>
              </a:ext>
              <a:ext uri="{C183D7F6-B498-43B3-948B-1728B52AA6E4}">
                <adec:decorative xmlns:adec="http://schemas.microsoft.com/office/drawing/2017/decorative" val="1"/>
              </a:ext>
            </a:extLst>
          </p:cNvPr>
          <p:cNvCxnSpPr>
            <a:cxnSpLocks/>
          </p:cNvCxnSpPr>
          <p:nvPr/>
        </p:nvCxnSpPr>
        <p:spPr>
          <a:xfrm>
            <a:off x="6934144" y="4607813"/>
            <a:ext cx="3244032"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4" name="Platshållare för bild 3">
            <a:extLst>
              <a:ext uri="{FF2B5EF4-FFF2-40B4-BE49-F238E27FC236}">
                <a16:creationId xmlns:a16="http://schemas.microsoft.com/office/drawing/2014/main" id="{68DE4A9C-E384-F94A-93EE-939DB95425D2}"/>
              </a:ext>
            </a:extLst>
          </p:cNvPr>
          <p:cNvSpPr>
            <a:spLocks noGrp="1"/>
          </p:cNvSpPr>
          <p:nvPr>
            <p:ph type="pic" sz="quarter" idx="19" hasCustomPrompt="1"/>
          </p:nvPr>
        </p:nvSpPr>
        <p:spPr>
          <a:xfrm>
            <a:off x="6931023" y="2233983"/>
            <a:ext cx="3248025" cy="2165350"/>
          </a:xfrm>
        </p:spPr>
        <p:txBody>
          <a:bodyPr>
            <a:noAutofit/>
          </a:bodyPr>
          <a:lstStyle/>
          <a:p>
            <a:r>
              <a:rPr lang="sv-SE"/>
              <a:t>Bild på dig själv</a:t>
            </a:r>
          </a:p>
        </p:txBody>
      </p:sp>
      <p:sp>
        <p:nvSpPr>
          <p:cNvPr id="16" name="textruta 15">
            <a:extLst>
              <a:ext uri="{FF2B5EF4-FFF2-40B4-BE49-F238E27FC236}">
                <a16:creationId xmlns:a16="http://schemas.microsoft.com/office/drawing/2014/main" id="{FF66A80E-FEAC-8A42-9487-C5ECB5DBD2A8}"/>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cxnSp>
        <p:nvCxnSpPr>
          <p:cNvPr id="18" name="Rak 17">
            <a:extLst>
              <a:ext uri="{FF2B5EF4-FFF2-40B4-BE49-F238E27FC236}">
                <a16:creationId xmlns:a16="http://schemas.microsoft.com/office/drawing/2014/main" id="{6100F67F-071C-6146-97D0-F614828C94A3}"/>
              </a:ext>
              <a:ext uri="{C183D7F6-B498-43B3-948B-1728B52AA6E4}">
                <adec:decorative xmlns:adec="http://schemas.microsoft.com/office/drawing/2017/decorative" val="1"/>
              </a:ext>
            </a:extLst>
          </p:cNvPr>
          <p:cNvCxnSpPr>
            <a:cxnSpLocks/>
          </p:cNvCxnSpPr>
          <p:nvPr/>
        </p:nvCxnSpPr>
        <p:spPr>
          <a:xfrm>
            <a:off x="6934144" y="4607813"/>
            <a:ext cx="3244032"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20" name="textruta 19">
            <a:extLst>
              <a:ext uri="{FF2B5EF4-FFF2-40B4-BE49-F238E27FC236}">
                <a16:creationId xmlns:a16="http://schemas.microsoft.com/office/drawing/2014/main" id="{0A8D8484-59C3-8349-BAA5-CEAFA1C0D9C5}"/>
              </a:ext>
            </a:extLst>
          </p:cNvPr>
          <p:cNvSpPr txBox="1"/>
          <p:nvPr/>
        </p:nvSpPr>
        <p:spPr>
          <a:xfrm>
            <a:off x="32084" y="6620896"/>
            <a:ext cx="1780674" cy="230832"/>
          </a:xfrm>
          <a:prstGeom prst="rect">
            <a:avLst/>
          </a:prstGeom>
          <a:noFill/>
        </p:spPr>
        <p:txBody>
          <a:bodyPr wrap="square" rtlCol="0">
            <a:spAutoFit/>
          </a:bodyPr>
          <a:lstStyle/>
          <a:p>
            <a:r>
              <a:rPr lang="sv-SE" sz="900" i="1">
                <a:solidFill>
                  <a:srgbClr val="FFFFFF"/>
                </a:solidFill>
              </a:rPr>
              <a:t>Fotograf:</a:t>
            </a:r>
          </a:p>
        </p:txBody>
      </p:sp>
      <p:cxnSp>
        <p:nvCxnSpPr>
          <p:cNvPr id="21" name="Rak 20">
            <a:extLst>
              <a:ext uri="{FF2B5EF4-FFF2-40B4-BE49-F238E27FC236}">
                <a16:creationId xmlns:a16="http://schemas.microsoft.com/office/drawing/2014/main" id="{524E0B9C-DC67-0549-A0B2-282456426A5C}"/>
              </a:ext>
              <a:ext uri="{C183D7F6-B498-43B3-948B-1728B52AA6E4}">
                <adec:decorative xmlns:adec="http://schemas.microsoft.com/office/drawing/2017/decorative" val="1"/>
              </a:ext>
            </a:extLst>
          </p:cNvPr>
          <p:cNvCxnSpPr>
            <a:cxnSpLocks/>
          </p:cNvCxnSpPr>
          <p:nvPr/>
        </p:nvCxnSpPr>
        <p:spPr>
          <a:xfrm>
            <a:off x="6934144" y="4607813"/>
            <a:ext cx="3244032" cy="0"/>
          </a:xfrm>
          <a:prstGeom prst="line">
            <a:avLst/>
          </a:prstGeom>
          <a:ln>
            <a:solidFill>
              <a:schemeClr val="accent1"/>
            </a:solidFill>
          </a:ln>
        </p:spPr>
        <p:style>
          <a:lnRef idx="3">
            <a:schemeClr val="dk1"/>
          </a:lnRef>
          <a:fillRef idx="0">
            <a:schemeClr val="dk1"/>
          </a:fillRef>
          <a:effectRef idx="2">
            <a:schemeClr val="dk1"/>
          </a:effectRef>
          <a:fontRef idx="minor">
            <a:schemeClr val="tx1"/>
          </a:fontRef>
        </p:style>
      </p:cxnSp>
      <p:sp>
        <p:nvSpPr>
          <p:cNvPr id="19" name="Platshållare för text 4">
            <a:extLst>
              <a:ext uri="{FF2B5EF4-FFF2-40B4-BE49-F238E27FC236}">
                <a16:creationId xmlns:a16="http://schemas.microsoft.com/office/drawing/2014/main" id="{5EB07202-8212-654C-85B1-39DF930B7CC6}"/>
              </a:ext>
            </a:extLst>
          </p:cNvPr>
          <p:cNvSpPr>
            <a:spLocks noGrp="1"/>
          </p:cNvSpPr>
          <p:nvPr>
            <p:ph type="body" sz="quarter" idx="22" hasCustomPrompt="1"/>
          </p:nvPr>
        </p:nvSpPr>
        <p:spPr>
          <a:xfrm>
            <a:off x="86409" y="6555779"/>
            <a:ext cx="1405507" cy="233704"/>
          </a:xfrm>
        </p:spPr>
        <p:txBody>
          <a:bodyPr/>
          <a:lstStyle>
            <a:lvl1pPr marL="7938" indent="-7938" algn="l">
              <a:buNone/>
              <a:tabLst/>
              <a:defRPr sz="900" b="0" i="1">
                <a:solidFill>
                  <a:schemeClr val="tx1"/>
                </a:solidFill>
              </a:defRPr>
            </a:lvl1pPr>
          </a:lstStyle>
          <a:p>
            <a:pPr lvl="0"/>
            <a:r>
              <a:rPr lang="sv-SE"/>
              <a:t>Fotografens namn</a:t>
            </a:r>
          </a:p>
        </p:txBody>
      </p:sp>
      <p:cxnSp>
        <p:nvCxnSpPr>
          <p:cNvPr id="25" name="Rak 24">
            <a:extLst>
              <a:ext uri="{FF2B5EF4-FFF2-40B4-BE49-F238E27FC236}">
                <a16:creationId xmlns:a16="http://schemas.microsoft.com/office/drawing/2014/main" id="{1ADCBD2C-A602-624E-9EC1-B2E3C543F924}"/>
              </a:ext>
              <a:ext uri="{C183D7F6-B498-43B3-948B-1728B52AA6E4}">
                <adec:decorative xmlns:adec="http://schemas.microsoft.com/office/drawing/2017/decorative" val="1"/>
              </a:ext>
            </a:extLst>
          </p:cNvPr>
          <p:cNvCxnSpPr>
            <a:cxnSpLocks/>
          </p:cNvCxnSpPr>
          <p:nvPr/>
        </p:nvCxnSpPr>
        <p:spPr>
          <a:xfrm>
            <a:off x="1815879" y="4607813"/>
            <a:ext cx="3244032"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sp>
        <p:nvSpPr>
          <p:cNvPr id="26" name="Platshållare för bild 3">
            <a:extLst>
              <a:ext uri="{FF2B5EF4-FFF2-40B4-BE49-F238E27FC236}">
                <a16:creationId xmlns:a16="http://schemas.microsoft.com/office/drawing/2014/main" id="{04C223F5-0591-924C-A8D1-991989345138}"/>
              </a:ext>
            </a:extLst>
          </p:cNvPr>
          <p:cNvSpPr>
            <a:spLocks noGrp="1"/>
          </p:cNvSpPr>
          <p:nvPr>
            <p:ph type="pic" sz="quarter" idx="23" hasCustomPrompt="1"/>
          </p:nvPr>
        </p:nvSpPr>
        <p:spPr>
          <a:xfrm>
            <a:off x="1812758" y="2233983"/>
            <a:ext cx="3248025" cy="2165350"/>
          </a:xfrm>
        </p:spPr>
        <p:txBody>
          <a:bodyPr>
            <a:noAutofit/>
          </a:bodyPr>
          <a:lstStyle/>
          <a:p>
            <a:r>
              <a:rPr lang="sv-SE"/>
              <a:t>Bild på dig själv</a:t>
            </a:r>
          </a:p>
        </p:txBody>
      </p:sp>
      <p:cxnSp>
        <p:nvCxnSpPr>
          <p:cNvPr id="27" name="Rak 26">
            <a:extLst>
              <a:ext uri="{FF2B5EF4-FFF2-40B4-BE49-F238E27FC236}">
                <a16:creationId xmlns:a16="http://schemas.microsoft.com/office/drawing/2014/main" id="{5790C99B-F61E-5341-B338-9537CF55B178}"/>
              </a:ext>
              <a:ext uri="{C183D7F6-B498-43B3-948B-1728B52AA6E4}">
                <adec:decorative xmlns:adec="http://schemas.microsoft.com/office/drawing/2017/decorative" val="1"/>
              </a:ext>
            </a:extLst>
          </p:cNvPr>
          <p:cNvCxnSpPr>
            <a:cxnSpLocks/>
          </p:cNvCxnSpPr>
          <p:nvPr/>
        </p:nvCxnSpPr>
        <p:spPr>
          <a:xfrm>
            <a:off x="1815879" y="4607813"/>
            <a:ext cx="3244032" cy="0"/>
          </a:xfrm>
          <a:prstGeom prst="line">
            <a:avLst/>
          </a:prstGeom>
          <a:ln>
            <a:solidFill>
              <a:schemeClr val="tx2"/>
            </a:solidFill>
          </a:ln>
        </p:spPr>
        <p:style>
          <a:lnRef idx="3">
            <a:schemeClr val="dk1"/>
          </a:lnRef>
          <a:fillRef idx="0">
            <a:schemeClr val="dk1"/>
          </a:fillRef>
          <a:effectRef idx="2">
            <a:schemeClr val="dk1"/>
          </a:effectRef>
          <a:fontRef idx="minor">
            <a:schemeClr val="tx1"/>
          </a:fontRef>
        </p:style>
      </p:cxnSp>
      <p:cxnSp>
        <p:nvCxnSpPr>
          <p:cNvPr id="28" name="Rak 27">
            <a:extLst>
              <a:ext uri="{FF2B5EF4-FFF2-40B4-BE49-F238E27FC236}">
                <a16:creationId xmlns:a16="http://schemas.microsoft.com/office/drawing/2014/main" id="{0B4A1200-CAE2-694C-A0EA-C1FE3341D488}"/>
              </a:ext>
              <a:ext uri="{C183D7F6-B498-43B3-948B-1728B52AA6E4}">
                <adec:decorative xmlns:adec="http://schemas.microsoft.com/office/drawing/2017/decorative" val="1"/>
              </a:ext>
            </a:extLst>
          </p:cNvPr>
          <p:cNvCxnSpPr>
            <a:cxnSpLocks/>
          </p:cNvCxnSpPr>
          <p:nvPr/>
        </p:nvCxnSpPr>
        <p:spPr>
          <a:xfrm>
            <a:off x="1815879" y="4607813"/>
            <a:ext cx="3244032" cy="0"/>
          </a:xfrm>
          <a:prstGeom prst="line">
            <a:avLst/>
          </a:prstGeom>
          <a:ln>
            <a:solidFill>
              <a:schemeClr val="accent1"/>
            </a:solidFill>
          </a:ln>
        </p:spPr>
        <p:style>
          <a:lnRef idx="3">
            <a:schemeClr val="dk1"/>
          </a:lnRef>
          <a:fillRef idx="0">
            <a:schemeClr val="dk1"/>
          </a:fillRef>
          <a:effectRef idx="2">
            <a:schemeClr val="dk1"/>
          </a:effectRef>
          <a:fontRef idx="minor">
            <a:schemeClr val="tx1"/>
          </a:fontRef>
        </p:style>
      </p:cxnSp>
      <p:sp>
        <p:nvSpPr>
          <p:cNvPr id="11" name="Platshållare för text 10">
            <a:extLst>
              <a:ext uri="{FF2B5EF4-FFF2-40B4-BE49-F238E27FC236}">
                <a16:creationId xmlns:a16="http://schemas.microsoft.com/office/drawing/2014/main" id="{9D02A7FB-5915-D94E-8851-431073B17169}"/>
              </a:ext>
            </a:extLst>
          </p:cNvPr>
          <p:cNvSpPr>
            <a:spLocks noGrp="1"/>
          </p:cNvSpPr>
          <p:nvPr>
            <p:ph type="body" sz="quarter" idx="27" hasCustomPrompt="1"/>
          </p:nvPr>
        </p:nvSpPr>
        <p:spPr>
          <a:xfrm>
            <a:off x="1812925" y="4608141"/>
            <a:ext cx="3243263" cy="1030000"/>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Namn </a:t>
            </a:r>
            <a:r>
              <a:rPr lang="sv-SE" err="1"/>
              <a:t>Namnsson</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err="1"/>
              <a:t>Namn.namnsson@skane.com</a:t>
            </a:r>
            <a:endParaRPr lang="sv-SE"/>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+46 123 45 67 89</a:t>
            </a:r>
          </a:p>
        </p:txBody>
      </p:sp>
      <p:sp>
        <p:nvSpPr>
          <p:cNvPr id="24" name="Rubrik 1">
            <a:extLst>
              <a:ext uri="{FF2B5EF4-FFF2-40B4-BE49-F238E27FC236}">
                <a16:creationId xmlns:a16="http://schemas.microsoft.com/office/drawing/2014/main" id="{4D3875B9-E8CC-C643-882E-4D42B7337BFD}"/>
              </a:ext>
            </a:extLst>
          </p:cNvPr>
          <p:cNvSpPr>
            <a:spLocks noGrp="1"/>
          </p:cNvSpPr>
          <p:nvPr>
            <p:ph type="ctrTitle" hasCustomPrompt="1"/>
          </p:nvPr>
        </p:nvSpPr>
        <p:spPr>
          <a:xfrm>
            <a:off x="0" y="939604"/>
            <a:ext cx="12192000" cy="623248"/>
          </a:xfrm>
        </p:spPr>
        <p:txBody>
          <a:bodyPr lIns="0" tIns="0" rIns="0" bIns="0" anchor="b"/>
          <a:lstStyle>
            <a:lvl1pPr algn="ctr">
              <a:defRPr sz="4500" b="1">
                <a:solidFill>
                  <a:schemeClr val="tx1"/>
                </a:solidFill>
                <a:latin typeface="+mj-lt"/>
              </a:defRPr>
            </a:lvl1pPr>
          </a:lstStyle>
          <a:p>
            <a:r>
              <a:rPr lang="sv-SE"/>
              <a:t>Tack!</a:t>
            </a:r>
          </a:p>
        </p:txBody>
      </p:sp>
      <p:pic>
        <p:nvPicPr>
          <p:cNvPr id="23" name="Bildobjekt 22">
            <a:extLst>
              <a:ext uri="{FF2B5EF4-FFF2-40B4-BE49-F238E27FC236}">
                <a16:creationId xmlns:a16="http://schemas.microsoft.com/office/drawing/2014/main" id="{9A7134D3-2A07-BA46-B604-D58F500B35BC}"/>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305718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Kapitelsida">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983443D7-D671-1F4D-9E67-063CBAB0C602}"/>
              </a:ext>
              <a:ext uri="{C183D7F6-B498-43B3-948B-1728B52AA6E4}">
                <adec:decorative xmlns:adec="http://schemas.microsoft.com/office/drawing/2017/decorative" val="1"/>
              </a:ext>
            </a:extLst>
          </p:cNvPr>
          <p:cNvSpPr>
            <a:spLocks/>
          </p:cNvSpPr>
          <p:nvPr/>
        </p:nvSpPr>
        <p:spPr>
          <a:xfrm>
            <a:off x="-8518" y="-2562"/>
            <a:ext cx="237652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FFFF"/>
              </a:solidFill>
            </a:endParaRPr>
          </a:p>
        </p:txBody>
      </p:sp>
      <p:sp>
        <p:nvSpPr>
          <p:cNvPr id="8" name="Platshållare för bild 7">
            <a:extLst>
              <a:ext uri="{FF2B5EF4-FFF2-40B4-BE49-F238E27FC236}">
                <a16:creationId xmlns:a16="http://schemas.microsoft.com/office/drawing/2014/main" id="{0C7D2F5D-3509-4042-AA7C-7A40CCDEF247}"/>
              </a:ext>
            </a:extLst>
          </p:cNvPr>
          <p:cNvSpPr>
            <a:spLocks noGrp="1"/>
          </p:cNvSpPr>
          <p:nvPr>
            <p:ph type="pic" sz="quarter" idx="22"/>
          </p:nvPr>
        </p:nvSpPr>
        <p:spPr>
          <a:xfrm>
            <a:off x="2351088" y="0"/>
            <a:ext cx="9840912" cy="3429000"/>
          </a:xfrm>
        </p:spPr>
        <p:txBody>
          <a:bodyPr/>
          <a:lstStyle/>
          <a:p>
            <a:r>
              <a:rPr lang="sv-SE"/>
              <a:t>Klicka på ikonen för att lägga till en bild</a:t>
            </a:r>
          </a:p>
        </p:txBody>
      </p:sp>
      <p:sp>
        <p:nvSpPr>
          <p:cNvPr id="11" name="textruta 10">
            <a:extLst>
              <a:ext uri="{FF2B5EF4-FFF2-40B4-BE49-F238E27FC236}">
                <a16:creationId xmlns:a16="http://schemas.microsoft.com/office/drawing/2014/main" id="{0828E10C-F7D6-F944-92B4-A21E19482F1C}"/>
              </a:ext>
            </a:extLst>
          </p:cNvPr>
          <p:cNvSpPr txBox="1"/>
          <p:nvPr/>
        </p:nvSpPr>
        <p:spPr>
          <a:xfrm>
            <a:off x="2399214" y="3195606"/>
            <a:ext cx="1780674" cy="230832"/>
          </a:xfrm>
          <a:prstGeom prst="rect">
            <a:avLst/>
          </a:prstGeom>
          <a:noFill/>
        </p:spPr>
        <p:txBody>
          <a:bodyPr wrap="square" rtlCol="0">
            <a:spAutoFit/>
          </a:bodyPr>
          <a:lstStyle/>
          <a:p>
            <a:r>
              <a:rPr lang="sv-SE" sz="900" i="1">
                <a:solidFill>
                  <a:srgbClr val="FFFFFF"/>
                </a:solidFill>
              </a:rPr>
              <a:t>Fotograf:</a:t>
            </a:r>
          </a:p>
        </p:txBody>
      </p:sp>
      <p:sp>
        <p:nvSpPr>
          <p:cNvPr id="3" name="Underrubrik 2">
            <a:extLst>
              <a:ext uri="{FF2B5EF4-FFF2-40B4-BE49-F238E27FC236}">
                <a16:creationId xmlns:a16="http://schemas.microsoft.com/office/drawing/2014/main" id="{FF893A66-F75E-DB41-8941-CD88547D9F0B}"/>
              </a:ext>
            </a:extLst>
          </p:cNvPr>
          <p:cNvSpPr>
            <a:spLocks noGrp="1"/>
          </p:cNvSpPr>
          <p:nvPr>
            <p:ph type="subTitle" idx="1" hasCustomPrompt="1"/>
          </p:nvPr>
        </p:nvSpPr>
        <p:spPr>
          <a:xfrm>
            <a:off x="4224337" y="5012893"/>
            <a:ext cx="4844683" cy="856952"/>
          </a:xfrm>
        </p:spPr>
        <p:txBody>
          <a:bodyPr lIns="0" tIns="108000" rIns="0" bIns="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a:t>Kort intro text, inte längre än denna. Kort intro text, inte längre än denna. Kort intro text, inte längre än denna. Kort intro text, inte längre än denna.</a:t>
            </a:r>
          </a:p>
        </p:txBody>
      </p:sp>
      <p:sp>
        <p:nvSpPr>
          <p:cNvPr id="2" name="Rubrik 1">
            <a:extLst>
              <a:ext uri="{FF2B5EF4-FFF2-40B4-BE49-F238E27FC236}">
                <a16:creationId xmlns:a16="http://schemas.microsoft.com/office/drawing/2014/main" id="{AAA5D5EE-A130-8140-81F6-E83DCA42D8A8}"/>
              </a:ext>
            </a:extLst>
          </p:cNvPr>
          <p:cNvSpPr>
            <a:spLocks noGrp="1"/>
          </p:cNvSpPr>
          <p:nvPr>
            <p:ph type="ctrTitle" hasCustomPrompt="1"/>
          </p:nvPr>
        </p:nvSpPr>
        <p:spPr>
          <a:xfrm>
            <a:off x="4224338" y="3752634"/>
            <a:ext cx="4035274" cy="1246495"/>
          </a:xfrm>
        </p:spPr>
        <p:txBody>
          <a:bodyPr lIns="0" tIns="0" rIns="0" bIns="0" anchor="b"/>
          <a:lstStyle>
            <a:lvl1pPr algn="l">
              <a:defRPr sz="4500" b="1">
                <a:solidFill>
                  <a:schemeClr val="tx1"/>
                </a:solidFill>
                <a:latin typeface="+mj-lt"/>
              </a:defRPr>
            </a:lvl1pPr>
          </a:lstStyle>
          <a:p>
            <a:r>
              <a:rPr lang="sv-SE"/>
              <a:t>Större rubrik</a:t>
            </a:r>
            <a:br>
              <a:rPr lang="sv-SE"/>
            </a:br>
            <a:r>
              <a:rPr lang="sv-SE"/>
              <a:t>som tar plats</a:t>
            </a:r>
          </a:p>
        </p:txBody>
      </p:sp>
      <p:sp>
        <p:nvSpPr>
          <p:cNvPr id="13" name="Kapitelnummer">
            <a:extLst>
              <a:ext uri="{FF2B5EF4-FFF2-40B4-BE49-F238E27FC236}">
                <a16:creationId xmlns:a16="http://schemas.microsoft.com/office/drawing/2014/main" id="{60306E28-5A4D-8B4F-B0B5-579C5C0FDC8E}"/>
              </a:ext>
            </a:extLst>
          </p:cNvPr>
          <p:cNvSpPr>
            <a:spLocks noGrp="1"/>
          </p:cNvSpPr>
          <p:nvPr>
            <p:ph type="body" sz="quarter" idx="19" hasCustomPrompt="1"/>
          </p:nvPr>
        </p:nvSpPr>
        <p:spPr>
          <a:xfrm>
            <a:off x="479425" y="1139209"/>
            <a:ext cx="1655762" cy="1477328"/>
          </a:xfrm>
          <a:noFill/>
        </p:spPr>
        <p:txBody>
          <a:bodyPr tIns="0"/>
          <a:lstStyle>
            <a:lvl1pPr>
              <a:lnSpc>
                <a:spcPct val="100000"/>
              </a:lnSpc>
              <a:buNone/>
              <a:defRPr sz="9600" b="1">
                <a:solidFill>
                  <a:schemeClr val="bg1"/>
                </a:solidFill>
                <a:latin typeface="+mj-lt"/>
              </a:defRPr>
            </a:lvl1pPr>
          </a:lstStyle>
          <a:p>
            <a:pPr lvl="0"/>
            <a:r>
              <a:rPr lang="sv-SE"/>
              <a:t>00</a:t>
            </a:r>
          </a:p>
        </p:txBody>
      </p:sp>
      <p:sp>
        <p:nvSpPr>
          <p:cNvPr id="14" name="Sidnummer">
            <a:extLst>
              <a:ext uri="{FF2B5EF4-FFF2-40B4-BE49-F238E27FC236}">
                <a16:creationId xmlns:a16="http://schemas.microsoft.com/office/drawing/2014/main" id="{6474DB44-33A6-D94E-98E7-CB7CB1BA553E}"/>
              </a:ext>
            </a:extLst>
          </p:cNvPr>
          <p:cNvSpPr txBox="1">
            <a:spLocks noGrp="1"/>
          </p:cNvSpPr>
          <p:nvPr>
            <p:ph type="sldNum" sz="quarter" idx="4"/>
          </p:nvPr>
        </p:nvSpPr>
        <p:spPr>
          <a:xfrm>
            <a:off x="11858625" y="0"/>
            <a:ext cx="333375" cy="333375"/>
          </a:xfrm>
          <a:prstGeom prst="rect">
            <a:avLst/>
          </a:prstGeom>
          <a:solidFill>
            <a:schemeClr val="tx1"/>
          </a:solidFill>
        </p:spPr>
        <p:txBody>
          <a:bodyPr lIns="46800" tIns="46800" rIns="46800" anchor="ctr" anchorCtr="1"/>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
        <p:nvSpPr>
          <p:cNvPr id="12" name="textruta 11">
            <a:extLst>
              <a:ext uri="{FF2B5EF4-FFF2-40B4-BE49-F238E27FC236}">
                <a16:creationId xmlns:a16="http://schemas.microsoft.com/office/drawing/2014/main" id="{3FF408A0-702D-8942-ACC5-6D47902D386F}"/>
              </a:ext>
            </a:extLst>
          </p:cNvPr>
          <p:cNvSpPr txBox="1"/>
          <p:nvPr/>
        </p:nvSpPr>
        <p:spPr>
          <a:xfrm>
            <a:off x="2399214" y="3195606"/>
            <a:ext cx="1780674" cy="230832"/>
          </a:xfrm>
          <a:prstGeom prst="rect">
            <a:avLst/>
          </a:prstGeom>
          <a:noFill/>
        </p:spPr>
        <p:txBody>
          <a:bodyPr wrap="square" rtlCol="0">
            <a:spAutoFit/>
          </a:bodyPr>
          <a:lstStyle/>
          <a:p>
            <a:r>
              <a:rPr lang="sv-SE" sz="900" i="1">
                <a:solidFill>
                  <a:srgbClr val="FFFFFF"/>
                </a:solidFill>
              </a:rPr>
              <a:t>Fotograf:</a:t>
            </a:r>
          </a:p>
        </p:txBody>
      </p:sp>
      <p:sp>
        <p:nvSpPr>
          <p:cNvPr id="15" name="textruta 14">
            <a:extLst>
              <a:ext uri="{FF2B5EF4-FFF2-40B4-BE49-F238E27FC236}">
                <a16:creationId xmlns:a16="http://schemas.microsoft.com/office/drawing/2014/main" id="{DECB7A47-56B3-224E-AEA6-FC08503D7F5A}"/>
              </a:ext>
            </a:extLst>
          </p:cNvPr>
          <p:cNvSpPr txBox="1"/>
          <p:nvPr/>
        </p:nvSpPr>
        <p:spPr>
          <a:xfrm>
            <a:off x="2399214" y="3195606"/>
            <a:ext cx="1780674" cy="230832"/>
          </a:xfrm>
          <a:prstGeom prst="rect">
            <a:avLst/>
          </a:prstGeom>
          <a:noFill/>
        </p:spPr>
        <p:txBody>
          <a:bodyPr wrap="square" rtlCol="0">
            <a:spAutoFit/>
          </a:bodyPr>
          <a:lstStyle/>
          <a:p>
            <a:r>
              <a:rPr lang="sv-SE" sz="900" i="1">
                <a:solidFill>
                  <a:srgbClr val="FFFFFF"/>
                </a:solidFill>
              </a:rPr>
              <a:t>Fotograf:</a:t>
            </a:r>
          </a:p>
        </p:txBody>
      </p:sp>
      <p:sp>
        <p:nvSpPr>
          <p:cNvPr id="16" name="Platshållare för text 4">
            <a:extLst>
              <a:ext uri="{FF2B5EF4-FFF2-40B4-BE49-F238E27FC236}">
                <a16:creationId xmlns:a16="http://schemas.microsoft.com/office/drawing/2014/main" id="{71DA83A2-D60E-6840-A57C-6A71FDEABC30}"/>
              </a:ext>
            </a:extLst>
          </p:cNvPr>
          <p:cNvSpPr>
            <a:spLocks noGrp="1"/>
          </p:cNvSpPr>
          <p:nvPr>
            <p:ph type="body" sz="quarter" idx="23" hasCustomPrompt="1"/>
          </p:nvPr>
        </p:nvSpPr>
        <p:spPr>
          <a:xfrm>
            <a:off x="2413502" y="3134625"/>
            <a:ext cx="1405507" cy="233704"/>
          </a:xfrm>
        </p:spPr>
        <p:txBody>
          <a:bodyPr/>
          <a:lstStyle>
            <a:lvl1pPr marL="7938" indent="-7938" algn="l">
              <a:buNone/>
              <a:tabLst/>
              <a:defRPr sz="900" b="0" i="1">
                <a:solidFill>
                  <a:schemeClr val="tx1"/>
                </a:solidFill>
              </a:defRPr>
            </a:lvl1pPr>
          </a:lstStyle>
          <a:p>
            <a:pPr lvl="0"/>
            <a:r>
              <a:rPr lang="sv-SE"/>
              <a:t>Fotografens namn</a:t>
            </a:r>
          </a:p>
        </p:txBody>
      </p:sp>
      <p:pic>
        <p:nvPicPr>
          <p:cNvPr id="18" name="Bildobjekt 17">
            <a:extLst>
              <a:ext uri="{FF2B5EF4-FFF2-40B4-BE49-F238E27FC236}">
                <a16:creationId xmlns:a16="http://schemas.microsoft.com/office/drawing/2014/main" id="{EC73E677-B655-4B41-BDFB-CAF345201F9C}"/>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306431" y="6217844"/>
            <a:ext cx="1406144" cy="333248"/>
          </a:xfrm>
          <a:prstGeom prst="rect">
            <a:avLst/>
          </a:prstGeom>
        </p:spPr>
      </p:pic>
    </p:spTree>
    <p:extLst>
      <p:ext uri="{BB962C8B-B14F-4D97-AF65-F5344CB8AC3E}">
        <p14:creationId xmlns:p14="http://schemas.microsoft.com/office/powerpoint/2010/main" val="286095324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Rubrikbild">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9A07AEC-4933-4E73-917F-A4A367715DCB}"/>
              </a:ext>
            </a:extLst>
          </p:cNvPr>
          <p:cNvSpPr>
            <a:spLocks noGrp="1"/>
          </p:cNvSpPr>
          <p:nvPr>
            <p:ph type="ctrTitle"/>
          </p:nvPr>
        </p:nvSpPr>
        <p:spPr>
          <a:xfrm>
            <a:off x="914400" y="1700809"/>
            <a:ext cx="10363200" cy="1470025"/>
          </a:xfrm>
        </p:spPr>
        <p:txBody>
          <a:bodyPr rtlCol="0" anchor="b"/>
          <a:lstStyle>
            <a:lvl1pPr algn="ctr">
              <a:lnSpc>
                <a:spcPct val="110000"/>
              </a:lnSpc>
              <a:defRPr sz="4000">
                <a:solidFill>
                  <a:schemeClr val="tx2"/>
                </a:solidFill>
              </a:defRPr>
            </a:lvl1pPr>
          </a:lstStyle>
          <a:p>
            <a:pPr rtl="0"/>
            <a:r>
              <a:rPr lang="en"/>
              <a:t>Klicka här för att ändra mall för rubrikformat</a:t>
            </a:r>
            <a:endParaRPr lang="en-US" dirty="0"/>
          </a:p>
        </p:txBody>
      </p:sp>
      <p:sp>
        <p:nvSpPr>
          <p:cNvPr id="3" name="Underrubrik 2">
            <a:extLst>
              <a:ext uri="{FF2B5EF4-FFF2-40B4-BE49-F238E27FC236}">
                <a16:creationId xmlns:a16="http://schemas.microsoft.com/office/drawing/2014/main" id="{74B17208-3F22-4DF6-B2AB-2683AB098CC7}"/>
              </a:ext>
            </a:extLst>
          </p:cNvPr>
          <p:cNvSpPr>
            <a:spLocks noGrp="1"/>
          </p:cNvSpPr>
          <p:nvPr>
            <p:ph type="subTitle" idx="1"/>
          </p:nvPr>
        </p:nvSpPr>
        <p:spPr>
          <a:xfrm>
            <a:off x="1828800" y="3404592"/>
            <a:ext cx="8534400" cy="1752600"/>
          </a:xfrm>
        </p:spPr>
        <p:txBody>
          <a:bodyPr rtlCol="0"/>
          <a:lstStyle>
            <a:lvl1pPr marL="0" indent="0" algn="ctr">
              <a:lnSpc>
                <a:spcPct val="110000"/>
              </a:lnSpc>
              <a:buNone/>
              <a:defRPr sz="32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
              <a:t>Klicka här för att ändra mall för underrubrikformat</a:t>
            </a:r>
            <a:endParaRPr lang="en-US" dirty="0"/>
          </a:p>
        </p:txBody>
      </p:sp>
      <p:sp>
        <p:nvSpPr>
          <p:cNvPr id="4" name="Platshållare för datum 3">
            <a:extLst>
              <a:ext uri="{FF2B5EF4-FFF2-40B4-BE49-F238E27FC236}">
                <a16:creationId xmlns:a16="http://schemas.microsoft.com/office/drawing/2014/main" id="{10461F43-B2CB-4520-900E-F3955BA56D3D}"/>
              </a:ext>
            </a:extLst>
          </p:cNvPr>
          <p:cNvSpPr>
            <a:spLocks noGrp="1"/>
          </p:cNvSpPr>
          <p:nvPr>
            <p:ph type="dt" sz="half" idx="10"/>
          </p:nvPr>
        </p:nvSpPr>
        <p:spPr/>
        <p:txBody>
          <a:bodyPr rtlCol="0"/>
          <a:lstStyle>
            <a:lvl1pPr>
              <a:defRPr>
                <a:solidFill>
                  <a:schemeClr val="bg2"/>
                </a:solidFill>
              </a:defRPr>
            </a:lvl1pPr>
          </a:lstStyle>
          <a:p>
            <a:pPr rtl="0"/>
            <a:fld id="{A6E01E74-C129-49CC-A8E9-55F17C697E65}" type="datetimeFigureOut">
              <a:rPr lang="sv-SE" smtClean="0"/>
              <a:t>2025-06-08</a:t>
            </a:fld>
            <a:endParaRPr lang="sv-SE"/>
          </a:p>
        </p:txBody>
      </p:sp>
      <p:sp>
        <p:nvSpPr>
          <p:cNvPr id="5" name="Platshållare för sidfot 4">
            <a:extLst>
              <a:ext uri="{FF2B5EF4-FFF2-40B4-BE49-F238E27FC236}">
                <a16:creationId xmlns:a16="http://schemas.microsoft.com/office/drawing/2014/main" id="{719AC333-F4E3-40BB-A65E-53AF712E71AF}"/>
              </a:ext>
            </a:extLst>
          </p:cNvPr>
          <p:cNvSpPr>
            <a:spLocks noGrp="1"/>
          </p:cNvSpPr>
          <p:nvPr>
            <p:ph type="ftr" sz="quarter" idx="11"/>
          </p:nvPr>
        </p:nvSpPr>
        <p:spPr/>
        <p:txBody>
          <a:bodyPr rtlCol="0"/>
          <a:lstStyle>
            <a:lvl1pPr>
              <a:defRPr>
                <a:solidFill>
                  <a:schemeClr val="bg2"/>
                </a:solidFill>
              </a:defRPr>
            </a:lvl1pPr>
          </a:lstStyle>
          <a:p>
            <a:pPr rtl="0"/>
            <a:endParaRPr lang="sv-SE"/>
          </a:p>
        </p:txBody>
      </p:sp>
      <p:sp>
        <p:nvSpPr>
          <p:cNvPr id="6" name="Platshållare för bildnummer 5">
            <a:extLst>
              <a:ext uri="{FF2B5EF4-FFF2-40B4-BE49-F238E27FC236}">
                <a16:creationId xmlns:a16="http://schemas.microsoft.com/office/drawing/2014/main" id="{0425F725-9A08-4697-93A3-92578D977A93}"/>
              </a:ext>
            </a:extLst>
          </p:cNvPr>
          <p:cNvSpPr>
            <a:spLocks noGrp="1"/>
          </p:cNvSpPr>
          <p:nvPr>
            <p:ph type="sldNum" sz="quarter" idx="12"/>
          </p:nvPr>
        </p:nvSpPr>
        <p:spPr/>
        <p:txBody>
          <a:bodyPr rtlCol="0"/>
          <a:lstStyle>
            <a:lvl1pPr>
              <a:defRPr>
                <a:solidFill>
                  <a:schemeClr val="bg2"/>
                </a:solidFill>
              </a:defRPr>
            </a:lvl1pPr>
          </a:lstStyle>
          <a:p>
            <a:pPr rtl="0"/>
            <a:fld id="{B4730AA7-F777-4CAC-8CCC-AEA20B9348DC}" type="slidenum">
              <a:rPr lang="sv-SE" smtClean="0"/>
              <a:t>‹#›</a:t>
            </a:fld>
            <a:endParaRPr lang="sv-SE"/>
          </a:p>
        </p:txBody>
      </p:sp>
    </p:spTree>
    <p:extLst>
      <p:ext uri="{BB962C8B-B14F-4D97-AF65-F5344CB8AC3E}">
        <p14:creationId xmlns:p14="http://schemas.microsoft.com/office/powerpoint/2010/main" val="503413326"/>
      </p:ext>
    </p:extLst>
  </p:cSld>
  <p:clrMapOvr>
    <a:overrideClrMapping bg1="dk1" tx1="lt1" bg2="dk2" tx2="lt2" accent1="accent1" accent2="accent2" accent3="accent3" accent4="accent4" accent5="accent5" accent6="accent6" hlink="hlink" folHlink="folHlink"/>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Rubrikbild Inverterad">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9A07AEC-4933-4E73-917F-A4A367715DCB}"/>
              </a:ext>
            </a:extLst>
          </p:cNvPr>
          <p:cNvSpPr>
            <a:spLocks noGrp="1"/>
          </p:cNvSpPr>
          <p:nvPr>
            <p:ph type="ctrTitle"/>
          </p:nvPr>
        </p:nvSpPr>
        <p:spPr>
          <a:xfrm>
            <a:off x="914400" y="1700809"/>
            <a:ext cx="10363200" cy="1470025"/>
          </a:xfrm>
        </p:spPr>
        <p:txBody>
          <a:bodyPr rtlCol="0" anchor="b"/>
          <a:lstStyle>
            <a:lvl1pPr algn="ctr">
              <a:lnSpc>
                <a:spcPct val="110000"/>
              </a:lnSpc>
              <a:defRPr sz="4000">
                <a:solidFill>
                  <a:schemeClr val="tx2"/>
                </a:solidFill>
              </a:defRPr>
            </a:lvl1pPr>
          </a:lstStyle>
          <a:p>
            <a:pPr rtl="0"/>
            <a:r>
              <a:rPr lang="en"/>
              <a:t>Klicka här för att ändra mall för rubrikformat</a:t>
            </a:r>
            <a:endParaRPr lang="en-US" dirty="0"/>
          </a:p>
        </p:txBody>
      </p:sp>
      <p:sp>
        <p:nvSpPr>
          <p:cNvPr id="3" name="Underrubrik 2">
            <a:extLst>
              <a:ext uri="{FF2B5EF4-FFF2-40B4-BE49-F238E27FC236}">
                <a16:creationId xmlns:a16="http://schemas.microsoft.com/office/drawing/2014/main" id="{74B17208-3F22-4DF6-B2AB-2683AB098CC7}"/>
              </a:ext>
            </a:extLst>
          </p:cNvPr>
          <p:cNvSpPr>
            <a:spLocks noGrp="1"/>
          </p:cNvSpPr>
          <p:nvPr>
            <p:ph type="subTitle" idx="1"/>
          </p:nvPr>
        </p:nvSpPr>
        <p:spPr>
          <a:xfrm>
            <a:off x="1828800" y="3404592"/>
            <a:ext cx="8534400" cy="1752600"/>
          </a:xfrm>
        </p:spPr>
        <p:txBody>
          <a:bodyPr rtlCol="0"/>
          <a:lstStyle>
            <a:lvl1pPr marL="0" indent="0" algn="ctr">
              <a:lnSpc>
                <a:spcPct val="110000"/>
              </a:lnSpc>
              <a:buNone/>
              <a:defRPr sz="32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
              <a:t>Klicka här för att ändra mall för underrubrikformat</a:t>
            </a:r>
            <a:endParaRPr lang="en-US" dirty="0"/>
          </a:p>
        </p:txBody>
      </p:sp>
      <p:sp>
        <p:nvSpPr>
          <p:cNvPr id="4" name="Platshållare för datum 3">
            <a:extLst>
              <a:ext uri="{FF2B5EF4-FFF2-40B4-BE49-F238E27FC236}">
                <a16:creationId xmlns:a16="http://schemas.microsoft.com/office/drawing/2014/main" id="{10461F43-B2CB-4520-900E-F3955BA56D3D}"/>
              </a:ext>
            </a:extLst>
          </p:cNvPr>
          <p:cNvSpPr>
            <a:spLocks noGrp="1"/>
          </p:cNvSpPr>
          <p:nvPr>
            <p:ph type="dt" sz="half" idx="10"/>
          </p:nvPr>
        </p:nvSpPr>
        <p:spPr/>
        <p:txBody>
          <a:bodyPr rtlCol="0"/>
          <a:lstStyle>
            <a:lvl1pPr>
              <a:defRPr>
                <a:solidFill>
                  <a:schemeClr val="bg2"/>
                </a:solidFill>
              </a:defRPr>
            </a:lvl1pPr>
          </a:lstStyle>
          <a:p>
            <a:pPr rtl="0"/>
            <a:fld id="{A6E01E74-C129-49CC-A8E9-55F17C697E65}" type="datetimeFigureOut">
              <a:rPr lang="sv-SE" smtClean="0"/>
              <a:t>2025-06-08</a:t>
            </a:fld>
            <a:endParaRPr lang="sv-SE"/>
          </a:p>
        </p:txBody>
      </p:sp>
      <p:sp>
        <p:nvSpPr>
          <p:cNvPr id="5" name="Platshållare för sidfot 4">
            <a:extLst>
              <a:ext uri="{FF2B5EF4-FFF2-40B4-BE49-F238E27FC236}">
                <a16:creationId xmlns:a16="http://schemas.microsoft.com/office/drawing/2014/main" id="{719AC333-F4E3-40BB-A65E-53AF712E71AF}"/>
              </a:ext>
            </a:extLst>
          </p:cNvPr>
          <p:cNvSpPr>
            <a:spLocks noGrp="1"/>
          </p:cNvSpPr>
          <p:nvPr>
            <p:ph type="ftr" sz="quarter" idx="11"/>
          </p:nvPr>
        </p:nvSpPr>
        <p:spPr/>
        <p:txBody>
          <a:bodyPr rtlCol="0"/>
          <a:lstStyle>
            <a:lvl1pPr>
              <a:defRPr>
                <a:solidFill>
                  <a:schemeClr val="bg2"/>
                </a:solidFill>
              </a:defRPr>
            </a:lvl1pPr>
          </a:lstStyle>
          <a:p>
            <a:pPr rtl="0"/>
            <a:endParaRPr lang="sv-SE"/>
          </a:p>
        </p:txBody>
      </p:sp>
      <p:sp>
        <p:nvSpPr>
          <p:cNvPr id="6" name="Platshållare för bildnummer 5">
            <a:extLst>
              <a:ext uri="{FF2B5EF4-FFF2-40B4-BE49-F238E27FC236}">
                <a16:creationId xmlns:a16="http://schemas.microsoft.com/office/drawing/2014/main" id="{0425F725-9A08-4697-93A3-92578D977A93}"/>
              </a:ext>
            </a:extLst>
          </p:cNvPr>
          <p:cNvSpPr>
            <a:spLocks noGrp="1"/>
          </p:cNvSpPr>
          <p:nvPr>
            <p:ph type="sldNum" sz="quarter" idx="12"/>
          </p:nvPr>
        </p:nvSpPr>
        <p:spPr/>
        <p:txBody>
          <a:bodyPr rtlCol="0"/>
          <a:lstStyle>
            <a:lvl1pPr>
              <a:defRPr>
                <a:solidFill>
                  <a:schemeClr val="bg2"/>
                </a:solidFill>
              </a:defRPr>
            </a:lvl1pPr>
          </a:lstStyle>
          <a:p>
            <a:pPr rtl="0"/>
            <a:fld id="{B4730AA7-F777-4CAC-8CCC-AEA20B9348DC}" type="slidenum">
              <a:rPr lang="sv-SE" smtClean="0"/>
              <a:t>‹#›</a:t>
            </a:fld>
            <a:endParaRPr lang="sv-SE"/>
          </a:p>
        </p:txBody>
      </p:sp>
      <p:pic>
        <p:nvPicPr>
          <p:cNvPr id="8" name="Bildobjekt 7">
            <a:extLst>
              <a:ext uri="{FF2B5EF4-FFF2-40B4-BE49-F238E27FC236}">
                <a16:creationId xmlns:a16="http://schemas.microsoft.com/office/drawing/2014/main" id="{5841A27E-EBFD-43BF-902B-FBFCD186907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11479" y="5848346"/>
            <a:ext cx="746613" cy="691200"/>
          </a:xfrm>
          <a:prstGeom prst="rect">
            <a:avLst/>
          </a:prstGeom>
        </p:spPr>
      </p:pic>
    </p:spTree>
    <p:extLst>
      <p:ext uri="{BB962C8B-B14F-4D97-AF65-F5344CB8AC3E}">
        <p14:creationId xmlns:p14="http://schemas.microsoft.com/office/powerpoint/2010/main" val="2184585373"/>
      </p:ext>
    </p:extLst>
  </p:cSld>
  <p:clrMapOvr>
    <a:overrideClrMapping bg1="lt1" tx1="dk1" bg2="lt2" tx2="dk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91CEC2D-54D3-4A2F-A308-910BC7CAD1A8}"/>
              </a:ext>
            </a:extLst>
          </p:cNvPr>
          <p:cNvSpPr>
            <a:spLocks noGrp="1"/>
          </p:cNvSpPr>
          <p:nvPr>
            <p:ph type="title"/>
          </p:nvPr>
        </p:nvSpPr>
        <p:spPr>
          <a:xfrm>
            <a:off x="609600" y="360000"/>
            <a:ext cx="10972800" cy="1143000"/>
          </a:xfrm>
        </p:spPr>
        <p:txBody>
          <a:bodyPr rtlCol="0" anchor="t" anchorCtr="0"/>
          <a:lstStyle/>
          <a:p>
            <a:pPr rtl="0"/>
            <a:r>
              <a:rPr lang="en"/>
              <a:t>Klicka här för att ändra mall för rubrikformat</a:t>
            </a:r>
            <a:endParaRPr lang="en-US" dirty="0"/>
          </a:p>
        </p:txBody>
      </p:sp>
      <p:sp>
        <p:nvSpPr>
          <p:cNvPr id="3" name="Platshållare för innehåll 2">
            <a:extLst>
              <a:ext uri="{FF2B5EF4-FFF2-40B4-BE49-F238E27FC236}">
                <a16:creationId xmlns:a16="http://schemas.microsoft.com/office/drawing/2014/main" id="{5EA48A55-5944-49AA-AEC9-DCE7F4FA134C}"/>
              </a:ext>
            </a:extLst>
          </p:cNvPr>
          <p:cNvSpPr>
            <a:spLocks noGrp="1"/>
          </p:cNvSpPr>
          <p:nvPr>
            <p:ph idx="1"/>
          </p:nvPr>
        </p:nvSpPr>
        <p:spPr/>
        <p:txBody>
          <a:bodyPr rtlCol="0"/>
          <a:lstStyle>
            <a:lvl1pPr>
              <a:lnSpc>
                <a:spcPct val="110000"/>
              </a:lnSpc>
              <a:spcBef>
                <a:spcPts val="1600"/>
              </a:spcBef>
              <a:defRPr/>
            </a:lvl1pPr>
            <a:lvl2pPr>
              <a:lnSpc>
                <a:spcPct val="110000"/>
              </a:lnSpc>
              <a:spcBef>
                <a:spcPts val="800"/>
              </a:spcBef>
              <a:defRPr/>
            </a:lvl2pPr>
            <a:lvl3pPr>
              <a:lnSpc>
                <a:spcPct val="110000"/>
              </a:lnSpc>
              <a:spcBef>
                <a:spcPts val="800"/>
              </a:spcBef>
              <a:defRPr/>
            </a:lvl3pPr>
            <a:lvl4pPr>
              <a:lnSpc>
                <a:spcPct val="110000"/>
              </a:lnSpc>
              <a:spcBef>
                <a:spcPts val="800"/>
              </a:spcBef>
              <a:defRPr/>
            </a:lvl4pPr>
            <a:lvl5pPr>
              <a:lnSpc>
                <a:spcPct val="110000"/>
              </a:lnSpc>
              <a:spcBef>
                <a:spcPts val="800"/>
              </a:spcBef>
              <a:defRPr/>
            </a:lvl5pPr>
          </a:lstStyle>
          <a:p>
            <a:pPr lvl="0" rtl="0"/>
            <a:r>
              <a:rPr lang="en"/>
              <a:t>Klicka här för att ändra format på bakgrundstexten</a:t>
            </a:r>
          </a:p>
          <a:p>
            <a:pPr lvl="1" rtl="0"/>
            <a:r>
              <a:rPr lang="en"/>
              <a:t>Nivå två</a:t>
            </a:r>
          </a:p>
          <a:p>
            <a:pPr lvl="2" rtl="0"/>
            <a:r>
              <a:rPr lang="en"/>
              <a:t>Nivå tre</a:t>
            </a:r>
          </a:p>
          <a:p>
            <a:pPr lvl="3" rtl="0"/>
            <a:r>
              <a:rPr lang="en"/>
              <a:t>Nivå fyra</a:t>
            </a:r>
          </a:p>
          <a:p>
            <a:pPr lvl="4" rtl="0"/>
            <a:r>
              <a:rPr lang="en"/>
              <a:t>Nivå fem</a:t>
            </a:r>
            <a:endParaRPr lang="en-US" dirty="0"/>
          </a:p>
        </p:txBody>
      </p:sp>
      <p:sp>
        <p:nvSpPr>
          <p:cNvPr id="4" name="Platshållare för datum 3">
            <a:extLst>
              <a:ext uri="{FF2B5EF4-FFF2-40B4-BE49-F238E27FC236}">
                <a16:creationId xmlns:a16="http://schemas.microsoft.com/office/drawing/2014/main" id="{7F369186-E3DF-440E-977F-FB2B3216ED4F}"/>
              </a:ext>
            </a:extLst>
          </p:cNvPr>
          <p:cNvSpPr>
            <a:spLocks noGrp="1"/>
          </p:cNvSpPr>
          <p:nvPr>
            <p:ph type="dt" sz="half" idx="10"/>
          </p:nvPr>
        </p:nvSpPr>
        <p:spPr/>
        <p:txBody>
          <a:bodyPr rtlCol="0"/>
          <a:lstStyle/>
          <a:p>
            <a:pPr rtl="0"/>
            <a:fld id="{A6E01E74-C129-49CC-A8E9-55F17C697E65}" type="datetimeFigureOut">
              <a:rPr lang="sv-SE" smtClean="0"/>
              <a:t>2025-06-08</a:t>
            </a:fld>
            <a:endParaRPr lang="sv-SE"/>
          </a:p>
        </p:txBody>
      </p:sp>
      <p:sp>
        <p:nvSpPr>
          <p:cNvPr id="5" name="Platshållare för sidfot 4">
            <a:extLst>
              <a:ext uri="{FF2B5EF4-FFF2-40B4-BE49-F238E27FC236}">
                <a16:creationId xmlns:a16="http://schemas.microsoft.com/office/drawing/2014/main" id="{D42A9194-8EFD-4250-AB50-26F4F10DACAA}"/>
              </a:ext>
            </a:extLst>
          </p:cNvPr>
          <p:cNvSpPr>
            <a:spLocks noGrp="1"/>
          </p:cNvSpPr>
          <p:nvPr>
            <p:ph type="ftr" sz="quarter" idx="11"/>
          </p:nvPr>
        </p:nvSpPr>
        <p:spPr/>
        <p:txBody>
          <a:bodyPr rtlCol="0"/>
          <a:lstStyle/>
          <a:p>
            <a:pPr rtl="0"/>
            <a:endParaRPr lang="sv-SE"/>
          </a:p>
        </p:txBody>
      </p:sp>
      <p:sp>
        <p:nvSpPr>
          <p:cNvPr id="6" name="Platshållare för bildnummer 5">
            <a:extLst>
              <a:ext uri="{FF2B5EF4-FFF2-40B4-BE49-F238E27FC236}">
                <a16:creationId xmlns:a16="http://schemas.microsoft.com/office/drawing/2014/main" id="{BED05CBE-4A1F-49DC-8E48-BBEEB3E600FA}"/>
              </a:ext>
            </a:extLst>
          </p:cNvPr>
          <p:cNvSpPr>
            <a:spLocks noGrp="1"/>
          </p:cNvSpPr>
          <p:nvPr>
            <p:ph type="sldNum" sz="quarter" idx="12"/>
          </p:nvPr>
        </p:nvSpPr>
        <p:spPr/>
        <p:txBody>
          <a:bodyPr rtlCol="0"/>
          <a:lstStyle/>
          <a:p>
            <a:pPr rtl="0"/>
            <a:fld id="{B4730AA7-F777-4CAC-8CCC-AEA20B9348DC}" type="slidenum">
              <a:rPr lang="sv-SE" smtClean="0"/>
              <a:t>‹#›</a:t>
            </a:fld>
            <a:endParaRPr lang="sv-SE"/>
          </a:p>
        </p:txBody>
      </p:sp>
    </p:spTree>
    <p:extLst>
      <p:ext uri="{BB962C8B-B14F-4D97-AF65-F5344CB8AC3E}">
        <p14:creationId xmlns:p14="http://schemas.microsoft.com/office/powerpoint/2010/main" val="190225860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Rubrik och innehåll Hav">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91CEC2D-54D3-4A2F-A308-910BC7CAD1A8}"/>
              </a:ext>
            </a:extLst>
          </p:cNvPr>
          <p:cNvSpPr>
            <a:spLocks noGrp="1"/>
          </p:cNvSpPr>
          <p:nvPr>
            <p:ph type="title"/>
          </p:nvPr>
        </p:nvSpPr>
        <p:spPr>
          <a:xfrm>
            <a:off x="609600" y="360000"/>
            <a:ext cx="10972800" cy="1143000"/>
          </a:xfrm>
        </p:spPr>
        <p:txBody>
          <a:bodyPr rtlCol="0" anchor="t" anchorCtr="0"/>
          <a:lstStyle>
            <a:lvl1pPr>
              <a:defRPr>
                <a:solidFill>
                  <a:schemeClr val="tx2"/>
                </a:solidFill>
              </a:defRPr>
            </a:lvl1pPr>
          </a:lstStyle>
          <a:p>
            <a:pPr rtl="0"/>
            <a:r>
              <a:rPr lang="en"/>
              <a:t>Klicka här för att ändra mall för rubrikformat</a:t>
            </a:r>
            <a:endParaRPr lang="en-US" dirty="0"/>
          </a:p>
        </p:txBody>
      </p:sp>
      <p:sp>
        <p:nvSpPr>
          <p:cNvPr id="3" name="Platshållare för innehåll 2">
            <a:extLst>
              <a:ext uri="{FF2B5EF4-FFF2-40B4-BE49-F238E27FC236}">
                <a16:creationId xmlns:a16="http://schemas.microsoft.com/office/drawing/2014/main" id="{5EA48A55-5944-49AA-AEC9-DCE7F4FA134C}"/>
              </a:ext>
            </a:extLst>
          </p:cNvPr>
          <p:cNvSpPr>
            <a:spLocks noGrp="1"/>
          </p:cNvSpPr>
          <p:nvPr>
            <p:ph idx="1"/>
          </p:nvPr>
        </p:nvSpPr>
        <p:spPr/>
        <p:txBody>
          <a:bodyPr rtlCol="0"/>
          <a:lstStyle>
            <a:lvl1pPr>
              <a:lnSpc>
                <a:spcPct val="110000"/>
              </a:lnSpc>
              <a:spcBef>
                <a:spcPts val="1600"/>
              </a:spcBef>
              <a:defRPr>
                <a:solidFill>
                  <a:schemeClr val="tx2"/>
                </a:solidFill>
              </a:defRPr>
            </a:lvl1pPr>
            <a:lvl2pPr>
              <a:lnSpc>
                <a:spcPct val="110000"/>
              </a:lnSpc>
              <a:spcBef>
                <a:spcPts val="800"/>
              </a:spcBef>
              <a:defRPr>
                <a:solidFill>
                  <a:schemeClr val="tx2"/>
                </a:solidFill>
              </a:defRPr>
            </a:lvl2pPr>
            <a:lvl3pPr>
              <a:lnSpc>
                <a:spcPct val="110000"/>
              </a:lnSpc>
              <a:spcBef>
                <a:spcPts val="800"/>
              </a:spcBef>
              <a:defRPr>
                <a:solidFill>
                  <a:schemeClr val="tx2"/>
                </a:solidFill>
              </a:defRPr>
            </a:lvl3pPr>
            <a:lvl4pPr>
              <a:lnSpc>
                <a:spcPct val="110000"/>
              </a:lnSpc>
              <a:spcBef>
                <a:spcPts val="800"/>
              </a:spcBef>
              <a:defRPr>
                <a:solidFill>
                  <a:schemeClr val="tx2"/>
                </a:solidFill>
              </a:defRPr>
            </a:lvl4pPr>
            <a:lvl5pPr>
              <a:lnSpc>
                <a:spcPct val="110000"/>
              </a:lnSpc>
              <a:spcBef>
                <a:spcPts val="800"/>
              </a:spcBef>
              <a:defRPr>
                <a:solidFill>
                  <a:schemeClr val="tx2"/>
                </a:solidFill>
              </a:defRPr>
            </a:lvl5pPr>
          </a:lstStyle>
          <a:p>
            <a:pPr lvl="0" rtl="0"/>
            <a:r>
              <a:rPr lang="en"/>
              <a:t>Klicka här för att ändra format på bakgrundstexten</a:t>
            </a:r>
          </a:p>
          <a:p>
            <a:pPr lvl="1" rtl="0"/>
            <a:r>
              <a:rPr lang="en"/>
              <a:t>Nivå två</a:t>
            </a:r>
          </a:p>
          <a:p>
            <a:pPr lvl="2" rtl="0"/>
            <a:r>
              <a:rPr lang="en"/>
              <a:t>Nivå tre</a:t>
            </a:r>
          </a:p>
          <a:p>
            <a:pPr lvl="3" rtl="0"/>
            <a:r>
              <a:rPr lang="en"/>
              <a:t>Nivå fyra</a:t>
            </a:r>
          </a:p>
          <a:p>
            <a:pPr lvl="4" rtl="0"/>
            <a:r>
              <a:rPr lang="en"/>
              <a:t>Nivå fem</a:t>
            </a:r>
            <a:endParaRPr lang="en-US" dirty="0"/>
          </a:p>
        </p:txBody>
      </p:sp>
      <p:sp>
        <p:nvSpPr>
          <p:cNvPr id="4" name="Platshållare för datum 3">
            <a:extLst>
              <a:ext uri="{FF2B5EF4-FFF2-40B4-BE49-F238E27FC236}">
                <a16:creationId xmlns:a16="http://schemas.microsoft.com/office/drawing/2014/main" id="{7F369186-E3DF-440E-977F-FB2B3216ED4F}"/>
              </a:ext>
            </a:extLst>
          </p:cNvPr>
          <p:cNvSpPr>
            <a:spLocks noGrp="1"/>
          </p:cNvSpPr>
          <p:nvPr>
            <p:ph type="dt" sz="half" idx="10"/>
          </p:nvPr>
        </p:nvSpPr>
        <p:spPr/>
        <p:txBody>
          <a:bodyPr rtlCol="0"/>
          <a:lstStyle/>
          <a:p>
            <a:pPr rtl="0"/>
            <a:fld id="{A6E01E74-C129-49CC-A8E9-55F17C697E65}" type="datetimeFigureOut">
              <a:rPr lang="sv-SE" smtClean="0"/>
              <a:t>2025-06-08</a:t>
            </a:fld>
            <a:endParaRPr lang="sv-SE"/>
          </a:p>
        </p:txBody>
      </p:sp>
      <p:sp>
        <p:nvSpPr>
          <p:cNvPr id="5" name="Platshållare för sidfot 4">
            <a:extLst>
              <a:ext uri="{FF2B5EF4-FFF2-40B4-BE49-F238E27FC236}">
                <a16:creationId xmlns:a16="http://schemas.microsoft.com/office/drawing/2014/main" id="{D42A9194-8EFD-4250-AB50-26F4F10DACAA}"/>
              </a:ext>
            </a:extLst>
          </p:cNvPr>
          <p:cNvSpPr>
            <a:spLocks noGrp="1"/>
          </p:cNvSpPr>
          <p:nvPr>
            <p:ph type="ftr" sz="quarter" idx="11"/>
          </p:nvPr>
        </p:nvSpPr>
        <p:spPr/>
        <p:txBody>
          <a:bodyPr rtlCol="0"/>
          <a:lstStyle/>
          <a:p>
            <a:pPr rtl="0"/>
            <a:endParaRPr lang="sv-SE"/>
          </a:p>
        </p:txBody>
      </p:sp>
      <p:sp>
        <p:nvSpPr>
          <p:cNvPr id="6" name="Platshållare för bildnummer 5">
            <a:extLst>
              <a:ext uri="{FF2B5EF4-FFF2-40B4-BE49-F238E27FC236}">
                <a16:creationId xmlns:a16="http://schemas.microsoft.com/office/drawing/2014/main" id="{BED05CBE-4A1F-49DC-8E48-BBEEB3E600FA}"/>
              </a:ext>
            </a:extLst>
          </p:cNvPr>
          <p:cNvSpPr>
            <a:spLocks noGrp="1"/>
          </p:cNvSpPr>
          <p:nvPr>
            <p:ph type="sldNum" sz="quarter" idx="12"/>
          </p:nvPr>
        </p:nvSpPr>
        <p:spPr/>
        <p:txBody>
          <a:bodyPr rtlCol="0"/>
          <a:lstStyle/>
          <a:p>
            <a:pPr rtl="0"/>
            <a:fld id="{B4730AA7-F777-4CAC-8CCC-AEA20B9348DC}" type="slidenum">
              <a:rPr lang="sv-SE" smtClean="0"/>
              <a:t>‹#›</a:t>
            </a:fld>
            <a:endParaRPr lang="sv-SE"/>
          </a:p>
        </p:txBody>
      </p:sp>
    </p:spTree>
    <p:extLst>
      <p:ext uri="{BB962C8B-B14F-4D97-AF65-F5344CB8AC3E}">
        <p14:creationId xmlns:p14="http://schemas.microsoft.com/office/powerpoint/2010/main" val="392950653"/>
      </p:ext>
    </p:extLst>
  </p:cSld>
  <p:clrMapOvr>
    <a:overrideClrMapping bg1="dk1" tx1="lt1" bg2="dk2" tx2="lt2" accent1="accent1" accent2="accent2" accent3="accent3" accent4="accent4" accent5="accent5" accent6="accent6" hlink="hlink" folHlink="folHlink"/>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Rubrik och innehåll Grädde">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91CEC2D-54D3-4A2F-A308-910BC7CAD1A8}"/>
              </a:ext>
            </a:extLst>
          </p:cNvPr>
          <p:cNvSpPr>
            <a:spLocks noGrp="1"/>
          </p:cNvSpPr>
          <p:nvPr>
            <p:ph type="title"/>
          </p:nvPr>
        </p:nvSpPr>
        <p:spPr>
          <a:xfrm>
            <a:off x="609600" y="360000"/>
            <a:ext cx="10972800" cy="1143000"/>
          </a:xfrm>
        </p:spPr>
        <p:txBody>
          <a:bodyPr rtlCol="0" anchor="t" anchorCtr="0"/>
          <a:lstStyle>
            <a:lvl1pPr>
              <a:defRPr>
                <a:solidFill>
                  <a:schemeClr val="tx2"/>
                </a:solidFill>
              </a:defRPr>
            </a:lvl1pPr>
          </a:lstStyle>
          <a:p>
            <a:pPr rtl="0"/>
            <a:r>
              <a:rPr lang="en"/>
              <a:t>Klicka här för att ändra mall för rubrikformat</a:t>
            </a:r>
            <a:endParaRPr lang="en-US" dirty="0"/>
          </a:p>
        </p:txBody>
      </p:sp>
      <p:sp>
        <p:nvSpPr>
          <p:cNvPr id="3" name="Platshållare för innehåll 2">
            <a:extLst>
              <a:ext uri="{FF2B5EF4-FFF2-40B4-BE49-F238E27FC236}">
                <a16:creationId xmlns:a16="http://schemas.microsoft.com/office/drawing/2014/main" id="{5EA48A55-5944-49AA-AEC9-DCE7F4FA134C}"/>
              </a:ext>
            </a:extLst>
          </p:cNvPr>
          <p:cNvSpPr>
            <a:spLocks noGrp="1"/>
          </p:cNvSpPr>
          <p:nvPr>
            <p:ph idx="1"/>
          </p:nvPr>
        </p:nvSpPr>
        <p:spPr/>
        <p:txBody>
          <a:bodyPr rtlCol="0"/>
          <a:lstStyle>
            <a:lvl1pPr>
              <a:lnSpc>
                <a:spcPct val="110000"/>
              </a:lnSpc>
              <a:spcBef>
                <a:spcPts val="1600"/>
              </a:spcBef>
              <a:defRPr>
                <a:solidFill>
                  <a:schemeClr val="tx2"/>
                </a:solidFill>
              </a:defRPr>
            </a:lvl1pPr>
            <a:lvl2pPr>
              <a:lnSpc>
                <a:spcPct val="110000"/>
              </a:lnSpc>
              <a:spcBef>
                <a:spcPts val="800"/>
              </a:spcBef>
              <a:defRPr>
                <a:solidFill>
                  <a:schemeClr val="tx2"/>
                </a:solidFill>
              </a:defRPr>
            </a:lvl2pPr>
            <a:lvl3pPr>
              <a:lnSpc>
                <a:spcPct val="110000"/>
              </a:lnSpc>
              <a:spcBef>
                <a:spcPts val="800"/>
              </a:spcBef>
              <a:defRPr>
                <a:solidFill>
                  <a:schemeClr val="tx2"/>
                </a:solidFill>
              </a:defRPr>
            </a:lvl3pPr>
            <a:lvl4pPr>
              <a:lnSpc>
                <a:spcPct val="110000"/>
              </a:lnSpc>
              <a:spcBef>
                <a:spcPts val="800"/>
              </a:spcBef>
              <a:defRPr>
                <a:solidFill>
                  <a:schemeClr val="tx2"/>
                </a:solidFill>
              </a:defRPr>
            </a:lvl4pPr>
            <a:lvl5pPr>
              <a:lnSpc>
                <a:spcPct val="110000"/>
              </a:lnSpc>
              <a:spcBef>
                <a:spcPts val="800"/>
              </a:spcBef>
              <a:defRPr>
                <a:solidFill>
                  <a:schemeClr val="tx2"/>
                </a:solidFill>
              </a:defRPr>
            </a:lvl5pPr>
          </a:lstStyle>
          <a:p>
            <a:pPr lvl="0" rtl="0"/>
            <a:r>
              <a:rPr lang="en"/>
              <a:t>Klicka här för att ändra format på bakgrundstexten</a:t>
            </a:r>
          </a:p>
          <a:p>
            <a:pPr lvl="1" rtl="0"/>
            <a:r>
              <a:rPr lang="en"/>
              <a:t>Nivå två</a:t>
            </a:r>
          </a:p>
          <a:p>
            <a:pPr lvl="2" rtl="0"/>
            <a:r>
              <a:rPr lang="en"/>
              <a:t>Nivå tre</a:t>
            </a:r>
          </a:p>
          <a:p>
            <a:pPr lvl="3" rtl="0"/>
            <a:r>
              <a:rPr lang="en"/>
              <a:t>Nivå fyra</a:t>
            </a:r>
          </a:p>
          <a:p>
            <a:pPr lvl="4" rtl="0"/>
            <a:r>
              <a:rPr lang="en"/>
              <a:t>Nivå fem</a:t>
            </a:r>
            <a:endParaRPr lang="en-US" dirty="0"/>
          </a:p>
        </p:txBody>
      </p:sp>
      <p:sp>
        <p:nvSpPr>
          <p:cNvPr id="4" name="Platshållare för datum 3">
            <a:extLst>
              <a:ext uri="{FF2B5EF4-FFF2-40B4-BE49-F238E27FC236}">
                <a16:creationId xmlns:a16="http://schemas.microsoft.com/office/drawing/2014/main" id="{7F369186-E3DF-440E-977F-FB2B3216ED4F}"/>
              </a:ext>
            </a:extLst>
          </p:cNvPr>
          <p:cNvSpPr>
            <a:spLocks noGrp="1"/>
          </p:cNvSpPr>
          <p:nvPr>
            <p:ph type="dt" sz="half" idx="10"/>
          </p:nvPr>
        </p:nvSpPr>
        <p:spPr/>
        <p:txBody>
          <a:bodyPr rtlCol="0"/>
          <a:lstStyle/>
          <a:p>
            <a:pPr rtl="0"/>
            <a:fld id="{A6E01E74-C129-49CC-A8E9-55F17C697E65}" type="datetimeFigureOut">
              <a:rPr lang="sv-SE" smtClean="0"/>
              <a:t>2025-06-08</a:t>
            </a:fld>
            <a:endParaRPr lang="sv-SE"/>
          </a:p>
        </p:txBody>
      </p:sp>
      <p:sp>
        <p:nvSpPr>
          <p:cNvPr id="5" name="Platshållare för sidfot 4">
            <a:extLst>
              <a:ext uri="{FF2B5EF4-FFF2-40B4-BE49-F238E27FC236}">
                <a16:creationId xmlns:a16="http://schemas.microsoft.com/office/drawing/2014/main" id="{D42A9194-8EFD-4250-AB50-26F4F10DACAA}"/>
              </a:ext>
            </a:extLst>
          </p:cNvPr>
          <p:cNvSpPr>
            <a:spLocks noGrp="1"/>
          </p:cNvSpPr>
          <p:nvPr>
            <p:ph type="ftr" sz="quarter" idx="11"/>
          </p:nvPr>
        </p:nvSpPr>
        <p:spPr/>
        <p:txBody>
          <a:bodyPr rtlCol="0"/>
          <a:lstStyle/>
          <a:p>
            <a:pPr rtl="0"/>
            <a:endParaRPr lang="sv-SE"/>
          </a:p>
        </p:txBody>
      </p:sp>
      <p:sp>
        <p:nvSpPr>
          <p:cNvPr id="6" name="Platshållare för bildnummer 5">
            <a:extLst>
              <a:ext uri="{FF2B5EF4-FFF2-40B4-BE49-F238E27FC236}">
                <a16:creationId xmlns:a16="http://schemas.microsoft.com/office/drawing/2014/main" id="{BED05CBE-4A1F-49DC-8E48-BBEEB3E600FA}"/>
              </a:ext>
            </a:extLst>
          </p:cNvPr>
          <p:cNvSpPr>
            <a:spLocks noGrp="1"/>
          </p:cNvSpPr>
          <p:nvPr>
            <p:ph type="sldNum" sz="quarter" idx="12"/>
          </p:nvPr>
        </p:nvSpPr>
        <p:spPr/>
        <p:txBody>
          <a:bodyPr rtlCol="0"/>
          <a:lstStyle/>
          <a:p>
            <a:pPr rtl="0"/>
            <a:fld id="{B4730AA7-F777-4CAC-8CCC-AEA20B9348DC}" type="slidenum">
              <a:rPr lang="sv-SE" smtClean="0"/>
              <a:t>‹#›</a:t>
            </a:fld>
            <a:endParaRPr lang="sv-SE"/>
          </a:p>
        </p:txBody>
      </p:sp>
    </p:spTree>
    <p:extLst>
      <p:ext uri="{BB962C8B-B14F-4D97-AF65-F5344CB8AC3E}">
        <p14:creationId xmlns:p14="http://schemas.microsoft.com/office/powerpoint/2010/main" val="1944616935"/>
      </p:ext>
    </p:extLst>
  </p:cSld>
  <p:clrMapOvr>
    <a:overrideClrMapping bg1="lt1" tx1="dk1" bg2="lt2" tx2="dk2" accent1="accent1" accent2="accent2" accent3="accent3" accent4="accent4" accent5="accent5" accent6="accent6" hlink="hlink" folHlink="folHlink"/>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Avsnittsrubrik">
    <p:bg>
      <p:bgRef idx="1001">
        <a:schemeClr val="bg2"/>
      </p:bgRef>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5051D5E-8234-4FE1-A794-EDA62F1A143A}"/>
              </a:ext>
            </a:extLst>
          </p:cNvPr>
          <p:cNvSpPr>
            <a:spLocks noGrp="1"/>
          </p:cNvSpPr>
          <p:nvPr>
            <p:ph type="title"/>
          </p:nvPr>
        </p:nvSpPr>
        <p:spPr>
          <a:xfrm>
            <a:off x="831850" y="1709738"/>
            <a:ext cx="10515600" cy="2852737"/>
          </a:xfrm>
        </p:spPr>
        <p:txBody>
          <a:bodyPr rtlCol="0" anchor="b"/>
          <a:lstStyle>
            <a:lvl1pPr>
              <a:defRPr sz="5000">
                <a:solidFill>
                  <a:schemeClr val="tx2"/>
                </a:solidFill>
              </a:defRPr>
            </a:lvl1pPr>
          </a:lstStyle>
          <a:p>
            <a:pPr rtl="0"/>
            <a:r>
              <a:rPr lang="en"/>
              <a:t>Klicka här för att ändra mall för rubrikformat</a:t>
            </a:r>
            <a:endParaRPr lang="en-US" dirty="0"/>
          </a:p>
        </p:txBody>
      </p:sp>
      <p:sp>
        <p:nvSpPr>
          <p:cNvPr id="3" name="Platshållare för text 2">
            <a:extLst>
              <a:ext uri="{FF2B5EF4-FFF2-40B4-BE49-F238E27FC236}">
                <a16:creationId xmlns:a16="http://schemas.microsoft.com/office/drawing/2014/main" id="{C39D4FA4-1020-4858-AFFD-B42ADD9A0257}"/>
              </a:ext>
            </a:extLst>
          </p:cNvPr>
          <p:cNvSpPr>
            <a:spLocks noGrp="1"/>
          </p:cNvSpPr>
          <p:nvPr>
            <p:ph type="body" idx="1"/>
          </p:nvPr>
        </p:nvSpPr>
        <p:spPr>
          <a:xfrm>
            <a:off x="831850" y="4589463"/>
            <a:ext cx="10515600" cy="1500187"/>
          </a:xfrm>
        </p:spPr>
        <p:txBody>
          <a:bodyPr rtlCol="0"/>
          <a:lstStyle>
            <a:lvl1pPr marL="0" indent="0">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n"/>
              <a:t>Klicka här för att ändra format på bakgrundstexten</a:t>
            </a:r>
          </a:p>
        </p:txBody>
      </p:sp>
      <p:sp>
        <p:nvSpPr>
          <p:cNvPr id="4" name="Platshållare för datum 3">
            <a:extLst>
              <a:ext uri="{FF2B5EF4-FFF2-40B4-BE49-F238E27FC236}">
                <a16:creationId xmlns:a16="http://schemas.microsoft.com/office/drawing/2014/main" id="{B9AA0B6B-7AF9-4DB1-9AD8-B53FE065E15E}"/>
              </a:ext>
            </a:extLst>
          </p:cNvPr>
          <p:cNvSpPr>
            <a:spLocks noGrp="1"/>
          </p:cNvSpPr>
          <p:nvPr>
            <p:ph type="dt" sz="half" idx="10"/>
          </p:nvPr>
        </p:nvSpPr>
        <p:spPr/>
        <p:txBody>
          <a:bodyPr rtlCol="0"/>
          <a:lstStyle/>
          <a:p>
            <a:pPr rtl="0"/>
            <a:fld id="{A6E01E74-C129-49CC-A8E9-55F17C697E65}" type="datetimeFigureOut">
              <a:rPr lang="sv-SE" smtClean="0"/>
              <a:t>2025-06-08</a:t>
            </a:fld>
            <a:endParaRPr lang="sv-SE"/>
          </a:p>
        </p:txBody>
      </p:sp>
      <p:sp>
        <p:nvSpPr>
          <p:cNvPr id="5" name="Platshållare för sidfot 4">
            <a:extLst>
              <a:ext uri="{FF2B5EF4-FFF2-40B4-BE49-F238E27FC236}">
                <a16:creationId xmlns:a16="http://schemas.microsoft.com/office/drawing/2014/main" id="{A173734F-9E81-4EBF-828B-55E450247C8F}"/>
              </a:ext>
            </a:extLst>
          </p:cNvPr>
          <p:cNvSpPr>
            <a:spLocks noGrp="1"/>
          </p:cNvSpPr>
          <p:nvPr>
            <p:ph type="ftr" sz="quarter" idx="11"/>
          </p:nvPr>
        </p:nvSpPr>
        <p:spPr/>
        <p:txBody>
          <a:bodyPr rtlCol="0"/>
          <a:lstStyle/>
          <a:p>
            <a:pPr rtl="0"/>
            <a:endParaRPr lang="sv-SE"/>
          </a:p>
        </p:txBody>
      </p:sp>
      <p:sp>
        <p:nvSpPr>
          <p:cNvPr id="6" name="Platshållare för bildnummer 5">
            <a:extLst>
              <a:ext uri="{FF2B5EF4-FFF2-40B4-BE49-F238E27FC236}">
                <a16:creationId xmlns:a16="http://schemas.microsoft.com/office/drawing/2014/main" id="{4B4E38FE-8DC6-480D-A933-4F56F2E69512}"/>
              </a:ext>
            </a:extLst>
          </p:cNvPr>
          <p:cNvSpPr>
            <a:spLocks noGrp="1"/>
          </p:cNvSpPr>
          <p:nvPr>
            <p:ph type="sldNum" sz="quarter" idx="12"/>
          </p:nvPr>
        </p:nvSpPr>
        <p:spPr/>
        <p:txBody>
          <a:bodyPr rtlCol="0"/>
          <a:lstStyle/>
          <a:p>
            <a:pPr rtl="0"/>
            <a:fld id="{B4730AA7-F777-4CAC-8CCC-AEA20B9348DC}" type="slidenum">
              <a:rPr lang="sv-SE" smtClean="0"/>
              <a:t>‹#›</a:t>
            </a:fld>
            <a:endParaRPr lang="sv-SE"/>
          </a:p>
        </p:txBody>
      </p:sp>
    </p:spTree>
    <p:extLst>
      <p:ext uri="{BB962C8B-B14F-4D97-AF65-F5344CB8AC3E}">
        <p14:creationId xmlns:p14="http://schemas.microsoft.com/office/powerpoint/2010/main" val="2354220758"/>
      </p:ext>
    </p:extLst>
  </p:cSld>
  <p:clrMapOvr>
    <a:overrideClrMapping bg1="dk1" tx1="lt1" bg2="dk2" tx2="lt2" accent1="accent1" accent2="accent2" accent3="accent3" accent4="accent4" accent5="accent5" accent6="accent6" hlink="hlink" folHlink="folHlink"/>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386BA53-80CA-499D-B273-3926ACA41EDA}"/>
              </a:ext>
            </a:extLst>
          </p:cNvPr>
          <p:cNvSpPr>
            <a:spLocks noGrp="1"/>
          </p:cNvSpPr>
          <p:nvPr>
            <p:ph type="title"/>
          </p:nvPr>
        </p:nvSpPr>
        <p:spPr/>
        <p:txBody>
          <a:bodyPr rtlCol="0"/>
          <a:lstStyle/>
          <a:p>
            <a:pPr rtl="0"/>
            <a:r>
              <a:rPr lang="en"/>
              <a:t>Klicka här för att ändra mall för rubrikformat</a:t>
            </a:r>
            <a:endParaRPr lang="en-US" dirty="0"/>
          </a:p>
        </p:txBody>
      </p:sp>
      <p:sp>
        <p:nvSpPr>
          <p:cNvPr id="3" name="Platshållare för innehåll 2">
            <a:extLst>
              <a:ext uri="{FF2B5EF4-FFF2-40B4-BE49-F238E27FC236}">
                <a16:creationId xmlns:a16="http://schemas.microsoft.com/office/drawing/2014/main" id="{13CB0A19-16FC-4B79-906D-1C26618BA5BC}"/>
              </a:ext>
            </a:extLst>
          </p:cNvPr>
          <p:cNvSpPr>
            <a:spLocks noGrp="1"/>
          </p:cNvSpPr>
          <p:nvPr>
            <p:ph sz="half" idx="1"/>
          </p:nvPr>
        </p:nvSpPr>
        <p:spPr>
          <a:xfrm>
            <a:off x="609600" y="1600201"/>
            <a:ext cx="5181600" cy="4525963"/>
          </a:xfrm>
        </p:spPr>
        <p:txBody>
          <a:bodyPr rtlCol="0"/>
          <a:lstStyle>
            <a:lvl1pPr>
              <a:lnSpc>
                <a:spcPct val="110000"/>
              </a:lnSpc>
              <a:spcBef>
                <a:spcPts val="1600"/>
              </a:spcBef>
              <a:defRPr/>
            </a:lvl1pPr>
            <a:lvl2pPr>
              <a:spcBef>
                <a:spcPts val="1000"/>
              </a:spcBef>
              <a:defRPr/>
            </a:lvl2pPr>
            <a:lvl3pPr>
              <a:lnSpc>
                <a:spcPct val="110000"/>
              </a:lnSpc>
              <a:defRPr/>
            </a:lvl3pPr>
            <a:lvl4pPr>
              <a:lnSpc>
                <a:spcPct val="110000"/>
              </a:lnSpc>
              <a:defRPr/>
            </a:lvl4pPr>
            <a:lvl5pPr>
              <a:lnSpc>
                <a:spcPct val="110000"/>
              </a:lnSpc>
              <a:defRPr/>
            </a:lvl5pPr>
          </a:lstStyle>
          <a:p>
            <a:pPr lvl="0" rtl="0"/>
            <a:r>
              <a:rPr lang="en"/>
              <a:t>Klicka här för att ändra format på bakgrundstexten</a:t>
            </a:r>
          </a:p>
          <a:p>
            <a:pPr lvl="1" rtl="0"/>
            <a:r>
              <a:rPr lang="en"/>
              <a:t>Nivå två</a:t>
            </a:r>
          </a:p>
          <a:p>
            <a:pPr lvl="2" rtl="0"/>
            <a:r>
              <a:rPr lang="en"/>
              <a:t>Nivå tre</a:t>
            </a:r>
          </a:p>
          <a:p>
            <a:pPr lvl="3" rtl="0"/>
            <a:r>
              <a:rPr lang="en"/>
              <a:t>Nivå fyra</a:t>
            </a:r>
          </a:p>
          <a:p>
            <a:pPr lvl="4" rtl="0"/>
            <a:r>
              <a:rPr lang="en"/>
              <a:t>Nivå fem</a:t>
            </a:r>
            <a:endParaRPr lang="en-US" dirty="0"/>
          </a:p>
        </p:txBody>
      </p:sp>
      <p:sp>
        <p:nvSpPr>
          <p:cNvPr id="4" name="Platshållare för innehåll 3">
            <a:extLst>
              <a:ext uri="{FF2B5EF4-FFF2-40B4-BE49-F238E27FC236}">
                <a16:creationId xmlns:a16="http://schemas.microsoft.com/office/drawing/2014/main" id="{5BFC9B3A-2DF1-4323-8ED3-55CBECCB975D}"/>
              </a:ext>
            </a:extLst>
          </p:cNvPr>
          <p:cNvSpPr>
            <a:spLocks noGrp="1"/>
          </p:cNvSpPr>
          <p:nvPr>
            <p:ph sz="half" idx="2"/>
          </p:nvPr>
        </p:nvSpPr>
        <p:spPr>
          <a:xfrm>
            <a:off x="6172200" y="1600200"/>
            <a:ext cx="5181600" cy="4525963"/>
          </a:xfrm>
        </p:spPr>
        <p:txBody>
          <a:bodyPr rtlCol="0"/>
          <a:lstStyle>
            <a:lvl1pPr>
              <a:lnSpc>
                <a:spcPct val="110000"/>
              </a:lnSpc>
              <a:spcBef>
                <a:spcPts val="1600"/>
              </a:spcBef>
              <a:defRPr/>
            </a:lvl1pPr>
            <a:lvl2pPr>
              <a:lnSpc>
                <a:spcPct val="110000"/>
              </a:lnSpc>
              <a:spcBef>
                <a:spcPts val="1000"/>
              </a:spcBef>
              <a:defRPr/>
            </a:lvl2pPr>
            <a:lvl3pPr>
              <a:lnSpc>
                <a:spcPct val="110000"/>
              </a:lnSpc>
              <a:defRPr/>
            </a:lvl3pPr>
            <a:lvl4pPr>
              <a:lnSpc>
                <a:spcPct val="110000"/>
              </a:lnSpc>
              <a:defRPr/>
            </a:lvl4pPr>
            <a:lvl5pPr>
              <a:lnSpc>
                <a:spcPct val="110000"/>
              </a:lnSpc>
              <a:defRPr/>
            </a:lvl5pPr>
          </a:lstStyle>
          <a:p>
            <a:pPr lvl="0" rtl="0"/>
            <a:r>
              <a:rPr lang="en"/>
              <a:t>Klicka här för att ändra format på bakgrundstexten</a:t>
            </a:r>
          </a:p>
          <a:p>
            <a:pPr lvl="1" rtl="0"/>
            <a:r>
              <a:rPr lang="en"/>
              <a:t>Nivå två</a:t>
            </a:r>
          </a:p>
          <a:p>
            <a:pPr lvl="2" rtl="0"/>
            <a:r>
              <a:rPr lang="en"/>
              <a:t>Nivå tre</a:t>
            </a:r>
          </a:p>
          <a:p>
            <a:pPr lvl="3" rtl="0"/>
            <a:r>
              <a:rPr lang="en"/>
              <a:t>Nivå fyra</a:t>
            </a:r>
          </a:p>
          <a:p>
            <a:pPr lvl="4" rtl="0"/>
            <a:r>
              <a:rPr lang="en"/>
              <a:t>Nivå fem</a:t>
            </a:r>
            <a:endParaRPr lang="en-US" dirty="0"/>
          </a:p>
        </p:txBody>
      </p:sp>
      <p:sp>
        <p:nvSpPr>
          <p:cNvPr id="5" name="Platshållare för datum 4">
            <a:extLst>
              <a:ext uri="{FF2B5EF4-FFF2-40B4-BE49-F238E27FC236}">
                <a16:creationId xmlns:a16="http://schemas.microsoft.com/office/drawing/2014/main" id="{CB1C50E5-8128-40E2-AE11-9CDB6525B05B}"/>
              </a:ext>
            </a:extLst>
          </p:cNvPr>
          <p:cNvSpPr>
            <a:spLocks noGrp="1"/>
          </p:cNvSpPr>
          <p:nvPr>
            <p:ph type="dt" sz="half" idx="10"/>
          </p:nvPr>
        </p:nvSpPr>
        <p:spPr/>
        <p:txBody>
          <a:bodyPr rtlCol="0"/>
          <a:lstStyle/>
          <a:p>
            <a:pPr rtl="0"/>
            <a:fld id="{A6E01E74-C129-49CC-A8E9-55F17C697E65}" type="datetimeFigureOut">
              <a:rPr lang="sv-SE" smtClean="0"/>
              <a:t>2025-06-08</a:t>
            </a:fld>
            <a:endParaRPr lang="sv-SE"/>
          </a:p>
        </p:txBody>
      </p:sp>
      <p:sp>
        <p:nvSpPr>
          <p:cNvPr id="6" name="Platshållare för sidfot 5">
            <a:extLst>
              <a:ext uri="{FF2B5EF4-FFF2-40B4-BE49-F238E27FC236}">
                <a16:creationId xmlns:a16="http://schemas.microsoft.com/office/drawing/2014/main" id="{F8D02EC5-E67C-4775-9C2D-C859085834C8}"/>
              </a:ext>
            </a:extLst>
          </p:cNvPr>
          <p:cNvSpPr>
            <a:spLocks noGrp="1"/>
          </p:cNvSpPr>
          <p:nvPr>
            <p:ph type="ftr" sz="quarter" idx="11"/>
          </p:nvPr>
        </p:nvSpPr>
        <p:spPr/>
        <p:txBody>
          <a:bodyPr rtlCol="0"/>
          <a:lstStyle/>
          <a:p>
            <a:pPr rtl="0"/>
            <a:endParaRPr lang="sv-SE"/>
          </a:p>
        </p:txBody>
      </p:sp>
      <p:sp>
        <p:nvSpPr>
          <p:cNvPr id="7" name="Platshållare för bildnummer 6">
            <a:extLst>
              <a:ext uri="{FF2B5EF4-FFF2-40B4-BE49-F238E27FC236}">
                <a16:creationId xmlns:a16="http://schemas.microsoft.com/office/drawing/2014/main" id="{CCAE321A-11E3-462D-8B66-93319761E135}"/>
              </a:ext>
            </a:extLst>
          </p:cNvPr>
          <p:cNvSpPr>
            <a:spLocks noGrp="1"/>
          </p:cNvSpPr>
          <p:nvPr>
            <p:ph type="sldNum" sz="quarter" idx="12"/>
          </p:nvPr>
        </p:nvSpPr>
        <p:spPr/>
        <p:txBody>
          <a:bodyPr rtlCol="0"/>
          <a:lstStyle/>
          <a:p>
            <a:pPr rtl="0"/>
            <a:fld id="{B4730AA7-F777-4CAC-8CCC-AEA20B9348DC}" type="slidenum">
              <a:rPr lang="sv-SE" smtClean="0"/>
              <a:t>‹#›</a:t>
            </a:fld>
            <a:endParaRPr lang="sv-SE"/>
          </a:p>
        </p:txBody>
      </p:sp>
    </p:spTree>
    <p:extLst>
      <p:ext uri="{BB962C8B-B14F-4D97-AF65-F5344CB8AC3E}">
        <p14:creationId xmlns:p14="http://schemas.microsoft.com/office/powerpoint/2010/main" val="272099856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5109971-4745-4ECE-8A5C-4E00F03AC096}"/>
              </a:ext>
            </a:extLst>
          </p:cNvPr>
          <p:cNvSpPr>
            <a:spLocks noGrp="1"/>
          </p:cNvSpPr>
          <p:nvPr>
            <p:ph type="title"/>
          </p:nvPr>
        </p:nvSpPr>
        <p:spPr>
          <a:xfrm>
            <a:off x="609600" y="360000"/>
            <a:ext cx="10972800" cy="1143000"/>
          </a:xfrm>
        </p:spPr>
        <p:txBody>
          <a:bodyPr rtlCol="0"/>
          <a:lstStyle/>
          <a:p>
            <a:pPr rtl="0"/>
            <a:r>
              <a:rPr lang="en"/>
              <a:t>Klicka här för att ändra mall för rubrikformat</a:t>
            </a:r>
            <a:endParaRPr lang="en-US" dirty="0"/>
          </a:p>
        </p:txBody>
      </p:sp>
      <p:sp>
        <p:nvSpPr>
          <p:cNvPr id="3" name="Platshållare för text 2">
            <a:extLst>
              <a:ext uri="{FF2B5EF4-FFF2-40B4-BE49-F238E27FC236}">
                <a16:creationId xmlns:a16="http://schemas.microsoft.com/office/drawing/2014/main" id="{596A0ADB-768E-4380-A0DC-DA924401FB73}"/>
              </a:ext>
            </a:extLst>
          </p:cNvPr>
          <p:cNvSpPr>
            <a:spLocks noGrp="1"/>
          </p:cNvSpPr>
          <p:nvPr>
            <p:ph type="body" idx="1"/>
          </p:nvPr>
        </p:nvSpPr>
        <p:spPr>
          <a:xfrm>
            <a:off x="609600" y="1549400"/>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
              <a:t>Klicka här för att ändra format på bakgrundstexten</a:t>
            </a:r>
          </a:p>
        </p:txBody>
      </p:sp>
      <p:sp>
        <p:nvSpPr>
          <p:cNvPr id="4" name="Platshållare för innehåll 3">
            <a:extLst>
              <a:ext uri="{FF2B5EF4-FFF2-40B4-BE49-F238E27FC236}">
                <a16:creationId xmlns:a16="http://schemas.microsoft.com/office/drawing/2014/main" id="{5419755C-5DBD-4541-AA01-2558E5D30508}"/>
              </a:ext>
            </a:extLst>
          </p:cNvPr>
          <p:cNvSpPr>
            <a:spLocks noGrp="1"/>
          </p:cNvSpPr>
          <p:nvPr>
            <p:ph sz="half" idx="2"/>
          </p:nvPr>
        </p:nvSpPr>
        <p:spPr>
          <a:xfrm>
            <a:off x="609600" y="2505075"/>
            <a:ext cx="5157787" cy="3684588"/>
          </a:xfrm>
        </p:spPr>
        <p:txBody>
          <a:bodyPr rtlCol="0"/>
          <a:lstStyle>
            <a:lvl1pPr>
              <a:lnSpc>
                <a:spcPct val="110000"/>
              </a:lnSpc>
              <a:spcBef>
                <a:spcPts val="1600"/>
              </a:spcBef>
              <a:defRPr sz="2800"/>
            </a:lvl1pPr>
            <a:lvl2pPr>
              <a:lnSpc>
                <a:spcPct val="110000"/>
              </a:lnSpc>
              <a:spcBef>
                <a:spcPts val="1000"/>
              </a:spcBef>
              <a:defRPr sz="2400"/>
            </a:lvl2pPr>
            <a:lvl3pPr>
              <a:lnSpc>
                <a:spcPct val="110000"/>
              </a:lnSpc>
              <a:defRPr/>
            </a:lvl3pPr>
            <a:lvl4pPr>
              <a:lnSpc>
                <a:spcPct val="110000"/>
              </a:lnSpc>
              <a:defRPr/>
            </a:lvl4pPr>
            <a:lvl5pPr>
              <a:lnSpc>
                <a:spcPct val="110000"/>
              </a:lnSpc>
              <a:defRPr/>
            </a:lvl5pPr>
          </a:lstStyle>
          <a:p>
            <a:pPr lvl="0" rtl="0"/>
            <a:r>
              <a:rPr lang="en"/>
              <a:t>Klicka här för att ändra format på bakgrundstexten</a:t>
            </a:r>
          </a:p>
          <a:p>
            <a:pPr lvl="1" rtl="0"/>
            <a:r>
              <a:rPr lang="en"/>
              <a:t>Nivå två</a:t>
            </a:r>
          </a:p>
          <a:p>
            <a:pPr lvl="2" rtl="0"/>
            <a:r>
              <a:rPr lang="en"/>
              <a:t>Nivå tre</a:t>
            </a:r>
          </a:p>
          <a:p>
            <a:pPr lvl="3" rtl="0"/>
            <a:r>
              <a:rPr lang="en"/>
              <a:t>Nivå fyra</a:t>
            </a:r>
          </a:p>
          <a:p>
            <a:pPr lvl="4" rtl="0"/>
            <a:r>
              <a:rPr lang="en"/>
              <a:t>Nivå fem</a:t>
            </a:r>
            <a:endParaRPr lang="en-US" dirty="0"/>
          </a:p>
        </p:txBody>
      </p:sp>
      <p:sp>
        <p:nvSpPr>
          <p:cNvPr id="5" name="Platshållare för text 4">
            <a:extLst>
              <a:ext uri="{FF2B5EF4-FFF2-40B4-BE49-F238E27FC236}">
                <a16:creationId xmlns:a16="http://schemas.microsoft.com/office/drawing/2014/main" id="{C84B153F-E910-4E67-86A0-0C4BB4976259}"/>
              </a:ext>
            </a:extLst>
          </p:cNvPr>
          <p:cNvSpPr>
            <a:spLocks noGrp="1"/>
          </p:cNvSpPr>
          <p:nvPr>
            <p:ph type="body" sz="quarter" idx="3"/>
          </p:nvPr>
        </p:nvSpPr>
        <p:spPr>
          <a:xfrm>
            <a:off x="6382650" y="1549400"/>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
              <a:t>Klicka här för att ändra format på bakgrundstexten</a:t>
            </a:r>
          </a:p>
        </p:txBody>
      </p:sp>
      <p:sp>
        <p:nvSpPr>
          <p:cNvPr id="6" name="Platshållare för innehåll 5">
            <a:extLst>
              <a:ext uri="{FF2B5EF4-FFF2-40B4-BE49-F238E27FC236}">
                <a16:creationId xmlns:a16="http://schemas.microsoft.com/office/drawing/2014/main" id="{5E39F378-447A-4833-854F-DDA68DE37968}"/>
              </a:ext>
            </a:extLst>
          </p:cNvPr>
          <p:cNvSpPr>
            <a:spLocks noGrp="1"/>
          </p:cNvSpPr>
          <p:nvPr>
            <p:ph sz="quarter" idx="4"/>
          </p:nvPr>
        </p:nvSpPr>
        <p:spPr>
          <a:xfrm>
            <a:off x="6399212" y="2505074"/>
            <a:ext cx="5183188" cy="3684588"/>
          </a:xfrm>
        </p:spPr>
        <p:txBody>
          <a:bodyPr rtlCol="0"/>
          <a:lstStyle>
            <a:lvl1pPr>
              <a:lnSpc>
                <a:spcPct val="110000"/>
              </a:lnSpc>
              <a:spcBef>
                <a:spcPts val="1600"/>
              </a:spcBef>
              <a:defRPr sz="2800"/>
            </a:lvl1pPr>
            <a:lvl2pPr>
              <a:lnSpc>
                <a:spcPct val="110000"/>
              </a:lnSpc>
              <a:spcBef>
                <a:spcPts val="1000"/>
              </a:spcBef>
              <a:defRPr sz="2400"/>
            </a:lvl2pPr>
            <a:lvl3pPr>
              <a:lnSpc>
                <a:spcPct val="110000"/>
              </a:lnSpc>
              <a:defRPr/>
            </a:lvl3pPr>
            <a:lvl4pPr>
              <a:lnSpc>
                <a:spcPct val="110000"/>
              </a:lnSpc>
              <a:defRPr/>
            </a:lvl4pPr>
            <a:lvl5pPr>
              <a:lnSpc>
                <a:spcPct val="110000"/>
              </a:lnSpc>
              <a:defRPr/>
            </a:lvl5pPr>
          </a:lstStyle>
          <a:p>
            <a:pPr lvl="0" rtl="0"/>
            <a:r>
              <a:rPr lang="en"/>
              <a:t>Klicka här för att ändra format på bakgrundstexten</a:t>
            </a:r>
          </a:p>
          <a:p>
            <a:pPr lvl="1" rtl="0"/>
            <a:r>
              <a:rPr lang="en"/>
              <a:t>Nivå två</a:t>
            </a:r>
          </a:p>
          <a:p>
            <a:pPr lvl="2" rtl="0"/>
            <a:r>
              <a:rPr lang="en"/>
              <a:t>Nivå tre</a:t>
            </a:r>
          </a:p>
          <a:p>
            <a:pPr lvl="3" rtl="0"/>
            <a:r>
              <a:rPr lang="en"/>
              <a:t>Nivå fyra</a:t>
            </a:r>
          </a:p>
          <a:p>
            <a:pPr lvl="4" rtl="0"/>
            <a:r>
              <a:rPr lang="en"/>
              <a:t>Nivå fem</a:t>
            </a:r>
            <a:endParaRPr lang="en-US" dirty="0"/>
          </a:p>
        </p:txBody>
      </p:sp>
      <p:sp>
        <p:nvSpPr>
          <p:cNvPr id="7" name="Platshållare för datum 6">
            <a:extLst>
              <a:ext uri="{FF2B5EF4-FFF2-40B4-BE49-F238E27FC236}">
                <a16:creationId xmlns:a16="http://schemas.microsoft.com/office/drawing/2014/main" id="{C1B20FEC-AC6C-4185-9558-FF62052651D4}"/>
              </a:ext>
            </a:extLst>
          </p:cNvPr>
          <p:cNvSpPr>
            <a:spLocks noGrp="1"/>
          </p:cNvSpPr>
          <p:nvPr>
            <p:ph type="dt" sz="half" idx="10"/>
          </p:nvPr>
        </p:nvSpPr>
        <p:spPr/>
        <p:txBody>
          <a:bodyPr rtlCol="0"/>
          <a:lstStyle/>
          <a:p>
            <a:pPr rtl="0"/>
            <a:fld id="{A6E01E74-C129-49CC-A8E9-55F17C697E65}" type="datetimeFigureOut">
              <a:rPr lang="sv-SE" smtClean="0"/>
              <a:t>2025-06-08</a:t>
            </a:fld>
            <a:endParaRPr lang="sv-SE"/>
          </a:p>
        </p:txBody>
      </p:sp>
      <p:sp>
        <p:nvSpPr>
          <p:cNvPr id="8" name="Platshållare för sidfot 7">
            <a:extLst>
              <a:ext uri="{FF2B5EF4-FFF2-40B4-BE49-F238E27FC236}">
                <a16:creationId xmlns:a16="http://schemas.microsoft.com/office/drawing/2014/main" id="{C32B6478-60E6-4DB5-8AD9-C74836F55600}"/>
              </a:ext>
            </a:extLst>
          </p:cNvPr>
          <p:cNvSpPr>
            <a:spLocks noGrp="1"/>
          </p:cNvSpPr>
          <p:nvPr>
            <p:ph type="ftr" sz="quarter" idx="11"/>
          </p:nvPr>
        </p:nvSpPr>
        <p:spPr/>
        <p:txBody>
          <a:bodyPr rtlCol="0"/>
          <a:lstStyle/>
          <a:p>
            <a:pPr rtl="0"/>
            <a:endParaRPr lang="sv-SE"/>
          </a:p>
        </p:txBody>
      </p:sp>
      <p:sp>
        <p:nvSpPr>
          <p:cNvPr id="9" name="Platshållare för bildnummer 8">
            <a:extLst>
              <a:ext uri="{FF2B5EF4-FFF2-40B4-BE49-F238E27FC236}">
                <a16:creationId xmlns:a16="http://schemas.microsoft.com/office/drawing/2014/main" id="{0966DAE3-5F86-48E0-A3B9-18884EA4F6F3}"/>
              </a:ext>
            </a:extLst>
          </p:cNvPr>
          <p:cNvSpPr>
            <a:spLocks noGrp="1"/>
          </p:cNvSpPr>
          <p:nvPr>
            <p:ph type="sldNum" sz="quarter" idx="12"/>
          </p:nvPr>
        </p:nvSpPr>
        <p:spPr/>
        <p:txBody>
          <a:bodyPr rtlCol="0"/>
          <a:lstStyle/>
          <a:p>
            <a:pPr rtl="0"/>
            <a:fld id="{B4730AA7-F777-4CAC-8CCC-AEA20B9348DC}" type="slidenum">
              <a:rPr lang="sv-SE" smtClean="0"/>
              <a:t>‹#›</a:t>
            </a:fld>
            <a:endParaRPr lang="sv-SE"/>
          </a:p>
        </p:txBody>
      </p:sp>
    </p:spTree>
    <p:extLst>
      <p:ext uri="{BB962C8B-B14F-4D97-AF65-F5344CB8AC3E}">
        <p14:creationId xmlns:p14="http://schemas.microsoft.com/office/powerpoint/2010/main" val="50161236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Helsidesbild">
    <p:spTree>
      <p:nvGrpSpPr>
        <p:cNvPr id="1" name=""/>
        <p:cNvGrpSpPr/>
        <p:nvPr/>
      </p:nvGrpSpPr>
      <p:grpSpPr>
        <a:xfrm>
          <a:off x="0" y="0"/>
          <a:ext cx="0" cy="0"/>
          <a:chOff x="0" y="0"/>
          <a:chExt cx="0" cy="0"/>
        </a:xfrm>
      </p:grpSpPr>
      <p:sp>
        <p:nvSpPr>
          <p:cNvPr id="10" name="Platshållare för bild 9">
            <a:extLst>
              <a:ext uri="{FF2B5EF4-FFF2-40B4-BE49-F238E27FC236}">
                <a16:creationId xmlns:a16="http://schemas.microsoft.com/office/drawing/2014/main" id="{16386569-DA0D-4783-86EC-67A11FBDDEE2}"/>
              </a:ext>
            </a:extLst>
          </p:cNvPr>
          <p:cNvSpPr>
            <a:spLocks noGrp="1" noChangeAspect="1"/>
          </p:cNvSpPr>
          <p:nvPr>
            <p:ph type="pic" sz="quarter" idx="13" hasCustomPrompt="1"/>
          </p:nvPr>
        </p:nvSpPr>
        <p:spPr>
          <a:xfrm>
            <a:off x="0" y="0"/>
            <a:ext cx="11862000" cy="6552000"/>
          </a:xfrm>
          <a:custGeom>
            <a:avLst/>
            <a:gdLst/>
            <a:ahLst/>
            <a:cxnLst/>
            <a:rect l="l" t="t" r="r" b="b"/>
            <a:pathLst>
              <a:path w="11862000" h="6552000">
                <a:moveTo>
                  <a:pt x="0" y="0"/>
                </a:moveTo>
                <a:lnTo>
                  <a:pt x="11862000" y="0"/>
                </a:lnTo>
                <a:lnTo>
                  <a:pt x="11862000" y="5414062"/>
                </a:lnTo>
                <a:lnTo>
                  <a:pt x="11780700" y="5418167"/>
                </a:lnTo>
                <a:cubicBezTo>
                  <a:pt x="11269385" y="5470094"/>
                  <a:pt x="10855402" y="5851263"/>
                  <a:pt x="10754096" y="6346330"/>
                </a:cubicBezTo>
                <a:lnTo>
                  <a:pt x="10733363" y="6552000"/>
                </a:lnTo>
                <a:lnTo>
                  <a:pt x="0" y="6552000"/>
                </a:lnTo>
                <a:close/>
              </a:path>
            </a:pathLst>
          </a:custGeom>
        </p:spPr>
        <p:txBody>
          <a:bodyPr wrap="square" rtlCol="0" anchor="ctr" anchorCtr="1">
            <a:noAutofit/>
          </a:bodyPr>
          <a:lstStyle>
            <a:lvl1pPr marL="0" indent="0" algn="ctr">
              <a:lnSpc>
                <a:spcPct val="200000"/>
              </a:lnSpc>
              <a:buFontTx/>
              <a:buNone/>
              <a:defRPr/>
            </a:lvl1pPr>
          </a:lstStyle>
          <a:p>
            <a:pPr rtl="0"/>
            <a:r>
              <a:rPr lang="en"/>
              <a:t>Klicka på bildikonen och infoga bild, den fyller ut platshållaren med rundat hörn</a:t>
            </a:r>
            <a:endParaRPr lang="en-US" dirty="0"/>
          </a:p>
        </p:txBody>
      </p:sp>
      <p:sp>
        <p:nvSpPr>
          <p:cNvPr id="2" name="Rubrik 1">
            <a:extLst>
              <a:ext uri="{FF2B5EF4-FFF2-40B4-BE49-F238E27FC236}">
                <a16:creationId xmlns:a16="http://schemas.microsoft.com/office/drawing/2014/main" id="{7C30C2DA-4F3E-427C-8338-E3FE1B9EBD00}"/>
              </a:ext>
            </a:extLst>
          </p:cNvPr>
          <p:cNvSpPr>
            <a:spLocks noGrp="1"/>
          </p:cNvSpPr>
          <p:nvPr>
            <p:ph type="title"/>
          </p:nvPr>
        </p:nvSpPr>
        <p:spPr/>
        <p:txBody>
          <a:bodyPr rtlCol="0"/>
          <a:lstStyle/>
          <a:p>
            <a:pPr rtl="0"/>
            <a:r>
              <a:rPr lang="en"/>
              <a:t>Klicka här för att ändra mall för rubrikformat</a:t>
            </a:r>
            <a:endParaRPr lang="en-US" dirty="0"/>
          </a:p>
        </p:txBody>
      </p:sp>
      <p:sp>
        <p:nvSpPr>
          <p:cNvPr id="3" name="Platshållare för datum 2">
            <a:extLst>
              <a:ext uri="{FF2B5EF4-FFF2-40B4-BE49-F238E27FC236}">
                <a16:creationId xmlns:a16="http://schemas.microsoft.com/office/drawing/2014/main" id="{E52497BE-5C99-4235-BD47-33F28688C66C}"/>
              </a:ext>
            </a:extLst>
          </p:cNvPr>
          <p:cNvSpPr>
            <a:spLocks noGrp="1"/>
          </p:cNvSpPr>
          <p:nvPr>
            <p:ph type="dt" sz="half" idx="10"/>
          </p:nvPr>
        </p:nvSpPr>
        <p:spPr/>
        <p:txBody>
          <a:bodyPr rtlCol="0"/>
          <a:lstStyle/>
          <a:p>
            <a:pPr rtl="0"/>
            <a:fld id="{A6E01E74-C129-49CC-A8E9-55F17C697E65}" type="datetimeFigureOut">
              <a:rPr lang="sv-SE" smtClean="0"/>
              <a:t>2025-06-08</a:t>
            </a:fld>
            <a:endParaRPr lang="sv-SE"/>
          </a:p>
        </p:txBody>
      </p:sp>
      <p:sp>
        <p:nvSpPr>
          <p:cNvPr id="4" name="Platshållare för sidfot 3">
            <a:extLst>
              <a:ext uri="{FF2B5EF4-FFF2-40B4-BE49-F238E27FC236}">
                <a16:creationId xmlns:a16="http://schemas.microsoft.com/office/drawing/2014/main" id="{3540FD78-70B7-424E-A375-6D9ACFF741C0}"/>
              </a:ext>
            </a:extLst>
          </p:cNvPr>
          <p:cNvSpPr>
            <a:spLocks noGrp="1"/>
          </p:cNvSpPr>
          <p:nvPr>
            <p:ph type="ftr" sz="quarter" idx="11"/>
          </p:nvPr>
        </p:nvSpPr>
        <p:spPr/>
        <p:txBody>
          <a:bodyPr rtlCol="0"/>
          <a:lstStyle/>
          <a:p>
            <a:pPr rtl="0"/>
            <a:endParaRPr lang="sv-SE"/>
          </a:p>
        </p:txBody>
      </p:sp>
      <p:sp>
        <p:nvSpPr>
          <p:cNvPr id="5" name="Platshållare för bildnummer 4">
            <a:extLst>
              <a:ext uri="{FF2B5EF4-FFF2-40B4-BE49-F238E27FC236}">
                <a16:creationId xmlns:a16="http://schemas.microsoft.com/office/drawing/2014/main" id="{FB14F48D-2FBD-4D25-8D1C-1F2C62904A80}"/>
              </a:ext>
            </a:extLst>
          </p:cNvPr>
          <p:cNvSpPr>
            <a:spLocks noGrp="1"/>
          </p:cNvSpPr>
          <p:nvPr>
            <p:ph type="sldNum" sz="quarter" idx="12"/>
          </p:nvPr>
        </p:nvSpPr>
        <p:spPr/>
        <p:txBody>
          <a:bodyPr rtlCol="0"/>
          <a:lstStyle/>
          <a:p>
            <a:pPr rtl="0"/>
            <a:fld id="{B4730AA7-F777-4CAC-8CCC-AEA20B9348DC}" type="slidenum">
              <a:rPr lang="sv-SE" smtClean="0"/>
              <a:t>‹#›</a:t>
            </a:fld>
            <a:endParaRPr lang="sv-SE"/>
          </a:p>
        </p:txBody>
      </p:sp>
    </p:spTree>
    <p:extLst>
      <p:ext uri="{BB962C8B-B14F-4D97-AF65-F5344CB8AC3E}">
        <p14:creationId xmlns:p14="http://schemas.microsoft.com/office/powerpoint/2010/main" val="400365630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Halvsides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C30C2DA-4F3E-427C-8338-E3FE1B9EBD00}"/>
              </a:ext>
            </a:extLst>
          </p:cNvPr>
          <p:cNvSpPr>
            <a:spLocks noGrp="1"/>
          </p:cNvSpPr>
          <p:nvPr>
            <p:ph type="title"/>
          </p:nvPr>
        </p:nvSpPr>
        <p:spPr>
          <a:xfrm>
            <a:off x="609600" y="274638"/>
            <a:ext cx="5181600" cy="1143000"/>
          </a:xfrm>
        </p:spPr>
        <p:txBody>
          <a:bodyPr rtlCol="0"/>
          <a:lstStyle>
            <a:lvl1pPr>
              <a:defRPr sz="3200"/>
            </a:lvl1pPr>
          </a:lstStyle>
          <a:p>
            <a:pPr rtl="0"/>
            <a:r>
              <a:rPr lang="en"/>
              <a:t>Klicka här för att ändra mall för rubrikformat</a:t>
            </a:r>
            <a:endParaRPr lang="en-US" dirty="0"/>
          </a:p>
        </p:txBody>
      </p:sp>
      <p:sp>
        <p:nvSpPr>
          <p:cNvPr id="3" name="Platshållare för datum 2">
            <a:extLst>
              <a:ext uri="{FF2B5EF4-FFF2-40B4-BE49-F238E27FC236}">
                <a16:creationId xmlns:a16="http://schemas.microsoft.com/office/drawing/2014/main" id="{E52497BE-5C99-4235-BD47-33F28688C66C}"/>
              </a:ext>
            </a:extLst>
          </p:cNvPr>
          <p:cNvSpPr>
            <a:spLocks noGrp="1"/>
          </p:cNvSpPr>
          <p:nvPr>
            <p:ph type="dt" sz="half" idx="10"/>
          </p:nvPr>
        </p:nvSpPr>
        <p:spPr/>
        <p:txBody>
          <a:bodyPr rtlCol="0"/>
          <a:lstStyle/>
          <a:p>
            <a:pPr rtl="0"/>
            <a:fld id="{A6E01E74-C129-49CC-A8E9-55F17C697E65}" type="datetimeFigureOut">
              <a:rPr lang="sv-SE" smtClean="0"/>
              <a:t>2025-06-08</a:t>
            </a:fld>
            <a:endParaRPr lang="sv-SE"/>
          </a:p>
        </p:txBody>
      </p:sp>
      <p:sp>
        <p:nvSpPr>
          <p:cNvPr id="4" name="Platshållare för sidfot 3">
            <a:extLst>
              <a:ext uri="{FF2B5EF4-FFF2-40B4-BE49-F238E27FC236}">
                <a16:creationId xmlns:a16="http://schemas.microsoft.com/office/drawing/2014/main" id="{3540FD78-70B7-424E-A375-6D9ACFF741C0}"/>
              </a:ext>
            </a:extLst>
          </p:cNvPr>
          <p:cNvSpPr>
            <a:spLocks noGrp="1"/>
          </p:cNvSpPr>
          <p:nvPr>
            <p:ph type="ftr" sz="quarter" idx="11"/>
          </p:nvPr>
        </p:nvSpPr>
        <p:spPr/>
        <p:txBody>
          <a:bodyPr rtlCol="0"/>
          <a:lstStyle/>
          <a:p>
            <a:pPr rtl="0"/>
            <a:endParaRPr lang="sv-SE"/>
          </a:p>
        </p:txBody>
      </p:sp>
      <p:sp>
        <p:nvSpPr>
          <p:cNvPr id="5" name="Platshållare för bildnummer 4">
            <a:extLst>
              <a:ext uri="{FF2B5EF4-FFF2-40B4-BE49-F238E27FC236}">
                <a16:creationId xmlns:a16="http://schemas.microsoft.com/office/drawing/2014/main" id="{FB14F48D-2FBD-4D25-8D1C-1F2C62904A80}"/>
              </a:ext>
            </a:extLst>
          </p:cNvPr>
          <p:cNvSpPr>
            <a:spLocks noGrp="1"/>
          </p:cNvSpPr>
          <p:nvPr>
            <p:ph type="sldNum" sz="quarter" idx="12"/>
          </p:nvPr>
        </p:nvSpPr>
        <p:spPr/>
        <p:txBody>
          <a:bodyPr rtlCol="0"/>
          <a:lstStyle/>
          <a:p>
            <a:pPr rtl="0"/>
            <a:fld id="{B4730AA7-F777-4CAC-8CCC-AEA20B9348DC}" type="slidenum">
              <a:rPr lang="sv-SE" smtClean="0"/>
              <a:t>‹#›</a:t>
            </a:fld>
            <a:endParaRPr lang="sv-SE"/>
          </a:p>
        </p:txBody>
      </p:sp>
      <p:sp>
        <p:nvSpPr>
          <p:cNvPr id="10" name="Platshållare för innehåll 2">
            <a:extLst>
              <a:ext uri="{FF2B5EF4-FFF2-40B4-BE49-F238E27FC236}">
                <a16:creationId xmlns:a16="http://schemas.microsoft.com/office/drawing/2014/main" id="{5C763317-F411-4D62-BE3D-5C26FC77F3B8}"/>
              </a:ext>
            </a:extLst>
          </p:cNvPr>
          <p:cNvSpPr>
            <a:spLocks noGrp="1"/>
          </p:cNvSpPr>
          <p:nvPr>
            <p:ph sz="half" idx="1"/>
          </p:nvPr>
        </p:nvSpPr>
        <p:spPr>
          <a:xfrm>
            <a:off x="609600" y="1600201"/>
            <a:ext cx="5181600" cy="4525963"/>
          </a:xfrm>
        </p:spPr>
        <p:txBody>
          <a:bodyPr rtlCol="0"/>
          <a:lstStyle>
            <a:lvl1pPr>
              <a:lnSpc>
                <a:spcPct val="110000"/>
              </a:lnSpc>
              <a:spcBef>
                <a:spcPts val="1600"/>
              </a:spcBef>
              <a:defRPr/>
            </a:lvl1pPr>
            <a:lvl2pPr>
              <a:spcBef>
                <a:spcPts val="1000"/>
              </a:spcBef>
              <a:defRPr/>
            </a:lvl2pPr>
            <a:lvl3pPr>
              <a:lnSpc>
                <a:spcPct val="110000"/>
              </a:lnSpc>
              <a:defRPr/>
            </a:lvl3pPr>
            <a:lvl4pPr>
              <a:lnSpc>
                <a:spcPct val="110000"/>
              </a:lnSpc>
              <a:defRPr/>
            </a:lvl4pPr>
            <a:lvl5pPr>
              <a:lnSpc>
                <a:spcPct val="110000"/>
              </a:lnSpc>
              <a:defRPr/>
            </a:lvl5pPr>
          </a:lstStyle>
          <a:p>
            <a:pPr lvl="0" rtl="0"/>
            <a:r>
              <a:rPr lang="en"/>
              <a:t>Klicka här för att ändra format på bakgrundstexten</a:t>
            </a:r>
          </a:p>
          <a:p>
            <a:pPr lvl="1" rtl="0"/>
            <a:r>
              <a:rPr lang="en"/>
              <a:t>Nivå två</a:t>
            </a:r>
          </a:p>
          <a:p>
            <a:pPr lvl="2" rtl="0"/>
            <a:r>
              <a:rPr lang="en"/>
              <a:t>Nivå tre</a:t>
            </a:r>
          </a:p>
          <a:p>
            <a:pPr lvl="3" rtl="0"/>
            <a:r>
              <a:rPr lang="en"/>
              <a:t>Nivå fyra</a:t>
            </a:r>
          </a:p>
          <a:p>
            <a:pPr lvl="4" rtl="0"/>
            <a:r>
              <a:rPr lang="en"/>
              <a:t>Nivå fem</a:t>
            </a:r>
            <a:endParaRPr lang="en-US" dirty="0"/>
          </a:p>
        </p:txBody>
      </p:sp>
      <p:sp>
        <p:nvSpPr>
          <p:cNvPr id="19" name="Platshållare för bild 18">
            <a:extLst>
              <a:ext uri="{FF2B5EF4-FFF2-40B4-BE49-F238E27FC236}">
                <a16:creationId xmlns:a16="http://schemas.microsoft.com/office/drawing/2014/main" id="{D6486219-2215-4369-90BE-9897A751A24C}"/>
              </a:ext>
            </a:extLst>
          </p:cNvPr>
          <p:cNvSpPr>
            <a:spLocks noGrp="1" noChangeAspect="1"/>
          </p:cNvSpPr>
          <p:nvPr>
            <p:ph type="pic" sz="quarter" idx="13" hasCustomPrompt="1"/>
          </p:nvPr>
        </p:nvSpPr>
        <p:spPr>
          <a:xfrm>
            <a:off x="5969000" y="0"/>
            <a:ext cx="5880100" cy="6557963"/>
          </a:xfrm>
          <a:custGeom>
            <a:avLst/>
            <a:gdLst/>
            <a:ahLst/>
            <a:cxnLst/>
            <a:rect l="l" t="t" r="r" b="b"/>
            <a:pathLst>
              <a:path w="5880100" h="6557963">
                <a:moveTo>
                  <a:pt x="0" y="0"/>
                </a:moveTo>
                <a:lnTo>
                  <a:pt x="5880100" y="0"/>
                </a:lnTo>
                <a:lnTo>
                  <a:pt x="5880100" y="5413848"/>
                </a:lnTo>
                <a:lnTo>
                  <a:pt x="5815773" y="5417096"/>
                </a:lnTo>
                <a:cubicBezTo>
                  <a:pt x="5265126" y="5473017"/>
                  <a:pt x="4827361" y="5910782"/>
                  <a:pt x="4771440" y="6461429"/>
                </a:cubicBezTo>
                <a:lnTo>
                  <a:pt x="4766565" y="6557963"/>
                </a:lnTo>
                <a:lnTo>
                  <a:pt x="0" y="6557963"/>
                </a:lnTo>
                <a:close/>
              </a:path>
            </a:pathLst>
          </a:custGeom>
        </p:spPr>
        <p:txBody>
          <a:bodyPr wrap="square" rtlCol="0" anchor="ctr" anchorCtr="0">
            <a:noAutofit/>
          </a:bodyPr>
          <a:lstStyle>
            <a:lvl1pPr marL="0" indent="0">
              <a:lnSpc>
                <a:spcPct val="140000"/>
              </a:lnSpc>
              <a:buFontTx/>
              <a:buNone/>
              <a:defRPr sz="2000"/>
            </a:lvl1pPr>
          </a:lstStyle>
          <a:p>
            <a:pPr rtl="0"/>
            <a:r>
              <a:rPr lang="en"/>
              <a:t>Klicka på bildikonen och infoga bild, den fyller ut platshållaren med rundat hörn</a:t>
            </a:r>
            <a:endParaRPr lang="en-US" dirty="0"/>
          </a:p>
        </p:txBody>
      </p:sp>
    </p:spTree>
    <p:extLst>
      <p:ext uri="{BB962C8B-B14F-4D97-AF65-F5344CB8AC3E}">
        <p14:creationId xmlns:p14="http://schemas.microsoft.com/office/powerpoint/2010/main" val="216287863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image" Target="../media/image1.emf"/><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62.xml"/><Relationship Id="rId18" Type="http://schemas.openxmlformats.org/officeDocument/2006/relationships/slideLayout" Target="../slideLayouts/slideLayout67.xml"/><Relationship Id="rId26" Type="http://schemas.openxmlformats.org/officeDocument/2006/relationships/slideLayout" Target="../slideLayouts/slideLayout75.xml"/><Relationship Id="rId39" Type="http://schemas.openxmlformats.org/officeDocument/2006/relationships/slideLayout" Target="../slideLayouts/slideLayout88.xml"/><Relationship Id="rId21" Type="http://schemas.openxmlformats.org/officeDocument/2006/relationships/slideLayout" Target="../slideLayouts/slideLayout70.xml"/><Relationship Id="rId34" Type="http://schemas.openxmlformats.org/officeDocument/2006/relationships/slideLayout" Target="../slideLayouts/slideLayout83.xml"/><Relationship Id="rId42" Type="http://schemas.openxmlformats.org/officeDocument/2006/relationships/image" Target="../media/image1.emf"/><Relationship Id="rId7" Type="http://schemas.openxmlformats.org/officeDocument/2006/relationships/slideLayout" Target="../slideLayouts/slideLayout56.xml"/><Relationship Id="rId2" Type="http://schemas.openxmlformats.org/officeDocument/2006/relationships/slideLayout" Target="../slideLayouts/slideLayout51.xml"/><Relationship Id="rId16" Type="http://schemas.openxmlformats.org/officeDocument/2006/relationships/slideLayout" Target="../slideLayouts/slideLayout65.xml"/><Relationship Id="rId20" Type="http://schemas.openxmlformats.org/officeDocument/2006/relationships/slideLayout" Target="../slideLayouts/slideLayout69.xml"/><Relationship Id="rId29" Type="http://schemas.openxmlformats.org/officeDocument/2006/relationships/slideLayout" Target="../slideLayouts/slideLayout78.xml"/><Relationship Id="rId41" Type="http://schemas.openxmlformats.org/officeDocument/2006/relationships/theme" Target="../theme/theme2.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24" Type="http://schemas.openxmlformats.org/officeDocument/2006/relationships/slideLayout" Target="../slideLayouts/slideLayout73.xml"/><Relationship Id="rId32" Type="http://schemas.openxmlformats.org/officeDocument/2006/relationships/slideLayout" Target="../slideLayouts/slideLayout81.xml"/><Relationship Id="rId37" Type="http://schemas.openxmlformats.org/officeDocument/2006/relationships/slideLayout" Target="../slideLayouts/slideLayout86.xml"/><Relationship Id="rId40" Type="http://schemas.openxmlformats.org/officeDocument/2006/relationships/slideLayout" Target="../slideLayouts/slideLayout89.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23" Type="http://schemas.openxmlformats.org/officeDocument/2006/relationships/slideLayout" Target="../slideLayouts/slideLayout72.xml"/><Relationship Id="rId28" Type="http://schemas.openxmlformats.org/officeDocument/2006/relationships/slideLayout" Target="../slideLayouts/slideLayout77.xml"/><Relationship Id="rId36" Type="http://schemas.openxmlformats.org/officeDocument/2006/relationships/slideLayout" Target="../slideLayouts/slideLayout85.xml"/><Relationship Id="rId10" Type="http://schemas.openxmlformats.org/officeDocument/2006/relationships/slideLayout" Target="../slideLayouts/slideLayout59.xml"/><Relationship Id="rId19" Type="http://schemas.openxmlformats.org/officeDocument/2006/relationships/slideLayout" Target="../slideLayouts/slideLayout68.xml"/><Relationship Id="rId31" Type="http://schemas.openxmlformats.org/officeDocument/2006/relationships/slideLayout" Target="../slideLayouts/slideLayout80.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 Id="rId22" Type="http://schemas.openxmlformats.org/officeDocument/2006/relationships/slideLayout" Target="../slideLayouts/slideLayout71.xml"/><Relationship Id="rId27" Type="http://schemas.openxmlformats.org/officeDocument/2006/relationships/slideLayout" Target="../slideLayouts/slideLayout76.xml"/><Relationship Id="rId30" Type="http://schemas.openxmlformats.org/officeDocument/2006/relationships/slideLayout" Target="../slideLayouts/slideLayout79.xml"/><Relationship Id="rId35" Type="http://schemas.openxmlformats.org/officeDocument/2006/relationships/slideLayout" Target="../slideLayouts/slideLayout84.xml"/><Relationship Id="rId8" Type="http://schemas.openxmlformats.org/officeDocument/2006/relationships/slideLayout" Target="../slideLayouts/slideLayout57.xml"/><Relationship Id="rId3" Type="http://schemas.openxmlformats.org/officeDocument/2006/relationships/slideLayout" Target="../slideLayouts/slideLayout52.xml"/><Relationship Id="rId12" Type="http://schemas.openxmlformats.org/officeDocument/2006/relationships/slideLayout" Target="../slideLayouts/slideLayout61.xml"/><Relationship Id="rId17" Type="http://schemas.openxmlformats.org/officeDocument/2006/relationships/slideLayout" Target="../slideLayouts/slideLayout66.xml"/><Relationship Id="rId25" Type="http://schemas.openxmlformats.org/officeDocument/2006/relationships/slideLayout" Target="../slideLayouts/slideLayout74.xml"/><Relationship Id="rId33" Type="http://schemas.openxmlformats.org/officeDocument/2006/relationships/slideLayout" Target="../slideLayouts/slideLayout82.xml"/><Relationship Id="rId38" Type="http://schemas.openxmlformats.org/officeDocument/2006/relationships/slideLayout" Target="../slideLayouts/slideLayout8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slideLayout" Target="../slideLayouts/slideLayout102.xml"/><Relationship Id="rId18" Type="http://schemas.openxmlformats.org/officeDocument/2006/relationships/slideLayout" Target="../slideLayouts/slideLayout107.xml"/><Relationship Id="rId26" Type="http://schemas.openxmlformats.org/officeDocument/2006/relationships/slideLayout" Target="../slideLayouts/slideLayout115.xml"/><Relationship Id="rId3" Type="http://schemas.openxmlformats.org/officeDocument/2006/relationships/slideLayout" Target="../slideLayouts/slideLayout92.xml"/><Relationship Id="rId21" Type="http://schemas.openxmlformats.org/officeDocument/2006/relationships/slideLayout" Target="../slideLayouts/slideLayout110.xml"/><Relationship Id="rId7" Type="http://schemas.openxmlformats.org/officeDocument/2006/relationships/slideLayout" Target="../slideLayouts/slideLayout96.xml"/><Relationship Id="rId12" Type="http://schemas.openxmlformats.org/officeDocument/2006/relationships/slideLayout" Target="../slideLayouts/slideLayout101.xml"/><Relationship Id="rId17" Type="http://schemas.openxmlformats.org/officeDocument/2006/relationships/slideLayout" Target="../slideLayouts/slideLayout106.xml"/><Relationship Id="rId25" Type="http://schemas.openxmlformats.org/officeDocument/2006/relationships/slideLayout" Target="../slideLayouts/slideLayout114.xml"/><Relationship Id="rId2" Type="http://schemas.openxmlformats.org/officeDocument/2006/relationships/slideLayout" Target="../slideLayouts/slideLayout91.xml"/><Relationship Id="rId16" Type="http://schemas.openxmlformats.org/officeDocument/2006/relationships/slideLayout" Target="../slideLayouts/slideLayout105.xml"/><Relationship Id="rId20" Type="http://schemas.openxmlformats.org/officeDocument/2006/relationships/slideLayout" Target="../slideLayouts/slideLayout109.xml"/><Relationship Id="rId29" Type="http://schemas.openxmlformats.org/officeDocument/2006/relationships/slideLayout" Target="../slideLayouts/slideLayout118.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24" Type="http://schemas.openxmlformats.org/officeDocument/2006/relationships/slideLayout" Target="../slideLayouts/slideLayout113.xml"/><Relationship Id="rId5" Type="http://schemas.openxmlformats.org/officeDocument/2006/relationships/slideLayout" Target="../slideLayouts/slideLayout94.xml"/><Relationship Id="rId15" Type="http://schemas.openxmlformats.org/officeDocument/2006/relationships/slideLayout" Target="../slideLayouts/slideLayout104.xml"/><Relationship Id="rId23" Type="http://schemas.openxmlformats.org/officeDocument/2006/relationships/slideLayout" Target="../slideLayouts/slideLayout112.xml"/><Relationship Id="rId28" Type="http://schemas.openxmlformats.org/officeDocument/2006/relationships/slideLayout" Target="../slideLayouts/slideLayout117.xml"/><Relationship Id="rId10" Type="http://schemas.openxmlformats.org/officeDocument/2006/relationships/slideLayout" Target="../slideLayouts/slideLayout99.xml"/><Relationship Id="rId19" Type="http://schemas.openxmlformats.org/officeDocument/2006/relationships/slideLayout" Target="../slideLayouts/slideLayout108.xml"/><Relationship Id="rId31" Type="http://schemas.openxmlformats.org/officeDocument/2006/relationships/image" Target="../media/image17.png"/><Relationship Id="rId4" Type="http://schemas.openxmlformats.org/officeDocument/2006/relationships/slideLayout" Target="../slideLayouts/slideLayout93.xml"/><Relationship Id="rId9" Type="http://schemas.openxmlformats.org/officeDocument/2006/relationships/slideLayout" Target="../slideLayouts/slideLayout98.xml"/><Relationship Id="rId14" Type="http://schemas.openxmlformats.org/officeDocument/2006/relationships/slideLayout" Target="../slideLayouts/slideLayout103.xml"/><Relationship Id="rId22" Type="http://schemas.openxmlformats.org/officeDocument/2006/relationships/slideLayout" Target="../slideLayouts/slideLayout111.xml"/><Relationship Id="rId27" Type="http://schemas.openxmlformats.org/officeDocument/2006/relationships/slideLayout" Target="../slideLayouts/slideLayout116.xml"/><Relationship Id="rId30"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26.xml"/><Relationship Id="rId13" Type="http://schemas.openxmlformats.org/officeDocument/2006/relationships/image" Target="../media/image17.png"/><Relationship Id="rId3" Type="http://schemas.openxmlformats.org/officeDocument/2006/relationships/slideLayout" Target="../slideLayouts/slideLayout121.xml"/><Relationship Id="rId7" Type="http://schemas.openxmlformats.org/officeDocument/2006/relationships/slideLayout" Target="../slideLayouts/slideLayout125.xml"/><Relationship Id="rId12" Type="http://schemas.openxmlformats.org/officeDocument/2006/relationships/theme" Target="../theme/theme4.xml"/><Relationship Id="rId2" Type="http://schemas.openxmlformats.org/officeDocument/2006/relationships/slideLayout" Target="../slideLayouts/slideLayout120.xml"/><Relationship Id="rId1" Type="http://schemas.openxmlformats.org/officeDocument/2006/relationships/slideLayout" Target="../slideLayouts/slideLayout119.xml"/><Relationship Id="rId6" Type="http://schemas.openxmlformats.org/officeDocument/2006/relationships/slideLayout" Target="../slideLayouts/slideLayout124.xml"/><Relationship Id="rId11" Type="http://schemas.openxmlformats.org/officeDocument/2006/relationships/slideLayout" Target="../slideLayouts/slideLayout129.xml"/><Relationship Id="rId5" Type="http://schemas.openxmlformats.org/officeDocument/2006/relationships/slideLayout" Target="../slideLayouts/slideLayout123.xml"/><Relationship Id="rId10" Type="http://schemas.openxmlformats.org/officeDocument/2006/relationships/slideLayout" Target="../slideLayouts/slideLayout128.xml"/><Relationship Id="rId4" Type="http://schemas.openxmlformats.org/officeDocument/2006/relationships/slideLayout" Target="../slideLayouts/slideLayout122.xml"/><Relationship Id="rId9" Type="http://schemas.openxmlformats.org/officeDocument/2006/relationships/slideLayout" Target="../slideLayouts/slideLayout127.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142.xml"/><Relationship Id="rId18" Type="http://schemas.openxmlformats.org/officeDocument/2006/relationships/slideLayout" Target="../slideLayouts/slideLayout147.xml"/><Relationship Id="rId26" Type="http://schemas.openxmlformats.org/officeDocument/2006/relationships/slideLayout" Target="../slideLayouts/slideLayout155.xml"/><Relationship Id="rId39" Type="http://schemas.openxmlformats.org/officeDocument/2006/relationships/slideLayout" Target="../slideLayouts/slideLayout168.xml"/><Relationship Id="rId21" Type="http://schemas.openxmlformats.org/officeDocument/2006/relationships/slideLayout" Target="../slideLayouts/slideLayout150.xml"/><Relationship Id="rId34" Type="http://schemas.openxmlformats.org/officeDocument/2006/relationships/slideLayout" Target="../slideLayouts/slideLayout163.xml"/><Relationship Id="rId42" Type="http://schemas.openxmlformats.org/officeDocument/2006/relationships/slideLayout" Target="../slideLayouts/slideLayout171.xml"/><Relationship Id="rId47" Type="http://schemas.openxmlformats.org/officeDocument/2006/relationships/image" Target="../media/image1.emf"/><Relationship Id="rId7" Type="http://schemas.openxmlformats.org/officeDocument/2006/relationships/slideLayout" Target="../slideLayouts/slideLayout136.xml"/><Relationship Id="rId2" Type="http://schemas.openxmlformats.org/officeDocument/2006/relationships/slideLayout" Target="../slideLayouts/slideLayout131.xml"/><Relationship Id="rId16" Type="http://schemas.openxmlformats.org/officeDocument/2006/relationships/slideLayout" Target="../slideLayouts/slideLayout145.xml"/><Relationship Id="rId29" Type="http://schemas.openxmlformats.org/officeDocument/2006/relationships/slideLayout" Target="../slideLayouts/slideLayout158.xml"/><Relationship Id="rId1" Type="http://schemas.openxmlformats.org/officeDocument/2006/relationships/slideLayout" Target="../slideLayouts/slideLayout130.xml"/><Relationship Id="rId6" Type="http://schemas.openxmlformats.org/officeDocument/2006/relationships/slideLayout" Target="../slideLayouts/slideLayout135.xml"/><Relationship Id="rId11" Type="http://schemas.openxmlformats.org/officeDocument/2006/relationships/slideLayout" Target="../slideLayouts/slideLayout140.xml"/><Relationship Id="rId24" Type="http://schemas.openxmlformats.org/officeDocument/2006/relationships/slideLayout" Target="../slideLayouts/slideLayout153.xml"/><Relationship Id="rId32" Type="http://schemas.openxmlformats.org/officeDocument/2006/relationships/slideLayout" Target="../slideLayouts/slideLayout161.xml"/><Relationship Id="rId37" Type="http://schemas.openxmlformats.org/officeDocument/2006/relationships/slideLayout" Target="../slideLayouts/slideLayout166.xml"/><Relationship Id="rId40" Type="http://schemas.openxmlformats.org/officeDocument/2006/relationships/slideLayout" Target="../slideLayouts/slideLayout169.xml"/><Relationship Id="rId45" Type="http://schemas.openxmlformats.org/officeDocument/2006/relationships/slideLayout" Target="../slideLayouts/slideLayout174.xml"/><Relationship Id="rId5" Type="http://schemas.openxmlformats.org/officeDocument/2006/relationships/slideLayout" Target="../slideLayouts/slideLayout134.xml"/><Relationship Id="rId15" Type="http://schemas.openxmlformats.org/officeDocument/2006/relationships/slideLayout" Target="../slideLayouts/slideLayout144.xml"/><Relationship Id="rId23" Type="http://schemas.openxmlformats.org/officeDocument/2006/relationships/slideLayout" Target="../slideLayouts/slideLayout152.xml"/><Relationship Id="rId28" Type="http://schemas.openxmlformats.org/officeDocument/2006/relationships/slideLayout" Target="../slideLayouts/slideLayout157.xml"/><Relationship Id="rId36" Type="http://schemas.openxmlformats.org/officeDocument/2006/relationships/slideLayout" Target="../slideLayouts/slideLayout165.xml"/><Relationship Id="rId10" Type="http://schemas.openxmlformats.org/officeDocument/2006/relationships/slideLayout" Target="../slideLayouts/slideLayout139.xml"/><Relationship Id="rId19" Type="http://schemas.openxmlformats.org/officeDocument/2006/relationships/slideLayout" Target="../slideLayouts/slideLayout148.xml"/><Relationship Id="rId31" Type="http://schemas.openxmlformats.org/officeDocument/2006/relationships/slideLayout" Target="../slideLayouts/slideLayout160.xml"/><Relationship Id="rId44" Type="http://schemas.openxmlformats.org/officeDocument/2006/relationships/slideLayout" Target="../slideLayouts/slideLayout173.xml"/><Relationship Id="rId4" Type="http://schemas.openxmlformats.org/officeDocument/2006/relationships/slideLayout" Target="../slideLayouts/slideLayout133.xml"/><Relationship Id="rId9" Type="http://schemas.openxmlformats.org/officeDocument/2006/relationships/slideLayout" Target="../slideLayouts/slideLayout138.xml"/><Relationship Id="rId14" Type="http://schemas.openxmlformats.org/officeDocument/2006/relationships/slideLayout" Target="../slideLayouts/slideLayout143.xml"/><Relationship Id="rId22" Type="http://schemas.openxmlformats.org/officeDocument/2006/relationships/slideLayout" Target="../slideLayouts/slideLayout151.xml"/><Relationship Id="rId27" Type="http://schemas.openxmlformats.org/officeDocument/2006/relationships/slideLayout" Target="../slideLayouts/slideLayout156.xml"/><Relationship Id="rId30" Type="http://schemas.openxmlformats.org/officeDocument/2006/relationships/slideLayout" Target="../slideLayouts/slideLayout159.xml"/><Relationship Id="rId35" Type="http://schemas.openxmlformats.org/officeDocument/2006/relationships/slideLayout" Target="../slideLayouts/slideLayout164.xml"/><Relationship Id="rId43" Type="http://schemas.openxmlformats.org/officeDocument/2006/relationships/slideLayout" Target="../slideLayouts/slideLayout172.xml"/><Relationship Id="rId8" Type="http://schemas.openxmlformats.org/officeDocument/2006/relationships/slideLayout" Target="../slideLayouts/slideLayout137.xml"/><Relationship Id="rId3" Type="http://schemas.openxmlformats.org/officeDocument/2006/relationships/slideLayout" Target="../slideLayouts/slideLayout132.xml"/><Relationship Id="rId12" Type="http://schemas.openxmlformats.org/officeDocument/2006/relationships/slideLayout" Target="../slideLayouts/slideLayout141.xml"/><Relationship Id="rId17" Type="http://schemas.openxmlformats.org/officeDocument/2006/relationships/slideLayout" Target="../slideLayouts/slideLayout146.xml"/><Relationship Id="rId25" Type="http://schemas.openxmlformats.org/officeDocument/2006/relationships/slideLayout" Target="../slideLayouts/slideLayout154.xml"/><Relationship Id="rId33" Type="http://schemas.openxmlformats.org/officeDocument/2006/relationships/slideLayout" Target="../slideLayouts/slideLayout162.xml"/><Relationship Id="rId38" Type="http://schemas.openxmlformats.org/officeDocument/2006/relationships/slideLayout" Target="../slideLayouts/slideLayout167.xml"/><Relationship Id="rId46" Type="http://schemas.openxmlformats.org/officeDocument/2006/relationships/theme" Target="../theme/theme5.xml"/><Relationship Id="rId20" Type="http://schemas.openxmlformats.org/officeDocument/2006/relationships/slideLayout" Target="../slideLayouts/slideLayout149.xml"/><Relationship Id="rId41" Type="http://schemas.openxmlformats.org/officeDocument/2006/relationships/slideLayout" Target="../slideLayouts/slideLayout17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82.xml"/><Relationship Id="rId13" Type="http://schemas.openxmlformats.org/officeDocument/2006/relationships/slideLayout" Target="../slideLayouts/slideLayout187.xml"/><Relationship Id="rId18" Type="http://schemas.openxmlformats.org/officeDocument/2006/relationships/slideLayout" Target="../slideLayouts/slideLayout192.xml"/><Relationship Id="rId3" Type="http://schemas.openxmlformats.org/officeDocument/2006/relationships/slideLayout" Target="../slideLayouts/slideLayout177.xml"/><Relationship Id="rId7" Type="http://schemas.openxmlformats.org/officeDocument/2006/relationships/slideLayout" Target="../slideLayouts/slideLayout181.xml"/><Relationship Id="rId12" Type="http://schemas.openxmlformats.org/officeDocument/2006/relationships/slideLayout" Target="../slideLayouts/slideLayout186.xml"/><Relationship Id="rId17" Type="http://schemas.openxmlformats.org/officeDocument/2006/relationships/slideLayout" Target="../slideLayouts/slideLayout191.xml"/><Relationship Id="rId2" Type="http://schemas.openxmlformats.org/officeDocument/2006/relationships/slideLayout" Target="../slideLayouts/slideLayout176.xml"/><Relationship Id="rId16" Type="http://schemas.openxmlformats.org/officeDocument/2006/relationships/slideLayout" Target="../slideLayouts/slideLayout190.xml"/><Relationship Id="rId20" Type="http://schemas.openxmlformats.org/officeDocument/2006/relationships/image" Target="../media/image17.png"/><Relationship Id="rId1" Type="http://schemas.openxmlformats.org/officeDocument/2006/relationships/slideLayout" Target="../slideLayouts/slideLayout175.xml"/><Relationship Id="rId6" Type="http://schemas.openxmlformats.org/officeDocument/2006/relationships/slideLayout" Target="../slideLayouts/slideLayout180.xml"/><Relationship Id="rId11" Type="http://schemas.openxmlformats.org/officeDocument/2006/relationships/slideLayout" Target="../slideLayouts/slideLayout185.xml"/><Relationship Id="rId5" Type="http://schemas.openxmlformats.org/officeDocument/2006/relationships/slideLayout" Target="../slideLayouts/slideLayout179.xml"/><Relationship Id="rId15" Type="http://schemas.openxmlformats.org/officeDocument/2006/relationships/slideLayout" Target="../slideLayouts/slideLayout189.xml"/><Relationship Id="rId10" Type="http://schemas.openxmlformats.org/officeDocument/2006/relationships/slideLayout" Target="../slideLayouts/slideLayout184.xml"/><Relationship Id="rId19" Type="http://schemas.openxmlformats.org/officeDocument/2006/relationships/theme" Target="../theme/theme6.xml"/><Relationship Id="rId4" Type="http://schemas.openxmlformats.org/officeDocument/2006/relationships/slideLayout" Target="../slideLayouts/slideLayout178.xml"/><Relationship Id="rId9" Type="http://schemas.openxmlformats.org/officeDocument/2006/relationships/slideLayout" Target="../slideLayouts/slideLayout183.xml"/><Relationship Id="rId14" Type="http://schemas.openxmlformats.org/officeDocument/2006/relationships/slideLayout" Target="../slideLayouts/slideLayout18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200.xml"/><Relationship Id="rId13" Type="http://schemas.openxmlformats.org/officeDocument/2006/relationships/slideLayout" Target="../slideLayouts/slideLayout205.xml"/><Relationship Id="rId3" Type="http://schemas.openxmlformats.org/officeDocument/2006/relationships/slideLayout" Target="../slideLayouts/slideLayout195.xml"/><Relationship Id="rId7" Type="http://schemas.openxmlformats.org/officeDocument/2006/relationships/slideLayout" Target="../slideLayouts/slideLayout199.xml"/><Relationship Id="rId12" Type="http://schemas.openxmlformats.org/officeDocument/2006/relationships/slideLayout" Target="../slideLayouts/slideLayout204.xml"/><Relationship Id="rId2" Type="http://schemas.openxmlformats.org/officeDocument/2006/relationships/slideLayout" Target="../slideLayouts/slideLayout194.xml"/><Relationship Id="rId1" Type="http://schemas.openxmlformats.org/officeDocument/2006/relationships/slideLayout" Target="../slideLayouts/slideLayout193.xml"/><Relationship Id="rId6" Type="http://schemas.openxmlformats.org/officeDocument/2006/relationships/slideLayout" Target="../slideLayouts/slideLayout198.xml"/><Relationship Id="rId11" Type="http://schemas.openxmlformats.org/officeDocument/2006/relationships/slideLayout" Target="../slideLayouts/slideLayout203.xml"/><Relationship Id="rId5" Type="http://schemas.openxmlformats.org/officeDocument/2006/relationships/slideLayout" Target="../slideLayouts/slideLayout197.xml"/><Relationship Id="rId15" Type="http://schemas.openxmlformats.org/officeDocument/2006/relationships/image" Target="../media/image25.png"/><Relationship Id="rId10" Type="http://schemas.openxmlformats.org/officeDocument/2006/relationships/slideLayout" Target="../slideLayouts/slideLayout202.xml"/><Relationship Id="rId4" Type="http://schemas.openxmlformats.org/officeDocument/2006/relationships/slideLayout" Target="../slideLayouts/slideLayout196.xml"/><Relationship Id="rId9" Type="http://schemas.openxmlformats.org/officeDocument/2006/relationships/slideLayout" Target="../slideLayouts/slideLayout201.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213.xml"/><Relationship Id="rId13" Type="http://schemas.openxmlformats.org/officeDocument/2006/relationships/slideLayout" Target="../slideLayouts/slideLayout218.xml"/><Relationship Id="rId18" Type="http://schemas.openxmlformats.org/officeDocument/2006/relationships/slideLayout" Target="../slideLayouts/slideLayout223.xml"/><Relationship Id="rId26" Type="http://schemas.openxmlformats.org/officeDocument/2006/relationships/slideLayout" Target="../slideLayouts/slideLayout231.xml"/><Relationship Id="rId3" Type="http://schemas.openxmlformats.org/officeDocument/2006/relationships/slideLayout" Target="../slideLayouts/slideLayout208.xml"/><Relationship Id="rId21" Type="http://schemas.openxmlformats.org/officeDocument/2006/relationships/slideLayout" Target="../slideLayouts/slideLayout226.xml"/><Relationship Id="rId7" Type="http://schemas.openxmlformats.org/officeDocument/2006/relationships/slideLayout" Target="../slideLayouts/slideLayout212.xml"/><Relationship Id="rId12" Type="http://schemas.openxmlformats.org/officeDocument/2006/relationships/slideLayout" Target="../slideLayouts/slideLayout217.xml"/><Relationship Id="rId17" Type="http://schemas.openxmlformats.org/officeDocument/2006/relationships/slideLayout" Target="../slideLayouts/slideLayout222.xml"/><Relationship Id="rId25" Type="http://schemas.openxmlformats.org/officeDocument/2006/relationships/slideLayout" Target="../slideLayouts/slideLayout230.xml"/><Relationship Id="rId2" Type="http://schemas.openxmlformats.org/officeDocument/2006/relationships/slideLayout" Target="../slideLayouts/slideLayout207.xml"/><Relationship Id="rId16" Type="http://schemas.openxmlformats.org/officeDocument/2006/relationships/slideLayout" Target="../slideLayouts/slideLayout221.xml"/><Relationship Id="rId20" Type="http://schemas.openxmlformats.org/officeDocument/2006/relationships/slideLayout" Target="../slideLayouts/slideLayout225.xml"/><Relationship Id="rId29" Type="http://schemas.openxmlformats.org/officeDocument/2006/relationships/image" Target="../media/image17.png"/><Relationship Id="rId1" Type="http://schemas.openxmlformats.org/officeDocument/2006/relationships/slideLayout" Target="../slideLayouts/slideLayout206.xml"/><Relationship Id="rId6" Type="http://schemas.openxmlformats.org/officeDocument/2006/relationships/slideLayout" Target="../slideLayouts/slideLayout211.xml"/><Relationship Id="rId11" Type="http://schemas.openxmlformats.org/officeDocument/2006/relationships/slideLayout" Target="../slideLayouts/slideLayout216.xml"/><Relationship Id="rId24" Type="http://schemas.openxmlformats.org/officeDocument/2006/relationships/slideLayout" Target="../slideLayouts/slideLayout229.xml"/><Relationship Id="rId5" Type="http://schemas.openxmlformats.org/officeDocument/2006/relationships/slideLayout" Target="../slideLayouts/slideLayout210.xml"/><Relationship Id="rId15" Type="http://schemas.openxmlformats.org/officeDocument/2006/relationships/slideLayout" Target="../slideLayouts/slideLayout220.xml"/><Relationship Id="rId23" Type="http://schemas.openxmlformats.org/officeDocument/2006/relationships/slideLayout" Target="../slideLayouts/slideLayout228.xml"/><Relationship Id="rId28" Type="http://schemas.openxmlformats.org/officeDocument/2006/relationships/theme" Target="../theme/theme8.xml"/><Relationship Id="rId10" Type="http://schemas.openxmlformats.org/officeDocument/2006/relationships/slideLayout" Target="../slideLayouts/slideLayout215.xml"/><Relationship Id="rId19" Type="http://schemas.openxmlformats.org/officeDocument/2006/relationships/slideLayout" Target="../slideLayouts/slideLayout224.xml"/><Relationship Id="rId4" Type="http://schemas.openxmlformats.org/officeDocument/2006/relationships/slideLayout" Target="../slideLayouts/slideLayout209.xml"/><Relationship Id="rId9" Type="http://schemas.openxmlformats.org/officeDocument/2006/relationships/slideLayout" Target="../slideLayouts/slideLayout214.xml"/><Relationship Id="rId14" Type="http://schemas.openxmlformats.org/officeDocument/2006/relationships/slideLayout" Target="../slideLayouts/slideLayout219.xml"/><Relationship Id="rId22" Type="http://schemas.openxmlformats.org/officeDocument/2006/relationships/slideLayout" Target="../slideLayouts/slideLayout227.xml"/><Relationship Id="rId27" Type="http://schemas.openxmlformats.org/officeDocument/2006/relationships/slideLayout" Target="../slideLayouts/slideLayout2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883A6875-C156-0B40-BF7E-8EB4C0B7DB9F}"/>
              </a:ext>
            </a:extLst>
          </p:cNvPr>
          <p:cNvSpPr>
            <a:spLocks noGrp="1"/>
          </p:cNvSpPr>
          <p:nvPr>
            <p:ph type="title"/>
          </p:nvPr>
        </p:nvSpPr>
        <p:spPr>
          <a:xfrm>
            <a:off x="479425" y="333375"/>
            <a:ext cx="10515600" cy="606726"/>
          </a:xfrm>
          <a:prstGeom prst="rect">
            <a:avLst/>
          </a:prstGeom>
        </p:spPr>
        <p:txBody>
          <a:bodyPr vert="horz" lIns="0" tIns="0" rIns="0" bIns="0" rtlCol="0" anchor="ctr">
            <a:spAutoFit/>
          </a:bodyPr>
          <a:lstStyle/>
          <a:p>
            <a:r>
              <a:rPr lang="sv-SE"/>
              <a:t>Rubriknivå 1</a:t>
            </a:r>
          </a:p>
        </p:txBody>
      </p:sp>
      <p:sp>
        <p:nvSpPr>
          <p:cNvPr id="3" name="Platshållare för text 2">
            <a:extLst>
              <a:ext uri="{FF2B5EF4-FFF2-40B4-BE49-F238E27FC236}">
                <a16:creationId xmlns:a16="http://schemas.microsoft.com/office/drawing/2014/main" id="{8D1ACC9B-792A-AE4C-AFB0-B51523B98875}"/>
              </a:ext>
            </a:extLst>
          </p:cNvPr>
          <p:cNvSpPr>
            <a:spLocks noGrp="1"/>
          </p:cNvSpPr>
          <p:nvPr>
            <p:ph type="body" idx="1"/>
          </p:nvPr>
        </p:nvSpPr>
        <p:spPr>
          <a:xfrm>
            <a:off x="407988" y="1825625"/>
            <a:ext cx="10515600" cy="1833629"/>
          </a:xfrm>
          <a:prstGeom prst="rect">
            <a:avLst/>
          </a:prstGeom>
        </p:spPr>
        <p:txBody>
          <a:bodyPr vert="horz" lIns="0" tIns="108000" rIns="0" bIns="0" rtlCol="0">
            <a:spAutoFit/>
          </a:bodyPr>
          <a:lstStyle/>
          <a:p>
            <a:pPr lvl="0"/>
            <a:r>
              <a:rPr lang="sv-SE"/>
              <a:t>Brödtext nivå ett</a:t>
            </a:r>
          </a:p>
          <a:p>
            <a:pPr lvl="1"/>
            <a:r>
              <a:rPr lang="sv-SE"/>
              <a:t>Brödtext nivå två</a:t>
            </a:r>
          </a:p>
          <a:p>
            <a:pPr lvl="2"/>
            <a:r>
              <a:rPr lang="sv-SE"/>
              <a:t>Brödtext nivå tre</a:t>
            </a:r>
          </a:p>
          <a:p>
            <a:pPr lvl="3"/>
            <a:r>
              <a:rPr lang="sv-SE"/>
              <a:t>Brödtext nivå fyra</a:t>
            </a:r>
          </a:p>
          <a:p>
            <a:pPr lvl="4"/>
            <a:r>
              <a:rPr lang="sv-SE"/>
              <a:t>Brödtext nivå fem</a:t>
            </a:r>
          </a:p>
        </p:txBody>
      </p:sp>
      <p:pic>
        <p:nvPicPr>
          <p:cNvPr id="7" name="Bildobjekt 6">
            <a:extLst>
              <a:ext uri="{FF2B5EF4-FFF2-40B4-BE49-F238E27FC236}">
                <a16:creationId xmlns:a16="http://schemas.microsoft.com/office/drawing/2014/main" id="{B936112E-8610-EF43-ACDB-1480DB7F830C}"/>
              </a:ext>
            </a:extLst>
          </p:cNvPr>
          <p:cNvPicPr>
            <a:picLocks noChangeAspect="1"/>
          </p:cNvPicPr>
          <p:nvPr/>
        </p:nvPicPr>
        <p:blipFill>
          <a:blip r:embed="rId51"/>
          <a:stretch>
            <a:fillRect/>
          </a:stretch>
        </p:blipFill>
        <p:spPr>
          <a:xfrm>
            <a:off x="9988118" y="6429082"/>
            <a:ext cx="1916334" cy="219659"/>
          </a:xfrm>
          <a:prstGeom prst="rect">
            <a:avLst/>
          </a:prstGeom>
        </p:spPr>
      </p:pic>
      <p:pic>
        <p:nvPicPr>
          <p:cNvPr id="8" name="Bildobjekt 7">
            <a:extLst>
              <a:ext uri="{FF2B5EF4-FFF2-40B4-BE49-F238E27FC236}">
                <a16:creationId xmlns:a16="http://schemas.microsoft.com/office/drawing/2014/main" id="{4B764A91-64F9-DA45-BC99-4DAB18794891}"/>
              </a:ext>
            </a:extLst>
          </p:cNvPr>
          <p:cNvPicPr>
            <a:picLocks noChangeAspect="1"/>
          </p:cNvPicPr>
          <p:nvPr/>
        </p:nvPicPr>
        <p:blipFill>
          <a:blip r:embed="rId51"/>
          <a:stretch>
            <a:fillRect/>
          </a:stretch>
        </p:blipFill>
        <p:spPr>
          <a:xfrm>
            <a:off x="9883780" y="6429082"/>
            <a:ext cx="1916334" cy="219659"/>
          </a:xfrm>
          <a:prstGeom prst="rect">
            <a:avLst/>
          </a:prstGeom>
        </p:spPr>
      </p:pic>
      <p:sp>
        <p:nvSpPr>
          <p:cNvPr id="10" name="Diabildsnummer">
            <a:extLst>
              <a:ext uri="{FF2B5EF4-FFF2-40B4-BE49-F238E27FC236}">
                <a16:creationId xmlns:a16="http://schemas.microsoft.com/office/drawing/2014/main" id="{DB1DF1F4-B9E2-3045-82E6-B4E59A64764F}"/>
              </a:ext>
            </a:extLst>
          </p:cNvPr>
          <p:cNvSpPr txBox="1">
            <a:spLocks noGrp="1"/>
          </p:cNvSpPr>
          <p:nvPr>
            <p:ph type="sldNum" sz="quarter" idx="4"/>
          </p:nvPr>
        </p:nvSpPr>
        <p:spPr>
          <a:xfrm>
            <a:off x="11858625" y="0"/>
            <a:ext cx="333375" cy="333375"/>
          </a:xfrm>
          <a:prstGeom prst="rect">
            <a:avLst/>
          </a:prstGeom>
          <a:solidFill>
            <a:schemeClr val="tx1"/>
          </a:solidFill>
        </p:spPr>
        <p:txBody>
          <a:bodyPr anchor="ctr" anchorCtr="0"/>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Tree>
    <p:extLst>
      <p:ext uri="{BB962C8B-B14F-4D97-AF65-F5344CB8AC3E}">
        <p14:creationId xmlns:p14="http://schemas.microsoft.com/office/powerpoint/2010/main" val="9352562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752" r:id="rId34"/>
    <p:sldLayoutId id="2147483694" r:id="rId35"/>
    <p:sldLayoutId id="2147483695" r:id="rId36"/>
    <p:sldLayoutId id="2147483696" r:id="rId37"/>
    <p:sldLayoutId id="2147483697" r:id="rId38"/>
    <p:sldLayoutId id="2147483698" r:id="rId39"/>
    <p:sldLayoutId id="2147483699" r:id="rId40"/>
    <p:sldLayoutId id="2147483700" r:id="rId41"/>
    <p:sldLayoutId id="2147483701" r:id="rId42"/>
    <p:sldLayoutId id="2147483702" r:id="rId43"/>
    <p:sldLayoutId id="2147483703" r:id="rId44"/>
    <p:sldLayoutId id="2147483704" r:id="rId45"/>
    <p:sldLayoutId id="2147483705" r:id="rId46"/>
    <p:sldLayoutId id="2147483706" r:id="rId47"/>
    <p:sldLayoutId id="2147483707" r:id="rId48"/>
    <p:sldLayoutId id="2147483795" r:id="rId49"/>
  </p:sldLayoutIdLst>
  <p:hf hdr="0" ft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1481">
          <p15:clr>
            <a:srgbClr val="F26B43"/>
          </p15:clr>
        </p15:guide>
        <p15:guide id="3" pos="2661">
          <p15:clr>
            <a:srgbClr val="F26B43"/>
          </p15:clr>
        </p15:guide>
        <p15:guide id="4" pos="5019">
          <p15:clr>
            <a:srgbClr val="F26B43"/>
          </p15:clr>
        </p15:guide>
        <p15:guide id="5" pos="3840">
          <p15:clr>
            <a:srgbClr val="F26B43"/>
          </p15:clr>
        </p15:guide>
        <p15:guide id="6" pos="6199">
          <p15:clr>
            <a:srgbClr val="F26B43"/>
          </p15:clr>
        </p15:guide>
        <p15:guide id="7" orient="horz" pos="1434">
          <p15:clr>
            <a:srgbClr val="F26B43"/>
          </p15:clr>
        </p15:guide>
        <p15:guide id="8" orient="horz" pos="709">
          <p15:clr>
            <a:srgbClr val="F26B43"/>
          </p15:clr>
        </p15:guide>
        <p15:guide id="9" orient="horz" pos="2886">
          <p15:clr>
            <a:srgbClr val="F26B43"/>
          </p15:clr>
        </p15:guide>
        <p15:guide id="10" orient="horz" pos="3612">
          <p15:clr>
            <a:srgbClr val="F26B43"/>
          </p15:clr>
        </p15:guide>
        <p15:guide id="11" pos="302">
          <p15:clr>
            <a:srgbClr val="F26B43"/>
          </p15:clr>
        </p15:guide>
        <p15:guide id="12" pos="7378">
          <p15:clr>
            <a:srgbClr val="F26B43"/>
          </p15:clr>
        </p15:guide>
        <p15:guide id="13" orient="horz" pos="210">
          <p15:clr>
            <a:srgbClr val="F26B43"/>
          </p15:clr>
        </p15:guide>
        <p15:guide id="14" orient="horz" pos="411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883A6875-C156-0B40-BF7E-8EB4C0B7DB9F}"/>
              </a:ext>
            </a:extLst>
          </p:cNvPr>
          <p:cNvSpPr>
            <a:spLocks noGrp="1"/>
          </p:cNvSpPr>
          <p:nvPr>
            <p:ph type="title"/>
          </p:nvPr>
        </p:nvSpPr>
        <p:spPr>
          <a:xfrm>
            <a:off x="479425" y="333375"/>
            <a:ext cx="10515600" cy="606726"/>
          </a:xfrm>
          <a:prstGeom prst="rect">
            <a:avLst/>
          </a:prstGeom>
        </p:spPr>
        <p:txBody>
          <a:bodyPr vert="horz" lIns="0" tIns="0" rIns="0" bIns="0" rtlCol="0" anchor="ctr">
            <a:spAutoFit/>
          </a:bodyPr>
          <a:lstStyle/>
          <a:p>
            <a:r>
              <a:rPr lang="sv-SE"/>
              <a:t>Rubriknivå 1</a:t>
            </a:r>
          </a:p>
        </p:txBody>
      </p:sp>
      <p:sp>
        <p:nvSpPr>
          <p:cNvPr id="3" name="Platshållare för text 2">
            <a:extLst>
              <a:ext uri="{FF2B5EF4-FFF2-40B4-BE49-F238E27FC236}">
                <a16:creationId xmlns:a16="http://schemas.microsoft.com/office/drawing/2014/main" id="{8D1ACC9B-792A-AE4C-AFB0-B51523B98875}"/>
              </a:ext>
            </a:extLst>
          </p:cNvPr>
          <p:cNvSpPr>
            <a:spLocks noGrp="1"/>
          </p:cNvSpPr>
          <p:nvPr>
            <p:ph type="body" idx="1"/>
          </p:nvPr>
        </p:nvSpPr>
        <p:spPr>
          <a:xfrm>
            <a:off x="407988" y="1825625"/>
            <a:ext cx="10515600" cy="1833629"/>
          </a:xfrm>
          <a:prstGeom prst="rect">
            <a:avLst/>
          </a:prstGeom>
        </p:spPr>
        <p:txBody>
          <a:bodyPr vert="horz" lIns="0" tIns="108000" rIns="0" bIns="0" rtlCol="0">
            <a:spAutoFit/>
          </a:bodyPr>
          <a:lstStyle/>
          <a:p>
            <a:pPr lvl="0"/>
            <a:r>
              <a:rPr lang="sv-SE"/>
              <a:t>Brödtext nivå ett</a:t>
            </a:r>
          </a:p>
          <a:p>
            <a:pPr lvl="1"/>
            <a:r>
              <a:rPr lang="sv-SE"/>
              <a:t>Brödtext nivå två</a:t>
            </a:r>
          </a:p>
          <a:p>
            <a:pPr lvl="2"/>
            <a:r>
              <a:rPr lang="sv-SE"/>
              <a:t>Brödtext nivå tre</a:t>
            </a:r>
          </a:p>
          <a:p>
            <a:pPr lvl="3"/>
            <a:r>
              <a:rPr lang="sv-SE"/>
              <a:t>Brödtext nivå fyra</a:t>
            </a:r>
          </a:p>
          <a:p>
            <a:pPr lvl="4"/>
            <a:r>
              <a:rPr lang="sv-SE"/>
              <a:t>Brödtext nivå fem</a:t>
            </a:r>
          </a:p>
        </p:txBody>
      </p:sp>
      <p:pic>
        <p:nvPicPr>
          <p:cNvPr id="7" name="Bildobjekt 6">
            <a:extLst>
              <a:ext uri="{FF2B5EF4-FFF2-40B4-BE49-F238E27FC236}">
                <a16:creationId xmlns:a16="http://schemas.microsoft.com/office/drawing/2014/main" id="{B936112E-8610-EF43-ACDB-1480DB7F830C}"/>
              </a:ext>
            </a:extLst>
          </p:cNvPr>
          <p:cNvPicPr>
            <a:picLocks noChangeAspect="1"/>
          </p:cNvPicPr>
          <p:nvPr/>
        </p:nvPicPr>
        <p:blipFill>
          <a:blip r:embed="rId42"/>
          <a:stretch>
            <a:fillRect/>
          </a:stretch>
        </p:blipFill>
        <p:spPr>
          <a:xfrm>
            <a:off x="9988118" y="6429082"/>
            <a:ext cx="1916334" cy="219659"/>
          </a:xfrm>
          <a:prstGeom prst="rect">
            <a:avLst/>
          </a:prstGeom>
        </p:spPr>
      </p:pic>
      <p:pic>
        <p:nvPicPr>
          <p:cNvPr id="8" name="Bildobjekt 7">
            <a:extLst>
              <a:ext uri="{FF2B5EF4-FFF2-40B4-BE49-F238E27FC236}">
                <a16:creationId xmlns:a16="http://schemas.microsoft.com/office/drawing/2014/main" id="{4B764A91-64F9-DA45-BC99-4DAB18794891}"/>
              </a:ext>
            </a:extLst>
          </p:cNvPr>
          <p:cNvPicPr>
            <a:picLocks noChangeAspect="1"/>
          </p:cNvPicPr>
          <p:nvPr/>
        </p:nvPicPr>
        <p:blipFill>
          <a:blip r:embed="rId42"/>
          <a:stretch>
            <a:fillRect/>
          </a:stretch>
        </p:blipFill>
        <p:spPr>
          <a:xfrm>
            <a:off x="9883780" y="6429082"/>
            <a:ext cx="1916334" cy="219659"/>
          </a:xfrm>
          <a:prstGeom prst="rect">
            <a:avLst/>
          </a:prstGeom>
        </p:spPr>
      </p:pic>
      <p:sp>
        <p:nvSpPr>
          <p:cNvPr id="10" name="Diabildsnummer">
            <a:extLst>
              <a:ext uri="{FF2B5EF4-FFF2-40B4-BE49-F238E27FC236}">
                <a16:creationId xmlns:a16="http://schemas.microsoft.com/office/drawing/2014/main" id="{DB1DF1F4-B9E2-3045-82E6-B4E59A64764F}"/>
              </a:ext>
            </a:extLst>
          </p:cNvPr>
          <p:cNvSpPr txBox="1">
            <a:spLocks noGrp="1"/>
          </p:cNvSpPr>
          <p:nvPr>
            <p:ph type="sldNum" sz="quarter" idx="4"/>
          </p:nvPr>
        </p:nvSpPr>
        <p:spPr>
          <a:xfrm>
            <a:off x="11858625" y="0"/>
            <a:ext cx="333375" cy="333375"/>
          </a:xfrm>
          <a:prstGeom prst="rect">
            <a:avLst/>
          </a:prstGeom>
          <a:solidFill>
            <a:schemeClr val="tx1"/>
          </a:solidFill>
        </p:spPr>
        <p:txBody>
          <a:bodyPr anchor="ctr" anchorCtr="0"/>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Tree>
    <p:extLst>
      <p:ext uri="{BB962C8B-B14F-4D97-AF65-F5344CB8AC3E}">
        <p14:creationId xmlns:p14="http://schemas.microsoft.com/office/powerpoint/2010/main" val="2079415030"/>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 id="2147483767" r:id="rId14"/>
    <p:sldLayoutId id="2147483768" r:id="rId15"/>
    <p:sldLayoutId id="2147483769" r:id="rId16"/>
    <p:sldLayoutId id="2147483770" r:id="rId17"/>
    <p:sldLayoutId id="2147483771" r:id="rId18"/>
    <p:sldLayoutId id="2147483772" r:id="rId19"/>
    <p:sldLayoutId id="2147483773" r:id="rId20"/>
    <p:sldLayoutId id="2147483774" r:id="rId21"/>
    <p:sldLayoutId id="2147483775" r:id="rId22"/>
    <p:sldLayoutId id="2147483776" r:id="rId23"/>
    <p:sldLayoutId id="2147483777" r:id="rId24"/>
    <p:sldLayoutId id="2147483778" r:id="rId25"/>
    <p:sldLayoutId id="2147483779" r:id="rId26"/>
    <p:sldLayoutId id="2147483780" r:id="rId27"/>
    <p:sldLayoutId id="2147483781" r:id="rId28"/>
    <p:sldLayoutId id="2147483782" r:id="rId29"/>
    <p:sldLayoutId id="2147483783" r:id="rId30"/>
    <p:sldLayoutId id="2147483784" r:id="rId31"/>
    <p:sldLayoutId id="2147483785" r:id="rId32"/>
    <p:sldLayoutId id="2147483786" r:id="rId33"/>
    <p:sldLayoutId id="2147483787" r:id="rId34"/>
    <p:sldLayoutId id="2147483788" r:id="rId35"/>
    <p:sldLayoutId id="2147483789" r:id="rId36"/>
    <p:sldLayoutId id="2147483790" r:id="rId37"/>
    <p:sldLayoutId id="2147483791" r:id="rId38"/>
    <p:sldLayoutId id="2147483792" r:id="rId39"/>
    <p:sldLayoutId id="2147483793" r:id="rId40"/>
  </p:sldLayoutIdLst>
  <p:hf hdr="0" ft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1481">
          <p15:clr>
            <a:srgbClr val="F26B43"/>
          </p15:clr>
        </p15:guide>
        <p15:guide id="3" pos="2661">
          <p15:clr>
            <a:srgbClr val="F26B43"/>
          </p15:clr>
        </p15:guide>
        <p15:guide id="4" pos="5019">
          <p15:clr>
            <a:srgbClr val="F26B43"/>
          </p15:clr>
        </p15:guide>
        <p15:guide id="5" pos="3840">
          <p15:clr>
            <a:srgbClr val="F26B43"/>
          </p15:clr>
        </p15:guide>
        <p15:guide id="6" pos="6199">
          <p15:clr>
            <a:srgbClr val="F26B43"/>
          </p15:clr>
        </p15:guide>
        <p15:guide id="7" orient="horz" pos="1434">
          <p15:clr>
            <a:srgbClr val="F26B43"/>
          </p15:clr>
        </p15:guide>
        <p15:guide id="8" orient="horz" pos="709">
          <p15:clr>
            <a:srgbClr val="F26B43"/>
          </p15:clr>
        </p15:guide>
        <p15:guide id="9" orient="horz" pos="2886">
          <p15:clr>
            <a:srgbClr val="F26B43"/>
          </p15:clr>
        </p15:guide>
        <p15:guide id="10" orient="horz" pos="3612">
          <p15:clr>
            <a:srgbClr val="F26B43"/>
          </p15:clr>
        </p15:guide>
        <p15:guide id="11" pos="302">
          <p15:clr>
            <a:srgbClr val="F26B43"/>
          </p15:clr>
        </p15:guide>
        <p15:guide id="12" pos="7378">
          <p15:clr>
            <a:srgbClr val="F26B43"/>
          </p15:clr>
        </p15:guide>
        <p15:guide id="13" orient="horz" pos="210">
          <p15:clr>
            <a:srgbClr val="F26B43"/>
          </p15:clr>
        </p15:guide>
        <p15:guide id="14" orient="horz" pos="411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FD2AB036-DCCD-4091-86D3-9356430B4B4E}"/>
              </a:ext>
            </a:extLst>
          </p:cNvPr>
          <p:cNvSpPr>
            <a:spLocks noGrp="1"/>
          </p:cNvSpPr>
          <p:nvPr>
            <p:ph type="title"/>
          </p:nvPr>
        </p:nvSpPr>
        <p:spPr>
          <a:xfrm>
            <a:off x="609600" y="360000"/>
            <a:ext cx="10972800" cy="1143000"/>
          </a:xfrm>
          <a:prstGeom prst="rect">
            <a:avLst/>
          </a:prstGeom>
        </p:spPr>
        <p:txBody>
          <a:bodyPr vert="horz" lIns="91440" tIns="45720" rIns="91440" bIns="45720" rtlCol="0" anchor="t" anchorCtr="0">
            <a:noAutofit/>
          </a:bodyPr>
          <a:lstStyle/>
          <a:p>
            <a:pPr rtl="0"/>
            <a:r>
              <a:rPr lang="en"/>
              <a:t>Klicka här för att ändra mall för rubrikformat</a:t>
            </a:r>
          </a:p>
        </p:txBody>
      </p:sp>
      <p:pic>
        <p:nvPicPr>
          <p:cNvPr id="7" name="Bildobjekt 5">
            <a:extLst>
              <a:ext uri="{FF2B5EF4-FFF2-40B4-BE49-F238E27FC236}">
                <a16:creationId xmlns:a16="http://schemas.microsoft.com/office/drawing/2014/main" id="{F7A0A58A-FC56-47DC-BCC8-CE51EE2570FE}"/>
              </a:ext>
            </a:extLst>
          </p:cNvPr>
          <p:cNvPicPr>
            <a:picLocks noChangeAspect="1" noChangeArrowheads="1"/>
          </p:cNvPicPr>
          <p:nvPr/>
        </p:nvPicPr>
        <p:blipFill>
          <a:blip r:embed="rId31" cstate="screen">
            <a:extLst>
              <a:ext uri="{28A0092B-C50C-407E-A947-70E740481C1C}">
                <a14:useLocalDpi xmlns:a14="http://schemas.microsoft.com/office/drawing/2010/main" val="0"/>
              </a:ext>
            </a:extLst>
          </a:blip>
          <a:srcRect l="2496" t="2553"/>
          <a:stretch>
            <a:fillRect/>
          </a:stretch>
        </p:blipFill>
        <p:spPr bwMode="auto">
          <a:xfrm>
            <a:off x="-12700" y="0"/>
            <a:ext cx="12217400"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latshållare för text 2">
            <a:extLst>
              <a:ext uri="{FF2B5EF4-FFF2-40B4-BE49-F238E27FC236}">
                <a16:creationId xmlns:a16="http://schemas.microsoft.com/office/drawing/2014/main" id="{71996A95-48E2-4F6F-83D8-7449B280FD95}"/>
              </a:ext>
            </a:extLst>
          </p:cNvPr>
          <p:cNvSpPr>
            <a:spLocks noGrp="1"/>
          </p:cNvSpPr>
          <p:nvPr>
            <p:ph type="body" idx="1"/>
          </p:nvPr>
        </p:nvSpPr>
        <p:spPr>
          <a:xfrm>
            <a:off x="609600" y="1600201"/>
            <a:ext cx="10972800" cy="4525963"/>
          </a:xfrm>
          <a:prstGeom prst="rect">
            <a:avLst/>
          </a:prstGeom>
        </p:spPr>
        <p:txBody>
          <a:bodyPr vert="horz" lIns="91440" tIns="45720" rIns="91440" bIns="45720" rtlCol="0">
            <a:noAutofit/>
          </a:bodyPr>
          <a:lstStyle/>
          <a:p>
            <a:pPr lvl="0" rtl="0"/>
            <a:r>
              <a:rPr lang="en"/>
              <a:t>Klicka här för att ändra format på bakgrundstexten</a:t>
            </a:r>
          </a:p>
          <a:p>
            <a:pPr lvl="1" rtl="0"/>
            <a:r>
              <a:rPr lang="en"/>
              <a:t>Nivå två</a:t>
            </a:r>
          </a:p>
          <a:p>
            <a:pPr lvl="2" rtl="0"/>
            <a:r>
              <a:rPr lang="en"/>
              <a:t>Nivå tre</a:t>
            </a:r>
          </a:p>
          <a:p>
            <a:pPr lvl="3" rtl="0"/>
            <a:r>
              <a:rPr lang="en"/>
              <a:t>Nivå fyra</a:t>
            </a:r>
          </a:p>
          <a:p>
            <a:pPr lvl="4" rtl="0"/>
            <a:r>
              <a:rPr lang="en"/>
              <a:t>Nivå fem</a:t>
            </a:r>
          </a:p>
        </p:txBody>
      </p:sp>
      <p:sp>
        <p:nvSpPr>
          <p:cNvPr id="4" name="Platshållare för datum 3">
            <a:extLst>
              <a:ext uri="{FF2B5EF4-FFF2-40B4-BE49-F238E27FC236}">
                <a16:creationId xmlns:a16="http://schemas.microsoft.com/office/drawing/2014/main" id="{AA9493F9-282B-4097-A7AF-FB6F8D34651D}"/>
              </a:ext>
            </a:extLst>
          </p:cNvPr>
          <p:cNvSpPr>
            <a:spLocks noGrp="1"/>
          </p:cNvSpPr>
          <p:nvPr>
            <p:ph type="dt" sz="half" idx="2"/>
          </p:nvPr>
        </p:nvSpPr>
        <p:spPr>
          <a:xfrm>
            <a:off x="584754" y="6525320"/>
            <a:ext cx="960781"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A6E01E74-C129-49CC-A8E9-55F17C697E65}" type="datetimeFigureOut">
              <a:rPr lang="sv-SE" smtClean="0"/>
              <a:t>2025-06-08</a:t>
            </a:fld>
            <a:endParaRPr lang="sv-SE"/>
          </a:p>
        </p:txBody>
      </p:sp>
      <p:sp>
        <p:nvSpPr>
          <p:cNvPr id="5" name="Platshållare för sidfot 4">
            <a:extLst>
              <a:ext uri="{FF2B5EF4-FFF2-40B4-BE49-F238E27FC236}">
                <a16:creationId xmlns:a16="http://schemas.microsoft.com/office/drawing/2014/main" id="{AA75777A-8889-41C5-9B21-1D01DDBB0F41}"/>
              </a:ext>
            </a:extLst>
          </p:cNvPr>
          <p:cNvSpPr>
            <a:spLocks noGrp="1"/>
          </p:cNvSpPr>
          <p:nvPr>
            <p:ph type="ftr" sz="quarter" idx="3"/>
          </p:nvPr>
        </p:nvSpPr>
        <p:spPr>
          <a:xfrm>
            <a:off x="1669775" y="6525320"/>
            <a:ext cx="936763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sv-SE"/>
          </a:p>
        </p:txBody>
      </p:sp>
      <p:sp>
        <p:nvSpPr>
          <p:cNvPr id="6" name="Platshållare för bildnummer 5">
            <a:extLst>
              <a:ext uri="{FF2B5EF4-FFF2-40B4-BE49-F238E27FC236}">
                <a16:creationId xmlns:a16="http://schemas.microsoft.com/office/drawing/2014/main" id="{BE3D0A82-13FD-4CDE-95C7-C0163891E983}"/>
              </a:ext>
            </a:extLst>
          </p:cNvPr>
          <p:cNvSpPr>
            <a:spLocks noGrp="1"/>
          </p:cNvSpPr>
          <p:nvPr>
            <p:ph type="sldNum" sz="quarter" idx="4"/>
          </p:nvPr>
        </p:nvSpPr>
        <p:spPr>
          <a:xfrm>
            <a:off x="11226248" y="6525320"/>
            <a:ext cx="67918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B4730AA7-F777-4CAC-8CCC-AEA20B9348DC}" type="slidenum">
              <a:rPr lang="sv-SE" smtClean="0"/>
              <a:t>‹#›</a:t>
            </a:fld>
            <a:endParaRPr lang="sv-SE"/>
          </a:p>
        </p:txBody>
      </p:sp>
    </p:spTree>
    <p:extLst>
      <p:ext uri="{BB962C8B-B14F-4D97-AF65-F5344CB8AC3E}">
        <p14:creationId xmlns:p14="http://schemas.microsoft.com/office/powerpoint/2010/main" val="2482218212"/>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 id="2147483814" r:id="rId13"/>
    <p:sldLayoutId id="2147483815" r:id="rId14"/>
    <p:sldLayoutId id="2147483816" r:id="rId15"/>
    <p:sldLayoutId id="2147483817" r:id="rId16"/>
    <p:sldLayoutId id="2147483818" r:id="rId17"/>
    <p:sldLayoutId id="2147483820" r:id="rId18"/>
    <p:sldLayoutId id="2147483821" r:id="rId19"/>
    <p:sldLayoutId id="2147483822" r:id="rId20"/>
    <p:sldLayoutId id="2147483823" r:id="rId21"/>
    <p:sldLayoutId id="2147483824" r:id="rId22"/>
    <p:sldLayoutId id="2147483825" r:id="rId23"/>
    <p:sldLayoutId id="2147483826" r:id="rId24"/>
    <p:sldLayoutId id="2147483828" r:id="rId25"/>
    <p:sldLayoutId id="2147483829" r:id="rId26"/>
    <p:sldLayoutId id="2147483830" r:id="rId27"/>
    <p:sldLayoutId id="2147483831" r:id="rId28"/>
    <p:sldLayoutId id="2147483832" r:id="rId29"/>
  </p:sldLayoutIdLst>
  <p:txStyles>
    <p:titleStyle>
      <a:lvl1pPr algn="l" defTabSz="914400" rtl="0" eaLnBrk="1" latinLnBrk="0" hangingPunct="1">
        <a:lnSpc>
          <a:spcPct val="11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8" name="Text Box 11">
            <a:extLst>
              <a:ext uri="{FF2B5EF4-FFF2-40B4-BE49-F238E27FC236}">
                <a16:creationId xmlns:a16="http://schemas.microsoft.com/office/drawing/2014/main" id="{667560BB-C8C3-4371-A5E4-941E6143043B}"/>
              </a:ext>
            </a:extLst>
          </p:cNvPr>
          <p:cNvSpPr txBox="1">
            <a:spLocks noChangeArrowheads="1"/>
          </p:cNvSpPr>
          <p:nvPr/>
        </p:nvSpPr>
        <p:spPr bwMode="auto">
          <a:xfrm>
            <a:off x="11277600" y="6553200"/>
            <a:ext cx="609600" cy="92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spAutoFit/>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algn="r">
              <a:spcBef>
                <a:spcPct val="50000"/>
              </a:spcBef>
              <a:defRPr/>
            </a:pPr>
            <a:fld id="{9FD1A5A4-4934-4F16-AC14-4F441D0C8C45}" type="slidenum">
              <a:rPr lang="sv-SE" altLang="sv-SE" sz="600" smtClean="0"/>
              <a:pPr algn="r">
                <a:spcBef>
                  <a:spcPct val="50000"/>
                </a:spcBef>
                <a:defRPr/>
              </a:pPr>
              <a:t>‹#›</a:t>
            </a:fld>
            <a:endParaRPr lang="sv-SE" altLang="sv-SE" sz="600"/>
          </a:p>
        </p:txBody>
      </p:sp>
      <p:pic>
        <p:nvPicPr>
          <p:cNvPr id="2051" name="Bildobjekt 5">
            <a:extLst>
              <a:ext uri="{FF2B5EF4-FFF2-40B4-BE49-F238E27FC236}">
                <a16:creationId xmlns:a16="http://schemas.microsoft.com/office/drawing/2014/main" id="{18A0E660-64A9-44F3-AFB4-DE825BA18E24}"/>
              </a:ext>
            </a:extLst>
          </p:cNvPr>
          <p:cNvPicPr>
            <a:picLocks noChangeAspect="1" noChangeArrowheads="1"/>
          </p:cNvPicPr>
          <p:nvPr/>
        </p:nvPicPr>
        <p:blipFill>
          <a:blip r:embed="rId13" cstate="screen">
            <a:extLst>
              <a:ext uri="{28A0092B-C50C-407E-A947-70E740481C1C}">
                <a14:useLocalDpi xmlns:a14="http://schemas.microsoft.com/office/drawing/2010/main" val="0"/>
              </a:ext>
            </a:extLst>
          </a:blip>
          <a:srcRect l="2496" t="2553"/>
          <a:stretch>
            <a:fillRect/>
          </a:stretch>
        </p:blipFill>
        <p:spPr bwMode="auto">
          <a:xfrm>
            <a:off x="-12700" y="0"/>
            <a:ext cx="12217400"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3142033"/>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Lst>
  <p:txStyles>
    <p:titleStyle>
      <a:lvl1pPr algn="l" rtl="0" eaLnBrk="1" fontAlgn="base" hangingPunct="1">
        <a:spcBef>
          <a:spcPct val="0"/>
        </a:spcBef>
        <a:spcAft>
          <a:spcPct val="0"/>
        </a:spcAft>
        <a:defRPr sz="4000" b="1">
          <a:solidFill>
            <a:schemeClr val="tx1"/>
          </a:solidFill>
          <a:latin typeface="+mj-lt"/>
          <a:ea typeface="+mj-ea"/>
          <a:cs typeface="ヒラギノ角ゴ Pro W3"/>
        </a:defRPr>
      </a:lvl1pPr>
      <a:lvl2pPr algn="l" rtl="0" eaLnBrk="1" fontAlgn="base" hangingPunct="1">
        <a:spcBef>
          <a:spcPct val="0"/>
        </a:spcBef>
        <a:spcAft>
          <a:spcPct val="0"/>
        </a:spcAft>
        <a:defRPr sz="4000" b="1">
          <a:solidFill>
            <a:schemeClr val="tx1"/>
          </a:solidFill>
          <a:latin typeface="Arial" charset="0"/>
          <a:ea typeface="ヒラギノ角ゴ Pro W3" pitchFamily="1" charset="-128"/>
          <a:cs typeface="ヒラギノ角ゴ Pro W3"/>
        </a:defRPr>
      </a:lvl2pPr>
      <a:lvl3pPr algn="l" rtl="0" eaLnBrk="1" fontAlgn="base" hangingPunct="1">
        <a:spcBef>
          <a:spcPct val="0"/>
        </a:spcBef>
        <a:spcAft>
          <a:spcPct val="0"/>
        </a:spcAft>
        <a:defRPr sz="4000" b="1">
          <a:solidFill>
            <a:schemeClr val="tx1"/>
          </a:solidFill>
          <a:latin typeface="Arial" charset="0"/>
          <a:ea typeface="ヒラギノ角ゴ Pro W3" pitchFamily="1" charset="-128"/>
          <a:cs typeface="ヒラギノ角ゴ Pro W3"/>
        </a:defRPr>
      </a:lvl3pPr>
      <a:lvl4pPr algn="l" rtl="0" eaLnBrk="1" fontAlgn="base" hangingPunct="1">
        <a:spcBef>
          <a:spcPct val="0"/>
        </a:spcBef>
        <a:spcAft>
          <a:spcPct val="0"/>
        </a:spcAft>
        <a:defRPr sz="4000" b="1">
          <a:solidFill>
            <a:schemeClr val="tx1"/>
          </a:solidFill>
          <a:latin typeface="Arial" charset="0"/>
          <a:ea typeface="ヒラギノ角ゴ Pro W3" pitchFamily="1" charset="-128"/>
          <a:cs typeface="ヒラギノ角ゴ Pro W3"/>
        </a:defRPr>
      </a:lvl4pPr>
      <a:lvl5pPr algn="l" rtl="0" eaLnBrk="1" fontAlgn="base" hangingPunct="1">
        <a:spcBef>
          <a:spcPct val="0"/>
        </a:spcBef>
        <a:spcAft>
          <a:spcPct val="0"/>
        </a:spcAft>
        <a:defRPr sz="4000" b="1">
          <a:solidFill>
            <a:schemeClr val="tx1"/>
          </a:solidFill>
          <a:latin typeface="Arial" charset="0"/>
          <a:ea typeface="ヒラギノ角ゴ Pro W3" pitchFamily="1" charset="-128"/>
          <a:cs typeface="ヒラギノ角ゴ Pro W3"/>
        </a:defRPr>
      </a:lvl5pPr>
      <a:lvl6pPr marL="457200" algn="l" rtl="0" eaLnBrk="1" fontAlgn="base" hangingPunct="1">
        <a:spcBef>
          <a:spcPct val="0"/>
        </a:spcBef>
        <a:spcAft>
          <a:spcPct val="0"/>
        </a:spcAft>
        <a:defRPr sz="4000" b="1">
          <a:solidFill>
            <a:schemeClr val="tx1"/>
          </a:solidFill>
          <a:latin typeface="Arial" charset="0"/>
          <a:ea typeface="ヒラギノ角ゴ Pro W3" pitchFamily="1" charset="-128"/>
        </a:defRPr>
      </a:lvl6pPr>
      <a:lvl7pPr marL="914400" algn="l" rtl="0" eaLnBrk="1" fontAlgn="base" hangingPunct="1">
        <a:spcBef>
          <a:spcPct val="0"/>
        </a:spcBef>
        <a:spcAft>
          <a:spcPct val="0"/>
        </a:spcAft>
        <a:defRPr sz="4000" b="1">
          <a:solidFill>
            <a:schemeClr val="tx1"/>
          </a:solidFill>
          <a:latin typeface="Arial" charset="0"/>
          <a:ea typeface="ヒラギノ角ゴ Pro W3" pitchFamily="1" charset="-128"/>
        </a:defRPr>
      </a:lvl7pPr>
      <a:lvl8pPr marL="1371600" algn="l" rtl="0" eaLnBrk="1" fontAlgn="base" hangingPunct="1">
        <a:spcBef>
          <a:spcPct val="0"/>
        </a:spcBef>
        <a:spcAft>
          <a:spcPct val="0"/>
        </a:spcAft>
        <a:defRPr sz="4000" b="1">
          <a:solidFill>
            <a:schemeClr val="tx1"/>
          </a:solidFill>
          <a:latin typeface="Arial" charset="0"/>
          <a:ea typeface="ヒラギノ角ゴ Pro W3" pitchFamily="1" charset="-128"/>
        </a:defRPr>
      </a:lvl8pPr>
      <a:lvl9pPr marL="1828800" algn="l" rtl="0" eaLnBrk="1" fontAlgn="base" hangingPunct="1">
        <a:spcBef>
          <a:spcPct val="0"/>
        </a:spcBef>
        <a:spcAft>
          <a:spcPct val="0"/>
        </a:spcAft>
        <a:defRPr sz="4000" b="1">
          <a:solidFill>
            <a:schemeClr val="tx1"/>
          </a:solidFill>
          <a:latin typeface="Arial" charset="0"/>
          <a:ea typeface="ヒラギノ角ゴ Pro W3" pitchFamily="1" charset="-128"/>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ヒラギノ角ゴ Pro W3"/>
        </a:defRPr>
      </a:lvl1pPr>
      <a:lvl2pPr marL="742950" indent="-285750" algn="l" rtl="0" eaLnBrk="1" fontAlgn="base" hangingPunct="1">
        <a:spcBef>
          <a:spcPct val="20000"/>
        </a:spcBef>
        <a:spcAft>
          <a:spcPct val="0"/>
        </a:spcAft>
        <a:buChar char="–"/>
        <a:defRPr sz="2800">
          <a:solidFill>
            <a:schemeClr val="tx1"/>
          </a:solidFill>
          <a:latin typeface="+mn-lt"/>
          <a:ea typeface="+mn-ea"/>
          <a:cs typeface="ヒラギノ角ゴ Pro W3"/>
        </a:defRPr>
      </a:lvl2pPr>
      <a:lvl3pPr marL="1143000" indent="-228600" algn="l" rtl="0" eaLnBrk="1" fontAlgn="base" hangingPunct="1">
        <a:spcBef>
          <a:spcPct val="20000"/>
        </a:spcBef>
        <a:spcAft>
          <a:spcPct val="0"/>
        </a:spcAft>
        <a:buChar char="•"/>
        <a:defRPr>
          <a:solidFill>
            <a:schemeClr val="tx1"/>
          </a:solidFill>
          <a:latin typeface="+mn-lt"/>
          <a:ea typeface="+mn-ea"/>
          <a:cs typeface="ヒラギノ角ゴ Pro W3"/>
        </a:defRPr>
      </a:lvl3pPr>
      <a:lvl4pPr marL="1600200" indent="-228600" algn="l" rtl="0" eaLnBrk="1" fontAlgn="base" hangingPunct="1">
        <a:spcBef>
          <a:spcPct val="20000"/>
        </a:spcBef>
        <a:spcAft>
          <a:spcPct val="0"/>
        </a:spcAft>
        <a:defRPr sz="2000">
          <a:solidFill>
            <a:schemeClr val="tx1"/>
          </a:solidFill>
          <a:latin typeface="+mn-lt"/>
          <a:ea typeface="+mn-ea"/>
          <a:cs typeface="ヒラギノ角ゴ Pro W3"/>
        </a:defRPr>
      </a:lvl4pPr>
      <a:lvl5pPr marL="2057400" indent="-228600" algn="l" rtl="0" eaLnBrk="1" fontAlgn="base" hangingPunct="1">
        <a:spcBef>
          <a:spcPct val="20000"/>
        </a:spcBef>
        <a:spcAft>
          <a:spcPct val="0"/>
        </a:spcAft>
        <a:buChar char="»"/>
        <a:defRPr sz="2000">
          <a:solidFill>
            <a:schemeClr val="tx1"/>
          </a:solidFill>
          <a:latin typeface="+mn-lt"/>
          <a:ea typeface="+mn-ea"/>
          <a:cs typeface="ヒラギノ角ゴ Pro W3"/>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883A6875-C156-0B40-BF7E-8EB4C0B7DB9F}"/>
              </a:ext>
            </a:extLst>
          </p:cNvPr>
          <p:cNvSpPr>
            <a:spLocks noGrp="1"/>
          </p:cNvSpPr>
          <p:nvPr>
            <p:ph type="title"/>
          </p:nvPr>
        </p:nvSpPr>
        <p:spPr>
          <a:xfrm>
            <a:off x="479425" y="333375"/>
            <a:ext cx="10515600" cy="606726"/>
          </a:xfrm>
          <a:prstGeom prst="rect">
            <a:avLst/>
          </a:prstGeom>
        </p:spPr>
        <p:txBody>
          <a:bodyPr vert="horz" lIns="0" tIns="0" rIns="0" bIns="0" rtlCol="0" anchor="ctr">
            <a:spAutoFit/>
          </a:bodyPr>
          <a:lstStyle/>
          <a:p>
            <a:r>
              <a:rPr lang="sv-SE"/>
              <a:t>Rubriknivå 1</a:t>
            </a:r>
          </a:p>
        </p:txBody>
      </p:sp>
      <p:sp>
        <p:nvSpPr>
          <p:cNvPr id="3" name="Platshållare för text 2">
            <a:extLst>
              <a:ext uri="{FF2B5EF4-FFF2-40B4-BE49-F238E27FC236}">
                <a16:creationId xmlns:a16="http://schemas.microsoft.com/office/drawing/2014/main" id="{8D1ACC9B-792A-AE4C-AFB0-B51523B98875}"/>
              </a:ext>
            </a:extLst>
          </p:cNvPr>
          <p:cNvSpPr>
            <a:spLocks noGrp="1"/>
          </p:cNvSpPr>
          <p:nvPr>
            <p:ph type="body" idx="1"/>
          </p:nvPr>
        </p:nvSpPr>
        <p:spPr>
          <a:xfrm>
            <a:off x="407988" y="1825625"/>
            <a:ext cx="10515600" cy="1833629"/>
          </a:xfrm>
          <a:prstGeom prst="rect">
            <a:avLst/>
          </a:prstGeom>
        </p:spPr>
        <p:txBody>
          <a:bodyPr vert="horz" lIns="0" tIns="108000" rIns="0" bIns="0" rtlCol="0">
            <a:spAutoFit/>
          </a:bodyPr>
          <a:lstStyle/>
          <a:p>
            <a:pPr lvl="0"/>
            <a:r>
              <a:rPr lang="sv-SE"/>
              <a:t>Brödtext nivå ett</a:t>
            </a:r>
          </a:p>
          <a:p>
            <a:pPr lvl="1"/>
            <a:r>
              <a:rPr lang="sv-SE"/>
              <a:t>Brödtext nivå två</a:t>
            </a:r>
          </a:p>
          <a:p>
            <a:pPr lvl="2"/>
            <a:r>
              <a:rPr lang="sv-SE"/>
              <a:t>Brödtext nivå tre</a:t>
            </a:r>
          </a:p>
          <a:p>
            <a:pPr lvl="3"/>
            <a:r>
              <a:rPr lang="sv-SE"/>
              <a:t>Brödtext nivå fyra</a:t>
            </a:r>
          </a:p>
          <a:p>
            <a:pPr lvl="4"/>
            <a:r>
              <a:rPr lang="sv-SE"/>
              <a:t>Brödtext nivå fem</a:t>
            </a:r>
          </a:p>
        </p:txBody>
      </p:sp>
      <p:pic>
        <p:nvPicPr>
          <p:cNvPr id="7" name="Bildobjekt 6">
            <a:extLst>
              <a:ext uri="{FF2B5EF4-FFF2-40B4-BE49-F238E27FC236}">
                <a16:creationId xmlns:a16="http://schemas.microsoft.com/office/drawing/2014/main" id="{B936112E-8610-EF43-ACDB-1480DB7F830C}"/>
              </a:ext>
            </a:extLst>
          </p:cNvPr>
          <p:cNvPicPr>
            <a:picLocks noChangeAspect="1"/>
          </p:cNvPicPr>
          <p:nvPr/>
        </p:nvPicPr>
        <p:blipFill>
          <a:blip r:embed="rId47"/>
          <a:stretch>
            <a:fillRect/>
          </a:stretch>
        </p:blipFill>
        <p:spPr>
          <a:xfrm>
            <a:off x="9988118" y="6429082"/>
            <a:ext cx="1916334" cy="219659"/>
          </a:xfrm>
          <a:prstGeom prst="rect">
            <a:avLst/>
          </a:prstGeom>
        </p:spPr>
      </p:pic>
      <p:pic>
        <p:nvPicPr>
          <p:cNvPr id="8" name="Bildobjekt 7">
            <a:extLst>
              <a:ext uri="{FF2B5EF4-FFF2-40B4-BE49-F238E27FC236}">
                <a16:creationId xmlns:a16="http://schemas.microsoft.com/office/drawing/2014/main" id="{4B764A91-64F9-DA45-BC99-4DAB18794891}"/>
              </a:ext>
            </a:extLst>
          </p:cNvPr>
          <p:cNvPicPr>
            <a:picLocks noChangeAspect="1"/>
          </p:cNvPicPr>
          <p:nvPr/>
        </p:nvPicPr>
        <p:blipFill>
          <a:blip r:embed="rId47"/>
          <a:stretch>
            <a:fillRect/>
          </a:stretch>
        </p:blipFill>
        <p:spPr>
          <a:xfrm>
            <a:off x="9883780" y="6429082"/>
            <a:ext cx="1916334" cy="219659"/>
          </a:xfrm>
          <a:prstGeom prst="rect">
            <a:avLst/>
          </a:prstGeom>
        </p:spPr>
      </p:pic>
      <p:sp>
        <p:nvSpPr>
          <p:cNvPr id="10" name="Diabildsnummer">
            <a:extLst>
              <a:ext uri="{FF2B5EF4-FFF2-40B4-BE49-F238E27FC236}">
                <a16:creationId xmlns:a16="http://schemas.microsoft.com/office/drawing/2014/main" id="{DB1DF1F4-B9E2-3045-82E6-B4E59A64764F}"/>
              </a:ext>
            </a:extLst>
          </p:cNvPr>
          <p:cNvSpPr txBox="1">
            <a:spLocks noGrp="1"/>
          </p:cNvSpPr>
          <p:nvPr>
            <p:ph type="sldNum" sz="quarter" idx="4"/>
          </p:nvPr>
        </p:nvSpPr>
        <p:spPr>
          <a:xfrm>
            <a:off x="11858625" y="0"/>
            <a:ext cx="333375" cy="333375"/>
          </a:xfrm>
          <a:prstGeom prst="rect">
            <a:avLst/>
          </a:prstGeom>
          <a:solidFill>
            <a:schemeClr val="tx1"/>
          </a:solidFill>
        </p:spPr>
        <p:txBody>
          <a:bodyPr anchor="ctr" anchorCtr="0"/>
          <a:lstStyle>
            <a:lvl1pPr>
              <a:defRPr sz="1000" b="0" i="0">
                <a:solidFill>
                  <a:schemeClr val="bg1"/>
                </a:solidFill>
                <a:latin typeface="Calibri" panose="020F0502020204030204" pitchFamily="34" charset="0"/>
                <a:cs typeface="Calibri" panose="020F0502020204030204" pitchFamily="34" charset="0"/>
              </a:defRPr>
            </a:lvl1pPr>
          </a:lstStyle>
          <a:p>
            <a:fld id="{C1E69EDB-085D-3646-A64D-879957A4B620}" type="slidenum">
              <a:rPr lang="sv-SE" smtClean="0">
                <a:solidFill>
                  <a:srgbClr val="FFFFFF"/>
                </a:solidFill>
              </a:rPr>
              <a:pPr/>
              <a:t>‹#›</a:t>
            </a:fld>
            <a:endParaRPr lang="sv-SE">
              <a:solidFill>
                <a:srgbClr val="FFFFFF"/>
              </a:solidFill>
            </a:endParaRPr>
          </a:p>
        </p:txBody>
      </p:sp>
    </p:spTree>
    <p:extLst>
      <p:ext uri="{BB962C8B-B14F-4D97-AF65-F5344CB8AC3E}">
        <p14:creationId xmlns:p14="http://schemas.microsoft.com/office/powerpoint/2010/main" val="504408378"/>
      </p:ext>
    </p:extLst>
  </p:cSld>
  <p:clrMap bg1="lt1" tx1="dk1" bg2="lt2" tx2="dk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 id="2147483857" r:id="rId12"/>
    <p:sldLayoutId id="2147483858" r:id="rId13"/>
    <p:sldLayoutId id="2147483859" r:id="rId14"/>
    <p:sldLayoutId id="2147483860" r:id="rId15"/>
    <p:sldLayoutId id="2147483861" r:id="rId16"/>
    <p:sldLayoutId id="2147483862" r:id="rId17"/>
    <p:sldLayoutId id="2147483863" r:id="rId18"/>
    <p:sldLayoutId id="2147483864" r:id="rId19"/>
    <p:sldLayoutId id="2147483865" r:id="rId20"/>
    <p:sldLayoutId id="2147483866" r:id="rId21"/>
    <p:sldLayoutId id="2147483867" r:id="rId22"/>
    <p:sldLayoutId id="2147483868" r:id="rId23"/>
    <p:sldLayoutId id="2147483869" r:id="rId24"/>
    <p:sldLayoutId id="2147483870" r:id="rId25"/>
    <p:sldLayoutId id="2147483871" r:id="rId26"/>
    <p:sldLayoutId id="2147483872" r:id="rId27"/>
    <p:sldLayoutId id="2147483873" r:id="rId28"/>
    <p:sldLayoutId id="2147483874" r:id="rId29"/>
    <p:sldLayoutId id="2147483875" r:id="rId30"/>
    <p:sldLayoutId id="2147483876" r:id="rId31"/>
    <p:sldLayoutId id="2147483877" r:id="rId32"/>
    <p:sldLayoutId id="2147483878" r:id="rId33"/>
    <p:sldLayoutId id="2147483879" r:id="rId34"/>
    <p:sldLayoutId id="2147483880" r:id="rId35"/>
    <p:sldLayoutId id="2147483881" r:id="rId36"/>
    <p:sldLayoutId id="2147483882" r:id="rId37"/>
    <p:sldLayoutId id="2147483883" r:id="rId38"/>
    <p:sldLayoutId id="2147483884" r:id="rId39"/>
    <p:sldLayoutId id="2147483885" r:id="rId40"/>
    <p:sldLayoutId id="2147483886" r:id="rId41"/>
    <p:sldLayoutId id="2147483887" r:id="rId42"/>
    <p:sldLayoutId id="2147483888" r:id="rId43"/>
    <p:sldLayoutId id="2147483889" r:id="rId44"/>
    <p:sldLayoutId id="2147483890" r:id="rId45"/>
  </p:sldLayoutIdLst>
  <p:hf hdr="0" ft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1481">
          <p15:clr>
            <a:srgbClr val="F26B43"/>
          </p15:clr>
        </p15:guide>
        <p15:guide id="3" pos="2661">
          <p15:clr>
            <a:srgbClr val="F26B43"/>
          </p15:clr>
        </p15:guide>
        <p15:guide id="4" pos="5019">
          <p15:clr>
            <a:srgbClr val="F26B43"/>
          </p15:clr>
        </p15:guide>
        <p15:guide id="5" pos="3840">
          <p15:clr>
            <a:srgbClr val="F26B43"/>
          </p15:clr>
        </p15:guide>
        <p15:guide id="6" pos="6199">
          <p15:clr>
            <a:srgbClr val="F26B43"/>
          </p15:clr>
        </p15:guide>
        <p15:guide id="7" orient="horz" pos="1434">
          <p15:clr>
            <a:srgbClr val="F26B43"/>
          </p15:clr>
        </p15:guide>
        <p15:guide id="8" orient="horz" pos="709">
          <p15:clr>
            <a:srgbClr val="F26B43"/>
          </p15:clr>
        </p15:guide>
        <p15:guide id="9" orient="horz" pos="2886">
          <p15:clr>
            <a:srgbClr val="F26B43"/>
          </p15:clr>
        </p15:guide>
        <p15:guide id="10" orient="horz" pos="3612">
          <p15:clr>
            <a:srgbClr val="F26B43"/>
          </p15:clr>
        </p15:guide>
        <p15:guide id="11" pos="302">
          <p15:clr>
            <a:srgbClr val="F26B43"/>
          </p15:clr>
        </p15:guide>
        <p15:guide id="12" pos="7378">
          <p15:clr>
            <a:srgbClr val="F26B43"/>
          </p15:clr>
        </p15:guide>
        <p15:guide id="13" orient="horz" pos="210">
          <p15:clr>
            <a:srgbClr val="F26B43"/>
          </p15:clr>
        </p15:guide>
        <p15:guide id="14" orient="horz" pos="411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FD2AB036-DCCD-4091-86D3-9356430B4B4E}"/>
              </a:ext>
            </a:extLst>
          </p:cNvPr>
          <p:cNvSpPr>
            <a:spLocks noGrp="1"/>
          </p:cNvSpPr>
          <p:nvPr>
            <p:ph type="title"/>
          </p:nvPr>
        </p:nvSpPr>
        <p:spPr>
          <a:xfrm>
            <a:off x="609600" y="360000"/>
            <a:ext cx="10972800" cy="1143000"/>
          </a:xfrm>
          <a:prstGeom prst="rect">
            <a:avLst/>
          </a:prstGeom>
        </p:spPr>
        <p:txBody>
          <a:bodyPr vert="horz" lIns="91440" tIns="45720" rIns="91440" bIns="45720" rtlCol="0" anchor="t" anchorCtr="0">
            <a:noAutofit/>
          </a:bodyPr>
          <a:lstStyle/>
          <a:p>
            <a:r>
              <a:rPr lang="en-US" dirty="0"/>
              <a:t>Klicka här för att ändra mall för rubrikformat</a:t>
            </a:r>
          </a:p>
        </p:txBody>
      </p:sp>
      <p:pic>
        <p:nvPicPr>
          <p:cNvPr id="7" name="Bildobjekt 5">
            <a:extLst>
              <a:ext uri="{FF2B5EF4-FFF2-40B4-BE49-F238E27FC236}">
                <a16:creationId xmlns:a16="http://schemas.microsoft.com/office/drawing/2014/main" id="{F7A0A58A-FC56-47DC-BCC8-CE51EE2570FE}"/>
              </a:ext>
            </a:extLst>
          </p:cNvPr>
          <p:cNvPicPr>
            <a:picLocks noChangeAspect="1" noChangeArrowheads="1"/>
          </p:cNvPicPr>
          <p:nvPr/>
        </p:nvPicPr>
        <p:blipFill>
          <a:blip r:embed="rId20" cstate="screen">
            <a:extLst>
              <a:ext uri="{28A0092B-C50C-407E-A947-70E740481C1C}">
                <a14:useLocalDpi xmlns:a14="http://schemas.microsoft.com/office/drawing/2010/main" val="0"/>
              </a:ext>
            </a:extLst>
          </a:blip>
          <a:srcRect l="2496" t="2553"/>
          <a:stretch>
            <a:fillRect/>
          </a:stretch>
        </p:blipFill>
        <p:spPr bwMode="auto">
          <a:xfrm>
            <a:off x="-12700" y="0"/>
            <a:ext cx="12217400"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latshållare för text 2">
            <a:extLst>
              <a:ext uri="{FF2B5EF4-FFF2-40B4-BE49-F238E27FC236}">
                <a16:creationId xmlns:a16="http://schemas.microsoft.com/office/drawing/2014/main" id="{71996A95-48E2-4F6F-83D8-7449B280FD95}"/>
              </a:ext>
            </a:extLst>
          </p:cNvPr>
          <p:cNvSpPr>
            <a:spLocks noGrp="1"/>
          </p:cNvSpPr>
          <p:nvPr>
            <p:ph type="body" idx="1"/>
          </p:nvPr>
        </p:nvSpPr>
        <p:spPr>
          <a:xfrm>
            <a:off x="609600" y="1600201"/>
            <a:ext cx="10972800" cy="4525963"/>
          </a:xfrm>
          <a:prstGeom prst="rect">
            <a:avLst/>
          </a:prstGeom>
        </p:spPr>
        <p:txBody>
          <a:bodyPr vert="horz" lIns="91440" tIns="45720" rIns="91440" bIns="45720" rtlCol="0">
            <a:noAutofit/>
          </a:bodyPr>
          <a:lstStyle/>
          <a:p>
            <a:pPr lvl="0"/>
            <a:r>
              <a:rPr lang="en-US" dirty="0"/>
              <a:t>Klicka här för att ändra format på bakgrundstexten</a:t>
            </a:r>
          </a:p>
          <a:p>
            <a:pPr lvl="1"/>
            <a:r>
              <a:rPr lang="en-US" dirty="0"/>
              <a:t>Nivå två</a:t>
            </a:r>
          </a:p>
          <a:p>
            <a:pPr lvl="2"/>
            <a:r>
              <a:rPr lang="en-US" dirty="0"/>
              <a:t>Nivå tre</a:t>
            </a:r>
          </a:p>
          <a:p>
            <a:pPr lvl="3"/>
            <a:r>
              <a:rPr lang="en-US" dirty="0"/>
              <a:t>Nivå fyra</a:t>
            </a:r>
          </a:p>
          <a:p>
            <a:pPr lvl="4"/>
            <a:r>
              <a:rPr lang="en-US" dirty="0"/>
              <a:t>Nivå fem</a:t>
            </a:r>
          </a:p>
        </p:txBody>
      </p:sp>
      <p:sp>
        <p:nvSpPr>
          <p:cNvPr id="4" name="Platshållare för datum 3">
            <a:extLst>
              <a:ext uri="{FF2B5EF4-FFF2-40B4-BE49-F238E27FC236}">
                <a16:creationId xmlns:a16="http://schemas.microsoft.com/office/drawing/2014/main" id="{AA9493F9-282B-4097-A7AF-FB6F8D34651D}"/>
              </a:ext>
            </a:extLst>
          </p:cNvPr>
          <p:cNvSpPr>
            <a:spLocks noGrp="1"/>
          </p:cNvSpPr>
          <p:nvPr>
            <p:ph type="dt" sz="half" idx="2"/>
          </p:nvPr>
        </p:nvSpPr>
        <p:spPr>
          <a:xfrm>
            <a:off x="584754" y="6525320"/>
            <a:ext cx="96078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F82BF0-946A-4616-BAE0-DCDDD80FAC96}" type="datetimeFigureOut">
              <a:rPr lang="sv-SE" smtClean="0"/>
              <a:t>2025-06-08</a:t>
            </a:fld>
            <a:endParaRPr lang="sv-SE"/>
          </a:p>
        </p:txBody>
      </p:sp>
      <p:sp>
        <p:nvSpPr>
          <p:cNvPr id="5" name="Platshållare för sidfot 4">
            <a:extLst>
              <a:ext uri="{FF2B5EF4-FFF2-40B4-BE49-F238E27FC236}">
                <a16:creationId xmlns:a16="http://schemas.microsoft.com/office/drawing/2014/main" id="{AA75777A-8889-41C5-9B21-1D01DDBB0F41}"/>
              </a:ext>
            </a:extLst>
          </p:cNvPr>
          <p:cNvSpPr>
            <a:spLocks noGrp="1"/>
          </p:cNvSpPr>
          <p:nvPr>
            <p:ph type="ftr" sz="quarter" idx="3"/>
          </p:nvPr>
        </p:nvSpPr>
        <p:spPr>
          <a:xfrm>
            <a:off x="1669775" y="6525320"/>
            <a:ext cx="936763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a:extLst>
              <a:ext uri="{FF2B5EF4-FFF2-40B4-BE49-F238E27FC236}">
                <a16:creationId xmlns:a16="http://schemas.microsoft.com/office/drawing/2014/main" id="{BE3D0A82-13FD-4CDE-95C7-C0163891E983}"/>
              </a:ext>
            </a:extLst>
          </p:cNvPr>
          <p:cNvSpPr>
            <a:spLocks noGrp="1"/>
          </p:cNvSpPr>
          <p:nvPr>
            <p:ph type="sldNum" sz="quarter" idx="4"/>
          </p:nvPr>
        </p:nvSpPr>
        <p:spPr>
          <a:xfrm>
            <a:off x="11226248" y="6525320"/>
            <a:ext cx="67918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D6EFC8-15EB-478E-A451-0F3C459F93E4}" type="slidenum">
              <a:rPr lang="sv-SE" smtClean="0"/>
              <a:t>‹#›</a:t>
            </a:fld>
            <a:endParaRPr lang="sv-SE"/>
          </a:p>
        </p:txBody>
      </p:sp>
    </p:spTree>
    <p:extLst>
      <p:ext uri="{BB962C8B-B14F-4D97-AF65-F5344CB8AC3E}">
        <p14:creationId xmlns:p14="http://schemas.microsoft.com/office/powerpoint/2010/main" val="3574162756"/>
      </p:ext>
    </p:extLst>
  </p:cSld>
  <p:clrMap bg1="lt1" tx1="dk1" bg2="lt2" tx2="dk2" accent1="accent1" accent2="accent2" accent3="accent3" accent4="accent4" accent5="accent5" accent6="accent6" hlink="hlink" folHlink="folHlink"/>
  <p:sldLayoutIdLst>
    <p:sldLayoutId id="2147483910" r:id="rId1"/>
    <p:sldLayoutId id="2147483911" r:id="rId2"/>
    <p:sldLayoutId id="2147483912" r:id="rId3"/>
    <p:sldLayoutId id="2147483913" r:id="rId4"/>
    <p:sldLayoutId id="2147483914" r:id="rId5"/>
    <p:sldLayoutId id="2147483915" r:id="rId6"/>
    <p:sldLayoutId id="2147483916" r:id="rId7"/>
    <p:sldLayoutId id="2147483917" r:id="rId8"/>
    <p:sldLayoutId id="2147483918" r:id="rId9"/>
    <p:sldLayoutId id="2147483919" r:id="rId10"/>
    <p:sldLayoutId id="2147483920" r:id="rId11"/>
    <p:sldLayoutId id="2147483921" r:id="rId12"/>
    <p:sldLayoutId id="2147483922" r:id="rId13"/>
    <p:sldLayoutId id="2147483923" r:id="rId14"/>
    <p:sldLayoutId id="2147483924" r:id="rId15"/>
    <p:sldLayoutId id="2147483925" r:id="rId16"/>
    <p:sldLayoutId id="2147483926" r:id="rId17"/>
    <p:sldLayoutId id="2147483996" r:id="rId18"/>
  </p:sldLayoutIdLst>
  <p:txStyles>
    <p:titleStyle>
      <a:lvl1pPr algn="l" defTabSz="914400" rtl="0" eaLnBrk="1" latinLnBrk="0" hangingPunct="1">
        <a:lnSpc>
          <a:spcPct val="11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8" name="Text Box 11">
            <a:extLst>
              <a:ext uri="{FF2B5EF4-FFF2-40B4-BE49-F238E27FC236}">
                <a16:creationId xmlns:a16="http://schemas.microsoft.com/office/drawing/2014/main" id="{667560BB-C8C3-4371-A5E4-941E6143043B}"/>
              </a:ext>
            </a:extLst>
          </p:cNvPr>
          <p:cNvSpPr txBox="1">
            <a:spLocks noChangeArrowheads="1"/>
          </p:cNvSpPr>
          <p:nvPr/>
        </p:nvSpPr>
        <p:spPr bwMode="auto">
          <a:xfrm>
            <a:off x="11277600" y="6553200"/>
            <a:ext cx="609600" cy="92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spAutoFit/>
          </a:bodyPr>
          <a:lstStyle>
            <a:lvl1pPr>
              <a:defRPr sz="2400">
                <a:solidFill>
                  <a:schemeClr val="tx1"/>
                </a:solidFill>
                <a:latin typeface="Arial" panose="020B0604020202020204" pitchFamily="34" charset="0"/>
                <a:ea typeface="ヒラギノ角ゴ Pro W3"/>
                <a:cs typeface="ヒラギノ角ゴ Pro W3"/>
              </a:defRPr>
            </a:lvl1pPr>
            <a:lvl2pPr marL="742950" indent="-285750">
              <a:defRPr sz="2400">
                <a:solidFill>
                  <a:schemeClr val="tx1"/>
                </a:solidFill>
                <a:latin typeface="Arial" panose="020B0604020202020204" pitchFamily="34" charset="0"/>
                <a:ea typeface="ヒラギノ角ゴ Pro W3"/>
                <a:cs typeface="ヒラギノ角ゴ Pro W3"/>
              </a:defRPr>
            </a:lvl2pPr>
            <a:lvl3pPr marL="1143000" indent="-228600">
              <a:defRPr sz="2400">
                <a:solidFill>
                  <a:schemeClr val="tx1"/>
                </a:solidFill>
                <a:latin typeface="Arial" panose="020B0604020202020204" pitchFamily="34" charset="0"/>
                <a:ea typeface="ヒラギノ角ゴ Pro W3"/>
                <a:cs typeface="ヒラギノ角ゴ Pro W3"/>
              </a:defRPr>
            </a:lvl3pPr>
            <a:lvl4pPr marL="1600200" indent="-228600">
              <a:defRPr sz="2400">
                <a:solidFill>
                  <a:schemeClr val="tx1"/>
                </a:solidFill>
                <a:latin typeface="Arial" panose="020B0604020202020204" pitchFamily="34" charset="0"/>
                <a:ea typeface="ヒラギノ角ゴ Pro W3"/>
                <a:cs typeface="ヒラギノ角ゴ Pro W3"/>
              </a:defRPr>
            </a:lvl4pPr>
            <a:lvl5pPr marL="2057400" indent="-228600">
              <a:defRPr sz="2400">
                <a:solidFill>
                  <a:schemeClr val="tx1"/>
                </a:solidFill>
                <a:latin typeface="Arial" panose="020B0604020202020204" pitchFamily="3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a:cs typeface="ヒラギノ角ゴ Pro W3"/>
              </a:defRPr>
            </a:lvl9pPr>
          </a:lstStyle>
          <a:p>
            <a:pPr algn="r" eaLnBrk="0" fontAlgn="base" hangingPunct="0">
              <a:spcBef>
                <a:spcPct val="50000"/>
              </a:spcBef>
              <a:spcAft>
                <a:spcPct val="0"/>
              </a:spcAft>
              <a:defRPr/>
            </a:pPr>
            <a:fld id="{9FD1A5A4-4934-4F16-AC14-4F441D0C8C45}" type="slidenum">
              <a:rPr lang="sv-SE" altLang="sv-SE" sz="600" smtClean="0">
                <a:solidFill>
                  <a:srgbClr val="000000"/>
                </a:solidFill>
              </a:rPr>
              <a:pPr algn="r" eaLnBrk="0" fontAlgn="base" hangingPunct="0">
                <a:spcBef>
                  <a:spcPct val="50000"/>
                </a:spcBef>
                <a:spcAft>
                  <a:spcPct val="0"/>
                </a:spcAft>
                <a:defRPr/>
              </a:pPr>
              <a:t>‹#›</a:t>
            </a:fld>
            <a:endParaRPr lang="sv-SE" altLang="sv-SE" sz="600">
              <a:solidFill>
                <a:srgbClr val="000000"/>
              </a:solidFill>
            </a:endParaRPr>
          </a:p>
        </p:txBody>
      </p:sp>
      <p:pic>
        <p:nvPicPr>
          <p:cNvPr id="2051" name="Bildobjekt 5">
            <a:extLst>
              <a:ext uri="{FF2B5EF4-FFF2-40B4-BE49-F238E27FC236}">
                <a16:creationId xmlns:a16="http://schemas.microsoft.com/office/drawing/2014/main" id="{18A0E660-64A9-44F3-AFB4-DE825BA18E24}"/>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l="2496" t="2553"/>
          <a:stretch>
            <a:fillRect/>
          </a:stretch>
        </p:blipFill>
        <p:spPr bwMode="auto">
          <a:xfrm>
            <a:off x="-12700" y="0"/>
            <a:ext cx="12217400"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2525050"/>
      </p:ext>
    </p:extLst>
  </p:cSld>
  <p:clrMap bg1="lt1" tx1="dk1" bg2="lt2" tx2="dk2" accent1="accent1" accent2="accent2" accent3="accent3" accent4="accent4" accent5="accent5" accent6="accent6" hlink="hlink" folHlink="folHlink"/>
  <p:sldLayoutIdLst>
    <p:sldLayoutId id="2147483928" r:id="rId1"/>
    <p:sldLayoutId id="2147483929" r:id="rId2"/>
    <p:sldLayoutId id="2147483930" r:id="rId3"/>
    <p:sldLayoutId id="2147483931" r:id="rId4"/>
    <p:sldLayoutId id="2147483932" r:id="rId5"/>
    <p:sldLayoutId id="2147483933" r:id="rId6"/>
    <p:sldLayoutId id="2147483934" r:id="rId7"/>
    <p:sldLayoutId id="2147483935" r:id="rId8"/>
    <p:sldLayoutId id="2147483936" r:id="rId9"/>
    <p:sldLayoutId id="2147483937" r:id="rId10"/>
    <p:sldLayoutId id="2147483939" r:id="rId11"/>
    <p:sldLayoutId id="2147483940" r:id="rId12"/>
    <p:sldLayoutId id="2147483941" r:id="rId13"/>
  </p:sldLayoutIdLst>
  <p:txStyles>
    <p:titleStyle>
      <a:lvl1pPr algn="l" rtl="0" eaLnBrk="1" fontAlgn="base" hangingPunct="1">
        <a:spcBef>
          <a:spcPct val="0"/>
        </a:spcBef>
        <a:spcAft>
          <a:spcPct val="0"/>
        </a:spcAft>
        <a:defRPr sz="4000" b="1">
          <a:solidFill>
            <a:schemeClr val="tx1"/>
          </a:solidFill>
          <a:latin typeface="+mj-lt"/>
          <a:ea typeface="+mj-ea"/>
          <a:cs typeface="ヒラギノ角ゴ Pro W3"/>
        </a:defRPr>
      </a:lvl1pPr>
      <a:lvl2pPr algn="l" rtl="0" eaLnBrk="1" fontAlgn="base" hangingPunct="1">
        <a:spcBef>
          <a:spcPct val="0"/>
        </a:spcBef>
        <a:spcAft>
          <a:spcPct val="0"/>
        </a:spcAft>
        <a:defRPr sz="4000" b="1">
          <a:solidFill>
            <a:schemeClr val="tx1"/>
          </a:solidFill>
          <a:latin typeface="Arial" charset="0"/>
          <a:ea typeface="ヒラギノ角ゴ Pro W3" pitchFamily="1" charset="-128"/>
          <a:cs typeface="ヒラギノ角ゴ Pro W3"/>
        </a:defRPr>
      </a:lvl2pPr>
      <a:lvl3pPr algn="l" rtl="0" eaLnBrk="1" fontAlgn="base" hangingPunct="1">
        <a:spcBef>
          <a:spcPct val="0"/>
        </a:spcBef>
        <a:spcAft>
          <a:spcPct val="0"/>
        </a:spcAft>
        <a:defRPr sz="4000" b="1">
          <a:solidFill>
            <a:schemeClr val="tx1"/>
          </a:solidFill>
          <a:latin typeface="Arial" charset="0"/>
          <a:ea typeface="ヒラギノ角ゴ Pro W3" pitchFamily="1" charset="-128"/>
          <a:cs typeface="ヒラギノ角ゴ Pro W3"/>
        </a:defRPr>
      </a:lvl3pPr>
      <a:lvl4pPr algn="l" rtl="0" eaLnBrk="1" fontAlgn="base" hangingPunct="1">
        <a:spcBef>
          <a:spcPct val="0"/>
        </a:spcBef>
        <a:spcAft>
          <a:spcPct val="0"/>
        </a:spcAft>
        <a:defRPr sz="4000" b="1">
          <a:solidFill>
            <a:schemeClr val="tx1"/>
          </a:solidFill>
          <a:latin typeface="Arial" charset="0"/>
          <a:ea typeface="ヒラギノ角ゴ Pro W3" pitchFamily="1" charset="-128"/>
          <a:cs typeface="ヒラギノ角ゴ Pro W3"/>
        </a:defRPr>
      </a:lvl4pPr>
      <a:lvl5pPr algn="l" rtl="0" eaLnBrk="1" fontAlgn="base" hangingPunct="1">
        <a:spcBef>
          <a:spcPct val="0"/>
        </a:spcBef>
        <a:spcAft>
          <a:spcPct val="0"/>
        </a:spcAft>
        <a:defRPr sz="4000" b="1">
          <a:solidFill>
            <a:schemeClr val="tx1"/>
          </a:solidFill>
          <a:latin typeface="Arial" charset="0"/>
          <a:ea typeface="ヒラギノ角ゴ Pro W3" pitchFamily="1" charset="-128"/>
          <a:cs typeface="ヒラギノ角ゴ Pro W3"/>
        </a:defRPr>
      </a:lvl5pPr>
      <a:lvl6pPr marL="457200" algn="l" rtl="0" eaLnBrk="1" fontAlgn="base" hangingPunct="1">
        <a:spcBef>
          <a:spcPct val="0"/>
        </a:spcBef>
        <a:spcAft>
          <a:spcPct val="0"/>
        </a:spcAft>
        <a:defRPr sz="4000" b="1">
          <a:solidFill>
            <a:schemeClr val="tx1"/>
          </a:solidFill>
          <a:latin typeface="Arial" charset="0"/>
          <a:ea typeface="ヒラギノ角ゴ Pro W3" pitchFamily="1" charset="-128"/>
        </a:defRPr>
      </a:lvl6pPr>
      <a:lvl7pPr marL="914400" algn="l" rtl="0" eaLnBrk="1" fontAlgn="base" hangingPunct="1">
        <a:spcBef>
          <a:spcPct val="0"/>
        </a:spcBef>
        <a:spcAft>
          <a:spcPct val="0"/>
        </a:spcAft>
        <a:defRPr sz="4000" b="1">
          <a:solidFill>
            <a:schemeClr val="tx1"/>
          </a:solidFill>
          <a:latin typeface="Arial" charset="0"/>
          <a:ea typeface="ヒラギノ角ゴ Pro W3" pitchFamily="1" charset="-128"/>
        </a:defRPr>
      </a:lvl7pPr>
      <a:lvl8pPr marL="1371600" algn="l" rtl="0" eaLnBrk="1" fontAlgn="base" hangingPunct="1">
        <a:spcBef>
          <a:spcPct val="0"/>
        </a:spcBef>
        <a:spcAft>
          <a:spcPct val="0"/>
        </a:spcAft>
        <a:defRPr sz="4000" b="1">
          <a:solidFill>
            <a:schemeClr val="tx1"/>
          </a:solidFill>
          <a:latin typeface="Arial" charset="0"/>
          <a:ea typeface="ヒラギノ角ゴ Pro W3" pitchFamily="1" charset="-128"/>
        </a:defRPr>
      </a:lvl8pPr>
      <a:lvl9pPr marL="1828800" algn="l" rtl="0" eaLnBrk="1" fontAlgn="base" hangingPunct="1">
        <a:spcBef>
          <a:spcPct val="0"/>
        </a:spcBef>
        <a:spcAft>
          <a:spcPct val="0"/>
        </a:spcAft>
        <a:defRPr sz="4000" b="1">
          <a:solidFill>
            <a:schemeClr val="tx1"/>
          </a:solidFill>
          <a:latin typeface="Arial" charset="0"/>
          <a:ea typeface="ヒラギノ角ゴ Pro W3" pitchFamily="1" charset="-128"/>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ヒラギノ角ゴ Pro W3"/>
        </a:defRPr>
      </a:lvl1pPr>
      <a:lvl2pPr marL="742950" indent="-285750" algn="l" rtl="0" eaLnBrk="1" fontAlgn="base" hangingPunct="1">
        <a:spcBef>
          <a:spcPct val="20000"/>
        </a:spcBef>
        <a:spcAft>
          <a:spcPct val="0"/>
        </a:spcAft>
        <a:buChar char="–"/>
        <a:defRPr sz="2800">
          <a:solidFill>
            <a:schemeClr val="tx1"/>
          </a:solidFill>
          <a:latin typeface="+mn-lt"/>
          <a:ea typeface="+mn-ea"/>
          <a:cs typeface="ヒラギノ角ゴ Pro W3"/>
        </a:defRPr>
      </a:lvl2pPr>
      <a:lvl3pPr marL="1143000" indent="-228600" algn="l" rtl="0" eaLnBrk="1" fontAlgn="base" hangingPunct="1">
        <a:spcBef>
          <a:spcPct val="20000"/>
        </a:spcBef>
        <a:spcAft>
          <a:spcPct val="0"/>
        </a:spcAft>
        <a:buChar char="•"/>
        <a:defRPr>
          <a:solidFill>
            <a:schemeClr val="tx1"/>
          </a:solidFill>
          <a:latin typeface="+mn-lt"/>
          <a:ea typeface="+mn-ea"/>
          <a:cs typeface="ヒラギノ角ゴ Pro W3"/>
        </a:defRPr>
      </a:lvl3pPr>
      <a:lvl4pPr marL="1600200" indent="-228600" algn="l" rtl="0" eaLnBrk="1" fontAlgn="base" hangingPunct="1">
        <a:spcBef>
          <a:spcPct val="20000"/>
        </a:spcBef>
        <a:spcAft>
          <a:spcPct val="0"/>
        </a:spcAft>
        <a:defRPr sz="2000">
          <a:solidFill>
            <a:schemeClr val="tx1"/>
          </a:solidFill>
          <a:latin typeface="+mn-lt"/>
          <a:ea typeface="+mn-ea"/>
          <a:cs typeface="ヒラギノ角ゴ Pro W3"/>
        </a:defRPr>
      </a:lvl4pPr>
      <a:lvl5pPr marL="2057400" indent="-228600" algn="l" rtl="0" eaLnBrk="1" fontAlgn="base" hangingPunct="1">
        <a:spcBef>
          <a:spcPct val="20000"/>
        </a:spcBef>
        <a:spcAft>
          <a:spcPct val="0"/>
        </a:spcAft>
        <a:buChar char="»"/>
        <a:defRPr sz="2000">
          <a:solidFill>
            <a:schemeClr val="tx1"/>
          </a:solidFill>
          <a:latin typeface="+mn-lt"/>
          <a:ea typeface="+mn-ea"/>
          <a:cs typeface="ヒラギノ角ゴ Pro W3"/>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FD2AB036-DCCD-4091-86D3-9356430B4B4E}"/>
              </a:ext>
            </a:extLst>
          </p:cNvPr>
          <p:cNvSpPr>
            <a:spLocks noGrp="1"/>
          </p:cNvSpPr>
          <p:nvPr>
            <p:ph type="title"/>
          </p:nvPr>
        </p:nvSpPr>
        <p:spPr>
          <a:xfrm>
            <a:off x="609600" y="360000"/>
            <a:ext cx="10972800" cy="1143000"/>
          </a:xfrm>
          <a:prstGeom prst="rect">
            <a:avLst/>
          </a:prstGeom>
        </p:spPr>
        <p:txBody>
          <a:bodyPr vert="horz" lIns="91440" tIns="45720" rIns="91440" bIns="45720" rtlCol="0" anchor="t" anchorCtr="0">
            <a:noAutofit/>
          </a:bodyPr>
          <a:lstStyle/>
          <a:p>
            <a:r>
              <a:rPr lang="en-US" dirty="0"/>
              <a:t>Klicka här för att ändra mall för rubrikformat</a:t>
            </a:r>
          </a:p>
        </p:txBody>
      </p:sp>
      <p:pic>
        <p:nvPicPr>
          <p:cNvPr id="7" name="Bildobjekt 5">
            <a:extLst>
              <a:ext uri="{FF2B5EF4-FFF2-40B4-BE49-F238E27FC236}">
                <a16:creationId xmlns:a16="http://schemas.microsoft.com/office/drawing/2014/main" id="{F7A0A58A-FC56-47DC-BCC8-CE51EE2570FE}"/>
              </a:ext>
            </a:extLst>
          </p:cNvPr>
          <p:cNvPicPr>
            <a:picLocks noChangeAspect="1" noChangeArrowheads="1"/>
          </p:cNvPicPr>
          <p:nvPr/>
        </p:nvPicPr>
        <p:blipFill>
          <a:blip r:embed="rId29" cstate="screen">
            <a:extLst>
              <a:ext uri="{28A0092B-C50C-407E-A947-70E740481C1C}">
                <a14:useLocalDpi xmlns:a14="http://schemas.microsoft.com/office/drawing/2010/main" val="0"/>
              </a:ext>
            </a:extLst>
          </a:blip>
          <a:srcRect l="2496" t="2553"/>
          <a:stretch>
            <a:fillRect/>
          </a:stretch>
        </p:blipFill>
        <p:spPr bwMode="auto">
          <a:xfrm>
            <a:off x="-12700" y="0"/>
            <a:ext cx="12217400" cy="688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latshållare för text 2">
            <a:extLst>
              <a:ext uri="{FF2B5EF4-FFF2-40B4-BE49-F238E27FC236}">
                <a16:creationId xmlns:a16="http://schemas.microsoft.com/office/drawing/2014/main" id="{71996A95-48E2-4F6F-83D8-7449B280FD95}"/>
              </a:ext>
            </a:extLst>
          </p:cNvPr>
          <p:cNvSpPr>
            <a:spLocks noGrp="1"/>
          </p:cNvSpPr>
          <p:nvPr>
            <p:ph type="body" idx="1"/>
          </p:nvPr>
        </p:nvSpPr>
        <p:spPr>
          <a:xfrm>
            <a:off x="609600" y="1600201"/>
            <a:ext cx="10972800" cy="4525963"/>
          </a:xfrm>
          <a:prstGeom prst="rect">
            <a:avLst/>
          </a:prstGeom>
        </p:spPr>
        <p:txBody>
          <a:bodyPr vert="horz" lIns="91440" tIns="45720" rIns="91440" bIns="45720" rtlCol="0">
            <a:noAutofit/>
          </a:bodyPr>
          <a:lstStyle/>
          <a:p>
            <a:pPr lvl="0"/>
            <a:r>
              <a:rPr lang="en-US" dirty="0"/>
              <a:t>Klicka här för att ändra format på bakgrundstexten</a:t>
            </a:r>
          </a:p>
          <a:p>
            <a:pPr lvl="1"/>
            <a:r>
              <a:rPr lang="en-US" dirty="0"/>
              <a:t>Nivå två</a:t>
            </a:r>
          </a:p>
          <a:p>
            <a:pPr lvl="2"/>
            <a:r>
              <a:rPr lang="en-US" dirty="0"/>
              <a:t>Nivå tre</a:t>
            </a:r>
          </a:p>
          <a:p>
            <a:pPr lvl="3"/>
            <a:r>
              <a:rPr lang="en-US" dirty="0"/>
              <a:t>Nivå fyra</a:t>
            </a:r>
          </a:p>
          <a:p>
            <a:pPr lvl="4"/>
            <a:r>
              <a:rPr lang="en-US" dirty="0"/>
              <a:t>Nivå fem</a:t>
            </a:r>
          </a:p>
        </p:txBody>
      </p:sp>
      <p:sp>
        <p:nvSpPr>
          <p:cNvPr id="4" name="Platshållare för datum 3">
            <a:extLst>
              <a:ext uri="{FF2B5EF4-FFF2-40B4-BE49-F238E27FC236}">
                <a16:creationId xmlns:a16="http://schemas.microsoft.com/office/drawing/2014/main" id="{AA9493F9-282B-4097-A7AF-FB6F8D34651D}"/>
              </a:ext>
            </a:extLst>
          </p:cNvPr>
          <p:cNvSpPr>
            <a:spLocks noGrp="1"/>
          </p:cNvSpPr>
          <p:nvPr>
            <p:ph type="dt" sz="half" idx="2"/>
          </p:nvPr>
        </p:nvSpPr>
        <p:spPr>
          <a:xfrm>
            <a:off x="584754" y="6525320"/>
            <a:ext cx="96078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E01E74-C129-49CC-A8E9-55F17C697E65}" type="datetimeFigureOut">
              <a:rPr lang="sv-SE" smtClean="0"/>
              <a:t>2025-06-08</a:t>
            </a:fld>
            <a:endParaRPr lang="sv-SE"/>
          </a:p>
        </p:txBody>
      </p:sp>
      <p:sp>
        <p:nvSpPr>
          <p:cNvPr id="5" name="Platshållare för sidfot 4">
            <a:extLst>
              <a:ext uri="{FF2B5EF4-FFF2-40B4-BE49-F238E27FC236}">
                <a16:creationId xmlns:a16="http://schemas.microsoft.com/office/drawing/2014/main" id="{AA75777A-8889-41C5-9B21-1D01DDBB0F41}"/>
              </a:ext>
            </a:extLst>
          </p:cNvPr>
          <p:cNvSpPr>
            <a:spLocks noGrp="1"/>
          </p:cNvSpPr>
          <p:nvPr>
            <p:ph type="ftr" sz="quarter" idx="3"/>
          </p:nvPr>
        </p:nvSpPr>
        <p:spPr>
          <a:xfrm>
            <a:off x="1669775" y="6525320"/>
            <a:ext cx="936763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a:extLst>
              <a:ext uri="{FF2B5EF4-FFF2-40B4-BE49-F238E27FC236}">
                <a16:creationId xmlns:a16="http://schemas.microsoft.com/office/drawing/2014/main" id="{BE3D0A82-13FD-4CDE-95C7-C0163891E983}"/>
              </a:ext>
            </a:extLst>
          </p:cNvPr>
          <p:cNvSpPr>
            <a:spLocks noGrp="1"/>
          </p:cNvSpPr>
          <p:nvPr>
            <p:ph type="sldNum" sz="quarter" idx="4"/>
          </p:nvPr>
        </p:nvSpPr>
        <p:spPr>
          <a:xfrm>
            <a:off x="11226248" y="6525320"/>
            <a:ext cx="67918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730AA7-F777-4CAC-8CCC-AEA20B9348DC}" type="slidenum">
              <a:rPr lang="sv-SE" smtClean="0"/>
              <a:t>‹#›</a:t>
            </a:fld>
            <a:endParaRPr lang="sv-SE"/>
          </a:p>
        </p:txBody>
      </p:sp>
    </p:spTree>
    <p:extLst>
      <p:ext uri="{BB962C8B-B14F-4D97-AF65-F5344CB8AC3E}">
        <p14:creationId xmlns:p14="http://schemas.microsoft.com/office/powerpoint/2010/main" val="441560140"/>
      </p:ext>
    </p:extLst>
  </p:cSld>
  <p:clrMap bg1="lt1" tx1="dk1" bg2="lt2" tx2="dk2" accent1="accent1" accent2="accent2" accent3="accent3" accent4="accent4" accent5="accent5" accent6="accent6" hlink="hlink" folHlink="folHlink"/>
  <p:sldLayoutIdLst>
    <p:sldLayoutId id="2147483972" r:id="rId1"/>
    <p:sldLayoutId id="2147483973" r:id="rId2"/>
    <p:sldLayoutId id="2147483974" r:id="rId3"/>
    <p:sldLayoutId id="2147483975" r:id="rId4"/>
    <p:sldLayoutId id="2147483976" r:id="rId5"/>
    <p:sldLayoutId id="2147483977" r:id="rId6"/>
    <p:sldLayoutId id="2147483978" r:id="rId7"/>
    <p:sldLayoutId id="2147483979" r:id="rId8"/>
    <p:sldLayoutId id="2147483980" r:id="rId9"/>
    <p:sldLayoutId id="2147483981" r:id="rId10"/>
    <p:sldLayoutId id="2147483982" r:id="rId11"/>
    <p:sldLayoutId id="2147483983" r:id="rId12"/>
    <p:sldLayoutId id="2147483984" r:id="rId13"/>
    <p:sldLayoutId id="2147483985" r:id="rId14"/>
    <p:sldLayoutId id="2147483986" r:id="rId15"/>
    <p:sldLayoutId id="2147483987" r:id="rId16"/>
    <p:sldLayoutId id="2147483988" r:id="rId17"/>
    <p:sldLayoutId id="2147483989" r:id="rId18"/>
    <p:sldLayoutId id="2147483990" r:id="rId19"/>
    <p:sldLayoutId id="2147483991" r:id="rId20"/>
    <p:sldLayoutId id="2147483992" r:id="rId21"/>
    <p:sldLayoutId id="2147483993" r:id="rId22"/>
    <p:sldLayoutId id="2147483994" r:id="rId23"/>
    <p:sldLayoutId id="2147483995" r:id="rId24"/>
    <p:sldLayoutId id="2147483997" r:id="rId25"/>
    <p:sldLayoutId id="2147483998" r:id="rId26"/>
    <p:sldLayoutId id="2147483999" r:id="rId27"/>
  </p:sldLayoutIdLst>
  <p:txStyles>
    <p:titleStyle>
      <a:lvl1pPr algn="l" defTabSz="914400" rtl="0" eaLnBrk="1" latinLnBrk="0" hangingPunct="1">
        <a:lnSpc>
          <a:spcPct val="11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9.xml"/></Relationships>
</file>

<file path=ppt/slides/_rels/slide10.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7.xml"/><Relationship Id="rId1" Type="http://schemas.openxmlformats.org/officeDocument/2006/relationships/slideLayout" Target="../slideLayouts/slideLayout92.xml"/></Relationships>
</file>

<file path=ppt/slides/_rels/slide1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8.xml"/><Relationship Id="rId1" Type="http://schemas.openxmlformats.org/officeDocument/2006/relationships/slideLayout" Target="../slideLayouts/slideLayout22.xml"/><Relationship Id="rId4" Type="http://schemas.openxmlformats.org/officeDocument/2006/relationships/image" Target="../media/image41.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7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9.xml"/><Relationship Id="rId1" Type="http://schemas.openxmlformats.org/officeDocument/2006/relationships/slideLayout" Target="../slideLayouts/slideLayout192.xml"/><Relationship Id="rId5" Type="http://schemas.openxmlformats.org/officeDocument/2006/relationships/image" Target="../media/image44.jpg"/><Relationship Id="rId4" Type="http://schemas.openxmlformats.org/officeDocument/2006/relationships/image" Target="../media/image43.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74.xml"/></Relationships>
</file>

<file path=ppt/slides/_rels/slide1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1.xml"/><Relationship Id="rId1" Type="http://schemas.openxmlformats.org/officeDocument/2006/relationships/slideLayout" Target="../slideLayouts/slideLayout9.xml"/><Relationship Id="rId5" Type="http://schemas.openxmlformats.org/officeDocument/2006/relationships/image" Target="../media/image47.jpeg"/><Relationship Id="rId4" Type="http://schemas.openxmlformats.org/officeDocument/2006/relationships/image" Target="../media/image46.svg"/></Relationships>
</file>

<file path=ppt/slides/_rels/slide1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2.xml"/><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xml"/><Relationship Id="rId1" Type="http://schemas.openxmlformats.org/officeDocument/2006/relationships/slideLayout" Target="../slideLayouts/slideLayout90.xml"/><Relationship Id="rId4" Type="http://schemas.openxmlformats.org/officeDocument/2006/relationships/image" Target="../media/image29.emf"/></Relationships>
</file>

<file path=ppt/slides/_rels/slide20.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18.xml"/><Relationship Id="rId1" Type="http://schemas.openxmlformats.org/officeDocument/2006/relationships/slideLayout" Target="../slideLayouts/slideLayout58.xml"/></Relationships>
</file>

<file path=ppt/slides/_rels/slide23.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19.xml"/><Relationship Id="rId1" Type="http://schemas.openxmlformats.org/officeDocument/2006/relationships/slideLayout" Target="../slideLayouts/slideLayout71.xml"/></Relationships>
</file>

<file path=ppt/slides/_rels/slide24.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20.xml"/><Relationship Id="rId1" Type="http://schemas.openxmlformats.org/officeDocument/2006/relationships/slideLayout" Target="../slideLayouts/slideLayout225.xml"/></Relationships>
</file>

<file path=ppt/slides/_rels/slide25.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21.xml"/><Relationship Id="rId1" Type="http://schemas.openxmlformats.org/officeDocument/2006/relationships/slideLayout" Target="../slideLayouts/slideLayout231.xml"/></Relationships>
</file>

<file path=ppt/slides/_rels/slide26.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2.xml"/><Relationship Id="rId1" Type="http://schemas.openxmlformats.org/officeDocument/2006/relationships/slideLayout" Target="../slideLayouts/slideLayout230.xml"/></Relationships>
</file>

<file path=ppt/slides/_rels/slide27.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3.xml"/><Relationship Id="rId1" Type="http://schemas.openxmlformats.org/officeDocument/2006/relationships/slideLayout" Target="../slideLayouts/slideLayout230.xml"/></Relationships>
</file>

<file path=ppt/slides/_rels/slide28.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30.xml"/></Relationships>
</file>

<file path=ppt/slides/_rels/slide29.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30.xml"/></Relationships>
</file>

<file path=ppt/slides/_rels/slide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xml"/><Relationship Id="rId1" Type="http://schemas.openxmlformats.org/officeDocument/2006/relationships/slideLayout" Target="../slideLayouts/slideLayout16.xml"/><Relationship Id="rId5" Type="http://schemas.openxmlformats.org/officeDocument/2006/relationships/image" Target="../media/image16.png"/><Relationship Id="rId4" Type="http://schemas.openxmlformats.org/officeDocument/2006/relationships/customXml" Target="../ink/ink1.xml"/></Relationships>
</file>

<file path=ppt/slides/_rels/slide30.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24.xml"/><Relationship Id="rId1" Type="http://schemas.openxmlformats.org/officeDocument/2006/relationships/slideLayout" Target="../slideLayouts/slideLayout230.xml"/></Relationships>
</file>

<file path=ppt/slides/_rels/slide31.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25.xml"/><Relationship Id="rId1" Type="http://schemas.openxmlformats.org/officeDocument/2006/relationships/slideLayout" Target="../slideLayouts/slideLayout232.xml"/><Relationship Id="rId5" Type="http://schemas.openxmlformats.org/officeDocument/2006/relationships/image" Target="../media/image65.svg"/><Relationship Id="rId4" Type="http://schemas.openxmlformats.org/officeDocument/2006/relationships/image" Target="../media/image64.png"/></Relationships>
</file>

<file path=ppt/slides/_rels/slide32.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notesSlide" Target="../notesSlides/notesSlide26.xml"/><Relationship Id="rId1" Type="http://schemas.openxmlformats.org/officeDocument/2006/relationships/slideLayout" Target="../slideLayouts/slideLayout217.xml"/></Relationships>
</file>

<file path=ppt/slides/_rels/slide33.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notesSlide" Target="../notesSlides/notesSlide27.xml"/><Relationship Id="rId1" Type="http://schemas.openxmlformats.org/officeDocument/2006/relationships/slideLayout" Target="../slideLayouts/slideLayout217.xml"/></Relationships>
</file>

<file path=ppt/slides/_rels/slide34.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230.xml"/></Relationships>
</file>

<file path=ppt/slides/_rels/slide35.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28.xml"/><Relationship Id="rId1" Type="http://schemas.openxmlformats.org/officeDocument/2006/relationships/slideLayout" Target="../slideLayouts/slideLayout50.xml"/></Relationships>
</file>

<file path=ppt/slides/_rels/slide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4.jpg"/><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34.xml"/><Relationship Id="rId5" Type="http://schemas.openxmlformats.org/officeDocument/2006/relationships/image" Target="../media/image33.png"/><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5.xml"/><Relationship Id="rId1" Type="http://schemas.openxmlformats.org/officeDocument/2006/relationships/slideLayout" Target="../slideLayouts/slideLayout42.xml"/></Relationships>
</file>

<file path=ppt/slides/_rels/slide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16.xml"/><Relationship Id="rId5" Type="http://schemas.openxmlformats.org/officeDocument/2006/relationships/image" Target="../media/image38.svg"/><Relationship Id="rId4"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54" name="Picture 10">
            <a:extLst>
              <a:ext uri="{FF2B5EF4-FFF2-40B4-BE49-F238E27FC236}">
                <a16:creationId xmlns:a16="http://schemas.microsoft.com/office/drawing/2014/main" id="{32CBF032-86D9-C786-1A59-1FE5F9C3D8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1100" y="-3872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7349" name="Rectangle 5">
            <a:extLst>
              <a:ext uri="{FF2B5EF4-FFF2-40B4-BE49-F238E27FC236}">
                <a16:creationId xmlns:a16="http://schemas.microsoft.com/office/drawing/2014/main" id="{D4B7332B-745D-28A4-F8DD-5F931C12EE1A}"/>
              </a:ext>
            </a:extLst>
          </p:cNvPr>
          <p:cNvSpPr>
            <a:spLocks noChangeArrowheads="1"/>
          </p:cNvSpPr>
          <p:nvPr/>
        </p:nvSpPr>
        <p:spPr bwMode="auto">
          <a:xfrm>
            <a:off x="4495800" y="762000"/>
            <a:ext cx="54864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fontAlgn="base">
              <a:spcBef>
                <a:spcPct val="20000"/>
              </a:spcBef>
              <a:spcAft>
                <a:spcPct val="0"/>
              </a:spcAft>
              <a:buChar char="»"/>
              <a:defRPr sz="2000">
                <a:solidFill>
                  <a:schemeClr val="tx1"/>
                </a:solidFill>
                <a:latin typeface="Times New Roman" panose="02020603050405020304" pitchFamily="18" charset="0"/>
              </a:defRPr>
            </a:lvl6pPr>
            <a:lvl7pPr marL="2971800" indent="-228600" fontAlgn="base">
              <a:spcBef>
                <a:spcPct val="20000"/>
              </a:spcBef>
              <a:spcAft>
                <a:spcPct val="0"/>
              </a:spcAft>
              <a:buChar char="»"/>
              <a:defRPr sz="2000">
                <a:solidFill>
                  <a:schemeClr val="tx1"/>
                </a:solidFill>
                <a:latin typeface="Times New Roman" panose="02020603050405020304" pitchFamily="18" charset="0"/>
              </a:defRPr>
            </a:lvl7pPr>
            <a:lvl8pPr marL="3429000" indent="-228600" fontAlgn="base">
              <a:spcBef>
                <a:spcPct val="20000"/>
              </a:spcBef>
              <a:spcAft>
                <a:spcPct val="0"/>
              </a:spcAft>
              <a:buChar char="»"/>
              <a:defRPr sz="2000">
                <a:solidFill>
                  <a:schemeClr val="tx1"/>
                </a:solidFill>
                <a:latin typeface="Times New Roman" panose="02020603050405020304" pitchFamily="18" charset="0"/>
              </a:defRPr>
            </a:lvl8pPr>
            <a:lvl9pPr marL="3886200" indent="-228600" fontAlgn="base">
              <a:spcBef>
                <a:spcPct val="20000"/>
              </a:spcBef>
              <a:spcAft>
                <a:spcPct val="0"/>
              </a:spcAft>
              <a:buChar char="»"/>
              <a:defRPr sz="2000">
                <a:solidFill>
                  <a:schemeClr val="tx1"/>
                </a:solidFill>
                <a:latin typeface="Times New Roman" panose="02020603050405020304" pitchFamily="18" charset="0"/>
              </a:defRPr>
            </a:lvl9pPr>
          </a:lstStyle>
          <a:p>
            <a:endParaRPr lang="sv-SE" altLang="sv-SE"/>
          </a:p>
        </p:txBody>
      </p:sp>
      <p:sp>
        <p:nvSpPr>
          <p:cNvPr id="57350" name="Rectangle 6">
            <a:extLst>
              <a:ext uri="{FF2B5EF4-FFF2-40B4-BE49-F238E27FC236}">
                <a16:creationId xmlns:a16="http://schemas.microsoft.com/office/drawing/2014/main" id="{924E47ED-4E9A-814C-9EDA-2242DA8AF0E8}"/>
              </a:ext>
            </a:extLst>
          </p:cNvPr>
          <p:cNvSpPr>
            <a:spLocks noChangeArrowheads="1"/>
          </p:cNvSpPr>
          <p:nvPr/>
        </p:nvSpPr>
        <p:spPr bwMode="auto">
          <a:xfrm>
            <a:off x="4724400" y="1981200"/>
            <a:ext cx="54864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fontAlgn="base">
              <a:spcBef>
                <a:spcPct val="20000"/>
              </a:spcBef>
              <a:spcAft>
                <a:spcPct val="0"/>
              </a:spcAft>
              <a:buChar char="»"/>
              <a:defRPr sz="2000">
                <a:solidFill>
                  <a:schemeClr val="tx1"/>
                </a:solidFill>
                <a:latin typeface="Times New Roman" panose="02020603050405020304" pitchFamily="18" charset="0"/>
              </a:defRPr>
            </a:lvl6pPr>
            <a:lvl7pPr marL="2971800" indent="-228600" fontAlgn="base">
              <a:spcBef>
                <a:spcPct val="20000"/>
              </a:spcBef>
              <a:spcAft>
                <a:spcPct val="0"/>
              </a:spcAft>
              <a:buChar char="»"/>
              <a:defRPr sz="2000">
                <a:solidFill>
                  <a:schemeClr val="tx1"/>
                </a:solidFill>
                <a:latin typeface="Times New Roman" panose="02020603050405020304" pitchFamily="18" charset="0"/>
              </a:defRPr>
            </a:lvl7pPr>
            <a:lvl8pPr marL="3429000" indent="-228600" fontAlgn="base">
              <a:spcBef>
                <a:spcPct val="20000"/>
              </a:spcBef>
              <a:spcAft>
                <a:spcPct val="0"/>
              </a:spcAft>
              <a:buChar char="»"/>
              <a:defRPr sz="2000">
                <a:solidFill>
                  <a:schemeClr val="tx1"/>
                </a:solidFill>
                <a:latin typeface="Times New Roman" panose="02020603050405020304" pitchFamily="18" charset="0"/>
              </a:defRPr>
            </a:lvl8pPr>
            <a:lvl9pPr marL="3886200" indent="-228600" fontAlgn="base">
              <a:spcBef>
                <a:spcPct val="20000"/>
              </a:spcBef>
              <a:spcAft>
                <a:spcPct val="0"/>
              </a:spcAft>
              <a:buChar char="»"/>
              <a:defRPr sz="2000">
                <a:solidFill>
                  <a:schemeClr val="tx1"/>
                </a:solidFill>
                <a:latin typeface="Times New Roman" panose="02020603050405020304" pitchFamily="18" charset="0"/>
              </a:defRPr>
            </a:lvl9pPr>
          </a:lstStyle>
          <a:p>
            <a:endParaRPr lang="sv-SE" altLang="sv-SE"/>
          </a:p>
        </p:txBody>
      </p:sp>
      <p:sp>
        <p:nvSpPr>
          <p:cNvPr id="57351" name="Text Box 7">
            <a:extLst>
              <a:ext uri="{FF2B5EF4-FFF2-40B4-BE49-F238E27FC236}">
                <a16:creationId xmlns:a16="http://schemas.microsoft.com/office/drawing/2014/main" id="{11EF3900-D1E6-7B3F-0334-E68252390E15}"/>
              </a:ext>
            </a:extLst>
          </p:cNvPr>
          <p:cNvSpPr txBox="1">
            <a:spLocks noChangeArrowheads="1"/>
          </p:cNvSpPr>
          <p:nvPr/>
        </p:nvSpPr>
        <p:spPr bwMode="auto">
          <a:xfrm>
            <a:off x="2133600" y="381000"/>
            <a:ext cx="807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88925" indent="-288925" algn="l">
              <a:defRPr sz="2400">
                <a:solidFill>
                  <a:schemeClr val="tx1"/>
                </a:solidFill>
                <a:latin typeface="Times New Roman" panose="02020603050405020304" pitchFamily="18" charset="0"/>
              </a:defRPr>
            </a:lvl1pPr>
            <a:lvl2pPr marL="566738" algn="l">
              <a:defRPr sz="2400">
                <a:solidFill>
                  <a:schemeClr val="tx1"/>
                </a:solidFill>
                <a:latin typeface="Times New Roman" panose="02020603050405020304" pitchFamily="18" charset="0"/>
              </a:defRPr>
            </a:lvl2pPr>
            <a:lvl3pPr algn="l">
              <a:defRPr sz="2400">
                <a:solidFill>
                  <a:schemeClr val="tx1"/>
                </a:solidFill>
                <a:latin typeface="Times New Roman" panose="02020603050405020304" pitchFamily="18" charset="0"/>
              </a:defRPr>
            </a:lvl3pPr>
            <a:lvl4pPr algn="l">
              <a:defRPr sz="2400">
                <a:solidFill>
                  <a:schemeClr val="tx1"/>
                </a:solidFill>
                <a:latin typeface="Times New Roman" panose="02020603050405020304" pitchFamily="18" charset="0"/>
              </a:defRPr>
            </a:lvl4pPr>
            <a:lvl5pPr algn="l">
              <a:defRPr sz="2400">
                <a:solidFill>
                  <a:schemeClr val="tx1"/>
                </a:solidFill>
                <a:latin typeface="Times New Roman" panose="02020603050405020304" pitchFamily="18" charset="0"/>
              </a:defRPr>
            </a:lvl5pPr>
            <a:lvl6pPr fontAlgn="base">
              <a:spcBef>
                <a:spcPct val="0"/>
              </a:spcBef>
              <a:spcAft>
                <a:spcPct val="0"/>
              </a:spcAft>
              <a:defRPr sz="2400">
                <a:solidFill>
                  <a:schemeClr val="tx1"/>
                </a:solidFill>
                <a:latin typeface="Times New Roman" panose="02020603050405020304" pitchFamily="18" charset="0"/>
              </a:defRPr>
            </a:lvl6pPr>
            <a:lvl7pPr fontAlgn="base">
              <a:spcBef>
                <a:spcPct val="0"/>
              </a:spcBef>
              <a:spcAft>
                <a:spcPct val="0"/>
              </a:spcAft>
              <a:defRPr sz="2400">
                <a:solidFill>
                  <a:schemeClr val="tx1"/>
                </a:solidFill>
                <a:latin typeface="Times New Roman" panose="02020603050405020304" pitchFamily="18" charset="0"/>
              </a:defRPr>
            </a:lvl7pPr>
            <a:lvl8pPr fontAlgn="base">
              <a:spcBef>
                <a:spcPct val="0"/>
              </a:spcBef>
              <a:spcAft>
                <a:spcPct val="0"/>
              </a:spcAft>
              <a:defRPr sz="2400">
                <a:solidFill>
                  <a:schemeClr val="tx1"/>
                </a:solidFill>
                <a:latin typeface="Times New Roman" panose="02020603050405020304" pitchFamily="18" charset="0"/>
              </a:defRPr>
            </a:lvl8pPr>
            <a:lvl9pPr fontAlgn="base">
              <a:spcBef>
                <a:spcPct val="0"/>
              </a:spcBef>
              <a:spcAft>
                <a:spcPct val="0"/>
              </a:spcAft>
              <a:defRPr sz="2400">
                <a:solidFill>
                  <a:schemeClr val="tx1"/>
                </a:solidFill>
                <a:latin typeface="Times New Roman" panose="02020603050405020304" pitchFamily="18" charset="0"/>
              </a:defRPr>
            </a:lvl9pPr>
          </a:lstStyle>
          <a:p>
            <a:pPr algn="ctr">
              <a:spcBef>
                <a:spcPct val="50000"/>
              </a:spcBef>
            </a:pPr>
            <a:endParaRPr lang="sv-SE" altLang="sv-SE" b="1">
              <a:latin typeface="Arial" panose="020B0604020202020204" pitchFamily="34" charset="0"/>
            </a:endParaRPr>
          </a:p>
        </p:txBody>
      </p:sp>
      <p:sp>
        <p:nvSpPr>
          <p:cNvPr id="2" name="textruta 1">
            <a:extLst>
              <a:ext uri="{FF2B5EF4-FFF2-40B4-BE49-F238E27FC236}">
                <a16:creationId xmlns:a16="http://schemas.microsoft.com/office/drawing/2014/main" id="{1CE0B05E-878E-CDEF-50D5-58036A976BE3}"/>
              </a:ext>
            </a:extLst>
          </p:cNvPr>
          <p:cNvSpPr txBox="1"/>
          <p:nvPr/>
        </p:nvSpPr>
        <p:spPr>
          <a:xfrm>
            <a:off x="1981199" y="1290922"/>
            <a:ext cx="7407499" cy="1323439"/>
          </a:xfrm>
          <a:prstGeom prst="rect">
            <a:avLst/>
          </a:prstGeom>
          <a:noFill/>
        </p:spPr>
        <p:txBody>
          <a:bodyPr wrap="square" rtlCol="0">
            <a:spAutoFit/>
          </a:bodyPr>
          <a:lstStyle/>
          <a:p>
            <a:pPr algn="ctr"/>
            <a:r>
              <a:rPr lang="sv-SE" sz="4000" dirty="0">
                <a:solidFill>
                  <a:srgbClr val="0070C0"/>
                </a:solidFill>
              </a:rPr>
              <a:t>Skåne</a:t>
            </a:r>
          </a:p>
          <a:p>
            <a:pPr algn="ctr"/>
            <a:r>
              <a:rPr lang="sv-SE" sz="4000" dirty="0">
                <a:solidFill>
                  <a:srgbClr val="0070C0"/>
                </a:solidFill>
              </a:rPr>
              <a:t>the </a:t>
            </a:r>
            <a:r>
              <a:rPr lang="sv-SE" sz="4000" dirty="0" err="1">
                <a:solidFill>
                  <a:srgbClr val="0070C0"/>
                </a:solidFill>
              </a:rPr>
              <a:t>southernmost</a:t>
            </a:r>
            <a:r>
              <a:rPr lang="sv-SE" sz="4000" dirty="0">
                <a:solidFill>
                  <a:srgbClr val="0070C0"/>
                </a:solidFill>
              </a:rPr>
              <a:t> part </a:t>
            </a:r>
            <a:r>
              <a:rPr lang="sv-SE" sz="4000" dirty="0" err="1">
                <a:solidFill>
                  <a:srgbClr val="0070C0"/>
                </a:solidFill>
              </a:rPr>
              <a:t>of</a:t>
            </a:r>
            <a:r>
              <a:rPr lang="sv-SE" sz="4000" dirty="0">
                <a:solidFill>
                  <a:srgbClr val="0070C0"/>
                </a:solidFill>
              </a:rPr>
              <a:t> Sweden</a:t>
            </a:r>
          </a:p>
        </p:txBody>
      </p:sp>
      <p:sp>
        <p:nvSpPr>
          <p:cNvPr id="3" name="textruta 2">
            <a:extLst>
              <a:ext uri="{FF2B5EF4-FFF2-40B4-BE49-F238E27FC236}">
                <a16:creationId xmlns:a16="http://schemas.microsoft.com/office/drawing/2014/main" id="{D1D4522D-C331-08C3-F99F-2A017589FADD}"/>
              </a:ext>
            </a:extLst>
          </p:cNvPr>
          <p:cNvSpPr txBox="1"/>
          <p:nvPr/>
        </p:nvSpPr>
        <p:spPr>
          <a:xfrm>
            <a:off x="4127142" y="3821563"/>
            <a:ext cx="4170072" cy="1015663"/>
          </a:xfrm>
          <a:prstGeom prst="rect">
            <a:avLst/>
          </a:prstGeom>
          <a:noFill/>
        </p:spPr>
        <p:txBody>
          <a:bodyPr wrap="square" rtlCol="0">
            <a:spAutoFit/>
          </a:bodyPr>
          <a:lstStyle/>
          <a:p>
            <a:r>
              <a:rPr lang="sv-SE" sz="2000" dirty="0">
                <a:solidFill>
                  <a:schemeClr val="bg1"/>
                </a:solidFill>
              </a:rPr>
              <a:t>2025-06-09</a:t>
            </a:r>
          </a:p>
          <a:p>
            <a:r>
              <a:rPr lang="sv-SE" sz="2000" dirty="0">
                <a:solidFill>
                  <a:schemeClr val="bg1"/>
                </a:solidFill>
              </a:rPr>
              <a:t>Annika </a:t>
            </a:r>
            <a:r>
              <a:rPr lang="sv-SE" sz="2000" dirty="0" err="1">
                <a:solidFill>
                  <a:schemeClr val="bg1"/>
                </a:solidFill>
              </a:rPr>
              <a:t>Annerby</a:t>
            </a:r>
            <a:r>
              <a:rPr lang="sv-SE" sz="2000" dirty="0">
                <a:solidFill>
                  <a:schemeClr val="bg1"/>
                </a:solidFill>
              </a:rPr>
              <a:t> Jansson</a:t>
            </a:r>
          </a:p>
          <a:p>
            <a:r>
              <a:rPr lang="sv-SE" sz="2000" dirty="0">
                <a:solidFill>
                  <a:schemeClr val="bg1"/>
                </a:solidFill>
              </a:rPr>
              <a:t>President </a:t>
            </a:r>
            <a:r>
              <a:rPr lang="sv-SE" sz="2000" dirty="0" err="1">
                <a:solidFill>
                  <a:schemeClr val="bg1"/>
                </a:solidFill>
              </a:rPr>
              <a:t>of</a:t>
            </a:r>
            <a:r>
              <a:rPr lang="sv-SE" sz="2000" dirty="0">
                <a:solidFill>
                  <a:schemeClr val="bg1"/>
                </a:solidFill>
              </a:rPr>
              <a:t> the Regional council</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4000" b="-4000"/>
          </a:stretch>
        </a:blipFill>
        <a:effectLst/>
      </p:bgPr>
    </p:bg>
    <p:spTree>
      <p:nvGrpSpPr>
        <p:cNvPr id="1" name=""/>
        <p:cNvGrpSpPr/>
        <p:nvPr/>
      </p:nvGrpSpPr>
      <p:grpSpPr>
        <a:xfrm>
          <a:off x="0" y="0"/>
          <a:ext cx="0" cy="0"/>
          <a:chOff x="0" y="0"/>
          <a:chExt cx="0" cy="0"/>
        </a:xfrm>
      </p:grpSpPr>
      <p:sp>
        <p:nvSpPr>
          <p:cNvPr id="3" name="Underrubrik 2"/>
          <p:cNvSpPr txBox="1">
            <a:spLocks/>
          </p:cNvSpPr>
          <p:nvPr/>
        </p:nvSpPr>
        <p:spPr>
          <a:xfrm>
            <a:off x="119336" y="6165304"/>
            <a:ext cx="2119572" cy="360040"/>
          </a:xfrm>
          <a:prstGeom prst="rect">
            <a:avLst/>
          </a:prstGeom>
        </p:spPr>
        <p:txBody>
          <a:bodyPr lIns="0" tIns="0" rIns="0" bIns="0" rtlCol="0">
            <a:noAutofit/>
          </a:bodyPr>
          <a:lstStyle>
            <a:lvl1pPr marL="342900" indent="-342900" algn="l" rtl="0" eaLnBrk="1" fontAlgn="base" hangingPunct="1">
              <a:spcBef>
                <a:spcPct val="20000"/>
              </a:spcBef>
              <a:spcAft>
                <a:spcPct val="0"/>
              </a:spcAft>
              <a:buChar char="•"/>
              <a:defRPr sz="3200">
                <a:solidFill>
                  <a:schemeClr val="tx1"/>
                </a:solidFill>
                <a:latin typeface="+mn-lt"/>
                <a:ea typeface="+mn-ea"/>
                <a:cs typeface="ヒラギノ角ゴ Pro W3"/>
              </a:defRPr>
            </a:lvl1pPr>
            <a:lvl2pPr marL="742950" indent="-285750" algn="l" rtl="0" eaLnBrk="1" fontAlgn="base" hangingPunct="1">
              <a:spcBef>
                <a:spcPct val="20000"/>
              </a:spcBef>
              <a:spcAft>
                <a:spcPct val="0"/>
              </a:spcAft>
              <a:buChar char="–"/>
              <a:defRPr sz="2800">
                <a:solidFill>
                  <a:schemeClr val="tx1"/>
                </a:solidFill>
                <a:latin typeface="+mn-lt"/>
                <a:ea typeface="+mn-ea"/>
                <a:cs typeface="ヒラギノ角ゴ Pro W3"/>
              </a:defRPr>
            </a:lvl2pPr>
            <a:lvl3pPr marL="1143000" indent="-228600" algn="l" rtl="0" eaLnBrk="1" fontAlgn="base" hangingPunct="1">
              <a:spcBef>
                <a:spcPct val="20000"/>
              </a:spcBef>
              <a:spcAft>
                <a:spcPct val="0"/>
              </a:spcAft>
              <a:buChar char="•"/>
              <a:defRPr>
                <a:solidFill>
                  <a:schemeClr val="tx1"/>
                </a:solidFill>
                <a:latin typeface="+mn-lt"/>
                <a:ea typeface="+mn-ea"/>
                <a:cs typeface="ヒラギノ角ゴ Pro W3"/>
              </a:defRPr>
            </a:lvl3pPr>
            <a:lvl4pPr marL="1600200" indent="-228600" algn="l" rtl="0" eaLnBrk="1" fontAlgn="base" hangingPunct="1">
              <a:spcBef>
                <a:spcPct val="20000"/>
              </a:spcBef>
              <a:spcAft>
                <a:spcPct val="0"/>
              </a:spcAft>
              <a:defRPr sz="2000">
                <a:solidFill>
                  <a:schemeClr val="tx1"/>
                </a:solidFill>
                <a:latin typeface="+mn-lt"/>
                <a:ea typeface="+mn-ea"/>
                <a:cs typeface="ヒラギノ角ゴ Pro W3"/>
              </a:defRPr>
            </a:lvl4pPr>
            <a:lvl5pPr marL="2057400" indent="-228600" algn="l" rtl="0" eaLnBrk="1" fontAlgn="base" hangingPunct="1">
              <a:spcBef>
                <a:spcPct val="20000"/>
              </a:spcBef>
              <a:spcAft>
                <a:spcPct val="0"/>
              </a:spcAft>
              <a:buChar char="»"/>
              <a:defRPr sz="2000">
                <a:solidFill>
                  <a:schemeClr val="tx1"/>
                </a:solidFill>
                <a:latin typeface="+mn-lt"/>
                <a:ea typeface="+mn-ea"/>
                <a:cs typeface="ヒラギノ角ゴ Pro W3"/>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0" marR="0" lvl="0" indent="0" algn="r" defTabSz="914400" rtl="0" eaLnBrk="1" fontAlgn="base" latinLnBrk="0" hangingPunct="1">
              <a:lnSpc>
                <a:spcPct val="100000"/>
              </a:lnSpc>
              <a:spcBef>
                <a:spcPct val="20000"/>
              </a:spcBef>
              <a:spcAft>
                <a:spcPct val="0"/>
              </a:spcAft>
              <a:buClrTx/>
              <a:buSzTx/>
              <a:buFontTx/>
              <a:buNone/>
              <a:tabLst>
                <a:tab pos="3676650" algn="r"/>
              </a:tabLst>
              <a:defRPr/>
            </a:pPr>
            <a:r>
              <a:rPr kumimoji="0" lang="en" sz="1200" b="0" i="0" u="none" strike="noStrike" kern="0" cap="none" spc="0" normalizeH="0" baseline="0" noProof="0">
                <a:ln>
                  <a:noFill/>
                </a:ln>
                <a:solidFill>
                  <a:srgbClr val="FFFFFF"/>
                </a:solidFill>
                <a:effectLst/>
                <a:uLnTx/>
                <a:uFillTx/>
                <a:latin typeface="Arial"/>
                <a:ea typeface="ヒラギノ角ゴ Pro W3"/>
                <a:cs typeface="Arial"/>
              </a:rPr>
              <a:t>Photo:  </a:t>
            </a:r>
            <a:r>
              <a:rPr kumimoji="0" lang="en" sz="1200" b="0" i="0" u="none" strike="noStrike" kern="1200" cap="none" spc="0" normalizeH="0" baseline="0" noProof="0">
                <a:ln>
                  <a:noFill/>
                </a:ln>
                <a:solidFill>
                  <a:srgbClr val="FFFFFF"/>
                </a:solidFill>
                <a:effectLst/>
                <a:uLnTx/>
                <a:uFillTx/>
                <a:latin typeface="Arial"/>
                <a:ea typeface="ヒラギノ角ゴ Pro W3"/>
              </a:rPr>
              <a:t>Copenhagen Airport </a:t>
            </a:r>
            <a:endParaRPr kumimoji="0" lang="sv-SE" sz="1200" b="0" i="0" u="none" strike="noStrike" kern="0" cap="none" spc="0" normalizeH="0" baseline="0" noProof="0" dirty="0">
              <a:ln>
                <a:noFill/>
              </a:ln>
              <a:solidFill>
                <a:srgbClr val="FFFFFF"/>
              </a:solidFill>
              <a:effectLst/>
              <a:uLnTx/>
              <a:uFillTx/>
              <a:latin typeface="Arial"/>
              <a:ea typeface="ヒラギノ角ゴ Pro W3"/>
              <a:cs typeface="Arial"/>
            </a:endParaRPr>
          </a:p>
        </p:txBody>
      </p:sp>
      <p:sp>
        <p:nvSpPr>
          <p:cNvPr id="6" name="textruta 5">
            <a:extLst>
              <a:ext uri="{FF2B5EF4-FFF2-40B4-BE49-F238E27FC236}">
                <a16:creationId xmlns:a16="http://schemas.microsoft.com/office/drawing/2014/main" id="{47C5F7F2-93B3-AE61-D8EB-A23A319B5B9F}"/>
              </a:ext>
            </a:extLst>
          </p:cNvPr>
          <p:cNvSpPr txBox="1"/>
          <p:nvPr/>
        </p:nvSpPr>
        <p:spPr>
          <a:xfrm>
            <a:off x="1841679" y="891598"/>
            <a:ext cx="4159876" cy="1077218"/>
          </a:xfrm>
          <a:prstGeom prst="rect">
            <a:avLst/>
          </a:prstGeom>
          <a:noFill/>
        </p:spPr>
        <p:txBody>
          <a:bodyPr wrap="square" rtlCol="0">
            <a:spAutoFit/>
          </a:bodyPr>
          <a:lstStyle/>
          <a:p>
            <a:pPr algn="ctr"/>
            <a:r>
              <a:rPr lang="en" sz="3200" dirty="0">
                <a:solidFill>
                  <a:schemeClr val="bg1"/>
                </a:solidFill>
              </a:rPr>
              <a:t>Good infrastructure</a:t>
            </a:r>
          </a:p>
          <a:p>
            <a:pPr algn="ctr"/>
            <a:r>
              <a:rPr lang="en" sz="3200" dirty="0">
                <a:solidFill>
                  <a:schemeClr val="bg1"/>
                </a:solidFill>
              </a:rPr>
              <a:t>and accessibility</a:t>
            </a:r>
            <a:endParaRPr lang="sv-SE" sz="3200" dirty="0">
              <a:solidFill>
                <a:schemeClr val="bg1"/>
              </a:solidFill>
            </a:endParaRPr>
          </a:p>
        </p:txBody>
      </p:sp>
    </p:spTree>
    <p:extLst>
      <p:ext uri="{BB962C8B-B14F-4D97-AF65-F5344CB8AC3E}">
        <p14:creationId xmlns:p14="http://schemas.microsoft.com/office/powerpoint/2010/main" val="11935109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Rubrik 7">
            <a:extLst>
              <a:ext uri="{FF2B5EF4-FFF2-40B4-BE49-F238E27FC236}">
                <a16:creationId xmlns:a16="http://schemas.microsoft.com/office/drawing/2014/main" id="{F0601023-3B4B-C343-B1B2-2D25D6EB3819}"/>
              </a:ext>
            </a:extLst>
          </p:cNvPr>
          <p:cNvSpPr>
            <a:spLocks noGrp="1"/>
          </p:cNvSpPr>
          <p:nvPr>
            <p:ph type="title"/>
          </p:nvPr>
        </p:nvSpPr>
        <p:spPr>
          <a:xfrm>
            <a:off x="0" y="343000"/>
            <a:ext cx="6204309" cy="588605"/>
          </a:xfrm>
          <a:noFill/>
          <a:effectLst>
            <a:outerShdw blurRad="393700" dist="38100" dir="13560000" algn="r" rotWithShape="0">
              <a:prstClr val="black">
                <a:alpha val="40000"/>
              </a:prstClr>
            </a:outerShdw>
          </a:effectLst>
        </p:spPr>
        <p:txBody>
          <a:bodyPr/>
          <a:lstStyle/>
          <a:p>
            <a:r>
              <a:rPr lang="en-GB" dirty="0">
                <a:solidFill>
                  <a:srgbClr val="002060"/>
                </a:solidFill>
              </a:rPr>
              <a:t>The Fehmarn Belt tunnel in 2028</a:t>
            </a:r>
          </a:p>
        </p:txBody>
      </p:sp>
      <p:sp>
        <p:nvSpPr>
          <p:cNvPr id="3" name="Platshållare för bildnummer 2" descr="Sidnummer">
            <a:extLst>
              <a:ext uri="{FF2B5EF4-FFF2-40B4-BE49-F238E27FC236}">
                <a16:creationId xmlns:a16="http://schemas.microsoft.com/office/drawing/2014/main" id="{B303914C-80E7-E944-B503-D12D2412A748}"/>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sv-SE" sz="1000" b="0"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0" lang="sv-SE" sz="1000" b="0" i="0" u="none" strike="noStrike" kern="1200" cap="none" spc="0" normalizeH="0" baseline="0" noProof="0" dirty="0">
              <a:ln>
                <a:noFill/>
              </a:ln>
              <a:solidFill>
                <a:srgbClr val="FFFFFF"/>
              </a:solidFill>
              <a:effectLst/>
              <a:uLnTx/>
              <a:uFillTx/>
              <a:latin typeface="Calibri" panose="020F0502020204030204" pitchFamily="34" charset="0"/>
              <a:ea typeface="+mn-ea"/>
              <a:cs typeface="Calibri" panose="020F0502020204030204" pitchFamily="34" charset="0"/>
            </a:endParaRPr>
          </a:p>
        </p:txBody>
      </p:sp>
      <p:sp>
        <p:nvSpPr>
          <p:cNvPr id="10" name="Platshållare för text 9">
            <a:extLst>
              <a:ext uri="{FF2B5EF4-FFF2-40B4-BE49-F238E27FC236}">
                <a16:creationId xmlns:a16="http://schemas.microsoft.com/office/drawing/2014/main" id="{72B35DDA-85DC-974B-BD55-0D78905623CF}"/>
              </a:ext>
            </a:extLst>
          </p:cNvPr>
          <p:cNvSpPr>
            <a:spLocks noGrp="1"/>
          </p:cNvSpPr>
          <p:nvPr>
            <p:ph type="body" sz="quarter" idx="22"/>
          </p:nvPr>
        </p:nvSpPr>
        <p:spPr/>
        <p:txBody>
          <a:bodyPr/>
          <a:lstStyle/>
          <a:p>
            <a:r>
              <a:rPr lang="sv-SE" dirty="0">
                <a:solidFill>
                  <a:schemeClr val="bg1"/>
                </a:solidFill>
              </a:rPr>
              <a:t>Photo: </a:t>
            </a:r>
            <a:r>
              <a:rPr lang="sv-SE" dirty="0" err="1">
                <a:solidFill>
                  <a:schemeClr val="bg1"/>
                </a:solidFill>
              </a:rPr>
              <a:t>Femern</a:t>
            </a:r>
            <a:r>
              <a:rPr lang="sv-SE" dirty="0">
                <a:solidFill>
                  <a:schemeClr val="bg1"/>
                </a:solidFill>
              </a:rPr>
              <a:t> A/S</a:t>
            </a:r>
          </a:p>
        </p:txBody>
      </p:sp>
      <p:sp>
        <p:nvSpPr>
          <p:cNvPr id="2" name="Platshållare för text 1" descr="Invest in Skånes logotyp">
            <a:extLst>
              <a:ext uri="{FF2B5EF4-FFF2-40B4-BE49-F238E27FC236}">
                <a16:creationId xmlns:a16="http://schemas.microsoft.com/office/drawing/2014/main" id="{A9EEAB55-76E0-5345-B5FC-EFA46B7DF038}"/>
              </a:ext>
            </a:extLst>
          </p:cNvPr>
          <p:cNvSpPr>
            <a:spLocks noGrp="1"/>
          </p:cNvSpPr>
          <p:nvPr>
            <p:ph type="body" sz="quarter" idx="13"/>
          </p:nvPr>
        </p:nvSpPr>
        <p:spPr/>
        <p:txBody>
          <a:bodyPr/>
          <a:lstStyle/>
          <a:p>
            <a:r>
              <a:rPr lang="sv-SE" dirty="0"/>
              <a:t>The Fehmarn </a:t>
            </a:r>
            <a:r>
              <a:rPr lang="sv-SE" dirty="0" err="1"/>
              <a:t>Belt</a:t>
            </a:r>
            <a:r>
              <a:rPr lang="sv-SE" dirty="0"/>
              <a:t> tunnel in 2028</a:t>
            </a:r>
          </a:p>
        </p:txBody>
      </p:sp>
      <p:pic>
        <p:nvPicPr>
          <p:cNvPr id="4" name="Bildobjekt 3" descr="Cirkel som visar karta över Fehmarn Belt">
            <a:extLst>
              <a:ext uri="{FF2B5EF4-FFF2-40B4-BE49-F238E27FC236}">
                <a16:creationId xmlns:a16="http://schemas.microsoft.com/office/drawing/2014/main" id="{6A780168-6B49-9F41-84F5-5AC8C8BE4863}"/>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8506992" y="2973264"/>
            <a:ext cx="2658118" cy="2567803"/>
          </a:xfrm>
          <a:prstGeom prst="ellipse">
            <a:avLst/>
          </a:prstGeom>
          <a:ln w="38100">
            <a:solidFill>
              <a:schemeClr val="bg1"/>
            </a:solidFill>
          </a:ln>
        </p:spPr>
      </p:pic>
    </p:spTree>
    <p:extLst>
      <p:ext uri="{BB962C8B-B14F-4D97-AF65-F5344CB8AC3E}">
        <p14:creationId xmlns:p14="http://schemas.microsoft.com/office/powerpoint/2010/main" val="1302513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BA92990-DA61-E478-25D4-443F17CD6B59}"/>
              </a:ext>
            </a:extLst>
          </p:cNvPr>
          <p:cNvSpPr>
            <a:spLocks noGrp="1"/>
          </p:cNvSpPr>
          <p:nvPr>
            <p:ph type="title"/>
          </p:nvPr>
        </p:nvSpPr>
        <p:spPr>
          <a:xfrm>
            <a:off x="609600" y="360000"/>
            <a:ext cx="10972800" cy="1143000"/>
          </a:xfrm>
        </p:spPr>
        <p:txBody>
          <a:bodyPr/>
          <a:lstStyle/>
          <a:p>
            <a:r>
              <a:rPr lang="en-US" dirty="0"/>
              <a:t>Our four priorities for sustainable regional development</a:t>
            </a:r>
          </a:p>
        </p:txBody>
      </p:sp>
      <p:graphicFrame>
        <p:nvGraphicFramePr>
          <p:cNvPr id="13" name="Diagram 12">
            <a:extLst>
              <a:ext uri="{FF2B5EF4-FFF2-40B4-BE49-F238E27FC236}">
                <a16:creationId xmlns:a16="http://schemas.microsoft.com/office/drawing/2014/main" id="{BB6952DD-9731-46C1-66ED-E1B6CB11A9CA}"/>
              </a:ext>
            </a:extLst>
          </p:cNvPr>
          <p:cNvGraphicFramePr/>
          <p:nvPr/>
        </p:nvGraphicFramePr>
        <p:xfrm>
          <a:off x="2274348" y="1503000"/>
          <a:ext cx="7643303" cy="46353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939520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1">
            <a:extLst>
              <a:ext uri="{FF2B5EF4-FFF2-40B4-BE49-F238E27FC236}">
                <a16:creationId xmlns:a16="http://schemas.microsoft.com/office/drawing/2014/main" id="{763B3B35-301C-2941-B0E3-4ADDC4B4A73A}"/>
              </a:ext>
            </a:extLst>
          </p:cNvPr>
          <p:cNvSpPr txBox="1">
            <a:spLocks/>
          </p:cNvSpPr>
          <p:nvPr/>
        </p:nvSpPr>
        <p:spPr>
          <a:xfrm>
            <a:off x="990600" y="517525"/>
            <a:ext cx="10515600" cy="1325563"/>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 sz="4000" b="1" i="0" u="none" strike="noStrike" kern="1200" cap="none" spc="0" normalizeH="0" noProof="0">
                <a:ln>
                  <a:noFill/>
                </a:ln>
                <a:solidFill>
                  <a:srgbClr val="5C95A6"/>
                </a:solidFill>
                <a:effectLst/>
                <a:uLnTx/>
                <a:uFillTx/>
                <a:latin typeface="Arial" panose="020B0604020202020204"/>
                <a:ea typeface="+mj-ea"/>
                <a:cs typeface="+mj-cs"/>
              </a:rPr>
              <a:t>Healthcare </a:t>
            </a:r>
          </a:p>
          <a:p>
            <a:pPr marL="0" marR="0" lvl="0" indent="0" algn="ctr" defTabSz="914400" rtl="0" eaLnBrk="1" fontAlgn="auto" latinLnBrk="0" hangingPunct="1">
              <a:lnSpc>
                <a:spcPct val="100000"/>
              </a:lnSpc>
              <a:spcBef>
                <a:spcPct val="0"/>
              </a:spcBef>
              <a:spcAft>
                <a:spcPts val="0"/>
              </a:spcAft>
              <a:buClrTx/>
              <a:buSzTx/>
              <a:buFontTx/>
              <a:buNone/>
              <a:tabLst/>
              <a:defRPr/>
            </a:pPr>
            <a:r>
              <a:rPr lang="en" sz="2500" b="1" i="0" u="none" strike="noStrike" kern="1200" cap="none" spc="0" normalizeH="0" noProof="0">
                <a:ln>
                  <a:noFill/>
                </a:ln>
                <a:solidFill>
                  <a:srgbClr val="000000"/>
                </a:solidFill>
                <a:effectLst/>
                <a:uLnTx/>
                <a:uFillTx/>
                <a:latin typeface="Arial" panose="020B0604020202020204"/>
                <a:ea typeface="+mj-ea"/>
                <a:cs typeface="+mj-cs"/>
              </a:rPr>
              <a:t>is linked with regional development</a:t>
            </a:r>
            <a:endParaRPr kumimoji="0" lang="sv-SE" sz="3200" b="0" i="0" u="none" strike="noStrike" kern="1200" cap="none" spc="0" normalizeH="0" baseline="0" noProof="0" dirty="0">
              <a:ln>
                <a:noFill/>
              </a:ln>
              <a:solidFill>
                <a:srgbClr val="5C95A6"/>
              </a:solidFill>
              <a:effectLst/>
              <a:uLnTx/>
              <a:uFillTx/>
              <a:latin typeface="Arial" panose="020B0604020202020204"/>
              <a:ea typeface="+mj-ea"/>
              <a:cs typeface="+mj-cs"/>
            </a:endParaRPr>
          </a:p>
        </p:txBody>
      </p:sp>
      <p:sp>
        <p:nvSpPr>
          <p:cNvPr id="54" name="textruta 53">
            <a:extLst>
              <a:ext uri="{FF2B5EF4-FFF2-40B4-BE49-F238E27FC236}">
                <a16:creationId xmlns:a16="http://schemas.microsoft.com/office/drawing/2014/main" id="{86377958-839A-C24A-8499-D5C6CB31E4AF}"/>
              </a:ext>
            </a:extLst>
          </p:cNvPr>
          <p:cNvSpPr txBox="1"/>
          <p:nvPr/>
        </p:nvSpPr>
        <p:spPr>
          <a:xfrm>
            <a:off x="8940713" y="1755994"/>
            <a:ext cx="2703553" cy="42165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sz="1800" b="1" i="0" u="none" strike="noStrike" kern="1200" cap="none" spc="0" normalizeH="0" noProof="0" dirty="0">
                <a:ln>
                  <a:noFill/>
                </a:ln>
                <a:solidFill>
                  <a:srgbClr val="000000"/>
                </a:solidFill>
                <a:effectLst/>
                <a:uLnTx/>
                <a:uFillTx/>
                <a:latin typeface="Arial" panose="020B0604020202020204"/>
                <a:ea typeface="ヒラギノ角ゴ Pro W3" charset="-128"/>
                <a:cs typeface="+mn-cs"/>
              </a:rPr>
              <a:t>Eight public health objectives </a:t>
            </a:r>
          </a:p>
          <a:p>
            <a:pPr marL="216000" marR="0" lvl="0" indent="-216000" algn="l" defTabSz="914400" rtl="0" eaLnBrk="1" fontAlgn="auto" latinLnBrk="0" hangingPunct="1">
              <a:lnSpc>
                <a:spcPct val="100000"/>
              </a:lnSpc>
              <a:spcBef>
                <a:spcPts val="600"/>
              </a:spcBef>
              <a:spcAft>
                <a:spcPts val="0"/>
              </a:spcAft>
              <a:buClrTx/>
              <a:buSzTx/>
              <a:buFontTx/>
              <a:buNone/>
              <a:tabLst/>
              <a:defRPr/>
            </a:pPr>
            <a:r>
              <a:rPr lang="en" sz="1400" b="0" i="0" u="none" strike="noStrike" kern="1200" cap="none" spc="0" normalizeH="0" noProof="0" dirty="0">
                <a:ln>
                  <a:noFill/>
                </a:ln>
                <a:solidFill>
                  <a:srgbClr val="000000"/>
                </a:solidFill>
                <a:effectLst/>
                <a:uLnTx/>
                <a:uFillTx/>
                <a:latin typeface="Arial" panose="020B0604020202020204"/>
                <a:ea typeface="ヒラギノ角ゴ Pro W3" charset="-128"/>
                <a:cs typeface="+mn-cs"/>
              </a:rPr>
              <a:t>1. Conditions for early life</a:t>
            </a:r>
          </a:p>
          <a:p>
            <a:pPr marL="216000" marR="0" lvl="0" indent="-216000" algn="l" defTabSz="914400" rtl="0" eaLnBrk="1" fontAlgn="auto" latinLnBrk="0" hangingPunct="1">
              <a:lnSpc>
                <a:spcPct val="100000"/>
              </a:lnSpc>
              <a:spcBef>
                <a:spcPts val="600"/>
              </a:spcBef>
              <a:spcAft>
                <a:spcPts val="0"/>
              </a:spcAft>
              <a:buClrTx/>
              <a:buSzTx/>
              <a:buFontTx/>
              <a:buNone/>
              <a:tabLst/>
              <a:defRPr/>
            </a:pPr>
            <a:r>
              <a:rPr lang="en" sz="1400" b="0" i="0" u="none" strike="noStrike" kern="1200" cap="none" spc="0" normalizeH="0" noProof="0" dirty="0">
                <a:ln>
                  <a:noFill/>
                </a:ln>
                <a:solidFill>
                  <a:srgbClr val="000000"/>
                </a:solidFill>
                <a:effectLst/>
                <a:uLnTx/>
                <a:uFillTx/>
                <a:latin typeface="Arial" panose="020B0604020202020204"/>
                <a:ea typeface="ヒラギノ角ゴ Pro W3" charset="-128"/>
                <a:cs typeface="+mn-cs"/>
              </a:rPr>
              <a:t>2. Skills, expertise </a:t>
            </a:r>
            <a:br>
              <a:rPr kumimoji="0" lang="sv-SE" sz="1400" b="0" i="0" u="none" strike="noStrike" kern="1200" cap="none" spc="0" normalizeH="0" baseline="0" noProof="0" dirty="0">
                <a:ln>
                  <a:noFill/>
                </a:ln>
                <a:solidFill>
                  <a:srgbClr val="000000"/>
                </a:solidFill>
                <a:effectLst/>
                <a:uLnTx/>
                <a:uFillTx/>
                <a:latin typeface="Arial" panose="020B0604020202020204"/>
                <a:ea typeface="ヒラギノ角ゴ Pro W3" charset="-128"/>
                <a:cs typeface="+mn-cs"/>
              </a:rPr>
            </a:br>
            <a:r>
              <a:rPr lang="en" sz="1400" b="0" i="0" u="none" strike="noStrike" kern="1200" cap="none" spc="0" normalizeH="0" noProof="0" dirty="0">
                <a:ln>
                  <a:noFill/>
                </a:ln>
                <a:solidFill>
                  <a:srgbClr val="000000"/>
                </a:solidFill>
                <a:effectLst/>
                <a:uLnTx/>
                <a:uFillTx/>
                <a:latin typeface="Arial" panose="020B0604020202020204"/>
                <a:ea typeface="ヒラギノ角ゴ Pro W3" charset="-128"/>
                <a:cs typeface="+mn-cs"/>
              </a:rPr>
              <a:t>and education</a:t>
            </a:r>
          </a:p>
          <a:p>
            <a:pPr marL="216000" marR="0" lvl="0" indent="-216000" algn="l" defTabSz="914400" rtl="0" eaLnBrk="1" fontAlgn="auto" latinLnBrk="0" hangingPunct="1">
              <a:lnSpc>
                <a:spcPct val="100000"/>
              </a:lnSpc>
              <a:spcBef>
                <a:spcPts val="600"/>
              </a:spcBef>
              <a:spcAft>
                <a:spcPts val="0"/>
              </a:spcAft>
              <a:buClrTx/>
              <a:buSzTx/>
              <a:buFontTx/>
              <a:buNone/>
              <a:tabLst/>
              <a:defRPr/>
            </a:pPr>
            <a:r>
              <a:rPr lang="en" sz="1400" b="0" i="0" u="none" strike="noStrike" kern="1200" cap="none" spc="0" normalizeH="0" noProof="0" dirty="0">
                <a:ln>
                  <a:noFill/>
                </a:ln>
                <a:solidFill>
                  <a:srgbClr val="000000"/>
                </a:solidFill>
                <a:effectLst/>
                <a:uLnTx/>
                <a:uFillTx/>
                <a:latin typeface="Arial" panose="020B0604020202020204"/>
                <a:ea typeface="ヒラギノ角ゴ Pro W3" charset="-128"/>
                <a:cs typeface="+mn-cs"/>
              </a:rPr>
              <a:t>3. Work, working conditions and health and safety</a:t>
            </a:r>
          </a:p>
          <a:p>
            <a:pPr marL="216000" marR="0" lvl="0" indent="-216000" algn="l" defTabSz="914400" rtl="0" eaLnBrk="1" fontAlgn="auto" latinLnBrk="0" hangingPunct="1">
              <a:lnSpc>
                <a:spcPct val="100000"/>
              </a:lnSpc>
              <a:spcBef>
                <a:spcPts val="600"/>
              </a:spcBef>
              <a:spcAft>
                <a:spcPts val="0"/>
              </a:spcAft>
              <a:buClrTx/>
              <a:buSzTx/>
              <a:buFontTx/>
              <a:buNone/>
              <a:tabLst/>
              <a:defRPr/>
            </a:pPr>
            <a:r>
              <a:rPr lang="en" sz="1400" b="0" i="0" u="none" strike="noStrike" kern="1200" cap="none" spc="0" normalizeH="0" noProof="0" dirty="0">
                <a:ln>
                  <a:noFill/>
                </a:ln>
                <a:solidFill>
                  <a:srgbClr val="000000"/>
                </a:solidFill>
                <a:effectLst/>
                <a:uLnTx/>
                <a:uFillTx/>
                <a:latin typeface="Arial" panose="020B0604020202020204"/>
                <a:ea typeface="ヒラギノ角ゴ Pro W3" charset="-128"/>
                <a:cs typeface="+mn-cs"/>
              </a:rPr>
              <a:t>4. Income and livelihoods</a:t>
            </a:r>
          </a:p>
          <a:p>
            <a:pPr marL="216000" marR="0" lvl="0" indent="-216000" algn="l" defTabSz="914400" rtl="0" eaLnBrk="1" fontAlgn="auto" latinLnBrk="0" hangingPunct="1">
              <a:lnSpc>
                <a:spcPct val="100000"/>
              </a:lnSpc>
              <a:spcBef>
                <a:spcPts val="600"/>
              </a:spcBef>
              <a:spcAft>
                <a:spcPts val="0"/>
              </a:spcAft>
              <a:buClrTx/>
              <a:buSzTx/>
              <a:buFontTx/>
              <a:buNone/>
              <a:tabLst/>
              <a:defRPr/>
            </a:pPr>
            <a:r>
              <a:rPr lang="en" sz="1400" b="0" i="0" u="none" strike="noStrike" kern="1200" cap="none" spc="0" normalizeH="0" noProof="0" dirty="0">
                <a:ln>
                  <a:noFill/>
                </a:ln>
                <a:solidFill>
                  <a:srgbClr val="000000"/>
                </a:solidFill>
                <a:effectLst/>
                <a:uLnTx/>
                <a:uFillTx/>
                <a:latin typeface="Arial" panose="020B0604020202020204"/>
                <a:ea typeface="ヒラギノ角ゴ Pro W3" charset="-128"/>
                <a:cs typeface="+mn-cs"/>
              </a:rPr>
              <a:t>5. Housing and the local environment</a:t>
            </a:r>
          </a:p>
          <a:p>
            <a:pPr marL="216000" marR="0" lvl="0" indent="-216000" algn="l" defTabSz="914400" rtl="0" eaLnBrk="1" fontAlgn="auto" latinLnBrk="0" hangingPunct="1">
              <a:lnSpc>
                <a:spcPct val="100000"/>
              </a:lnSpc>
              <a:spcBef>
                <a:spcPts val="600"/>
              </a:spcBef>
              <a:spcAft>
                <a:spcPts val="0"/>
              </a:spcAft>
              <a:buClrTx/>
              <a:buSzTx/>
              <a:buFontTx/>
              <a:buNone/>
              <a:tabLst/>
              <a:defRPr/>
            </a:pPr>
            <a:r>
              <a:rPr lang="en" sz="1400" b="0" i="0" u="none" strike="noStrike" kern="1200" cap="none" spc="0" normalizeH="0" noProof="0" dirty="0">
                <a:ln>
                  <a:noFill/>
                </a:ln>
                <a:solidFill>
                  <a:srgbClr val="000000"/>
                </a:solidFill>
                <a:effectLst/>
                <a:uLnTx/>
                <a:uFillTx/>
                <a:latin typeface="Arial" panose="020B0604020202020204"/>
                <a:ea typeface="ヒラギノ角ゴ Pro W3" charset="-128"/>
                <a:cs typeface="+mn-cs"/>
              </a:rPr>
              <a:t>6. Lifestyle</a:t>
            </a:r>
          </a:p>
          <a:p>
            <a:pPr marL="216000" marR="0" lvl="0" indent="-216000" algn="l" defTabSz="914400" rtl="0" eaLnBrk="1" fontAlgn="auto" latinLnBrk="0" hangingPunct="1">
              <a:lnSpc>
                <a:spcPct val="100000"/>
              </a:lnSpc>
              <a:spcBef>
                <a:spcPts val="600"/>
              </a:spcBef>
              <a:spcAft>
                <a:spcPts val="0"/>
              </a:spcAft>
              <a:buClrTx/>
              <a:buSzTx/>
              <a:buFontTx/>
              <a:buNone/>
              <a:tabLst/>
              <a:defRPr/>
            </a:pPr>
            <a:r>
              <a:rPr lang="en" sz="1400" b="0" i="0" u="none" strike="noStrike" kern="1200" cap="none" spc="0" normalizeH="0" noProof="0" dirty="0">
                <a:ln>
                  <a:noFill/>
                </a:ln>
                <a:solidFill>
                  <a:srgbClr val="000000"/>
                </a:solidFill>
                <a:effectLst/>
                <a:uLnTx/>
                <a:uFillTx/>
                <a:latin typeface="Arial" panose="020B0604020202020204"/>
                <a:ea typeface="ヒラギノ角ゴ Pro W3" charset="-128"/>
                <a:cs typeface="+mn-cs"/>
              </a:rPr>
              <a:t>7. Control, influence and participation</a:t>
            </a:r>
          </a:p>
          <a:p>
            <a:pPr marL="216000" marR="0" lvl="0" indent="-216000" algn="l" defTabSz="914400" rtl="0" eaLnBrk="1" fontAlgn="auto" latinLnBrk="0" hangingPunct="1">
              <a:lnSpc>
                <a:spcPct val="100000"/>
              </a:lnSpc>
              <a:spcBef>
                <a:spcPts val="600"/>
              </a:spcBef>
              <a:spcAft>
                <a:spcPts val="0"/>
              </a:spcAft>
              <a:buClrTx/>
              <a:buSzTx/>
              <a:buFontTx/>
              <a:buNone/>
              <a:tabLst/>
              <a:defRPr/>
            </a:pPr>
            <a:r>
              <a:rPr lang="en" sz="1400" b="0" i="0" u="none" strike="noStrike" kern="1200" cap="none" spc="0" normalizeH="0" noProof="0" dirty="0">
                <a:ln>
                  <a:noFill/>
                </a:ln>
                <a:solidFill>
                  <a:srgbClr val="000000"/>
                </a:solidFill>
                <a:effectLst/>
                <a:uLnTx/>
                <a:uFillTx/>
                <a:latin typeface="Arial" panose="020B0604020202020204"/>
                <a:ea typeface="ヒラギノ角ゴ Pro W3" charset="-128"/>
                <a:cs typeface="+mn-cs"/>
              </a:rPr>
              <a:t>8. Equal healthcare that promotes health</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dirty="0">
              <a:ln>
                <a:noFill/>
              </a:ln>
              <a:solidFill>
                <a:srgbClr val="000000"/>
              </a:solidFill>
              <a:effectLst/>
              <a:uLnTx/>
              <a:uFillTx/>
              <a:latin typeface="Arial" panose="020B0604020202020204"/>
              <a:ea typeface="ヒラギノ角ゴ Pro W3"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 sz="1000" b="0" i="1" u="none" strike="noStrike" kern="1200" cap="none" spc="0" normalizeH="0" noProof="0" dirty="0">
                <a:ln>
                  <a:noFill/>
                </a:ln>
                <a:solidFill>
                  <a:srgbClr val="000000"/>
                </a:solidFill>
                <a:effectLst/>
                <a:uLnTx/>
                <a:uFillTx/>
                <a:latin typeface="Arial" panose="020B0604020202020204"/>
                <a:ea typeface="ヒラギノ角ゴ Pro W3" charset="-128"/>
                <a:cs typeface="+mn-cs"/>
              </a:rPr>
              <a:t>Source: Govt. Bill 2017/18:249</a:t>
            </a:r>
          </a:p>
        </p:txBody>
      </p:sp>
      <p:sp>
        <p:nvSpPr>
          <p:cNvPr id="35" name="Parallelltrapets 34">
            <a:extLst>
              <a:ext uri="{FF2B5EF4-FFF2-40B4-BE49-F238E27FC236}">
                <a16:creationId xmlns:a16="http://schemas.microsoft.com/office/drawing/2014/main" id="{AB534029-D747-344D-8862-24766B33ADEE}"/>
              </a:ext>
            </a:extLst>
          </p:cNvPr>
          <p:cNvSpPr/>
          <p:nvPr/>
        </p:nvSpPr>
        <p:spPr>
          <a:xfrm>
            <a:off x="2971073" y="2415475"/>
            <a:ext cx="2152103" cy="1448789"/>
          </a:xfrm>
          <a:prstGeom prst="trapezoid">
            <a:avLst/>
          </a:prstGeom>
          <a:solidFill>
            <a:srgbClr val="5C95A6"/>
          </a:solidFill>
          <a:ln w="12700" cap="flat" cmpd="sng" algn="ctr">
            <a:noFill/>
            <a:prstDash val="solid"/>
            <a:miter lim="800000"/>
          </a:ln>
          <a:effectLst/>
          <a:scene3d>
            <a:camera prst="orthographicFront">
              <a:rot lat="0" lon="0" rev="16200000"/>
            </a:camera>
            <a:lightRig rig="threePt" dir="t"/>
          </a:scene3d>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013" b="0" i="0" u="none" strike="noStrike" kern="0" cap="none" spc="0" normalizeH="0" baseline="0" noProof="0">
              <a:ln>
                <a:noFill/>
              </a:ln>
              <a:solidFill>
                <a:srgbClr val="FFFFFF"/>
              </a:solidFill>
              <a:effectLst/>
              <a:uLnTx/>
              <a:uFillTx/>
              <a:latin typeface="Arial" panose="020B0604020202020204"/>
              <a:ea typeface="ヒラギノ角ゴ Pro W3" charset="-128"/>
              <a:cs typeface="+mn-cs"/>
            </a:endParaRPr>
          </a:p>
        </p:txBody>
      </p:sp>
      <p:pic>
        <p:nvPicPr>
          <p:cNvPr id="36" name="Bildobjekt 35">
            <a:extLst>
              <a:ext uri="{FF2B5EF4-FFF2-40B4-BE49-F238E27FC236}">
                <a16:creationId xmlns:a16="http://schemas.microsoft.com/office/drawing/2014/main" id="{33CCA63D-A61C-D44B-8BAE-6754B81EB990}"/>
              </a:ext>
            </a:extLst>
          </p:cNvPr>
          <p:cNvPicPr>
            <a:picLocks noChangeAspect="1"/>
          </p:cNvPicPr>
          <p:nvPr/>
        </p:nvPicPr>
        <p:blipFill rotWithShape="1">
          <a:blip r:embed="rId3">
            <a:extLst>
              <a:ext uri="{28A0092B-C50C-407E-A947-70E740481C1C}">
                <a14:useLocalDpi xmlns:a14="http://schemas.microsoft.com/office/drawing/2010/main" val="0"/>
              </a:ext>
            </a:extLst>
          </a:blip>
          <a:srcRect l="18390" t="12392" r="26636" b="-12392"/>
          <a:stretch/>
        </p:blipFill>
        <p:spPr>
          <a:xfrm>
            <a:off x="3451200" y="2439569"/>
            <a:ext cx="1327318" cy="1606677"/>
          </a:xfrm>
          <a:prstGeom prst="rect">
            <a:avLst/>
          </a:prstGeom>
          <a:effectLst/>
        </p:spPr>
      </p:pic>
      <p:pic>
        <p:nvPicPr>
          <p:cNvPr id="48" name="Bildobjekt 47">
            <a:extLst>
              <a:ext uri="{FF2B5EF4-FFF2-40B4-BE49-F238E27FC236}">
                <a16:creationId xmlns:a16="http://schemas.microsoft.com/office/drawing/2014/main" id="{37BAA982-736C-5D45-B8B2-90A5A5B3B6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8464" y="1852369"/>
            <a:ext cx="1376093" cy="2067902"/>
          </a:xfrm>
          <a:prstGeom prst="rect">
            <a:avLst/>
          </a:prstGeom>
          <a:effectLst/>
        </p:spPr>
      </p:pic>
      <p:pic>
        <p:nvPicPr>
          <p:cNvPr id="52" name="Bildobjekt 51">
            <a:extLst>
              <a:ext uri="{FF2B5EF4-FFF2-40B4-BE49-F238E27FC236}">
                <a16:creationId xmlns:a16="http://schemas.microsoft.com/office/drawing/2014/main" id="{AE93FA24-0CA9-E14F-9AAE-945EB8A970A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70092" y="2223014"/>
            <a:ext cx="2273931" cy="1703254"/>
          </a:xfrm>
          <a:prstGeom prst="rect">
            <a:avLst/>
          </a:prstGeom>
          <a:effectLst/>
        </p:spPr>
      </p:pic>
      <p:sp>
        <p:nvSpPr>
          <p:cNvPr id="55" name="Parallelltrapets 54">
            <a:extLst>
              <a:ext uri="{FF2B5EF4-FFF2-40B4-BE49-F238E27FC236}">
                <a16:creationId xmlns:a16="http://schemas.microsoft.com/office/drawing/2014/main" id="{BC06E2C9-22CA-5041-AFBC-AF6872E26114}"/>
              </a:ext>
            </a:extLst>
          </p:cNvPr>
          <p:cNvSpPr/>
          <p:nvPr/>
        </p:nvSpPr>
        <p:spPr>
          <a:xfrm>
            <a:off x="547734" y="2075068"/>
            <a:ext cx="3250779" cy="2127350"/>
          </a:xfrm>
          <a:prstGeom prst="trapezoid">
            <a:avLst/>
          </a:prstGeom>
          <a:solidFill>
            <a:srgbClr val="5C95A6"/>
          </a:solidFill>
          <a:ln w="12700" cap="flat" cmpd="sng" algn="ctr">
            <a:noFill/>
            <a:prstDash val="solid"/>
            <a:miter lim="800000"/>
          </a:ln>
          <a:effectLst/>
          <a:scene3d>
            <a:camera prst="orthographicFront">
              <a:rot lat="0" lon="0" rev="16200000"/>
            </a:camera>
            <a:lightRig rig="threePt" dir="t"/>
          </a:scene3d>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013" b="0" i="0" u="none" strike="noStrike" kern="0" cap="none" spc="0" normalizeH="0" baseline="0" noProof="0">
              <a:ln>
                <a:noFill/>
              </a:ln>
              <a:solidFill>
                <a:srgbClr val="FFFFFF"/>
              </a:solidFill>
              <a:effectLst/>
              <a:uLnTx/>
              <a:uFillTx/>
              <a:latin typeface="Arial" panose="020B0604020202020204"/>
              <a:ea typeface="ヒラギノ角ゴ Pro W3" charset="-128"/>
              <a:cs typeface="+mn-cs"/>
            </a:endParaRPr>
          </a:p>
        </p:txBody>
      </p:sp>
      <p:sp>
        <p:nvSpPr>
          <p:cNvPr id="56" name="Parallelltrapets 55">
            <a:extLst>
              <a:ext uri="{FF2B5EF4-FFF2-40B4-BE49-F238E27FC236}">
                <a16:creationId xmlns:a16="http://schemas.microsoft.com/office/drawing/2014/main" id="{359E2CE5-0995-F843-8B54-C240218EEF8D}"/>
              </a:ext>
            </a:extLst>
          </p:cNvPr>
          <p:cNvSpPr/>
          <p:nvPr/>
        </p:nvSpPr>
        <p:spPr>
          <a:xfrm>
            <a:off x="4891347" y="2493767"/>
            <a:ext cx="1357225" cy="1303550"/>
          </a:xfrm>
          <a:prstGeom prst="trapezoid">
            <a:avLst/>
          </a:prstGeom>
          <a:solidFill>
            <a:srgbClr val="5C95A6">
              <a:alpha val="75000"/>
            </a:srgbClr>
          </a:solidFill>
          <a:ln w="22225" cap="flat" cmpd="sng" algn="ctr">
            <a:noFill/>
            <a:prstDash val="solid"/>
            <a:miter lim="800000"/>
          </a:ln>
          <a:effectLst/>
          <a:scene3d>
            <a:camera prst="orthographicFront">
              <a:rot lat="0" lon="0" rev="16200000"/>
            </a:camera>
            <a:lightRig rig="threePt" dir="t"/>
          </a:scene3d>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013" b="0" i="0" u="none" strike="noStrike" kern="0" cap="none" spc="0" normalizeH="0" baseline="0" noProof="0">
              <a:ln>
                <a:noFill/>
              </a:ln>
              <a:solidFill>
                <a:srgbClr val="FFFFFF"/>
              </a:solidFill>
              <a:effectLst/>
              <a:uLnTx/>
              <a:uFillTx/>
              <a:latin typeface="Arial" panose="020B0604020202020204"/>
              <a:ea typeface="ヒラギノ角ゴ Pro W3" charset="-128"/>
              <a:cs typeface="+mn-cs"/>
            </a:endParaRPr>
          </a:p>
        </p:txBody>
      </p:sp>
      <p:sp>
        <p:nvSpPr>
          <p:cNvPr id="57" name="Likbent triangel 2">
            <a:extLst>
              <a:ext uri="{FF2B5EF4-FFF2-40B4-BE49-F238E27FC236}">
                <a16:creationId xmlns:a16="http://schemas.microsoft.com/office/drawing/2014/main" id="{4D2FA01B-8025-3245-BC22-0E6786FE125E}"/>
              </a:ext>
            </a:extLst>
          </p:cNvPr>
          <p:cNvSpPr/>
          <p:nvPr/>
        </p:nvSpPr>
        <p:spPr>
          <a:xfrm rot="5400000">
            <a:off x="6673497" y="2464275"/>
            <a:ext cx="688086" cy="1352545"/>
          </a:xfrm>
          <a:prstGeom prst="triangle">
            <a:avLst/>
          </a:prstGeom>
          <a:solidFill>
            <a:srgbClr val="5C95A6">
              <a:alpha val="85000"/>
            </a:srgb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013" b="0" i="0" u="none" strike="noStrike" kern="0" cap="none" spc="0" normalizeH="0" baseline="0" noProof="0">
              <a:ln>
                <a:noFill/>
              </a:ln>
              <a:solidFill>
                <a:srgbClr val="FFFFFF"/>
              </a:solidFill>
              <a:effectLst/>
              <a:uLnTx/>
              <a:uFillTx/>
              <a:latin typeface="Arial" panose="020B0604020202020204"/>
              <a:ea typeface="ヒラギノ角ゴ Pro W3" charset="-128"/>
              <a:cs typeface="+mn-cs"/>
            </a:endParaRPr>
          </a:p>
        </p:txBody>
      </p:sp>
      <p:sp>
        <p:nvSpPr>
          <p:cNvPr id="58" name="textruta 57">
            <a:extLst>
              <a:ext uri="{FF2B5EF4-FFF2-40B4-BE49-F238E27FC236}">
                <a16:creationId xmlns:a16="http://schemas.microsoft.com/office/drawing/2014/main" id="{461B7AF2-62E6-304D-8D2E-148EDC96D426}"/>
              </a:ext>
            </a:extLst>
          </p:cNvPr>
          <p:cNvSpPr txBox="1"/>
          <p:nvPr/>
        </p:nvSpPr>
        <p:spPr>
          <a:xfrm>
            <a:off x="4931435" y="2995977"/>
            <a:ext cx="1421380"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sz="1100" b="0" i="0" u="none" strike="noStrike" kern="0" cap="none" spc="0" normalizeH="0" noProof="0" dirty="0">
                <a:ln>
                  <a:noFill/>
                </a:ln>
                <a:solidFill>
                  <a:srgbClr val="FFFFFF"/>
                </a:solidFill>
                <a:effectLst/>
                <a:uLnTx/>
                <a:uFillTx/>
                <a:latin typeface="Arial" panose="020B0604020202020204"/>
                <a:ea typeface="ヒラギノ角ゴ Pro W3" charset="-128"/>
                <a:cs typeface="+mn-cs"/>
              </a:rPr>
              <a:t>BROKEN LEG</a:t>
            </a:r>
          </a:p>
        </p:txBody>
      </p:sp>
      <p:sp>
        <p:nvSpPr>
          <p:cNvPr id="59" name="textruta 58">
            <a:extLst>
              <a:ext uri="{FF2B5EF4-FFF2-40B4-BE49-F238E27FC236}">
                <a16:creationId xmlns:a16="http://schemas.microsoft.com/office/drawing/2014/main" id="{FC068AD4-B784-6B49-84DA-124292BC3688}"/>
              </a:ext>
            </a:extLst>
          </p:cNvPr>
          <p:cNvSpPr txBox="1"/>
          <p:nvPr/>
        </p:nvSpPr>
        <p:spPr>
          <a:xfrm>
            <a:off x="3412320" y="3004544"/>
            <a:ext cx="1499631"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sz="1100" b="0" i="0" u="none" strike="noStrike" kern="0" cap="none" spc="0" normalizeH="0" noProof="0" dirty="0">
                <a:ln>
                  <a:noFill/>
                </a:ln>
                <a:solidFill>
                  <a:srgbClr val="FFFFFF"/>
                </a:solidFill>
                <a:effectLst/>
                <a:uLnTx/>
                <a:uFillTx/>
                <a:latin typeface="Arial" panose="020B0604020202020204"/>
                <a:ea typeface="ヒラギノ角ゴ Pro W3" charset="-128"/>
                <a:cs typeface="+mn-cs"/>
              </a:rPr>
              <a:t>INFECTIONS</a:t>
            </a:r>
          </a:p>
        </p:txBody>
      </p:sp>
      <p:sp>
        <p:nvSpPr>
          <p:cNvPr id="60" name="textruta 59">
            <a:extLst>
              <a:ext uri="{FF2B5EF4-FFF2-40B4-BE49-F238E27FC236}">
                <a16:creationId xmlns:a16="http://schemas.microsoft.com/office/drawing/2014/main" id="{29B15CAB-5811-A341-976D-753D099217C2}"/>
              </a:ext>
            </a:extLst>
          </p:cNvPr>
          <p:cNvSpPr txBox="1"/>
          <p:nvPr/>
        </p:nvSpPr>
        <p:spPr>
          <a:xfrm>
            <a:off x="1171981" y="2993106"/>
            <a:ext cx="1434618"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sz="1100" b="0" i="0" u="none" strike="noStrike" kern="0" cap="none" spc="0" normalizeH="0" noProof="0" dirty="0">
                <a:ln>
                  <a:noFill/>
                </a:ln>
                <a:solidFill>
                  <a:srgbClr val="FFFFFF"/>
                </a:solidFill>
                <a:effectLst/>
                <a:uLnTx/>
                <a:uFillTx/>
                <a:latin typeface="Arial" panose="020B0604020202020204"/>
                <a:ea typeface="ヒラギノ角ゴ Pro W3" charset="-128"/>
                <a:cs typeface="+mn-cs"/>
              </a:rPr>
              <a:t>LIVING CONDITIONS</a:t>
            </a:r>
          </a:p>
        </p:txBody>
      </p:sp>
      <p:sp>
        <p:nvSpPr>
          <p:cNvPr id="61" name="textruta 60">
            <a:extLst>
              <a:ext uri="{FF2B5EF4-FFF2-40B4-BE49-F238E27FC236}">
                <a16:creationId xmlns:a16="http://schemas.microsoft.com/office/drawing/2014/main" id="{923EBB22-066F-1A41-BE50-F9495E979418}"/>
              </a:ext>
            </a:extLst>
          </p:cNvPr>
          <p:cNvSpPr txBox="1"/>
          <p:nvPr/>
        </p:nvSpPr>
        <p:spPr>
          <a:xfrm>
            <a:off x="6304260" y="2899443"/>
            <a:ext cx="1756295"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sz="1100" b="0" i="0" u="none" strike="noStrike" kern="0" cap="none" spc="0" normalizeH="0" noProof="0" dirty="0">
                <a:ln>
                  <a:noFill/>
                </a:ln>
                <a:solidFill>
                  <a:srgbClr val="FFFFFF"/>
                </a:solidFill>
                <a:effectLst/>
                <a:uLnTx/>
                <a:uFillTx/>
                <a:latin typeface="Arial" panose="020B0604020202020204"/>
                <a:ea typeface="ヒラギノ角ゴ Pro W3" charset="-128"/>
                <a:cs typeface="+mn-cs"/>
              </a:rPr>
              <a:t>HEART</a:t>
            </a:r>
            <a:br>
              <a:rPr kumimoji="0" lang="sv-SE" sz="1100" b="0" i="0" u="none" strike="noStrike" kern="0" cap="none" spc="0" normalizeH="0" baseline="0" noProof="0" dirty="0">
                <a:ln>
                  <a:noFill/>
                </a:ln>
                <a:solidFill>
                  <a:srgbClr val="FFFFFF"/>
                </a:solidFill>
                <a:effectLst/>
                <a:uLnTx/>
                <a:uFillTx/>
                <a:latin typeface="Arial" panose="020B0604020202020204"/>
                <a:ea typeface="ヒラギノ角ゴ Pro W3" charset="-128"/>
                <a:cs typeface="+mn-cs"/>
              </a:rPr>
            </a:br>
            <a:r>
              <a:rPr lang="en" sz="1100" b="0" i="0" u="none" strike="noStrike" kern="0" cap="none" spc="0" normalizeH="0" noProof="0" dirty="0">
                <a:ln>
                  <a:noFill/>
                </a:ln>
                <a:solidFill>
                  <a:srgbClr val="FFFFFF"/>
                </a:solidFill>
                <a:effectLst/>
                <a:uLnTx/>
                <a:uFillTx/>
                <a:latin typeface="Arial" panose="020B0604020202020204"/>
                <a:ea typeface="ヒラギノ角ゴ Pro W3" charset="-128"/>
                <a:cs typeface="+mn-cs"/>
              </a:rPr>
              <a:t>PROBLEMS</a:t>
            </a:r>
          </a:p>
        </p:txBody>
      </p:sp>
      <p:sp>
        <p:nvSpPr>
          <p:cNvPr id="62" name="Likbent triangel 17">
            <a:extLst>
              <a:ext uri="{FF2B5EF4-FFF2-40B4-BE49-F238E27FC236}">
                <a16:creationId xmlns:a16="http://schemas.microsoft.com/office/drawing/2014/main" id="{574BF0AD-68A4-B64A-A6F8-A47012D6F59C}"/>
              </a:ext>
            </a:extLst>
          </p:cNvPr>
          <p:cNvSpPr/>
          <p:nvPr/>
        </p:nvSpPr>
        <p:spPr>
          <a:xfrm rot="5400000">
            <a:off x="2794348" y="1552867"/>
            <a:ext cx="3199961" cy="6570394"/>
          </a:xfrm>
          <a:prstGeom prst="triangle">
            <a:avLst/>
          </a:prstGeom>
          <a:solidFill>
            <a:srgbClr val="5C95A6"/>
          </a:solidFill>
          <a:ln w="12700" cap="flat" cmpd="sng" algn="ctr">
            <a:noFill/>
            <a:prstDash val="solid"/>
            <a:miter lim="800000"/>
          </a:ln>
          <a:effectLst/>
          <a:scene3d>
            <a:camera prst="orthographicFront">
              <a:rot lat="0" lon="0" rev="10800000"/>
            </a:camera>
            <a:lightRig rig="threePt" dir="t"/>
          </a:scene3d>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013" b="0" i="0" u="none" strike="noStrike" kern="0" cap="none" spc="0" normalizeH="0" baseline="0" noProof="0" dirty="0">
              <a:ln>
                <a:noFill/>
              </a:ln>
              <a:solidFill>
                <a:srgbClr val="FFFFFF"/>
              </a:solidFill>
              <a:effectLst/>
              <a:uLnTx/>
              <a:uFillTx/>
              <a:latin typeface="Arial" panose="020B0604020202020204"/>
              <a:ea typeface="ヒラギノ角ゴ Pro W3" charset="-128"/>
              <a:cs typeface="+mn-cs"/>
            </a:endParaRPr>
          </a:p>
        </p:txBody>
      </p:sp>
      <p:sp>
        <p:nvSpPr>
          <p:cNvPr id="63" name="textruta 62">
            <a:extLst>
              <a:ext uri="{FF2B5EF4-FFF2-40B4-BE49-F238E27FC236}">
                <a16:creationId xmlns:a16="http://schemas.microsoft.com/office/drawing/2014/main" id="{DAF921E2-9F32-6F40-83AF-F77F48911922}"/>
              </a:ext>
            </a:extLst>
          </p:cNvPr>
          <p:cNvSpPr txBox="1"/>
          <p:nvPr/>
        </p:nvSpPr>
        <p:spPr>
          <a:xfrm>
            <a:off x="6332965" y="4595922"/>
            <a:ext cx="1421791"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sz="1100" b="0" i="0" u="none" strike="noStrike" kern="0" cap="none" spc="0" normalizeH="0" noProof="0" dirty="0">
                <a:ln>
                  <a:noFill/>
                </a:ln>
                <a:solidFill>
                  <a:srgbClr val="FFFFFF"/>
                </a:solidFill>
                <a:effectLst/>
                <a:uLnTx/>
                <a:uFillTx/>
                <a:latin typeface="Arial" panose="020B0604020202020204"/>
                <a:ea typeface="ヒラギノ角ゴ Pro W3" charset="-128"/>
                <a:cs typeface="+mn-cs"/>
              </a:rPr>
              <a:t>BIGGEST COST</a:t>
            </a:r>
          </a:p>
        </p:txBody>
      </p:sp>
      <p:cxnSp>
        <p:nvCxnSpPr>
          <p:cNvPr id="64" name="Rak 63">
            <a:extLst>
              <a:ext uri="{FF2B5EF4-FFF2-40B4-BE49-F238E27FC236}">
                <a16:creationId xmlns:a16="http://schemas.microsoft.com/office/drawing/2014/main" id="{F9415054-665C-824E-A782-814AB490052D}"/>
              </a:ext>
            </a:extLst>
          </p:cNvPr>
          <p:cNvCxnSpPr>
            <a:cxnSpLocks/>
          </p:cNvCxnSpPr>
          <p:nvPr/>
        </p:nvCxnSpPr>
        <p:spPr>
          <a:xfrm flipH="1">
            <a:off x="6299786" y="3598333"/>
            <a:ext cx="4474" cy="2482569"/>
          </a:xfrm>
          <a:prstGeom prst="line">
            <a:avLst/>
          </a:prstGeom>
          <a:noFill/>
          <a:ln w="12700" cap="flat" cmpd="sng" algn="ctr">
            <a:solidFill>
              <a:srgbClr val="FFFFFF"/>
            </a:solidFill>
            <a:prstDash val="dash"/>
            <a:miter lim="800000"/>
          </a:ln>
          <a:effectLst/>
        </p:spPr>
      </p:cxnSp>
    </p:spTree>
    <p:extLst>
      <p:ext uri="{BB962C8B-B14F-4D97-AF65-F5344CB8AC3E}">
        <p14:creationId xmlns:p14="http://schemas.microsoft.com/office/powerpoint/2010/main" val="3247222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8B4AB70-C4FB-4E59-9946-0F44BE9414B1}"/>
              </a:ext>
            </a:extLst>
          </p:cNvPr>
          <p:cNvSpPr>
            <a:spLocks noGrp="1"/>
          </p:cNvSpPr>
          <p:nvPr>
            <p:ph type="ctrTitle"/>
          </p:nvPr>
        </p:nvSpPr>
        <p:spPr>
          <a:xfrm>
            <a:off x="748279" y="592194"/>
            <a:ext cx="10363200" cy="1470025"/>
          </a:xfrm>
        </p:spPr>
        <p:txBody>
          <a:bodyPr/>
          <a:lstStyle/>
          <a:p>
            <a:r>
              <a:rPr lang="sv-SE" dirty="0"/>
              <a:t>Region Skåne</a:t>
            </a:r>
            <a:br>
              <a:rPr lang="sv-SE" dirty="0"/>
            </a:br>
            <a:r>
              <a:rPr lang="sv-SE" dirty="0" err="1"/>
              <a:t>Climate</a:t>
            </a:r>
            <a:r>
              <a:rPr lang="sv-SE" dirty="0"/>
              <a:t> and </a:t>
            </a:r>
            <a:r>
              <a:rPr lang="sv-SE" dirty="0" err="1"/>
              <a:t>energy</a:t>
            </a:r>
            <a:r>
              <a:rPr lang="sv-SE" dirty="0"/>
              <a:t> </a:t>
            </a:r>
            <a:r>
              <a:rPr lang="sv-SE" dirty="0" err="1"/>
              <a:t>targets</a:t>
            </a:r>
            <a:endParaRPr lang="sv-SE" dirty="0"/>
          </a:p>
        </p:txBody>
      </p:sp>
      <p:sp>
        <p:nvSpPr>
          <p:cNvPr id="3" name="Underrubrik 2">
            <a:extLst>
              <a:ext uri="{FF2B5EF4-FFF2-40B4-BE49-F238E27FC236}">
                <a16:creationId xmlns:a16="http://schemas.microsoft.com/office/drawing/2014/main" id="{C6560FF4-1697-441F-8FEF-3B8E45E2795D}"/>
              </a:ext>
            </a:extLst>
          </p:cNvPr>
          <p:cNvSpPr>
            <a:spLocks noGrp="1"/>
          </p:cNvSpPr>
          <p:nvPr>
            <p:ph type="subTitle" idx="1"/>
          </p:nvPr>
        </p:nvSpPr>
        <p:spPr>
          <a:xfrm>
            <a:off x="719091" y="2247900"/>
            <a:ext cx="10313745" cy="2909292"/>
          </a:xfrm>
        </p:spPr>
        <p:txBody>
          <a:bodyPr/>
          <a:lstStyle/>
          <a:p>
            <a:pPr marL="457200" indent="-457200" algn="l">
              <a:buFont typeface="Arial" panose="020B0604020202020204" pitchFamily="34" charset="0"/>
              <a:buChar char="•"/>
            </a:pPr>
            <a:r>
              <a:rPr lang="en-US" sz="2000" dirty="0"/>
              <a:t>Emissions of nitrous oxide and anesthetic gases will be reduced by 50 percent by the end of 2030 compared with the 2019 level. </a:t>
            </a:r>
          </a:p>
          <a:p>
            <a:pPr marL="457200" indent="-457200" algn="l">
              <a:buFont typeface="Arial" panose="020B0604020202020204" pitchFamily="34" charset="0"/>
              <a:buChar char="•"/>
            </a:pPr>
            <a:r>
              <a:rPr lang="en-US" sz="2000" dirty="0"/>
              <a:t>All purchased district heating and district cooling for Region </a:t>
            </a:r>
            <a:r>
              <a:rPr lang="en-US" sz="2000" dirty="0" err="1"/>
              <a:t>Skåne's</a:t>
            </a:r>
            <a:r>
              <a:rPr lang="en-US" sz="2000" dirty="0"/>
              <a:t> own properties must be fossil fuel free by 2020 and renewable by 2030.</a:t>
            </a:r>
            <a:r>
              <a:rPr lang="sv-SE" sz="2000" dirty="0"/>
              <a:t> </a:t>
            </a:r>
          </a:p>
          <a:p>
            <a:pPr marL="457200" indent="-457200" algn="l">
              <a:buFont typeface="Arial" panose="020B0604020202020204" pitchFamily="34" charset="0"/>
              <a:buChar char="•"/>
            </a:pPr>
            <a:r>
              <a:rPr lang="en-US" sz="2000" dirty="0"/>
              <a:t>By the end of 2030, Region </a:t>
            </a:r>
            <a:r>
              <a:rPr lang="en-US" sz="2000" dirty="0" err="1"/>
              <a:t>Skåne</a:t>
            </a:r>
            <a:r>
              <a:rPr lang="en-US" sz="2000" dirty="0"/>
              <a:t> will have 100 percent fossil fuel-free land transport under its own and external auspices when performing transport services for Region </a:t>
            </a:r>
            <a:r>
              <a:rPr lang="en-US" sz="2000" dirty="0" err="1"/>
              <a:t>Skåne</a:t>
            </a:r>
            <a:r>
              <a:rPr lang="en-US" sz="2000" dirty="0"/>
              <a:t>.</a:t>
            </a:r>
            <a:endParaRPr lang="sv-SE" sz="2000" dirty="0"/>
          </a:p>
          <a:p>
            <a:pPr marL="457200" indent="-457200" algn="l">
              <a:buFont typeface="Arial" panose="020B0604020202020204" pitchFamily="34" charset="0"/>
              <a:buChar char="•"/>
            </a:pPr>
            <a:r>
              <a:rPr lang="en-US" sz="2000" dirty="0"/>
              <a:t>In 2025, Region </a:t>
            </a:r>
            <a:r>
              <a:rPr lang="en-US" sz="2000" dirty="0" err="1"/>
              <a:t>Skåne's</a:t>
            </a:r>
            <a:r>
              <a:rPr lang="en-US" sz="2000" dirty="0"/>
              <a:t> energy use in owner-occupied properties will be </a:t>
            </a:r>
            <a:br>
              <a:rPr lang="en-US" sz="2000" dirty="0"/>
            </a:br>
            <a:r>
              <a:rPr lang="en-US" sz="2000" dirty="0"/>
              <a:t>190 kWh / m2</a:t>
            </a:r>
            <a:endParaRPr lang="sv-SE" sz="2000" dirty="0"/>
          </a:p>
        </p:txBody>
      </p:sp>
      <p:grpSp>
        <p:nvGrpSpPr>
          <p:cNvPr id="7" name="Grupp 6" descr="Logotyp för Region Skåne">
            <a:extLst>
              <a:ext uri="{FF2B5EF4-FFF2-40B4-BE49-F238E27FC236}">
                <a16:creationId xmlns:a16="http://schemas.microsoft.com/office/drawing/2014/main" id="{91745122-F1F4-406D-9915-564572F96D66}"/>
              </a:ext>
            </a:extLst>
          </p:cNvPr>
          <p:cNvGrpSpPr/>
          <p:nvPr/>
        </p:nvGrpSpPr>
        <p:grpSpPr>
          <a:xfrm>
            <a:off x="11032836" y="5830454"/>
            <a:ext cx="949036" cy="894773"/>
            <a:chOff x="11032836" y="5830454"/>
            <a:chExt cx="949036" cy="894773"/>
          </a:xfrm>
        </p:grpSpPr>
        <p:sp>
          <p:nvSpPr>
            <p:cNvPr id="5" name="Ellips 4">
              <a:extLst>
                <a:ext uri="{FF2B5EF4-FFF2-40B4-BE49-F238E27FC236}">
                  <a16:creationId xmlns:a16="http://schemas.microsoft.com/office/drawing/2014/main" id="{3ECB80DB-3FDA-4623-8036-F3FCA8671E06}"/>
                </a:ext>
              </a:extLst>
            </p:cNvPr>
            <p:cNvSpPr/>
            <p:nvPr/>
          </p:nvSpPr>
          <p:spPr>
            <a:xfrm>
              <a:off x="11032836" y="5830454"/>
              <a:ext cx="949036" cy="8947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v-S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Bildobjekt 3">
              <a:extLst>
                <a:ext uri="{FF2B5EF4-FFF2-40B4-BE49-F238E27FC236}">
                  <a16:creationId xmlns:a16="http://schemas.microsoft.com/office/drawing/2014/main" id="{35749E1A-28CA-42F2-B71A-7D8DF071C13E}"/>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11479" y="5848346"/>
              <a:ext cx="746613" cy="691200"/>
            </a:xfrm>
            <a:prstGeom prst="rect">
              <a:avLst/>
            </a:prstGeom>
          </p:spPr>
        </p:pic>
      </p:grpSp>
      <p:sp>
        <p:nvSpPr>
          <p:cNvPr id="6" name="Rectangle 1">
            <a:extLst>
              <a:ext uri="{FF2B5EF4-FFF2-40B4-BE49-F238E27FC236}">
                <a16:creationId xmlns:a16="http://schemas.microsoft.com/office/drawing/2014/main" id="{C1CF4C14-7E76-51F6-4D7D-1830E4E9E450}"/>
              </a:ext>
            </a:extLst>
          </p:cNvPr>
          <p:cNvSpPr>
            <a:spLocks noChangeArrowheads="1"/>
          </p:cNvSpPr>
          <p:nvPr/>
        </p:nvSpPr>
        <p:spPr bwMode="auto">
          <a:xfrm>
            <a:off x="0" y="102920"/>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sv-SE" altLang="sv-S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96780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p 7">
            <a:extLst>
              <a:ext uri="{FF2B5EF4-FFF2-40B4-BE49-F238E27FC236}">
                <a16:creationId xmlns:a16="http://schemas.microsoft.com/office/drawing/2014/main" id="{DABC5D67-FE8D-484D-8A32-B0A4D7850816}"/>
              </a:ext>
              <a:ext uri="{C183D7F6-B498-43B3-948B-1728B52AA6E4}">
                <adec:decorative xmlns:adec="http://schemas.microsoft.com/office/drawing/2017/decorative" val="1"/>
              </a:ext>
            </a:extLst>
          </p:cNvPr>
          <p:cNvGrpSpPr/>
          <p:nvPr/>
        </p:nvGrpSpPr>
        <p:grpSpPr>
          <a:xfrm>
            <a:off x="616701" y="1199143"/>
            <a:ext cx="1357460" cy="1357460"/>
            <a:chOff x="2856534" y="2744101"/>
            <a:chExt cx="1357460" cy="1357460"/>
          </a:xfrm>
        </p:grpSpPr>
        <p:sp>
          <p:nvSpPr>
            <p:cNvPr id="9" name="Ellips 8">
              <a:extLst>
                <a:ext uri="{FF2B5EF4-FFF2-40B4-BE49-F238E27FC236}">
                  <a16:creationId xmlns:a16="http://schemas.microsoft.com/office/drawing/2014/main" id="{944B508F-8B4F-B144-B566-9E028D6DAF0B}"/>
                </a:ext>
              </a:extLst>
            </p:cNvPr>
            <p:cNvSpPr/>
            <p:nvPr/>
          </p:nvSpPr>
          <p:spPr>
            <a:xfrm>
              <a:off x="2856534" y="2744101"/>
              <a:ext cx="1357460" cy="1357460"/>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1"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10" name="Bild 9">
              <a:extLst>
                <a:ext uri="{FF2B5EF4-FFF2-40B4-BE49-F238E27FC236}">
                  <a16:creationId xmlns:a16="http://schemas.microsoft.com/office/drawing/2014/main" id="{9D76DD6B-8EF8-D642-A049-0B30744D41AB}"/>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2496" t="2496" r="2496" b="2496"/>
            <a:stretch/>
          </p:blipFill>
          <p:spPr>
            <a:xfrm>
              <a:off x="3089158" y="2983447"/>
              <a:ext cx="884570" cy="874801"/>
            </a:xfrm>
            <a:prstGeom prst="rect">
              <a:avLst/>
            </a:prstGeom>
          </p:spPr>
        </p:pic>
      </p:grpSp>
      <p:pic>
        <p:nvPicPr>
          <p:cNvPr id="12" name="Platshållare för bild 11" descr="En bild som visar person i forskningsmiljö&#10;&#10;Automatiskt genererad beskrivning">
            <a:extLst>
              <a:ext uri="{FF2B5EF4-FFF2-40B4-BE49-F238E27FC236}">
                <a16:creationId xmlns:a16="http://schemas.microsoft.com/office/drawing/2014/main" id="{341B2C6C-2FCB-884D-BFEC-6202874EF829}"/>
              </a:ext>
            </a:extLst>
          </p:cNvPr>
          <p:cNvPicPr>
            <a:picLocks noGrp="1" noChangeAspect="1"/>
          </p:cNvPicPr>
          <p:nvPr>
            <p:ph type="pic" sz="quarter" idx="22"/>
          </p:nvPr>
        </p:nvPicPr>
        <p:blipFill rotWithShape="1">
          <a:blip r:embed="rId5" cstate="screen">
            <a:extLst>
              <a:ext uri="{28A0092B-C50C-407E-A947-70E740481C1C}">
                <a14:useLocalDpi xmlns:a14="http://schemas.microsoft.com/office/drawing/2010/main"/>
              </a:ext>
            </a:extLst>
          </a:blip>
          <a:srcRect r="-52"/>
          <a:stretch/>
        </p:blipFill>
        <p:spPr>
          <a:xfrm>
            <a:off x="2351088" y="0"/>
            <a:ext cx="9846078" cy="3430800"/>
          </a:xfrm>
        </p:spPr>
      </p:pic>
      <p:sp>
        <p:nvSpPr>
          <p:cNvPr id="3" name="Underrubrik 2">
            <a:extLst>
              <a:ext uri="{FF2B5EF4-FFF2-40B4-BE49-F238E27FC236}">
                <a16:creationId xmlns:a16="http://schemas.microsoft.com/office/drawing/2014/main" id="{8BAD6DF0-E3BA-4646-AA7B-B24982C93D6D}"/>
              </a:ext>
            </a:extLst>
          </p:cNvPr>
          <p:cNvSpPr>
            <a:spLocks noGrp="1"/>
          </p:cNvSpPr>
          <p:nvPr>
            <p:ph type="subTitle" idx="1"/>
          </p:nvPr>
        </p:nvSpPr>
        <p:spPr>
          <a:xfrm>
            <a:off x="4224336" y="5003368"/>
            <a:ext cx="5781511" cy="1861329"/>
          </a:xfrm>
        </p:spPr>
        <p:txBody>
          <a:bodyPr vert="horz" wrap="square" lIns="0" tIns="108000" rIns="0" bIns="0" rtlCol="0" anchor="t">
            <a:spAutoFit/>
          </a:bodyPr>
          <a:lstStyle/>
          <a:p>
            <a:pPr marL="285750" indent="-285750">
              <a:buFont typeface="Arial" panose="020B0604020202020204" pitchFamily="34" charset="0"/>
              <a:buChar char="•"/>
            </a:pPr>
            <a:r>
              <a:rPr lang="en-GB" dirty="0"/>
              <a:t>The 2021 ‘Regional Innovation Scoreboard’ ranked </a:t>
            </a:r>
            <a:r>
              <a:rPr lang="en-GB" dirty="0" err="1"/>
              <a:t>Skåne</a:t>
            </a:r>
            <a:r>
              <a:rPr lang="en-GB" dirty="0"/>
              <a:t> overall as the 9</a:t>
            </a:r>
            <a:r>
              <a:rPr lang="en-GB" baseline="30000" dirty="0"/>
              <a:t>th</a:t>
            </a:r>
            <a:r>
              <a:rPr lang="en-GB" dirty="0"/>
              <a:t> most innovative region in the EU</a:t>
            </a:r>
          </a:p>
          <a:p>
            <a:pPr marL="285750" indent="-285750">
              <a:buFont typeface="Arial" panose="020B0604020202020204" pitchFamily="34" charset="0"/>
              <a:buChar char="•"/>
            </a:pPr>
            <a:r>
              <a:rPr lang="en-GB" dirty="0"/>
              <a:t>The region is home to world-leading technology companies, well-known start-up companies, and ground-breaking research. </a:t>
            </a:r>
          </a:p>
          <a:p>
            <a:pPr marL="285750" indent="-285750">
              <a:buFont typeface="Arial" panose="020B0604020202020204" pitchFamily="34" charset="0"/>
              <a:buChar char="•"/>
            </a:pPr>
            <a:endParaRPr lang="en-GB" dirty="0"/>
          </a:p>
        </p:txBody>
      </p:sp>
      <p:sp>
        <p:nvSpPr>
          <p:cNvPr id="4" name="Rubrik 3">
            <a:extLst>
              <a:ext uri="{FF2B5EF4-FFF2-40B4-BE49-F238E27FC236}">
                <a16:creationId xmlns:a16="http://schemas.microsoft.com/office/drawing/2014/main" id="{D3B89F72-9AB8-A041-AC60-E5CB57CCEBFC}"/>
              </a:ext>
            </a:extLst>
          </p:cNvPr>
          <p:cNvSpPr>
            <a:spLocks noGrp="1"/>
          </p:cNvSpPr>
          <p:nvPr>
            <p:ph type="ctrTitle"/>
          </p:nvPr>
        </p:nvSpPr>
        <p:spPr>
          <a:xfrm>
            <a:off x="4224338" y="3752634"/>
            <a:ext cx="5554160" cy="1246495"/>
          </a:xfrm>
        </p:spPr>
        <p:txBody>
          <a:bodyPr/>
          <a:lstStyle/>
          <a:p>
            <a:r>
              <a:rPr lang="en-GB" dirty="0" err="1"/>
              <a:t>Skåne</a:t>
            </a:r>
            <a:r>
              <a:rPr lang="en-GB" dirty="0"/>
              <a:t> is an </a:t>
            </a:r>
            <a:br>
              <a:rPr lang="en-GB" dirty="0"/>
            </a:br>
            <a:r>
              <a:rPr lang="en-GB" dirty="0"/>
              <a:t>innovation leader</a:t>
            </a:r>
          </a:p>
        </p:txBody>
      </p:sp>
      <p:sp>
        <p:nvSpPr>
          <p:cNvPr id="6" name="Platshållare för bildnummer 5" descr="Sidnummer">
            <a:extLst>
              <a:ext uri="{FF2B5EF4-FFF2-40B4-BE49-F238E27FC236}">
                <a16:creationId xmlns:a16="http://schemas.microsoft.com/office/drawing/2014/main" id="{D427650D-51D4-ED4B-AD7F-E6BAA26838FC}"/>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1E69EDB-085D-3646-A64D-879957A4B620}" type="slidenum">
              <a:rPr kumimoji="0" lang="sv-SE" sz="1000" b="0" i="0" u="none" strike="noStrike" kern="1200" cap="none" spc="0" normalizeH="0" baseline="0" noProof="0" smtClean="0">
                <a:ln>
                  <a:noFill/>
                </a:ln>
                <a:solidFill>
                  <a:srgbClr val="FFFFFF"/>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15</a:t>
            </a:fld>
            <a:endParaRPr kumimoji="0" lang="sv-SE" sz="1000" b="0" i="0" u="none" strike="noStrike" kern="1200" cap="none" spc="0" normalizeH="0" baseline="0" noProof="0" dirty="0">
              <a:ln>
                <a:noFill/>
              </a:ln>
              <a:solidFill>
                <a:srgbClr val="FFFFFF"/>
              </a:solidFill>
              <a:effectLst/>
              <a:uLnTx/>
              <a:uFillTx/>
              <a:latin typeface="Calibri" panose="020F0502020204030204" pitchFamily="34" charset="0"/>
              <a:ea typeface="+mn-ea"/>
              <a:cs typeface="Calibri" panose="020F0502020204030204" pitchFamily="34" charset="0"/>
            </a:endParaRPr>
          </a:p>
        </p:txBody>
      </p:sp>
      <p:sp>
        <p:nvSpPr>
          <p:cNvPr id="7" name="Platshållare för text 6">
            <a:extLst>
              <a:ext uri="{FF2B5EF4-FFF2-40B4-BE49-F238E27FC236}">
                <a16:creationId xmlns:a16="http://schemas.microsoft.com/office/drawing/2014/main" id="{35E4AC62-ACD1-6A4A-8EB9-27D62AAC1465}"/>
              </a:ext>
            </a:extLst>
          </p:cNvPr>
          <p:cNvSpPr>
            <a:spLocks noGrp="1"/>
          </p:cNvSpPr>
          <p:nvPr>
            <p:ph type="body" sz="quarter" idx="23"/>
          </p:nvPr>
        </p:nvSpPr>
        <p:spPr/>
        <p:txBody>
          <a:bodyPr/>
          <a:lstStyle/>
          <a:p>
            <a:r>
              <a:rPr lang="sv-SE" dirty="0"/>
              <a:t>Photo: </a:t>
            </a:r>
            <a:r>
              <a:rPr lang="sv-SE" dirty="0" err="1"/>
              <a:t>Apelöga</a:t>
            </a:r>
            <a:endParaRPr lang="sv-SE" dirty="0"/>
          </a:p>
        </p:txBody>
      </p:sp>
    </p:spTree>
    <p:extLst>
      <p:ext uri="{BB962C8B-B14F-4D97-AF65-F5344CB8AC3E}">
        <p14:creationId xmlns:p14="http://schemas.microsoft.com/office/powerpoint/2010/main" val="36859234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nummer 1" descr="Sidnummer">
            <a:extLst>
              <a:ext uri="{FF2B5EF4-FFF2-40B4-BE49-F238E27FC236}">
                <a16:creationId xmlns:a16="http://schemas.microsoft.com/office/drawing/2014/main" id="{FD51E884-3915-3341-B9EE-9DF94F231CA3}"/>
              </a:ext>
            </a:extLst>
          </p:cNvPr>
          <p:cNvSpPr>
            <a:spLocks noGrp="1"/>
          </p:cNvSpPr>
          <p:nvPr>
            <p:ph type="sldNum" sz="quarter" idx="4"/>
          </p:nvPr>
        </p:nvSpPr>
        <p:spPr/>
        <p:txBody>
          <a:bodyPr lIns="46800" tIns="46800" rIns="46800" bIns="45720"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a:pPr>
            <a:fld id="{C1E69EDB-085D-3646-A64D-879957A4B620}" type="slidenum">
              <a:rPr kumimoji="0" lang="sv-SE" sz="1000" b="0" i="0" u="none" strike="noStrike" kern="1200" cap="none" spc="0" normalizeH="0" baseline="0" noProof="0" smtClean="0">
                <a:ln>
                  <a:noFill/>
                </a:ln>
                <a:solidFill>
                  <a:srgbClr val="FFFFFF"/>
                </a:solidFill>
                <a:effectLst/>
                <a:uLnTx/>
                <a:uFillTx/>
                <a:latin typeface="Calibri" panose="020F0502020204030204" pitchFamily="34" charset="0"/>
                <a:ea typeface="+mn-ea"/>
                <a:cs typeface="Calibri" panose="020F050202020403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sv-SE" sz="100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endParaRPr>
          </a:p>
        </p:txBody>
      </p:sp>
      <p:sp>
        <p:nvSpPr>
          <p:cNvPr id="3" name="Rubrik 2">
            <a:extLst>
              <a:ext uri="{FF2B5EF4-FFF2-40B4-BE49-F238E27FC236}">
                <a16:creationId xmlns:a16="http://schemas.microsoft.com/office/drawing/2014/main" id="{BA190F6C-3326-134C-8713-4AFB08C41AEF}"/>
              </a:ext>
            </a:extLst>
          </p:cNvPr>
          <p:cNvSpPr>
            <a:spLocks noGrp="1"/>
          </p:cNvSpPr>
          <p:nvPr>
            <p:ph type="title"/>
          </p:nvPr>
        </p:nvSpPr>
        <p:spPr>
          <a:xfrm>
            <a:off x="0" y="343000"/>
            <a:ext cx="4143873" cy="588605"/>
          </a:xfrm>
        </p:spPr>
        <p:txBody>
          <a:bodyPr/>
          <a:lstStyle/>
          <a:p>
            <a:r>
              <a:rPr lang="sv-SE" dirty="0"/>
              <a:t>Focus areas in Skåne</a:t>
            </a:r>
          </a:p>
        </p:txBody>
      </p:sp>
      <p:pic>
        <p:nvPicPr>
          <p:cNvPr id="4" name="Bild 4" descr="Bild som visar skånes styrkeområden &#10;Tech&#10;Life science&#10;Food&#10;Smart sustainable cities&#10;Advanced materials and manufacturing industry">
            <a:extLst>
              <a:ext uri="{FF2B5EF4-FFF2-40B4-BE49-F238E27FC236}">
                <a16:creationId xmlns:a16="http://schemas.microsoft.com/office/drawing/2014/main" id="{EC014E08-F0B9-4887-8FF7-72B0129BEC2A}"/>
              </a:ext>
            </a:extLst>
          </p:cNvPr>
          <p:cNvPicPr>
            <a:picLocks noChangeAspect="1"/>
          </p:cNvPicPr>
          <p:nvPr/>
        </p:nvPicPr>
        <p:blipFill>
          <a:blip r:embed="rId3"/>
          <a:stretch>
            <a:fillRect/>
          </a:stretch>
        </p:blipFill>
        <p:spPr>
          <a:xfrm>
            <a:off x="3806890" y="848091"/>
            <a:ext cx="5114730" cy="5519492"/>
          </a:xfrm>
          <a:prstGeom prst="rect">
            <a:avLst/>
          </a:prstGeom>
        </p:spPr>
      </p:pic>
    </p:spTree>
    <p:extLst>
      <p:ext uri="{BB962C8B-B14F-4D97-AF65-F5344CB8AC3E}">
        <p14:creationId xmlns:p14="http://schemas.microsoft.com/office/powerpoint/2010/main" val="40069009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bildnummer 4">
            <a:extLst>
              <a:ext uri="{FF2B5EF4-FFF2-40B4-BE49-F238E27FC236}">
                <a16:creationId xmlns:a16="http://schemas.microsoft.com/office/drawing/2014/main" id="{216B09CB-7C49-5C49-8A64-FAD881697F8B}"/>
              </a:ext>
            </a:extLst>
          </p:cNvPr>
          <p:cNvSpPr>
            <a:spLocks noGrp="1"/>
          </p:cNvSpPr>
          <p:nvPr>
            <p:ph type="sldNum" sz="quarter" idx="4"/>
          </p:nvPr>
        </p:nvSpPr>
        <p:spPr/>
        <p:txBody>
          <a:bodyPr lIns="46800" tIns="45720" rIns="46800" bIns="45720"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a:pPr>
            <a:fld id="{C1E69EDB-085D-3646-A64D-879957A4B620}" type="slidenum">
              <a:rPr kumimoji="0" lang="sv-SE" sz="1000" b="0" i="0" u="none" strike="noStrike" kern="1200" cap="none" spc="0" normalizeH="0" baseline="0" noProof="0" dirty="0" smtClean="0">
                <a:ln>
                  <a:noFill/>
                </a:ln>
                <a:solidFill>
                  <a:srgbClr val="FFFFFF"/>
                </a:solidFill>
                <a:effectLst/>
                <a:uLnTx/>
                <a:uFillTx/>
                <a:latin typeface="Calibri"/>
                <a:ea typeface="+mn-ea"/>
                <a:cs typeface="Calibri"/>
              </a:rPr>
              <a:pPr marL="0" marR="0" lvl="0" indent="0" algn="ctr" defTabSz="914400" rtl="0" eaLnBrk="1" fontAlgn="auto" latinLnBrk="0" hangingPunct="1">
                <a:lnSpc>
                  <a:spcPct val="100000"/>
                </a:lnSpc>
                <a:spcBef>
                  <a:spcPts val="0"/>
                </a:spcBef>
                <a:spcAft>
                  <a:spcPts val="0"/>
                </a:spcAft>
                <a:buClrTx/>
                <a:buSzTx/>
                <a:buFontTx/>
                <a:buNone/>
                <a:tabLst/>
                <a:defRPr/>
              </a:pPr>
              <a:t>17</a:t>
            </a:fld>
            <a:endParaRPr kumimoji="0" lang="sv-SE" sz="1000" b="0" i="0" u="none" strike="noStrike" kern="1200" cap="none" spc="0" normalizeH="0" baseline="0" noProof="0">
              <a:ln>
                <a:noFill/>
              </a:ln>
              <a:solidFill>
                <a:srgbClr val="FFFFFF"/>
              </a:solidFill>
              <a:effectLst/>
              <a:uLnTx/>
              <a:uFillTx/>
              <a:latin typeface="Calibri"/>
              <a:ea typeface="+mn-ea"/>
              <a:cs typeface="Calibri"/>
            </a:endParaRPr>
          </a:p>
        </p:txBody>
      </p:sp>
      <p:sp>
        <p:nvSpPr>
          <p:cNvPr id="3" name="Underrubrik 2">
            <a:extLst>
              <a:ext uri="{FF2B5EF4-FFF2-40B4-BE49-F238E27FC236}">
                <a16:creationId xmlns:a16="http://schemas.microsoft.com/office/drawing/2014/main" id="{094F9B8F-2B8C-B147-8D9A-5BFDA02AC674}"/>
              </a:ext>
            </a:extLst>
          </p:cNvPr>
          <p:cNvSpPr>
            <a:spLocks noGrp="1"/>
          </p:cNvSpPr>
          <p:nvPr>
            <p:ph type="subTitle" idx="1"/>
          </p:nvPr>
        </p:nvSpPr>
        <p:spPr>
          <a:xfrm>
            <a:off x="6531168" y="1800133"/>
            <a:ext cx="5193472" cy="3852644"/>
          </a:xfrm>
        </p:spPr>
        <p:txBody>
          <a:bodyPr/>
          <a:lstStyle/>
          <a:p>
            <a:pPr marL="285750" indent="-285750" fontAlgn="base">
              <a:buFont typeface="Arial" panose="020B0604020202020204" pitchFamily="34" charset="0"/>
              <a:buChar char="•"/>
            </a:pPr>
            <a:r>
              <a:rPr lang="en-GB" dirty="0"/>
              <a:t>There is a </a:t>
            </a:r>
            <a:r>
              <a:rPr lang="en-GB" b="1" dirty="0"/>
              <a:t>wide range of tech companies in </a:t>
            </a:r>
            <a:r>
              <a:rPr lang="en-GB" b="1" dirty="0" err="1"/>
              <a:t>Skåne</a:t>
            </a:r>
            <a:r>
              <a:rPr lang="en-GB" dirty="0"/>
              <a:t>; from global leaders to well-known start-up ​</a:t>
            </a:r>
          </a:p>
          <a:p>
            <a:pPr marL="285750" indent="-285750" fontAlgn="base">
              <a:buFont typeface="Arial" panose="020B0604020202020204" pitchFamily="34" charset="0"/>
              <a:buChar char="•"/>
            </a:pPr>
            <a:r>
              <a:rPr lang="en-GB" dirty="0"/>
              <a:t>Including successful companies within </a:t>
            </a:r>
            <a:r>
              <a:rPr lang="en-GB" b="1" dirty="0"/>
              <a:t>hardware and network solutions</a:t>
            </a:r>
            <a:r>
              <a:rPr lang="en-GB" dirty="0"/>
              <a:t>, sensors and Internet of things, but also various forms of digital applications and consulting services​</a:t>
            </a:r>
          </a:p>
          <a:p>
            <a:pPr marL="285750" indent="-285750" fontAlgn="base">
              <a:buFont typeface="Arial" panose="020B0604020202020204" pitchFamily="34" charset="0"/>
              <a:buChar char="•"/>
            </a:pPr>
            <a:r>
              <a:rPr lang="en-GB" dirty="0"/>
              <a:t>The region has </a:t>
            </a:r>
            <a:r>
              <a:rPr lang="en-GB" b="1" dirty="0"/>
              <a:t>specifically advanced technical expertise in deep tech </a:t>
            </a:r>
            <a:r>
              <a:rPr lang="en-GB" dirty="0"/>
              <a:t>which includes Artificial Intelligence, Internet of Things, 5G, image recognition and big data​</a:t>
            </a:r>
          </a:p>
          <a:p>
            <a:pPr marL="285750" indent="-285750" fontAlgn="base">
              <a:buFont typeface="Arial" panose="020B0604020202020204" pitchFamily="34" charset="0"/>
              <a:buChar char="•"/>
            </a:pPr>
            <a:r>
              <a:rPr lang="en-GB" dirty="0"/>
              <a:t>A rapidly growing segment is </a:t>
            </a:r>
            <a:r>
              <a:rPr lang="en-GB" b="1" dirty="0"/>
              <a:t>game development</a:t>
            </a:r>
            <a:r>
              <a:rPr lang="en-GB" dirty="0"/>
              <a:t>​</a:t>
            </a:r>
          </a:p>
          <a:p>
            <a:pPr marL="285750" indent="-285750" fontAlgn="base">
              <a:buFont typeface="Arial" panose="020B0604020202020204" pitchFamily="34" charset="0"/>
              <a:buChar char="•"/>
            </a:pPr>
            <a:r>
              <a:rPr lang="en-GB" dirty="0"/>
              <a:t>There are several solid education platforms aimed at producing tech related competence and </a:t>
            </a:r>
            <a:r>
              <a:rPr lang="en-GB" b="1" dirty="0"/>
              <a:t>tech is the most common area for new innovations</a:t>
            </a:r>
            <a:r>
              <a:rPr lang="en-GB" dirty="0"/>
              <a:t>​</a:t>
            </a:r>
          </a:p>
          <a:p>
            <a:pPr marL="285750" indent="-285750" fontAlgn="base">
              <a:buFont typeface="Arial" panose="020B0604020202020204" pitchFamily="34" charset="0"/>
              <a:buChar char="•"/>
            </a:pPr>
            <a:r>
              <a:rPr lang="en-GB" dirty="0" err="1"/>
              <a:t>Skåne</a:t>
            </a:r>
            <a:r>
              <a:rPr lang="en-GB" dirty="0"/>
              <a:t> tech companies are attracting the </a:t>
            </a:r>
            <a:r>
              <a:rPr lang="en-GB" b="1" dirty="0"/>
              <a:t>fourth largest share of investments</a:t>
            </a:r>
            <a:r>
              <a:rPr lang="en-GB" dirty="0"/>
              <a:t> trailing the Nordic capital cities​</a:t>
            </a:r>
          </a:p>
        </p:txBody>
      </p:sp>
      <p:sp>
        <p:nvSpPr>
          <p:cNvPr id="4" name="Rubrik 3">
            <a:extLst>
              <a:ext uri="{FF2B5EF4-FFF2-40B4-BE49-F238E27FC236}">
                <a16:creationId xmlns:a16="http://schemas.microsoft.com/office/drawing/2014/main" id="{6AA500F1-B019-3048-9C22-D20F6444B576}"/>
              </a:ext>
            </a:extLst>
          </p:cNvPr>
          <p:cNvSpPr>
            <a:spLocks noGrp="1"/>
          </p:cNvSpPr>
          <p:nvPr>
            <p:ph type="ctrTitle"/>
          </p:nvPr>
        </p:nvSpPr>
        <p:spPr/>
        <p:txBody>
          <a:bodyPr/>
          <a:lstStyle/>
          <a:p>
            <a:r>
              <a:rPr lang="sv-SE" sz="3200" dirty="0"/>
              <a:t>Tech</a:t>
            </a:r>
          </a:p>
        </p:txBody>
      </p:sp>
      <p:sp>
        <p:nvSpPr>
          <p:cNvPr id="6" name="Platshållare för bild 5">
            <a:extLst>
              <a:ext uri="{FF2B5EF4-FFF2-40B4-BE49-F238E27FC236}">
                <a16:creationId xmlns:a16="http://schemas.microsoft.com/office/drawing/2014/main" id="{0C65791E-E509-7943-87E7-8C9F8BCA7AA5}"/>
              </a:ext>
              <a:ext uri="{C183D7F6-B498-43B3-948B-1728B52AA6E4}">
                <adec:decorative xmlns:adec="http://schemas.microsoft.com/office/drawing/2017/decorative" val="1"/>
              </a:ext>
            </a:extLst>
          </p:cNvPr>
          <p:cNvSpPr>
            <a:spLocks noGrp="1"/>
          </p:cNvSpPr>
          <p:nvPr>
            <p:ph type="pic" sz="quarter" idx="18"/>
          </p:nvPr>
        </p:nvSpPr>
        <p:spPr/>
        <p:txBody>
          <a:bodyPr/>
          <a:lstStyle/>
          <a:p>
            <a:endParaRPr lang="sv-SE"/>
          </a:p>
        </p:txBody>
      </p:sp>
      <p:pic>
        <p:nvPicPr>
          <p:cNvPr id="12" name="Bildobjekt 11" descr="En bild som visar en 5G mast &#10;&#10;Automatiskt genererad beskrivning">
            <a:extLst>
              <a:ext uri="{FF2B5EF4-FFF2-40B4-BE49-F238E27FC236}">
                <a16:creationId xmlns:a16="http://schemas.microsoft.com/office/drawing/2014/main" id="{5BEF41E3-385C-5346-8929-2FF0E7558F6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3" y="1"/>
            <a:ext cx="6096000" cy="6857999"/>
          </a:xfrm>
          <a:prstGeom prst="rect">
            <a:avLst/>
          </a:prstGeom>
        </p:spPr>
      </p:pic>
      <p:sp>
        <p:nvSpPr>
          <p:cNvPr id="9" name="Platshållare för text 8">
            <a:extLst>
              <a:ext uri="{FF2B5EF4-FFF2-40B4-BE49-F238E27FC236}">
                <a16:creationId xmlns:a16="http://schemas.microsoft.com/office/drawing/2014/main" id="{BDB86B88-C969-EA4C-8542-A4FE5E9FB8B0}"/>
              </a:ext>
            </a:extLst>
          </p:cNvPr>
          <p:cNvSpPr>
            <a:spLocks noGrp="1"/>
          </p:cNvSpPr>
          <p:nvPr>
            <p:ph type="body" sz="quarter" idx="22"/>
          </p:nvPr>
        </p:nvSpPr>
        <p:spPr/>
        <p:txBody>
          <a:bodyPr/>
          <a:lstStyle/>
          <a:p>
            <a:r>
              <a:rPr lang="sv-SE">
                <a:solidFill>
                  <a:schemeClr val="bg1"/>
                </a:solidFill>
              </a:rPr>
              <a:t>Photo: </a:t>
            </a:r>
            <a:r>
              <a:rPr lang="sv-SE" err="1">
                <a:solidFill>
                  <a:schemeClr val="bg1"/>
                </a:solidFill>
              </a:rPr>
              <a:t>Apelöga</a:t>
            </a:r>
            <a:endParaRPr lang="sv-SE">
              <a:solidFill>
                <a:schemeClr val="bg1"/>
              </a:solidFill>
            </a:endParaRPr>
          </a:p>
        </p:txBody>
      </p:sp>
    </p:spTree>
    <p:extLst>
      <p:ext uri="{BB962C8B-B14F-4D97-AF65-F5344CB8AC3E}">
        <p14:creationId xmlns:p14="http://schemas.microsoft.com/office/powerpoint/2010/main" val="22278494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latshållare för bild 7" descr="En bild som visar text, person, inomhus, sjukhusrum&#10;&#10;Automatiskt genererad beskrivning">
            <a:extLst>
              <a:ext uri="{FF2B5EF4-FFF2-40B4-BE49-F238E27FC236}">
                <a16:creationId xmlns:a16="http://schemas.microsoft.com/office/drawing/2014/main" id="{E5F81C9D-A7D7-934C-AC27-F140A4F8C2AC}"/>
              </a:ext>
            </a:extLst>
          </p:cNvPr>
          <p:cNvPicPr>
            <a:picLocks noGrp="1" noChangeAspect="1"/>
          </p:cNvPicPr>
          <p:nvPr>
            <p:ph type="pic" sz="quarter" idx="18"/>
          </p:nvPr>
        </p:nvPicPr>
        <p:blipFill rotWithShape="1">
          <a:blip r:embed="rId3" cstate="screen">
            <a:extLst>
              <a:ext uri="{28A0092B-C50C-407E-A947-70E740481C1C}">
                <a14:useLocalDpi xmlns:a14="http://schemas.microsoft.com/office/drawing/2010/main"/>
              </a:ext>
            </a:extLst>
          </a:blip>
          <a:srcRect/>
          <a:stretch/>
        </p:blipFill>
        <p:spPr/>
      </p:pic>
      <p:sp>
        <p:nvSpPr>
          <p:cNvPr id="5" name="Platshållare för bildnummer 4" descr="Sidnummer">
            <a:extLst>
              <a:ext uri="{FF2B5EF4-FFF2-40B4-BE49-F238E27FC236}">
                <a16:creationId xmlns:a16="http://schemas.microsoft.com/office/drawing/2014/main" id="{216B09CB-7C49-5C49-8A64-FAD881697F8B}"/>
              </a:ext>
            </a:extLst>
          </p:cNvPr>
          <p:cNvSpPr>
            <a:spLocks noGrp="1"/>
          </p:cNvSpPr>
          <p:nvPr>
            <p:ph type="sldNum" sz="quarter" idx="4"/>
          </p:nvPr>
        </p:nvSpPr>
        <p:spPr/>
        <p:txBody>
          <a:bodyPr lIns="46800" tIns="45720" rIns="46800" bIns="45720"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a:pPr>
            <a:fld id="{C1E69EDB-085D-3646-A64D-879957A4B620}" type="slidenum">
              <a:rPr kumimoji="0" lang="sv-SE" sz="1000" b="0"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Calibri" panose="020F050202020403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18</a:t>
            </a:fld>
            <a:endParaRPr kumimoji="0" lang="sv-SE" sz="1000" b="0" i="0" u="none" strike="noStrike" kern="1200" cap="none" spc="0" normalizeH="0" baseline="0" noProof="0" dirty="0">
              <a:ln>
                <a:noFill/>
              </a:ln>
              <a:solidFill>
                <a:srgbClr val="FFFFFF"/>
              </a:solidFill>
              <a:effectLst/>
              <a:uLnTx/>
              <a:uFillTx/>
              <a:latin typeface="Calibri" panose="020F0502020204030204" pitchFamily="34" charset="0"/>
              <a:ea typeface="+mn-ea"/>
              <a:cs typeface="Calibri" panose="020F0502020204030204" pitchFamily="34" charset="0"/>
            </a:endParaRPr>
          </a:p>
        </p:txBody>
      </p:sp>
      <p:sp>
        <p:nvSpPr>
          <p:cNvPr id="11" name="Platshållare för text 10">
            <a:extLst>
              <a:ext uri="{FF2B5EF4-FFF2-40B4-BE49-F238E27FC236}">
                <a16:creationId xmlns:a16="http://schemas.microsoft.com/office/drawing/2014/main" id="{2ED01462-E2BF-8248-A879-ADC91E9AFD83}"/>
              </a:ext>
            </a:extLst>
          </p:cNvPr>
          <p:cNvSpPr>
            <a:spLocks noGrp="1"/>
          </p:cNvSpPr>
          <p:nvPr>
            <p:ph type="body" sz="quarter" idx="22"/>
          </p:nvPr>
        </p:nvSpPr>
        <p:spPr/>
        <p:txBody>
          <a:bodyPr/>
          <a:lstStyle/>
          <a:p>
            <a:r>
              <a:rPr lang="sv-SE"/>
              <a:t>Photo: </a:t>
            </a:r>
            <a:r>
              <a:rPr lang="sv-SE" err="1"/>
              <a:t>Apelöga</a:t>
            </a:r>
            <a:endParaRPr lang="sv-SE"/>
          </a:p>
        </p:txBody>
      </p:sp>
      <p:sp>
        <p:nvSpPr>
          <p:cNvPr id="10" name="Underrubrik 9">
            <a:extLst>
              <a:ext uri="{FF2B5EF4-FFF2-40B4-BE49-F238E27FC236}">
                <a16:creationId xmlns:a16="http://schemas.microsoft.com/office/drawing/2014/main" id="{8E1B7BE4-B707-7A4C-81EE-FDE53C882C34}"/>
              </a:ext>
            </a:extLst>
          </p:cNvPr>
          <p:cNvSpPr>
            <a:spLocks noGrp="1"/>
          </p:cNvSpPr>
          <p:nvPr>
            <p:ph type="subTitle" idx="1"/>
          </p:nvPr>
        </p:nvSpPr>
        <p:spPr>
          <a:xfrm>
            <a:off x="6531168" y="1800133"/>
            <a:ext cx="5173152" cy="4167602"/>
          </a:xfrm>
        </p:spPr>
        <p:txBody>
          <a:bodyPr/>
          <a:lstStyle/>
          <a:p>
            <a:pPr marL="285750" indent="-285750" fontAlgn="base">
              <a:buFont typeface="Arial" panose="020B0604020202020204" pitchFamily="34" charset="0"/>
              <a:buChar char="•"/>
            </a:pPr>
            <a:r>
              <a:rPr lang="en-GB" b="1" dirty="0"/>
              <a:t>The life science sector in </a:t>
            </a:r>
            <a:r>
              <a:rPr lang="en-GB" b="1" dirty="0" err="1"/>
              <a:t>Skåne</a:t>
            </a:r>
            <a:r>
              <a:rPr lang="en-GB" b="1" dirty="0"/>
              <a:t> is well-known  internationally </a:t>
            </a:r>
            <a:r>
              <a:rPr lang="en-GB" dirty="0"/>
              <a:t>and accounts for 16 % of the Swedish life science industry​</a:t>
            </a:r>
          </a:p>
          <a:p>
            <a:pPr marL="285750" indent="-285750" fontAlgn="base">
              <a:buFont typeface="Arial" panose="020B0604020202020204" pitchFamily="34" charset="0"/>
              <a:buChar char="•"/>
            </a:pPr>
            <a:r>
              <a:rPr lang="en-GB" dirty="0" err="1"/>
              <a:t>Skåne</a:t>
            </a:r>
            <a:r>
              <a:rPr lang="en-GB" dirty="0"/>
              <a:t> is part of </a:t>
            </a:r>
            <a:r>
              <a:rPr lang="en-GB" b="1" dirty="0" err="1"/>
              <a:t>Medicon</a:t>
            </a:r>
            <a:r>
              <a:rPr lang="en-GB" b="1" dirty="0"/>
              <a:t> Valley</a:t>
            </a:r>
            <a:r>
              <a:rPr lang="en-GB" dirty="0"/>
              <a:t>, the strongest life science cluster in the Nordics with over 50,000 employees, making it </a:t>
            </a:r>
            <a:r>
              <a:rPr lang="en-GB" b="1" dirty="0"/>
              <a:t>Northern Europe´s largest labour market in life science</a:t>
            </a:r>
            <a:r>
              <a:rPr lang="en-GB" dirty="0"/>
              <a:t>​</a:t>
            </a:r>
          </a:p>
          <a:p>
            <a:pPr marL="285750" indent="-285750" fontAlgn="base">
              <a:buFont typeface="Arial" panose="020B0604020202020204" pitchFamily="34" charset="0"/>
              <a:buChar char="•"/>
            </a:pPr>
            <a:r>
              <a:rPr lang="en-GB" dirty="0"/>
              <a:t>The life science sector includes companies in the </a:t>
            </a:r>
            <a:r>
              <a:rPr lang="en-GB" b="1" dirty="0"/>
              <a:t>development, production, and distribution of medicines and medical technology, basic research, clinical research</a:t>
            </a:r>
            <a:r>
              <a:rPr lang="en-GB" dirty="0"/>
              <a:t>, and parts of the healthcare system​</a:t>
            </a:r>
          </a:p>
          <a:p>
            <a:pPr marL="285750" indent="-285750" fontAlgn="base">
              <a:buFont typeface="Arial" panose="020B0604020202020204" pitchFamily="34" charset="0"/>
              <a:buChar char="•"/>
            </a:pPr>
            <a:r>
              <a:rPr lang="en-GB" dirty="0"/>
              <a:t>The sector is currently undergoing a change that entails both a new approach to </a:t>
            </a:r>
            <a:r>
              <a:rPr lang="en-GB" b="1" dirty="0"/>
              <a:t>tech and big data</a:t>
            </a:r>
            <a:r>
              <a:rPr lang="en-GB" dirty="0"/>
              <a:t>, and an increased </a:t>
            </a:r>
            <a:r>
              <a:rPr lang="en-GB" b="1" dirty="0"/>
              <a:t>focus on prevention</a:t>
            </a:r>
            <a:r>
              <a:rPr lang="en-GB" dirty="0"/>
              <a:t>​</a:t>
            </a:r>
          </a:p>
          <a:p>
            <a:pPr marL="285750" indent="-285750" fontAlgn="base">
              <a:buFont typeface="Arial" panose="020B0604020202020204" pitchFamily="34" charset="0"/>
              <a:buChar char="•"/>
            </a:pPr>
            <a:r>
              <a:rPr lang="en-GB" dirty="0"/>
              <a:t>The life science sector in </a:t>
            </a:r>
            <a:r>
              <a:rPr lang="en-GB" dirty="0" err="1"/>
              <a:t>Skåne</a:t>
            </a:r>
            <a:r>
              <a:rPr lang="en-GB" dirty="0"/>
              <a:t> has a </a:t>
            </a:r>
            <a:r>
              <a:rPr lang="en-GB" b="1" dirty="0"/>
              <a:t>strong academic reputation</a:t>
            </a:r>
            <a:r>
              <a:rPr lang="en-GB" dirty="0"/>
              <a:t>, with a large number of internationally recognized scientific publications</a:t>
            </a:r>
            <a:r>
              <a:rPr lang="en-US" dirty="0"/>
              <a:t>.</a:t>
            </a:r>
            <a:r>
              <a:rPr lang="sv-SE" dirty="0"/>
              <a:t>​</a:t>
            </a:r>
          </a:p>
        </p:txBody>
      </p:sp>
      <p:sp>
        <p:nvSpPr>
          <p:cNvPr id="9" name="Rubrik 8">
            <a:extLst>
              <a:ext uri="{FF2B5EF4-FFF2-40B4-BE49-F238E27FC236}">
                <a16:creationId xmlns:a16="http://schemas.microsoft.com/office/drawing/2014/main" id="{952B3297-AC66-FD4A-9147-B2F09E70789D}"/>
              </a:ext>
            </a:extLst>
          </p:cNvPr>
          <p:cNvSpPr>
            <a:spLocks noGrp="1"/>
          </p:cNvSpPr>
          <p:nvPr>
            <p:ph type="ctrTitle"/>
          </p:nvPr>
        </p:nvSpPr>
        <p:spPr/>
        <p:txBody>
          <a:bodyPr/>
          <a:lstStyle/>
          <a:p>
            <a:r>
              <a:rPr lang="sv-SE" dirty="0"/>
              <a:t>Life science</a:t>
            </a:r>
            <a:r>
              <a:rPr lang="sv-SE" b="0" dirty="0"/>
              <a:t>​</a:t>
            </a:r>
            <a:endParaRPr lang="sv-SE" dirty="0"/>
          </a:p>
        </p:txBody>
      </p:sp>
    </p:spTree>
    <p:extLst>
      <p:ext uri="{BB962C8B-B14F-4D97-AF65-F5344CB8AC3E}">
        <p14:creationId xmlns:p14="http://schemas.microsoft.com/office/powerpoint/2010/main" val="27521716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latshållare för bild 7" descr="En bild som visar röd- och gulbetor utaomhus&#10;&#10;Automatiskt genererad beskrivning">
            <a:extLst>
              <a:ext uri="{FF2B5EF4-FFF2-40B4-BE49-F238E27FC236}">
                <a16:creationId xmlns:a16="http://schemas.microsoft.com/office/drawing/2014/main" id="{F547A47E-E398-6F4B-82CB-5F3D9600AA9A}"/>
              </a:ext>
            </a:extLst>
          </p:cNvPr>
          <p:cNvPicPr>
            <a:picLocks noGrp="1" noChangeAspect="1"/>
          </p:cNvPicPr>
          <p:nvPr>
            <p:ph type="pic" sz="quarter" idx="18"/>
          </p:nvPr>
        </p:nvPicPr>
        <p:blipFill rotWithShape="1">
          <a:blip r:embed="rId3" cstate="screen">
            <a:extLst>
              <a:ext uri="{28A0092B-C50C-407E-A947-70E740481C1C}">
                <a14:useLocalDpi xmlns:a14="http://schemas.microsoft.com/office/drawing/2010/main"/>
              </a:ext>
            </a:extLst>
          </a:blip>
          <a:srcRect/>
          <a:stretch/>
        </p:blipFill>
        <p:spPr/>
      </p:pic>
      <p:sp>
        <p:nvSpPr>
          <p:cNvPr id="5" name="Platshållare för bildnummer 4" descr="Sidnummer">
            <a:extLst>
              <a:ext uri="{FF2B5EF4-FFF2-40B4-BE49-F238E27FC236}">
                <a16:creationId xmlns:a16="http://schemas.microsoft.com/office/drawing/2014/main" id="{216B09CB-7C49-5C49-8A64-FAD881697F8B}"/>
              </a:ext>
            </a:extLst>
          </p:cNvPr>
          <p:cNvSpPr>
            <a:spLocks noGrp="1"/>
          </p:cNvSpPr>
          <p:nvPr>
            <p:ph type="sldNum" sz="quarter" idx="4"/>
          </p:nvPr>
        </p:nvSpPr>
        <p:spPr/>
        <p:txBody>
          <a:bodyPr lIns="46800" tIns="45720" rIns="46800" bIns="45720"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a:pPr>
            <a:fld id="{C1E69EDB-085D-3646-A64D-879957A4B620}" type="slidenum">
              <a:rPr kumimoji="0" lang="sv-SE" sz="1000" b="0"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Calibri" panose="020F050202020403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sv-SE" sz="100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endParaRPr>
          </a:p>
        </p:txBody>
      </p:sp>
      <p:sp>
        <p:nvSpPr>
          <p:cNvPr id="11" name="Platshållare för text 10">
            <a:extLst>
              <a:ext uri="{FF2B5EF4-FFF2-40B4-BE49-F238E27FC236}">
                <a16:creationId xmlns:a16="http://schemas.microsoft.com/office/drawing/2014/main" id="{AA61DD54-70EA-8849-8D4E-F13174D4CCF1}"/>
              </a:ext>
            </a:extLst>
          </p:cNvPr>
          <p:cNvSpPr>
            <a:spLocks noGrp="1"/>
          </p:cNvSpPr>
          <p:nvPr>
            <p:ph type="body" sz="quarter" idx="22"/>
          </p:nvPr>
        </p:nvSpPr>
        <p:spPr/>
        <p:txBody>
          <a:bodyPr/>
          <a:lstStyle/>
          <a:p>
            <a:r>
              <a:rPr lang="sv-SE" dirty="0">
                <a:solidFill>
                  <a:schemeClr val="bg1"/>
                </a:solidFill>
              </a:rPr>
              <a:t>Photo: </a:t>
            </a:r>
            <a:r>
              <a:rPr lang="sv-SE" dirty="0" err="1">
                <a:solidFill>
                  <a:schemeClr val="bg1"/>
                </a:solidFill>
              </a:rPr>
              <a:t>Apelöga</a:t>
            </a:r>
            <a:endParaRPr lang="sv-SE" dirty="0">
              <a:solidFill>
                <a:schemeClr val="bg1"/>
              </a:solidFill>
            </a:endParaRPr>
          </a:p>
        </p:txBody>
      </p:sp>
      <p:sp>
        <p:nvSpPr>
          <p:cNvPr id="10" name="Underrubrik 9">
            <a:extLst>
              <a:ext uri="{FF2B5EF4-FFF2-40B4-BE49-F238E27FC236}">
                <a16:creationId xmlns:a16="http://schemas.microsoft.com/office/drawing/2014/main" id="{5E95DB61-4EAA-4C4E-9424-4C1EF6753C22}"/>
              </a:ext>
            </a:extLst>
          </p:cNvPr>
          <p:cNvSpPr>
            <a:spLocks noGrp="1"/>
          </p:cNvSpPr>
          <p:nvPr>
            <p:ph type="subTitle" idx="1"/>
          </p:nvPr>
        </p:nvSpPr>
        <p:spPr>
          <a:xfrm>
            <a:off x="6531168" y="1800133"/>
            <a:ext cx="4841563" cy="3502804"/>
          </a:xfrm>
        </p:spPr>
        <p:txBody>
          <a:bodyPr/>
          <a:lstStyle/>
          <a:p>
            <a:pPr marL="285750" indent="-285750" fontAlgn="base">
              <a:buFont typeface="Arial" panose="020B0604020202020204" pitchFamily="34" charset="0"/>
              <a:buChar char="•"/>
            </a:pPr>
            <a:r>
              <a:rPr lang="en-GB" b="1" dirty="0"/>
              <a:t>50% of all food </a:t>
            </a:r>
            <a:r>
              <a:rPr lang="en-GB" dirty="0"/>
              <a:t>produced in Sweden comes from </a:t>
            </a:r>
            <a:r>
              <a:rPr lang="en-GB" dirty="0" err="1"/>
              <a:t>Skåne</a:t>
            </a:r>
            <a:r>
              <a:rPr lang="en-GB" dirty="0"/>
              <a:t>​</a:t>
            </a:r>
          </a:p>
          <a:p>
            <a:pPr marL="285750" indent="-285750" fontAlgn="base">
              <a:buFont typeface="Arial" panose="020B0604020202020204" pitchFamily="34" charset="0"/>
              <a:buChar char="•"/>
            </a:pPr>
            <a:r>
              <a:rPr lang="en-GB" dirty="0"/>
              <a:t>The region has </a:t>
            </a:r>
            <a:r>
              <a:rPr lang="en-GB" b="1" dirty="0"/>
              <a:t>strong assets in the entire food system</a:t>
            </a:r>
            <a:r>
              <a:rPr lang="en-GB" dirty="0"/>
              <a:t>, from primary production, through processing and packaging, to the retail and consumer sector, as well as a well-developed innovation system​</a:t>
            </a:r>
          </a:p>
          <a:p>
            <a:pPr marL="285750" indent="-285750" fontAlgn="base">
              <a:buFont typeface="Arial" panose="020B0604020202020204" pitchFamily="34" charset="0"/>
              <a:buChar char="•"/>
            </a:pPr>
            <a:r>
              <a:rPr lang="en-GB" dirty="0"/>
              <a:t>A prominent strength is at the intersection of life science, agronomy, and food research, especially with regard to </a:t>
            </a:r>
            <a:r>
              <a:rPr lang="en-GB" b="1" dirty="0"/>
              <a:t>diabetes and metabolism</a:t>
            </a:r>
            <a:r>
              <a:rPr lang="en-GB" dirty="0"/>
              <a:t>​</a:t>
            </a:r>
          </a:p>
          <a:p>
            <a:pPr marL="285750" indent="-285750" fontAlgn="base">
              <a:buFont typeface="Arial" panose="020B0604020202020204" pitchFamily="34" charset="0"/>
              <a:buChar char="•"/>
            </a:pPr>
            <a:r>
              <a:rPr lang="en-GB" dirty="0" err="1"/>
              <a:t>Skåne</a:t>
            </a:r>
            <a:r>
              <a:rPr lang="en-GB" dirty="0"/>
              <a:t> has a significant </a:t>
            </a:r>
            <a:r>
              <a:rPr lang="en-GB" b="1" dirty="0"/>
              <a:t>start-up scene for new food companies </a:t>
            </a:r>
            <a:r>
              <a:rPr lang="en-GB" dirty="0"/>
              <a:t>covering the entire spectrum from sustainable fish farming to biodegradable products​</a:t>
            </a:r>
          </a:p>
          <a:p>
            <a:pPr marL="285750" indent="-285750" fontAlgn="base">
              <a:buFont typeface="Arial" panose="020B0604020202020204" pitchFamily="34" charset="0"/>
              <a:buChar char="•"/>
            </a:pPr>
            <a:r>
              <a:rPr lang="en-GB" b="1" dirty="0"/>
              <a:t>Sweden’s largest incubator with a food profile </a:t>
            </a:r>
            <a:r>
              <a:rPr lang="en-GB" dirty="0"/>
              <a:t>– </a:t>
            </a:r>
            <a:r>
              <a:rPr lang="en-GB" dirty="0" err="1"/>
              <a:t>Krinova</a:t>
            </a:r>
            <a:r>
              <a:rPr lang="en-GB" dirty="0"/>
              <a:t> – is situated in </a:t>
            </a:r>
            <a:r>
              <a:rPr lang="en-GB" dirty="0" err="1"/>
              <a:t>Skåne</a:t>
            </a:r>
            <a:r>
              <a:rPr lang="en-GB" dirty="0"/>
              <a:t>​</a:t>
            </a:r>
          </a:p>
        </p:txBody>
      </p:sp>
      <p:sp>
        <p:nvSpPr>
          <p:cNvPr id="9" name="Rubrik 8">
            <a:extLst>
              <a:ext uri="{FF2B5EF4-FFF2-40B4-BE49-F238E27FC236}">
                <a16:creationId xmlns:a16="http://schemas.microsoft.com/office/drawing/2014/main" id="{8FE991B6-74E8-CA4E-BC20-2F4418C2290C}"/>
              </a:ext>
            </a:extLst>
          </p:cNvPr>
          <p:cNvSpPr>
            <a:spLocks noGrp="1"/>
          </p:cNvSpPr>
          <p:nvPr>
            <p:ph type="ctrTitle"/>
          </p:nvPr>
        </p:nvSpPr>
        <p:spPr/>
        <p:txBody>
          <a:bodyPr/>
          <a:lstStyle/>
          <a:p>
            <a:r>
              <a:rPr lang="sv-SE" dirty="0" err="1"/>
              <a:t>Food</a:t>
            </a:r>
            <a:endParaRPr lang="sv-SE" dirty="0"/>
          </a:p>
        </p:txBody>
      </p:sp>
    </p:spTree>
    <p:extLst>
      <p:ext uri="{BB962C8B-B14F-4D97-AF65-F5344CB8AC3E}">
        <p14:creationId xmlns:p14="http://schemas.microsoft.com/office/powerpoint/2010/main" val="1128022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pic>
        <p:nvPicPr>
          <p:cNvPr id="4" name="Bildobjekt 3" descr="En bild som visar karta&#10;&#10;Automatiskt genererad beskrivning">
            <a:extLst>
              <a:ext uri="{FF2B5EF4-FFF2-40B4-BE49-F238E27FC236}">
                <a16:creationId xmlns:a16="http://schemas.microsoft.com/office/drawing/2014/main" id="{9EBD2113-7B00-4EB2-94FE-76405D7501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68404" y="902183"/>
            <a:ext cx="4656750" cy="4977905"/>
          </a:xfrm>
          <a:prstGeom prst="rect">
            <a:avLst/>
          </a:prstGeom>
        </p:spPr>
      </p:pic>
      <p:sp>
        <p:nvSpPr>
          <p:cNvPr id="3" name="Underrubrik 2"/>
          <p:cNvSpPr>
            <a:spLocks noGrp="1"/>
          </p:cNvSpPr>
          <p:nvPr>
            <p:ph type="subTitle" idx="1"/>
          </p:nvPr>
        </p:nvSpPr>
        <p:spPr>
          <a:xfrm>
            <a:off x="862390" y="823742"/>
            <a:ext cx="6430064" cy="5188803"/>
          </a:xfrm>
        </p:spPr>
        <p:txBody>
          <a:bodyPr lIns="0" tIns="0" rIns="0" bIns="0" rtlCol="0">
            <a:noAutofit/>
          </a:bodyPr>
          <a:lstStyle/>
          <a:p>
            <a:pPr algn="l" rtl="0">
              <a:tabLst>
                <a:tab pos="3857625" algn="r"/>
              </a:tabLst>
            </a:pPr>
            <a:br>
              <a:rPr lang="sv-SE" sz="2000" b="1" dirty="0">
                <a:solidFill>
                  <a:srgbClr val="000000"/>
                </a:solidFill>
                <a:latin typeface="Arial"/>
                <a:cs typeface="Arial"/>
              </a:rPr>
            </a:br>
            <a:br>
              <a:rPr lang="sv-SE" sz="1100" b="1" dirty="0">
                <a:solidFill>
                  <a:srgbClr val="000000"/>
                </a:solidFill>
                <a:latin typeface="Arial"/>
                <a:cs typeface="Arial"/>
              </a:rPr>
            </a:br>
            <a:r>
              <a:rPr lang="en" sz="2000" b="1" dirty="0">
                <a:solidFill>
                  <a:srgbClr val="000000"/>
                </a:solidFill>
                <a:latin typeface="Arial"/>
                <a:cs typeface="Arial"/>
              </a:rPr>
              <a:t>Population</a:t>
            </a:r>
            <a:r>
              <a:rPr lang="en" sz="2000" dirty="0">
                <a:solidFill>
                  <a:srgbClr val="000000"/>
                </a:solidFill>
                <a:latin typeface="Arial"/>
                <a:cs typeface="Arial"/>
              </a:rPr>
              <a:t>	1.40 million</a:t>
            </a:r>
            <a:br>
              <a:rPr lang="sv-SE" sz="2000" dirty="0">
                <a:solidFill>
                  <a:srgbClr val="000000"/>
                </a:solidFill>
                <a:latin typeface="Arial"/>
                <a:cs typeface="Arial"/>
              </a:rPr>
            </a:br>
            <a:br>
              <a:rPr lang="sv-SE" sz="1100" dirty="0">
                <a:solidFill>
                  <a:srgbClr val="000000"/>
                </a:solidFill>
                <a:latin typeface="Arial"/>
                <a:cs typeface="Arial"/>
              </a:rPr>
            </a:br>
            <a:r>
              <a:rPr lang="en" sz="2000" b="1" dirty="0">
                <a:solidFill>
                  <a:srgbClr val="000000"/>
                </a:solidFill>
                <a:latin typeface="Arial"/>
                <a:cs typeface="Arial"/>
              </a:rPr>
              <a:t>Largest cities and population 2021</a:t>
            </a:r>
            <a:br>
              <a:rPr lang="sv-SE" sz="2000" b="1" dirty="0">
                <a:solidFill>
                  <a:srgbClr val="000000"/>
                </a:solidFill>
                <a:latin typeface="Arial"/>
                <a:cs typeface="Arial"/>
              </a:rPr>
            </a:br>
            <a:r>
              <a:rPr lang="en" sz="2000" dirty="0">
                <a:solidFill>
                  <a:srgbClr val="000000"/>
                </a:solidFill>
                <a:latin typeface="Arial"/>
                <a:cs typeface="Arial"/>
              </a:rPr>
              <a:t>Malmö	352,000</a:t>
            </a:r>
            <a:br>
              <a:rPr lang="sv-SE" sz="2000" dirty="0">
                <a:solidFill>
                  <a:srgbClr val="000000"/>
                </a:solidFill>
                <a:latin typeface="Arial"/>
                <a:cs typeface="Arial"/>
              </a:rPr>
            </a:br>
            <a:r>
              <a:rPr lang="en" sz="2000" dirty="0">
                <a:solidFill>
                  <a:srgbClr val="000000"/>
                </a:solidFill>
                <a:latin typeface="Arial"/>
                <a:cs typeface="Arial"/>
              </a:rPr>
              <a:t>Helsingborg	150,000</a:t>
            </a:r>
            <a:br>
              <a:rPr lang="sv-SE" sz="2000" dirty="0">
                <a:solidFill>
                  <a:srgbClr val="000000"/>
                </a:solidFill>
                <a:latin typeface="Arial"/>
                <a:cs typeface="Arial"/>
              </a:rPr>
            </a:br>
            <a:r>
              <a:rPr lang="en" sz="2000" dirty="0">
                <a:solidFill>
                  <a:srgbClr val="000000"/>
                </a:solidFill>
                <a:latin typeface="Arial"/>
                <a:cs typeface="Arial"/>
              </a:rPr>
              <a:t>Lund	130,000</a:t>
            </a:r>
            <a:br>
              <a:rPr lang="sv-SE" sz="2000" dirty="0">
                <a:solidFill>
                  <a:srgbClr val="000000"/>
                </a:solidFill>
                <a:latin typeface="Arial"/>
                <a:cs typeface="Arial"/>
              </a:rPr>
            </a:br>
            <a:r>
              <a:rPr lang="en" sz="2000" dirty="0">
                <a:solidFill>
                  <a:srgbClr val="000000"/>
                </a:solidFill>
                <a:latin typeface="Arial"/>
                <a:cs typeface="Arial"/>
              </a:rPr>
              <a:t>Kristianstad	87,000</a:t>
            </a:r>
            <a:br>
              <a:rPr lang="sv-SE" sz="2000" dirty="0">
                <a:solidFill>
                  <a:srgbClr val="000000"/>
                </a:solidFill>
                <a:latin typeface="Arial"/>
                <a:cs typeface="Arial"/>
              </a:rPr>
            </a:br>
            <a:br>
              <a:rPr lang="sv-SE" sz="1100" dirty="0">
                <a:solidFill>
                  <a:srgbClr val="000000"/>
                </a:solidFill>
                <a:latin typeface="Arial"/>
                <a:cs typeface="Arial"/>
              </a:rPr>
            </a:br>
            <a:r>
              <a:rPr lang="en" sz="2000" b="1" dirty="0">
                <a:solidFill>
                  <a:srgbClr val="000000"/>
                </a:solidFill>
                <a:latin typeface="Arial"/>
                <a:cs typeface="Arial"/>
              </a:rPr>
              <a:t>Airports</a:t>
            </a:r>
            <a:br>
              <a:rPr lang="sv-SE" sz="2000" b="1" dirty="0">
                <a:solidFill>
                  <a:srgbClr val="000000"/>
                </a:solidFill>
                <a:latin typeface="Arial"/>
                <a:cs typeface="Arial"/>
              </a:rPr>
            </a:br>
            <a:r>
              <a:rPr lang="en" sz="2000" dirty="0">
                <a:solidFill>
                  <a:srgbClr val="000000"/>
                </a:solidFill>
                <a:latin typeface="Arial"/>
                <a:cs typeface="Arial"/>
              </a:rPr>
              <a:t>Copenhagen Airport (Denmark)</a:t>
            </a:r>
            <a:br>
              <a:rPr lang="sv-SE" sz="2000" dirty="0">
                <a:solidFill>
                  <a:srgbClr val="000000"/>
                </a:solidFill>
                <a:latin typeface="Arial"/>
                <a:cs typeface="Arial"/>
              </a:rPr>
            </a:br>
            <a:r>
              <a:rPr lang="en" sz="2000" dirty="0">
                <a:solidFill>
                  <a:srgbClr val="000000"/>
                </a:solidFill>
                <a:latin typeface="Arial"/>
                <a:cs typeface="Arial"/>
              </a:rPr>
              <a:t>Kristianstad Österlen Airport</a:t>
            </a:r>
            <a:br>
              <a:rPr lang="sv-SE" sz="2000" dirty="0">
                <a:solidFill>
                  <a:srgbClr val="000000"/>
                </a:solidFill>
                <a:latin typeface="Arial"/>
                <a:cs typeface="Arial"/>
              </a:rPr>
            </a:br>
            <a:r>
              <a:rPr lang="en" sz="2000" dirty="0">
                <a:solidFill>
                  <a:srgbClr val="000000"/>
                </a:solidFill>
                <a:latin typeface="Arial"/>
                <a:cs typeface="Arial"/>
              </a:rPr>
              <a:t>Malmö Airport</a:t>
            </a:r>
            <a:br>
              <a:rPr lang="sv-SE" sz="2000" dirty="0">
                <a:solidFill>
                  <a:srgbClr val="000000"/>
                </a:solidFill>
                <a:latin typeface="Arial"/>
                <a:cs typeface="Arial"/>
              </a:rPr>
            </a:br>
            <a:r>
              <a:rPr lang="en" sz="2000" dirty="0">
                <a:solidFill>
                  <a:srgbClr val="000000"/>
                </a:solidFill>
                <a:latin typeface="Arial"/>
                <a:cs typeface="Arial"/>
              </a:rPr>
              <a:t>Ängelholm-Helsingborg Airport</a:t>
            </a:r>
          </a:p>
          <a:p>
            <a:pPr algn="l" rtl="0">
              <a:tabLst>
                <a:tab pos="3676650" algn="r"/>
              </a:tabLst>
            </a:pPr>
            <a:endParaRPr lang="sv-SE" sz="2000" dirty="0">
              <a:solidFill>
                <a:srgbClr val="000000"/>
              </a:solidFill>
              <a:latin typeface="Arial"/>
              <a:cs typeface="Arial"/>
            </a:endParaRPr>
          </a:p>
        </p:txBody>
      </p:sp>
      <p:pic>
        <p:nvPicPr>
          <p:cNvPr id="10" name="Bildobjekt 9">
            <a:extLst>
              <a:ext uri="{FF2B5EF4-FFF2-40B4-BE49-F238E27FC236}">
                <a16:creationId xmlns:a16="http://schemas.microsoft.com/office/drawing/2014/main" id="{1543C7B1-B989-457C-B2F3-2A2DB17049A8}"/>
              </a:ext>
            </a:extLst>
          </p:cNvPr>
          <p:cNvPicPr>
            <a:picLocks noChangeAspect="1"/>
          </p:cNvPicPr>
          <p:nvPr/>
        </p:nvPicPr>
        <p:blipFill>
          <a:blip r:embed="rId4"/>
          <a:stretch>
            <a:fillRect/>
          </a:stretch>
        </p:blipFill>
        <p:spPr>
          <a:xfrm rot="2961219">
            <a:off x="8246154" y="4991936"/>
            <a:ext cx="299345" cy="297909"/>
          </a:xfrm>
          <a:prstGeom prst="rect">
            <a:avLst/>
          </a:prstGeom>
        </p:spPr>
      </p:pic>
      <p:pic>
        <p:nvPicPr>
          <p:cNvPr id="11" name="Bildobjekt 10">
            <a:extLst>
              <a:ext uri="{FF2B5EF4-FFF2-40B4-BE49-F238E27FC236}">
                <a16:creationId xmlns:a16="http://schemas.microsoft.com/office/drawing/2014/main" id="{AF4D05B0-51CD-424B-9390-7CE81FC670A0}"/>
              </a:ext>
            </a:extLst>
          </p:cNvPr>
          <p:cNvPicPr>
            <a:picLocks noChangeAspect="1"/>
          </p:cNvPicPr>
          <p:nvPr/>
        </p:nvPicPr>
        <p:blipFill>
          <a:blip r:embed="rId4"/>
          <a:stretch>
            <a:fillRect/>
          </a:stretch>
        </p:blipFill>
        <p:spPr>
          <a:xfrm rot="2961219">
            <a:off x="10094288" y="3117150"/>
            <a:ext cx="299345" cy="297909"/>
          </a:xfrm>
          <a:prstGeom prst="rect">
            <a:avLst/>
          </a:prstGeom>
        </p:spPr>
      </p:pic>
      <p:pic>
        <p:nvPicPr>
          <p:cNvPr id="12" name="Bildobjekt 11">
            <a:extLst>
              <a:ext uri="{FF2B5EF4-FFF2-40B4-BE49-F238E27FC236}">
                <a16:creationId xmlns:a16="http://schemas.microsoft.com/office/drawing/2014/main" id="{86221D3C-315E-4E1E-AB1E-E232C39A4548}"/>
              </a:ext>
            </a:extLst>
          </p:cNvPr>
          <p:cNvPicPr>
            <a:picLocks noChangeAspect="1"/>
          </p:cNvPicPr>
          <p:nvPr/>
        </p:nvPicPr>
        <p:blipFill>
          <a:blip r:embed="rId4"/>
          <a:stretch>
            <a:fillRect/>
          </a:stretch>
        </p:blipFill>
        <p:spPr>
          <a:xfrm rot="2961219">
            <a:off x="6221344" y="4570755"/>
            <a:ext cx="299345" cy="297909"/>
          </a:xfrm>
          <a:prstGeom prst="rect">
            <a:avLst/>
          </a:prstGeom>
        </p:spPr>
      </p:pic>
      <p:pic>
        <p:nvPicPr>
          <p:cNvPr id="13" name="Bildobjekt 12">
            <a:extLst>
              <a:ext uri="{FF2B5EF4-FFF2-40B4-BE49-F238E27FC236}">
                <a16:creationId xmlns:a16="http://schemas.microsoft.com/office/drawing/2014/main" id="{7FA2AF54-A3C9-46C9-90D5-BD5AE7A2EAF4}"/>
              </a:ext>
            </a:extLst>
          </p:cNvPr>
          <p:cNvPicPr>
            <a:picLocks noChangeAspect="1"/>
          </p:cNvPicPr>
          <p:nvPr/>
        </p:nvPicPr>
        <p:blipFill>
          <a:blip r:embed="rId4"/>
          <a:stretch>
            <a:fillRect/>
          </a:stretch>
        </p:blipFill>
        <p:spPr>
          <a:xfrm rot="2961219">
            <a:off x="7452985" y="1756045"/>
            <a:ext cx="299345" cy="297909"/>
          </a:xfrm>
          <a:prstGeom prst="rect">
            <a:avLst/>
          </a:prstGeom>
        </p:spPr>
      </p:pic>
      <p:sp>
        <p:nvSpPr>
          <p:cNvPr id="8" name="textruta 7">
            <a:extLst>
              <a:ext uri="{FF2B5EF4-FFF2-40B4-BE49-F238E27FC236}">
                <a16:creationId xmlns:a16="http://schemas.microsoft.com/office/drawing/2014/main" id="{BC5E49F1-74C0-4EC7-B799-BE73E2C1EB96}"/>
              </a:ext>
            </a:extLst>
          </p:cNvPr>
          <p:cNvSpPr txBox="1"/>
          <p:nvPr/>
        </p:nvSpPr>
        <p:spPr>
          <a:xfrm>
            <a:off x="767408" y="642023"/>
            <a:ext cx="3411798" cy="58477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 sz="3200" b="1" i="0" u="none" strike="noStrike" kern="1200" cap="none" spc="0" normalizeH="0" baseline="0" noProof="0">
                <a:ln>
                  <a:noFill/>
                </a:ln>
                <a:solidFill>
                  <a:srgbClr val="307C8E"/>
                </a:solidFill>
                <a:effectLst/>
                <a:uLnTx/>
                <a:uFillTx/>
                <a:latin typeface="Arial" panose="020B0604020202020204" pitchFamily="34" charset="0"/>
                <a:ea typeface="ヒラギノ角ゴ Pro W3" charset="-128"/>
                <a:cs typeface="+mn-cs"/>
              </a:rPr>
              <a:t>Skåne</a:t>
            </a:r>
            <a:endParaRPr kumimoji="0" lang="sv-SE" sz="3200" b="0" i="0" u="none" strike="noStrike" kern="1200" cap="none" spc="0" normalizeH="0" baseline="0" noProof="0" dirty="0">
              <a:ln>
                <a:noFill/>
              </a:ln>
              <a:solidFill>
                <a:srgbClr val="307C8E"/>
              </a:solidFill>
              <a:effectLst/>
              <a:uLnTx/>
              <a:uFillTx/>
              <a:latin typeface="Arial" panose="020B0604020202020204" pitchFamily="34" charset="0"/>
              <a:ea typeface="ヒラギノ角ゴ Pro W3" charset="-128"/>
              <a:cs typeface="+mn-cs"/>
            </a:endParaRPr>
          </a:p>
        </p:txBody>
      </p:sp>
    </p:spTree>
    <p:extLst>
      <p:ext uri="{BB962C8B-B14F-4D97-AF65-F5344CB8AC3E}">
        <p14:creationId xmlns:p14="http://schemas.microsoft.com/office/powerpoint/2010/main" val="24734113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latshållare för bild 13" descr="En bild som visar flera hus i Malmö&#10;&#10;Automatiskt genererad beskrivning">
            <a:extLst>
              <a:ext uri="{FF2B5EF4-FFF2-40B4-BE49-F238E27FC236}">
                <a16:creationId xmlns:a16="http://schemas.microsoft.com/office/drawing/2014/main" id="{D0400E7F-0CBE-A744-9BC7-1AF661EF2A8F}"/>
              </a:ext>
            </a:extLst>
          </p:cNvPr>
          <p:cNvPicPr>
            <a:picLocks noGrp="1" noChangeAspect="1"/>
          </p:cNvPicPr>
          <p:nvPr>
            <p:ph type="pic" sz="quarter" idx="18"/>
          </p:nvPr>
        </p:nvPicPr>
        <p:blipFill>
          <a:blip r:embed="rId3" cstate="screen">
            <a:extLst>
              <a:ext uri="{28A0092B-C50C-407E-A947-70E740481C1C}">
                <a14:useLocalDpi xmlns:a14="http://schemas.microsoft.com/office/drawing/2010/main"/>
              </a:ext>
            </a:extLst>
          </a:blip>
          <a:srcRect/>
          <a:stretch>
            <a:fillRect/>
          </a:stretch>
        </p:blipFill>
        <p:spPr/>
      </p:pic>
      <p:sp>
        <p:nvSpPr>
          <p:cNvPr id="5" name="Platshållare för bildnummer 4" descr="Sidnummer">
            <a:extLst>
              <a:ext uri="{FF2B5EF4-FFF2-40B4-BE49-F238E27FC236}">
                <a16:creationId xmlns:a16="http://schemas.microsoft.com/office/drawing/2014/main" id="{216B09CB-7C49-5C49-8A64-FAD881697F8B}"/>
              </a:ext>
            </a:extLst>
          </p:cNvPr>
          <p:cNvSpPr>
            <a:spLocks noGrp="1"/>
          </p:cNvSpPr>
          <p:nvPr>
            <p:ph type="sldNum" sz="quarter" idx="4"/>
          </p:nvPr>
        </p:nvSpPr>
        <p:spPr/>
        <p:txBody>
          <a:bodyPr lIns="46800" tIns="45720" rIns="46800" bIns="45720"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a:pPr>
            <a:fld id="{C1E69EDB-085D-3646-A64D-879957A4B620}" type="slidenum">
              <a:rPr kumimoji="0" lang="sv-SE" sz="1000" b="0" i="0" u="none" strike="noStrike" kern="1200" cap="none" spc="0" normalizeH="0" baseline="0" noProof="0" smtClean="0">
                <a:ln>
                  <a:noFill/>
                </a:ln>
                <a:solidFill>
                  <a:srgbClr val="FFFFFF"/>
                </a:solidFill>
                <a:effectLst/>
                <a:uLnTx/>
                <a:uFillTx/>
                <a:latin typeface="Calibri" panose="020F0502020204030204" pitchFamily="34" charset="0"/>
                <a:ea typeface="+mn-ea"/>
                <a:cs typeface="Calibri" panose="020F050202020403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20</a:t>
            </a:fld>
            <a:endParaRPr kumimoji="0" lang="sv-SE" sz="1000" b="0" i="0" u="none" strike="noStrike" kern="1200" cap="none" spc="0" normalizeH="0" baseline="0" noProof="0" dirty="0">
              <a:ln>
                <a:noFill/>
              </a:ln>
              <a:solidFill>
                <a:srgbClr val="FFFFFF"/>
              </a:solidFill>
              <a:effectLst/>
              <a:uLnTx/>
              <a:uFillTx/>
              <a:latin typeface="Calibri" panose="020F0502020204030204" pitchFamily="34" charset="0"/>
              <a:ea typeface="+mn-ea"/>
              <a:cs typeface="Calibri" panose="020F0502020204030204" pitchFamily="34" charset="0"/>
            </a:endParaRPr>
          </a:p>
        </p:txBody>
      </p:sp>
      <p:sp>
        <p:nvSpPr>
          <p:cNvPr id="11" name="Platshållare för text 10">
            <a:extLst>
              <a:ext uri="{FF2B5EF4-FFF2-40B4-BE49-F238E27FC236}">
                <a16:creationId xmlns:a16="http://schemas.microsoft.com/office/drawing/2014/main" id="{9EFE7DFF-6D59-DF46-8748-2764343DADA3}"/>
              </a:ext>
            </a:extLst>
          </p:cNvPr>
          <p:cNvSpPr>
            <a:spLocks noGrp="1"/>
          </p:cNvSpPr>
          <p:nvPr>
            <p:ph type="body" sz="quarter" idx="22"/>
          </p:nvPr>
        </p:nvSpPr>
        <p:spPr>
          <a:xfrm>
            <a:off x="86409" y="6555779"/>
            <a:ext cx="3400503" cy="358354"/>
          </a:xfrm>
        </p:spPr>
        <p:txBody>
          <a:bodyPr/>
          <a:lstStyle/>
          <a:p>
            <a:r>
              <a:rPr lang="sv-SE">
                <a:solidFill>
                  <a:schemeClr val="bg1"/>
                </a:solidFill>
              </a:rPr>
              <a:t>Western </a:t>
            </a:r>
            <a:r>
              <a:rPr lang="sv-SE" err="1">
                <a:solidFill>
                  <a:schemeClr val="bg1"/>
                </a:solidFill>
              </a:rPr>
              <a:t>Harbour</a:t>
            </a:r>
            <a:r>
              <a:rPr lang="sv-SE">
                <a:solidFill>
                  <a:schemeClr val="bg1"/>
                </a:solidFill>
              </a:rPr>
              <a:t> in Malmö by </a:t>
            </a:r>
            <a:r>
              <a:rPr lang="sv-SE" err="1">
                <a:solidFill>
                  <a:schemeClr val="bg1"/>
                </a:solidFill>
              </a:rPr>
              <a:t>Aline</a:t>
            </a:r>
            <a:r>
              <a:rPr lang="sv-SE">
                <a:solidFill>
                  <a:schemeClr val="bg1"/>
                </a:solidFill>
              </a:rPr>
              <a:t> </a:t>
            </a:r>
            <a:r>
              <a:rPr lang="sv-SE" err="1">
                <a:solidFill>
                  <a:schemeClr val="bg1"/>
                </a:solidFill>
              </a:rPr>
              <a:t>Lessner</a:t>
            </a:r>
            <a:r>
              <a:rPr lang="sv-SE">
                <a:solidFill>
                  <a:schemeClr val="bg1"/>
                </a:solidFill>
              </a:rPr>
              <a:t>, Image Bank Sweden</a:t>
            </a:r>
          </a:p>
        </p:txBody>
      </p:sp>
      <p:sp>
        <p:nvSpPr>
          <p:cNvPr id="10" name="Underrubrik 9">
            <a:extLst>
              <a:ext uri="{FF2B5EF4-FFF2-40B4-BE49-F238E27FC236}">
                <a16:creationId xmlns:a16="http://schemas.microsoft.com/office/drawing/2014/main" id="{E82DC1BB-8AAE-E144-9A2C-BDB600DEA45B}"/>
              </a:ext>
            </a:extLst>
          </p:cNvPr>
          <p:cNvSpPr>
            <a:spLocks noGrp="1"/>
          </p:cNvSpPr>
          <p:nvPr>
            <p:ph type="subTitle" idx="1"/>
          </p:nvPr>
        </p:nvSpPr>
        <p:spPr>
          <a:xfrm>
            <a:off x="6531168" y="1800133"/>
            <a:ext cx="5061392" cy="4389201"/>
          </a:xfrm>
        </p:spPr>
        <p:txBody>
          <a:bodyPr/>
          <a:lstStyle/>
          <a:p>
            <a:pPr marL="285750" indent="-285750" fontAlgn="base">
              <a:buFont typeface="Arial" panose="020B0604020202020204" pitchFamily="34" charset="0"/>
              <a:buChar char="•"/>
            </a:pPr>
            <a:r>
              <a:rPr lang="en-GB" dirty="0"/>
              <a:t>In Sweden</a:t>
            </a:r>
            <a:r>
              <a:rPr lang="en-GB" b="1" dirty="0"/>
              <a:t>, 85 % of the population is living in cities </a:t>
            </a:r>
            <a:r>
              <a:rPr lang="en-GB" dirty="0"/>
              <a:t>which has led to the rapid development and implementation of smart and efficient solutions​</a:t>
            </a:r>
          </a:p>
          <a:p>
            <a:pPr marL="285750" indent="-285750" fontAlgn="base">
              <a:buFont typeface="Arial" panose="020B0604020202020204" pitchFamily="34" charset="0"/>
              <a:buChar char="•"/>
            </a:pPr>
            <a:r>
              <a:rPr lang="en-GB" dirty="0"/>
              <a:t>This is a sector in which </a:t>
            </a:r>
            <a:r>
              <a:rPr lang="en-GB" dirty="0" err="1"/>
              <a:t>Skåne’s</a:t>
            </a:r>
            <a:r>
              <a:rPr lang="en-GB" dirty="0"/>
              <a:t> larger cities have expressed a clear ambition to</a:t>
            </a:r>
            <a:r>
              <a:rPr lang="en-GB" b="1" dirty="0"/>
              <a:t> innovate together with businesses, academia and civil society</a:t>
            </a:r>
            <a:r>
              <a:rPr lang="en-GB" dirty="0"/>
              <a:t>​</a:t>
            </a:r>
          </a:p>
          <a:p>
            <a:pPr marL="285750" indent="-285750" fontAlgn="base">
              <a:buFont typeface="Arial" panose="020B0604020202020204" pitchFamily="34" charset="0"/>
              <a:buChar char="•"/>
            </a:pPr>
            <a:r>
              <a:rPr lang="en-GB" dirty="0"/>
              <a:t>Much of the potential for innovation in the urban environment </a:t>
            </a:r>
            <a:r>
              <a:rPr lang="en-GB" b="1" dirty="0"/>
              <a:t>requires system solutions </a:t>
            </a:r>
            <a:r>
              <a:rPr lang="en-GB" dirty="0"/>
              <a:t>where the public sector and the business community collaborate, test and scale up​</a:t>
            </a:r>
          </a:p>
          <a:p>
            <a:pPr marL="285750" indent="-285750" fontAlgn="base">
              <a:buFont typeface="Arial" panose="020B0604020202020204" pitchFamily="34" charset="0"/>
              <a:buChar char="•"/>
            </a:pPr>
            <a:r>
              <a:rPr lang="en-GB" dirty="0"/>
              <a:t>In </a:t>
            </a:r>
            <a:r>
              <a:rPr lang="en-GB" dirty="0" err="1"/>
              <a:t>Skåne</a:t>
            </a:r>
            <a:r>
              <a:rPr lang="en-GB" dirty="0"/>
              <a:t>, there are </a:t>
            </a:r>
            <a:r>
              <a:rPr lang="en-GB" b="1" dirty="0"/>
              <a:t>important research strongholds  </a:t>
            </a:r>
            <a:r>
              <a:rPr lang="en-GB" dirty="0"/>
              <a:t>within the areas of climate environment, renewable energy and fuel, the Internet of Things as well as water and recycling​</a:t>
            </a:r>
          </a:p>
          <a:p>
            <a:pPr marL="285750" indent="-285750" fontAlgn="base">
              <a:buFont typeface="Arial" panose="020B0604020202020204" pitchFamily="34" charset="0"/>
              <a:buChar char="•"/>
            </a:pPr>
            <a:r>
              <a:rPr lang="en-GB" dirty="0"/>
              <a:t>The </a:t>
            </a:r>
            <a:r>
              <a:rPr lang="en-GB" dirty="0" err="1"/>
              <a:t>Skåne</a:t>
            </a:r>
            <a:r>
              <a:rPr lang="en-GB" dirty="0"/>
              <a:t> </a:t>
            </a:r>
            <a:r>
              <a:rPr lang="en-GB" b="1" dirty="0"/>
              <a:t>politicians highlight sustainable urban development as a strategically important area </a:t>
            </a:r>
            <a:r>
              <a:rPr lang="en-GB" dirty="0"/>
              <a:t>for further development​</a:t>
            </a:r>
          </a:p>
        </p:txBody>
      </p:sp>
      <p:sp>
        <p:nvSpPr>
          <p:cNvPr id="9" name="Rubrik 8">
            <a:extLst>
              <a:ext uri="{FF2B5EF4-FFF2-40B4-BE49-F238E27FC236}">
                <a16:creationId xmlns:a16="http://schemas.microsoft.com/office/drawing/2014/main" id="{C9227974-71DA-8246-BAD5-068373D29B0D}"/>
              </a:ext>
            </a:extLst>
          </p:cNvPr>
          <p:cNvSpPr>
            <a:spLocks noGrp="1"/>
          </p:cNvSpPr>
          <p:nvPr>
            <p:ph type="ctrTitle"/>
          </p:nvPr>
        </p:nvSpPr>
        <p:spPr/>
        <p:txBody>
          <a:bodyPr/>
          <a:lstStyle/>
          <a:p>
            <a:r>
              <a:rPr lang="en-GB" dirty="0"/>
              <a:t>Smart sustainable cities</a:t>
            </a:r>
            <a:r>
              <a:rPr lang="en-GB" b="0" dirty="0"/>
              <a:t>​</a:t>
            </a:r>
            <a:endParaRPr lang="en-GB" dirty="0"/>
          </a:p>
        </p:txBody>
      </p:sp>
    </p:spTree>
    <p:extLst>
      <p:ext uri="{BB962C8B-B14F-4D97-AF65-F5344CB8AC3E}">
        <p14:creationId xmlns:p14="http://schemas.microsoft.com/office/powerpoint/2010/main" val="11857921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latshållare för bild 7" descr="En bild som visar inomhus&#10;&#10;Automatiskt genererad beskrivning">
            <a:extLst>
              <a:ext uri="{FF2B5EF4-FFF2-40B4-BE49-F238E27FC236}">
                <a16:creationId xmlns:a16="http://schemas.microsoft.com/office/drawing/2014/main" id="{18FDE91B-22A6-E74D-9D46-ACA73C520CC6}"/>
              </a:ext>
            </a:extLst>
          </p:cNvPr>
          <p:cNvPicPr>
            <a:picLocks noGrp="1" noChangeAspect="1"/>
          </p:cNvPicPr>
          <p:nvPr>
            <p:ph type="pic" sz="quarter" idx="18"/>
          </p:nvPr>
        </p:nvPicPr>
        <p:blipFill rotWithShape="1">
          <a:blip r:embed="rId3">
            <a:extLst>
              <a:ext uri="{28A0092B-C50C-407E-A947-70E740481C1C}">
                <a14:useLocalDpi xmlns:a14="http://schemas.microsoft.com/office/drawing/2010/main"/>
              </a:ext>
            </a:extLst>
          </a:blip>
          <a:srcRect/>
          <a:stretch/>
        </p:blipFill>
        <p:spPr/>
      </p:pic>
      <p:sp>
        <p:nvSpPr>
          <p:cNvPr id="5" name="Platshållare för bildnummer 4" descr="Sidnummer">
            <a:extLst>
              <a:ext uri="{FF2B5EF4-FFF2-40B4-BE49-F238E27FC236}">
                <a16:creationId xmlns:a16="http://schemas.microsoft.com/office/drawing/2014/main" id="{216B09CB-7C49-5C49-8A64-FAD881697F8B}"/>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1E69EDB-085D-3646-A64D-879957A4B620}" type="slidenum">
              <a:rPr kumimoji="0" lang="sv-SE" sz="1000" b="0" i="0" u="none" strike="noStrike" kern="1200" cap="none" spc="0" normalizeH="0" baseline="0" noProof="0" smtClean="0">
                <a:ln>
                  <a:noFill/>
                </a:ln>
                <a:solidFill>
                  <a:srgbClr val="FFFFFF"/>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21</a:t>
            </a:fld>
            <a:endParaRPr kumimoji="0" lang="sv-SE" sz="1000" b="0" i="0" u="none" strike="noStrike" kern="1200" cap="none" spc="0" normalizeH="0" baseline="0" noProof="0" dirty="0">
              <a:ln>
                <a:noFill/>
              </a:ln>
              <a:solidFill>
                <a:srgbClr val="FFFFFF"/>
              </a:solidFill>
              <a:effectLst/>
              <a:uLnTx/>
              <a:uFillTx/>
              <a:latin typeface="Calibri" panose="020F0502020204030204" pitchFamily="34" charset="0"/>
              <a:ea typeface="+mn-ea"/>
              <a:cs typeface="Calibri" panose="020F0502020204030204" pitchFamily="34" charset="0"/>
            </a:endParaRPr>
          </a:p>
        </p:txBody>
      </p:sp>
      <p:sp>
        <p:nvSpPr>
          <p:cNvPr id="11" name="Platshållare för text 10">
            <a:extLst>
              <a:ext uri="{FF2B5EF4-FFF2-40B4-BE49-F238E27FC236}">
                <a16:creationId xmlns:a16="http://schemas.microsoft.com/office/drawing/2014/main" id="{13444F3F-BF54-B040-81A2-BB4E98BE81EE}"/>
              </a:ext>
            </a:extLst>
          </p:cNvPr>
          <p:cNvSpPr>
            <a:spLocks noGrp="1"/>
          </p:cNvSpPr>
          <p:nvPr>
            <p:ph type="body" sz="quarter" idx="22"/>
          </p:nvPr>
        </p:nvSpPr>
        <p:spPr>
          <a:xfrm>
            <a:off x="86409" y="6555779"/>
            <a:ext cx="1937463" cy="233704"/>
          </a:xfrm>
        </p:spPr>
        <p:txBody>
          <a:bodyPr/>
          <a:lstStyle/>
          <a:p>
            <a:r>
              <a:rPr lang="sv-SE">
                <a:solidFill>
                  <a:schemeClr val="bg1"/>
                </a:solidFill>
              </a:rPr>
              <a:t>Max Lab by Lasse Davidsson </a:t>
            </a:r>
          </a:p>
        </p:txBody>
      </p:sp>
      <p:sp>
        <p:nvSpPr>
          <p:cNvPr id="10" name="Underrubrik 9">
            <a:extLst>
              <a:ext uri="{FF2B5EF4-FFF2-40B4-BE49-F238E27FC236}">
                <a16:creationId xmlns:a16="http://schemas.microsoft.com/office/drawing/2014/main" id="{9A6666C5-2FEF-7C4A-9E81-50509D497E35}"/>
              </a:ext>
            </a:extLst>
          </p:cNvPr>
          <p:cNvSpPr>
            <a:spLocks noGrp="1"/>
          </p:cNvSpPr>
          <p:nvPr>
            <p:ph type="subTitle" idx="1"/>
          </p:nvPr>
        </p:nvSpPr>
        <p:spPr>
          <a:xfrm>
            <a:off x="6531168" y="1800133"/>
            <a:ext cx="4844683" cy="4389201"/>
          </a:xfrm>
        </p:spPr>
        <p:txBody>
          <a:bodyPr vert="horz" lIns="0" tIns="108000" rIns="0" bIns="0" rtlCol="0" anchor="t">
            <a:spAutoFit/>
          </a:bodyPr>
          <a:lstStyle/>
          <a:p>
            <a:pPr marL="285750" indent="-285750" fontAlgn="base">
              <a:buFont typeface="Arial" panose="020B0604020202020204" pitchFamily="34" charset="0"/>
              <a:buChar char="•"/>
            </a:pPr>
            <a:r>
              <a:rPr lang="en-GB" dirty="0"/>
              <a:t>The </a:t>
            </a:r>
            <a:r>
              <a:rPr lang="en-GB" b="1" dirty="0"/>
              <a:t>global demand for advanced materials is increasing </a:t>
            </a:r>
            <a:r>
              <a:rPr lang="en-GB" dirty="0"/>
              <a:t>due to rapid industrialisation and the market is expected to grow at a CAGR of </a:t>
            </a:r>
            <a:r>
              <a:rPr lang="en-GB" b="1" dirty="0"/>
              <a:t>5.1 %</a:t>
            </a:r>
            <a:br>
              <a:rPr lang="en-GB" b="1" dirty="0"/>
            </a:br>
            <a:r>
              <a:rPr lang="en-GB" b="1" dirty="0"/>
              <a:t>2018–2024</a:t>
            </a:r>
            <a:r>
              <a:rPr lang="en-GB" dirty="0"/>
              <a:t>​</a:t>
            </a:r>
          </a:p>
          <a:p>
            <a:pPr marL="285750" indent="-285750" fontAlgn="base">
              <a:buFont typeface="Arial" panose="020B0604020202020204" pitchFamily="34" charset="0"/>
              <a:buChar char="•"/>
            </a:pPr>
            <a:r>
              <a:rPr lang="en-GB" dirty="0" err="1"/>
              <a:t>Skåne’s</a:t>
            </a:r>
            <a:r>
              <a:rPr lang="en-GB" dirty="0"/>
              <a:t> </a:t>
            </a:r>
            <a:r>
              <a:rPr lang="en-GB" b="1" dirty="0"/>
              <a:t>advanced materials and manufacturing industry </a:t>
            </a:r>
            <a:r>
              <a:rPr lang="en-GB" dirty="0"/>
              <a:t>includes several different sub-industries such as packaging, refrigeration and ventilation technology, chemistry, plastics, and rubber​</a:t>
            </a:r>
          </a:p>
          <a:p>
            <a:pPr marL="285750" indent="-285750" fontAlgn="base">
              <a:buFont typeface="Arial" panose="020B0604020202020204" pitchFamily="34" charset="0"/>
              <a:buChar char="•"/>
            </a:pPr>
            <a:r>
              <a:rPr lang="en-GB" b="1" dirty="0"/>
              <a:t>The manufacturing industry is currently transitioning </a:t>
            </a:r>
            <a:r>
              <a:rPr lang="en-GB" dirty="0"/>
              <a:t>from unskilled to qualified jobs and many companies are investing in various forms </a:t>
            </a:r>
            <a:r>
              <a:rPr lang="en-GB" b="1" dirty="0"/>
              <a:t>of smart automation and digitalisation</a:t>
            </a:r>
            <a:r>
              <a:rPr lang="en-GB" dirty="0"/>
              <a:t>​</a:t>
            </a:r>
          </a:p>
          <a:p>
            <a:pPr marL="285750" indent="-285750">
              <a:buFont typeface="Arial" panose="020B0604020202020204" pitchFamily="34" charset="0"/>
              <a:buChar char="•"/>
            </a:pPr>
            <a:r>
              <a:rPr lang="en-GB" b="1" dirty="0">
                <a:cs typeface="Calibri" panose="020F0502020204030204"/>
              </a:rPr>
              <a:t>ESS and MAX IV are two globally renowned research facilities </a:t>
            </a:r>
            <a:r>
              <a:rPr lang="en-GB" dirty="0">
                <a:cs typeface="Calibri" panose="020F0502020204030204"/>
              </a:rPr>
              <a:t>attracting international research and interest, increasing attractiveness, and leading to an </a:t>
            </a:r>
            <a:r>
              <a:rPr lang="en-GB" b="1" dirty="0">
                <a:cs typeface="Calibri" panose="020F0502020204030204"/>
              </a:rPr>
              <a:t>influx of skills to the </a:t>
            </a:r>
            <a:r>
              <a:rPr lang="en-GB" b="1" dirty="0" err="1">
                <a:cs typeface="Calibri" panose="020F0502020204030204"/>
              </a:rPr>
              <a:t>Skåne</a:t>
            </a:r>
            <a:r>
              <a:rPr lang="en-GB" b="1" dirty="0">
                <a:cs typeface="Calibri" panose="020F0502020204030204"/>
              </a:rPr>
              <a:t> region</a:t>
            </a:r>
            <a:r>
              <a:rPr lang="en-GB" dirty="0">
                <a:cs typeface="Calibri" panose="020F0502020204030204"/>
              </a:rPr>
              <a:t>​</a:t>
            </a:r>
            <a:endParaRPr lang="en-GB"/>
          </a:p>
          <a:p>
            <a:pPr marL="285750" indent="-285750">
              <a:buFont typeface="Arial" panose="020B0604020202020204" pitchFamily="34" charset="0"/>
              <a:buChar char="•"/>
            </a:pPr>
            <a:endParaRPr lang="sv-SE" dirty="0"/>
          </a:p>
        </p:txBody>
      </p:sp>
      <p:sp>
        <p:nvSpPr>
          <p:cNvPr id="9" name="Rubrik 8">
            <a:extLst>
              <a:ext uri="{FF2B5EF4-FFF2-40B4-BE49-F238E27FC236}">
                <a16:creationId xmlns:a16="http://schemas.microsoft.com/office/drawing/2014/main" id="{0415C620-FD6F-AE44-ACB7-AACA2AD2B7B4}"/>
              </a:ext>
            </a:extLst>
          </p:cNvPr>
          <p:cNvSpPr>
            <a:spLocks noGrp="1"/>
          </p:cNvSpPr>
          <p:nvPr>
            <p:ph type="ctrTitle"/>
          </p:nvPr>
        </p:nvSpPr>
        <p:spPr>
          <a:xfrm>
            <a:off x="6528048" y="391365"/>
            <a:ext cx="4844683" cy="1107996"/>
          </a:xfrm>
        </p:spPr>
        <p:txBody>
          <a:bodyPr/>
          <a:lstStyle/>
          <a:p>
            <a:r>
              <a:rPr lang="en-GB" dirty="0"/>
              <a:t>Advanced materials and manufacturing industry</a:t>
            </a:r>
            <a:br>
              <a:rPr lang="en-GB" sz="1600" dirty="0"/>
            </a:br>
            <a:r>
              <a:rPr lang="en-GB" sz="1600" dirty="0"/>
              <a:t>(</a:t>
            </a:r>
            <a:r>
              <a:rPr lang="en-GB" sz="1600" dirty="0" err="1"/>
              <a:t>incl</a:t>
            </a:r>
            <a:r>
              <a:rPr lang="en-GB" sz="1600" dirty="0"/>
              <a:t> ESS &amp; Max IV)</a:t>
            </a:r>
            <a:r>
              <a:rPr lang="en-GB" sz="1600" b="0" dirty="0"/>
              <a:t>​</a:t>
            </a:r>
            <a:endParaRPr lang="en-GB" sz="1600" dirty="0"/>
          </a:p>
        </p:txBody>
      </p:sp>
    </p:spTree>
    <p:extLst>
      <p:ext uri="{BB962C8B-B14F-4D97-AF65-F5344CB8AC3E}">
        <p14:creationId xmlns:p14="http://schemas.microsoft.com/office/powerpoint/2010/main" val="39453431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latshållare för bild 10" descr="En bild som visar utomhus, himmel&#10;&#10;Automatiskt genererad beskrivning">
            <a:extLst>
              <a:ext uri="{FF2B5EF4-FFF2-40B4-BE49-F238E27FC236}">
                <a16:creationId xmlns:a16="http://schemas.microsoft.com/office/drawing/2014/main" id="{ACA26661-1141-5146-A2C5-7E27288EF96F}"/>
              </a:ext>
            </a:extLst>
          </p:cNvPr>
          <p:cNvPicPr>
            <a:picLocks noGrp="1" noChangeAspect="1"/>
          </p:cNvPicPr>
          <p:nvPr>
            <p:ph type="pic" sz="quarter" idx="22"/>
          </p:nvPr>
        </p:nvPicPr>
        <p:blipFill>
          <a:blip r:embed="rId3" cstate="screen">
            <a:extLst>
              <a:ext uri="{28A0092B-C50C-407E-A947-70E740481C1C}">
                <a14:useLocalDpi xmlns:a14="http://schemas.microsoft.com/office/drawing/2010/main"/>
              </a:ext>
            </a:extLst>
          </a:blip>
          <a:srcRect/>
          <a:stretch>
            <a:fillRect/>
          </a:stretch>
        </p:blipFill>
        <p:spPr/>
      </p:pic>
      <p:sp>
        <p:nvSpPr>
          <p:cNvPr id="3" name="Underrubrik 2">
            <a:extLst>
              <a:ext uri="{FF2B5EF4-FFF2-40B4-BE49-F238E27FC236}">
                <a16:creationId xmlns:a16="http://schemas.microsoft.com/office/drawing/2014/main" id="{37E57486-B48B-9C49-A86B-952CE1595BF8}"/>
              </a:ext>
            </a:extLst>
          </p:cNvPr>
          <p:cNvSpPr>
            <a:spLocks noGrp="1"/>
          </p:cNvSpPr>
          <p:nvPr>
            <p:ph type="subTitle" idx="1"/>
          </p:nvPr>
        </p:nvSpPr>
        <p:spPr>
          <a:xfrm>
            <a:off x="4224337" y="5012893"/>
            <a:ext cx="4844683" cy="985192"/>
          </a:xfrm>
        </p:spPr>
        <p:txBody>
          <a:bodyPr/>
          <a:lstStyle/>
          <a:p>
            <a:r>
              <a:rPr lang="en-GB" dirty="0"/>
              <a:t>33 municipalities</a:t>
            </a:r>
          </a:p>
          <a:p>
            <a:r>
              <a:rPr lang="en-GB" dirty="0"/>
              <a:t>Malmö,  Lund, Helsingborg and Kristianstad are the four main cities</a:t>
            </a:r>
          </a:p>
        </p:txBody>
      </p:sp>
      <p:sp>
        <p:nvSpPr>
          <p:cNvPr id="4" name="Rubrik 3">
            <a:extLst>
              <a:ext uri="{FF2B5EF4-FFF2-40B4-BE49-F238E27FC236}">
                <a16:creationId xmlns:a16="http://schemas.microsoft.com/office/drawing/2014/main" id="{434E49FD-CBDD-5447-87DD-92DC1C2C20CF}"/>
              </a:ext>
            </a:extLst>
          </p:cNvPr>
          <p:cNvSpPr>
            <a:spLocks noGrp="1"/>
          </p:cNvSpPr>
          <p:nvPr>
            <p:ph type="ctrTitle"/>
          </p:nvPr>
        </p:nvSpPr>
        <p:spPr>
          <a:xfrm>
            <a:off x="4224338" y="3752634"/>
            <a:ext cx="5418426" cy="1246495"/>
          </a:xfrm>
        </p:spPr>
        <p:txBody>
          <a:bodyPr/>
          <a:lstStyle/>
          <a:p>
            <a:r>
              <a:rPr lang="en-GB" dirty="0" err="1"/>
              <a:t>Skåne’s</a:t>
            </a:r>
            <a:r>
              <a:rPr lang="en-GB" dirty="0"/>
              <a:t> cities and municipalities</a:t>
            </a:r>
          </a:p>
        </p:txBody>
      </p:sp>
      <p:sp>
        <p:nvSpPr>
          <p:cNvPr id="6" name="Platshållare för bildnummer 5" descr="Sidnummer">
            <a:extLst>
              <a:ext uri="{FF2B5EF4-FFF2-40B4-BE49-F238E27FC236}">
                <a16:creationId xmlns:a16="http://schemas.microsoft.com/office/drawing/2014/main" id="{2E34369E-A1B9-274F-ADAE-9EC292B7A63D}"/>
              </a:ext>
            </a:extLst>
          </p:cNvPr>
          <p:cNvSpPr>
            <a:spLocks noGrp="1"/>
          </p:cNvSpPr>
          <p:nvPr>
            <p:ph type="sldNum" sz="quarter" idx="4"/>
          </p:nvPr>
        </p:nvSpPr>
        <p:spPr/>
        <p:txBody>
          <a:bodyPr/>
          <a:lstStyle/>
          <a:p>
            <a:fld id="{C1E69EDB-085D-3646-A64D-879957A4B620}" type="slidenum">
              <a:rPr lang="sv-SE" smtClean="0">
                <a:solidFill>
                  <a:srgbClr val="FFFFFF"/>
                </a:solidFill>
              </a:rPr>
              <a:pPr/>
              <a:t>22</a:t>
            </a:fld>
            <a:endParaRPr lang="sv-SE">
              <a:solidFill>
                <a:srgbClr val="FFFFFF"/>
              </a:solidFill>
            </a:endParaRPr>
          </a:p>
        </p:txBody>
      </p:sp>
      <p:sp>
        <p:nvSpPr>
          <p:cNvPr id="7" name="Platshållare för text 6">
            <a:extLst>
              <a:ext uri="{FF2B5EF4-FFF2-40B4-BE49-F238E27FC236}">
                <a16:creationId xmlns:a16="http://schemas.microsoft.com/office/drawing/2014/main" id="{8F287897-1763-7A49-9A78-C15BFA8B8C41}"/>
              </a:ext>
            </a:extLst>
          </p:cNvPr>
          <p:cNvSpPr>
            <a:spLocks noGrp="1"/>
          </p:cNvSpPr>
          <p:nvPr>
            <p:ph type="body" sz="quarter" idx="23"/>
          </p:nvPr>
        </p:nvSpPr>
        <p:spPr/>
        <p:txBody>
          <a:bodyPr/>
          <a:lstStyle/>
          <a:p>
            <a:r>
              <a:rPr lang="sv-SE" err="1">
                <a:solidFill>
                  <a:schemeClr val="bg1"/>
                </a:solidFill>
              </a:rPr>
              <a:t>Photo_Apelöga</a:t>
            </a:r>
            <a:endParaRPr lang="sv-SE">
              <a:solidFill>
                <a:schemeClr val="bg1"/>
              </a:solidFill>
            </a:endParaRPr>
          </a:p>
        </p:txBody>
      </p:sp>
    </p:spTree>
    <p:extLst>
      <p:ext uri="{BB962C8B-B14F-4D97-AF65-F5344CB8AC3E}">
        <p14:creationId xmlns:p14="http://schemas.microsoft.com/office/powerpoint/2010/main" val="33762566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objekt 7" descr="En bild som visar Helsingborgs hamn med utsikt över båtar, lägenheter och havet.">
            <a:extLst>
              <a:ext uri="{FF2B5EF4-FFF2-40B4-BE49-F238E27FC236}">
                <a16:creationId xmlns:a16="http://schemas.microsoft.com/office/drawing/2014/main" id="{79275039-81C1-9C43-818B-6AE0F24C25B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346325" cy="6944808"/>
          </a:xfrm>
          <a:prstGeom prst="rect">
            <a:avLst/>
          </a:prstGeom>
        </p:spPr>
      </p:pic>
      <p:sp>
        <p:nvSpPr>
          <p:cNvPr id="4" name="Platshållare för bildnummer 3" descr="Sidnummer">
            <a:extLst>
              <a:ext uri="{FF2B5EF4-FFF2-40B4-BE49-F238E27FC236}">
                <a16:creationId xmlns:a16="http://schemas.microsoft.com/office/drawing/2014/main" id="{9BB11759-9F31-FC4F-843F-4E7DD70F779B}"/>
              </a:ext>
            </a:extLst>
          </p:cNvPr>
          <p:cNvSpPr>
            <a:spLocks noGrp="1"/>
          </p:cNvSpPr>
          <p:nvPr>
            <p:ph type="sldNum" sz="quarter" idx="4"/>
          </p:nvPr>
        </p:nvSpPr>
        <p:spPr>
          <a:xfrm>
            <a:off x="11858625" y="0"/>
            <a:ext cx="333375" cy="333375"/>
          </a:xfrm>
        </p:spPr>
        <p:txBody>
          <a:bodyPr/>
          <a:lstStyle/>
          <a:p>
            <a:fld id="{C1E69EDB-085D-3646-A64D-879957A4B620}" type="slidenum">
              <a:rPr lang="sv-SE" smtClean="0">
                <a:solidFill>
                  <a:srgbClr val="FFFFFF"/>
                </a:solidFill>
              </a:rPr>
              <a:pPr/>
              <a:t>23</a:t>
            </a:fld>
            <a:endParaRPr lang="sv-SE" dirty="0">
              <a:solidFill>
                <a:srgbClr val="FFFFFF"/>
              </a:solidFill>
            </a:endParaRPr>
          </a:p>
        </p:txBody>
      </p:sp>
      <p:sp>
        <p:nvSpPr>
          <p:cNvPr id="5" name="Platshållare för text 4">
            <a:extLst>
              <a:ext uri="{FF2B5EF4-FFF2-40B4-BE49-F238E27FC236}">
                <a16:creationId xmlns:a16="http://schemas.microsoft.com/office/drawing/2014/main" id="{16339BC7-3DAD-0246-BFA4-5C83D53E8434}"/>
              </a:ext>
            </a:extLst>
          </p:cNvPr>
          <p:cNvSpPr>
            <a:spLocks noGrp="1"/>
          </p:cNvSpPr>
          <p:nvPr>
            <p:ph type="body" sz="quarter" idx="22"/>
          </p:nvPr>
        </p:nvSpPr>
        <p:spPr/>
        <p:txBody>
          <a:bodyPr/>
          <a:lstStyle/>
          <a:p>
            <a:r>
              <a:rPr lang="sv-SE" dirty="0">
                <a:solidFill>
                  <a:schemeClr val="bg1"/>
                </a:solidFill>
              </a:rPr>
              <a:t>Photo: City </a:t>
            </a:r>
            <a:r>
              <a:rPr lang="sv-SE" dirty="0" err="1">
                <a:solidFill>
                  <a:schemeClr val="bg1"/>
                </a:solidFill>
              </a:rPr>
              <a:t>of</a:t>
            </a:r>
            <a:r>
              <a:rPr lang="sv-SE" dirty="0">
                <a:solidFill>
                  <a:schemeClr val="bg1"/>
                </a:solidFill>
              </a:rPr>
              <a:t> Helsingborg</a:t>
            </a:r>
          </a:p>
        </p:txBody>
      </p:sp>
      <p:sp>
        <p:nvSpPr>
          <p:cNvPr id="6" name="Platshållare för text 5" descr="Invest in Skånes logoty">
            <a:extLst>
              <a:ext uri="{FF2B5EF4-FFF2-40B4-BE49-F238E27FC236}">
                <a16:creationId xmlns:a16="http://schemas.microsoft.com/office/drawing/2014/main" id="{923A38A5-C3EE-6946-A0FF-68BE6F006122}"/>
              </a:ext>
            </a:extLst>
          </p:cNvPr>
          <p:cNvSpPr>
            <a:spLocks noGrp="1"/>
          </p:cNvSpPr>
          <p:nvPr>
            <p:ph type="body" sz="quarter" idx="13"/>
          </p:nvPr>
        </p:nvSpPr>
        <p:spPr/>
        <p:txBody>
          <a:bodyPr/>
          <a:lstStyle/>
          <a:p>
            <a:endParaRPr lang="sv-SE" dirty="0"/>
          </a:p>
        </p:txBody>
      </p:sp>
      <p:sp>
        <p:nvSpPr>
          <p:cNvPr id="10" name="Rubrik 12">
            <a:extLst>
              <a:ext uri="{FF2B5EF4-FFF2-40B4-BE49-F238E27FC236}">
                <a16:creationId xmlns:a16="http://schemas.microsoft.com/office/drawing/2014/main" id="{AAF4F1BE-7795-E346-ADA2-5EFFBE8612BA}"/>
              </a:ext>
            </a:extLst>
          </p:cNvPr>
          <p:cNvSpPr>
            <a:spLocks noGrp="1"/>
          </p:cNvSpPr>
          <p:nvPr>
            <p:ph type="title"/>
          </p:nvPr>
        </p:nvSpPr>
        <p:spPr>
          <a:xfrm>
            <a:off x="-54867" y="333375"/>
            <a:ext cx="4544817" cy="588605"/>
          </a:xfrm>
          <a:noFill/>
        </p:spPr>
        <p:txBody>
          <a:bodyPr/>
          <a:lstStyle/>
          <a:p>
            <a:r>
              <a:rPr lang="sv-SE" dirty="0">
                <a:solidFill>
                  <a:srgbClr val="002060"/>
                </a:solidFill>
                <a:ea typeface="Roboto" panose="02000000000000000000" pitchFamily="2" charset="0"/>
                <a:cs typeface="Roboto" panose="02000000000000000000" pitchFamily="2" charset="0"/>
              </a:rPr>
              <a:t>The city </a:t>
            </a:r>
            <a:r>
              <a:rPr lang="sv-SE" dirty="0" err="1">
                <a:solidFill>
                  <a:srgbClr val="002060"/>
                </a:solidFill>
                <a:ea typeface="Roboto" panose="02000000000000000000" pitchFamily="2" charset="0"/>
                <a:cs typeface="Roboto" panose="02000000000000000000" pitchFamily="2" charset="0"/>
              </a:rPr>
              <a:t>of</a:t>
            </a:r>
            <a:r>
              <a:rPr lang="sv-SE" dirty="0">
                <a:solidFill>
                  <a:srgbClr val="002060"/>
                </a:solidFill>
                <a:ea typeface="Roboto" panose="02000000000000000000" pitchFamily="2" charset="0"/>
                <a:cs typeface="Roboto" panose="02000000000000000000" pitchFamily="2" charset="0"/>
              </a:rPr>
              <a:t> Helsingborg</a:t>
            </a:r>
          </a:p>
        </p:txBody>
      </p:sp>
    </p:spTree>
    <p:extLst>
      <p:ext uri="{BB962C8B-B14F-4D97-AF65-F5344CB8AC3E}">
        <p14:creationId xmlns:p14="http://schemas.microsoft.com/office/powerpoint/2010/main" val="34834306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84" name="Rectangle 9_4"/>
          <p:cNvSpPr/>
          <p:nvPr/>
        </p:nvSpPr>
        <p:spPr>
          <a:xfrm>
            <a:off x="1440" y="0"/>
            <a:ext cx="12188160" cy="6857280"/>
          </a:xfrm>
          <a:prstGeom prst="rect">
            <a:avLst/>
          </a:prstGeom>
          <a:noFill/>
          <a:ln>
            <a:noFill/>
          </a:ln>
        </p:spPr>
        <p:style>
          <a:lnRef idx="2">
            <a:schemeClr val="accent1">
              <a:shade val="50000"/>
            </a:schemeClr>
          </a:lnRef>
          <a:fillRef idx="1">
            <a:schemeClr val="accent1"/>
          </a:fillRef>
          <a:effectRef idx="0">
            <a:schemeClr val="accent1"/>
          </a:effectRef>
          <a:fontRef idx="minor"/>
        </p:style>
        <p:txBody>
          <a:bodyPr/>
          <a:lstStyle/>
          <a:p>
            <a:endParaRPr lang="sv-SE"/>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latshållare för bild 4" descr="En bild som visar en eldslukare uppträda på torg i Lund&#10;&#10;Automatiskt genererad beskrivning"/>
          <p:cNvPicPr>
            <a:picLocks noGrp="1" noChangeAspect="1"/>
          </p:cNvPicPr>
          <p:nvPr>
            <p:ph type="pic" sz="quarter" idx="21"/>
          </p:nvPr>
        </p:nvPicPr>
        <p:blipFill>
          <a:blip r:embed="rId3" cstate="screen">
            <a:extLst>
              <a:ext uri="{28A0092B-C50C-407E-A947-70E740481C1C}">
                <a14:useLocalDpi xmlns:a14="http://schemas.microsoft.com/office/drawing/2010/main"/>
              </a:ext>
            </a:extLst>
          </a:blip>
          <a:srcRect/>
          <a:stretch>
            <a:fillRect/>
          </a:stretch>
        </p:blipFill>
        <p:spPr/>
      </p:pic>
      <p:sp>
        <p:nvSpPr>
          <p:cNvPr id="3" name="Underrubrik 2"/>
          <p:cNvSpPr>
            <a:spLocks noGrp="1"/>
          </p:cNvSpPr>
          <p:nvPr>
            <p:ph type="subTitle" idx="1"/>
          </p:nvPr>
        </p:nvSpPr>
        <p:spPr>
          <a:xfrm>
            <a:off x="506540" y="2681814"/>
            <a:ext cx="4934812" cy="4479482"/>
          </a:xfrm>
        </p:spPr>
        <p:txBody>
          <a:bodyPr vert="horz" lIns="0" tIns="108000" rIns="0" bIns="0" rtlCol="0" anchor="t">
            <a:spAutoFit/>
          </a:bodyPr>
          <a:lstStyle/>
          <a:p>
            <a:pPr marL="342900" indent="-342900">
              <a:buFont typeface="Arial" panose="020B0604020202020204" pitchFamily="34" charset="0"/>
              <a:buChar char="•"/>
            </a:pPr>
            <a:r>
              <a:rPr lang="en-GB" dirty="0"/>
              <a:t>12th largest city of Sweden with appr 130 000 inhabitants in the municipality</a:t>
            </a:r>
          </a:p>
          <a:p>
            <a:pPr marL="342900" indent="-342900">
              <a:buFont typeface="Arial" panose="020B0604020202020204" pitchFamily="34" charset="0"/>
              <a:buChar char="•"/>
            </a:pPr>
            <a:r>
              <a:rPr lang="en-GB" dirty="0"/>
              <a:t>The European Spallation Source and MAX IV</a:t>
            </a:r>
            <a:endParaRPr lang="en-GB" dirty="0">
              <a:cs typeface="Calibri"/>
            </a:endParaRPr>
          </a:p>
          <a:p>
            <a:pPr marL="342900" indent="-342900">
              <a:buFont typeface="Arial" panose="020B0604020202020204" pitchFamily="34" charset="0"/>
              <a:buChar char="•"/>
            </a:pPr>
            <a:r>
              <a:rPr lang="en-GB" dirty="0"/>
              <a:t>Lund University, one of Scandinavia’s largest institutions for education and research</a:t>
            </a:r>
          </a:p>
          <a:p>
            <a:pPr marL="342900" indent="-342900">
              <a:buFont typeface="Arial" panose="020B0604020202020204" pitchFamily="34" charset="0"/>
              <a:buChar char="•"/>
            </a:pPr>
            <a:r>
              <a:rPr lang="en-GB" dirty="0" err="1">
                <a:cs typeface="Calibri"/>
              </a:rPr>
              <a:t>Ideon</a:t>
            </a:r>
            <a:r>
              <a:rPr lang="en-GB" dirty="0">
                <a:cs typeface="Calibri"/>
              </a:rPr>
              <a:t> Science Park – home to over 400 companies </a:t>
            </a:r>
          </a:p>
          <a:p>
            <a:pPr marL="342900" indent="-342900">
              <a:buFont typeface="Arial" panose="020B0604020202020204" pitchFamily="34" charset="0"/>
              <a:buChar char="•"/>
            </a:pPr>
            <a:r>
              <a:rPr lang="en-GB" dirty="0" err="1"/>
              <a:t>Domkyrkan</a:t>
            </a:r>
            <a:r>
              <a:rPr lang="en-GB" dirty="0"/>
              <a:t> ”the Dome”, one of the seven wonders of Sweden </a:t>
            </a:r>
            <a:endParaRPr lang="en-GB" dirty="0">
              <a:cs typeface="Calibri"/>
            </a:endParaRPr>
          </a:p>
          <a:p>
            <a:endParaRPr lang="sv-SE" dirty="0"/>
          </a:p>
          <a:p>
            <a:endParaRPr lang="sv-SE" dirty="0"/>
          </a:p>
        </p:txBody>
      </p:sp>
      <p:sp>
        <p:nvSpPr>
          <p:cNvPr id="2" name="Rubrik 1"/>
          <p:cNvSpPr>
            <a:spLocks noGrp="1"/>
          </p:cNvSpPr>
          <p:nvPr>
            <p:ph type="ctrTitle"/>
          </p:nvPr>
        </p:nvSpPr>
        <p:spPr>
          <a:xfrm>
            <a:off x="503420" y="1757792"/>
            <a:ext cx="4844683" cy="623248"/>
          </a:xfrm>
        </p:spPr>
        <p:txBody>
          <a:bodyPr/>
          <a:lstStyle/>
          <a:p>
            <a:r>
              <a:rPr lang="sv-SE" dirty="0"/>
              <a:t>The city </a:t>
            </a:r>
            <a:r>
              <a:rPr lang="sv-SE" dirty="0" err="1"/>
              <a:t>of</a:t>
            </a:r>
            <a:r>
              <a:rPr lang="sv-SE" dirty="0"/>
              <a:t> Lund</a:t>
            </a:r>
          </a:p>
        </p:txBody>
      </p:sp>
      <p:sp>
        <p:nvSpPr>
          <p:cNvPr id="7" name="Slide Number Placeholder 6" descr="Sidnummer"/>
          <p:cNvSpPr>
            <a:spLocks noGrp="1"/>
          </p:cNvSpPr>
          <p:nvPr>
            <p:ph type="sldNum" sz="quarter" idx="4"/>
          </p:nvPr>
        </p:nvSpPr>
        <p:spPr/>
        <p:txBody>
          <a:bodyPr/>
          <a:lstStyle/>
          <a:p>
            <a:fld id="{1FB8D4AF-D591-4685-B18E-37CD07003AE3}" type="slidenum">
              <a:rPr lang="sv-SE" smtClean="0">
                <a:solidFill>
                  <a:srgbClr val="FFFFFF"/>
                </a:solidFill>
              </a:rPr>
              <a:pPr/>
              <a:t>25</a:t>
            </a:fld>
            <a:endParaRPr lang="sv-SE">
              <a:solidFill>
                <a:srgbClr val="FFFFFF"/>
              </a:solidFill>
            </a:endParaRPr>
          </a:p>
        </p:txBody>
      </p:sp>
      <p:sp>
        <p:nvSpPr>
          <p:cNvPr id="4" name="Platshållare för text 3"/>
          <p:cNvSpPr>
            <a:spLocks noGrp="1"/>
          </p:cNvSpPr>
          <p:nvPr>
            <p:ph type="body" sz="quarter" idx="22"/>
          </p:nvPr>
        </p:nvSpPr>
        <p:spPr/>
        <p:txBody>
          <a:bodyPr/>
          <a:lstStyle/>
          <a:p>
            <a:endParaRPr lang="sv-SE"/>
          </a:p>
        </p:txBody>
      </p:sp>
    </p:spTree>
    <p:extLst>
      <p:ext uri="{BB962C8B-B14F-4D97-AF65-F5344CB8AC3E}">
        <p14:creationId xmlns:p14="http://schemas.microsoft.com/office/powerpoint/2010/main" val="10561641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latshållare för bild 9" descr="Drönarbild som visar ESS och MAX IV">
            <a:extLst>
              <a:ext uri="{FF2B5EF4-FFF2-40B4-BE49-F238E27FC236}">
                <a16:creationId xmlns:a16="http://schemas.microsoft.com/office/drawing/2014/main" id="{BE4F8109-8DA0-E345-9092-556C3B8BFC48}"/>
              </a:ext>
            </a:extLst>
          </p:cNvPr>
          <p:cNvPicPr>
            <a:picLocks noGrp="1" noChangeAspect="1"/>
          </p:cNvPicPr>
          <p:nvPr>
            <p:ph type="pic" sz="quarter" idx="21"/>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p:spPr>
      </p:pic>
      <p:sp>
        <p:nvSpPr>
          <p:cNvPr id="14" name="Rubrik 13">
            <a:extLst>
              <a:ext uri="{FF2B5EF4-FFF2-40B4-BE49-F238E27FC236}">
                <a16:creationId xmlns:a16="http://schemas.microsoft.com/office/drawing/2014/main" id="{A8924517-C8CA-864B-A25B-953D99E62291}"/>
              </a:ext>
            </a:extLst>
          </p:cNvPr>
          <p:cNvSpPr>
            <a:spLocks noGrp="1"/>
          </p:cNvSpPr>
          <p:nvPr>
            <p:ph type="title"/>
          </p:nvPr>
        </p:nvSpPr>
        <p:spPr>
          <a:xfrm>
            <a:off x="0" y="343000"/>
            <a:ext cx="5272708" cy="588605"/>
          </a:xfrm>
          <a:noFill/>
        </p:spPr>
        <p:txBody>
          <a:bodyPr/>
          <a:lstStyle/>
          <a:p>
            <a:r>
              <a:rPr lang="sv-SE" dirty="0"/>
              <a:t>Science </a:t>
            </a:r>
            <a:r>
              <a:rPr lang="sv-SE" dirty="0" err="1"/>
              <a:t>Village</a:t>
            </a:r>
            <a:r>
              <a:rPr lang="sv-SE" dirty="0"/>
              <a:t> Scandinavia</a:t>
            </a:r>
          </a:p>
        </p:txBody>
      </p:sp>
      <p:sp>
        <p:nvSpPr>
          <p:cNvPr id="2" name="Platshållare för bildnummer 1">
            <a:extLst>
              <a:ext uri="{FF2B5EF4-FFF2-40B4-BE49-F238E27FC236}">
                <a16:creationId xmlns:a16="http://schemas.microsoft.com/office/drawing/2014/main" id="{946EEACC-E33A-EE4F-BE9C-7F63FFDEFAF0}"/>
              </a:ext>
            </a:extLst>
          </p:cNvPr>
          <p:cNvSpPr>
            <a:spLocks noGrp="1"/>
          </p:cNvSpPr>
          <p:nvPr>
            <p:ph type="sldNum" sz="quarter" idx="4"/>
          </p:nvPr>
        </p:nvSpPr>
        <p:spPr/>
        <p:txBody>
          <a:bodyPr lIns="46800" tIns="45720" rIns="46800" bIns="45720" anchor="ctr" anchorCtr="1"/>
          <a:lstStyle/>
          <a:p>
            <a:pPr algn="ctr"/>
            <a:fld id="{C1E69EDB-085D-3646-A64D-879957A4B620}" type="slidenum">
              <a:rPr lang="sv-SE" smtClean="0">
                <a:solidFill>
                  <a:srgbClr val="FFFFFF"/>
                </a:solidFill>
              </a:rPr>
              <a:pPr algn="ctr"/>
              <a:t>26</a:t>
            </a:fld>
            <a:endParaRPr lang="sv-SE">
              <a:solidFill>
                <a:srgbClr val="FFFFFF"/>
              </a:solidFill>
            </a:endParaRPr>
          </a:p>
        </p:txBody>
      </p:sp>
      <p:sp>
        <p:nvSpPr>
          <p:cNvPr id="21" name="Platshållare för text 20">
            <a:extLst>
              <a:ext uri="{FF2B5EF4-FFF2-40B4-BE49-F238E27FC236}">
                <a16:creationId xmlns:a16="http://schemas.microsoft.com/office/drawing/2014/main" id="{813EC641-7E05-0D41-8551-278A44006037}"/>
              </a:ext>
            </a:extLst>
          </p:cNvPr>
          <p:cNvSpPr>
            <a:spLocks noGrp="1"/>
          </p:cNvSpPr>
          <p:nvPr>
            <p:ph type="body" sz="quarter" idx="22"/>
          </p:nvPr>
        </p:nvSpPr>
        <p:spPr/>
        <p:txBody>
          <a:bodyPr/>
          <a:lstStyle/>
          <a:p>
            <a:pPr marL="7620" indent="-7620"/>
            <a:r>
              <a:rPr lang="sv-SE">
                <a:solidFill>
                  <a:schemeClr val="bg1"/>
                </a:solidFill>
                <a:cs typeface="Calibri"/>
              </a:rPr>
              <a:t>Photo: COBE</a:t>
            </a:r>
          </a:p>
        </p:txBody>
      </p:sp>
      <p:sp>
        <p:nvSpPr>
          <p:cNvPr id="20" name="Platshållare för text 19" descr="Invest in Skåne logotype">
            <a:extLst>
              <a:ext uri="{FF2B5EF4-FFF2-40B4-BE49-F238E27FC236}">
                <a16:creationId xmlns:a16="http://schemas.microsoft.com/office/drawing/2014/main" id="{AA4E391E-78E7-4943-9154-830403B3FA04}"/>
              </a:ext>
            </a:extLst>
          </p:cNvPr>
          <p:cNvSpPr>
            <a:spLocks noGrp="1"/>
          </p:cNvSpPr>
          <p:nvPr>
            <p:ph type="body" sz="quarter" idx="13"/>
          </p:nvPr>
        </p:nvSpPr>
        <p:spPr/>
        <p:txBody>
          <a:bodyPr/>
          <a:lstStyle/>
          <a:p>
            <a:endParaRPr lang="sv-SE" dirty="0"/>
          </a:p>
        </p:txBody>
      </p:sp>
      <p:sp>
        <p:nvSpPr>
          <p:cNvPr id="25" name="Rubrik 2">
            <a:extLst>
              <a:ext uri="{FF2B5EF4-FFF2-40B4-BE49-F238E27FC236}">
                <a16:creationId xmlns:a16="http://schemas.microsoft.com/office/drawing/2014/main" id="{C93C4E90-2971-3440-81E8-09F333BABBB0}"/>
              </a:ext>
            </a:extLst>
          </p:cNvPr>
          <p:cNvSpPr txBox="1">
            <a:spLocks/>
          </p:cNvSpPr>
          <p:nvPr/>
        </p:nvSpPr>
        <p:spPr>
          <a:xfrm>
            <a:off x="0" y="848173"/>
            <a:ext cx="5468724" cy="644004"/>
          </a:xfrm>
          <a:prstGeom prst="rect">
            <a:avLst/>
          </a:prstGeom>
          <a:noFill/>
        </p:spPr>
        <p:txBody>
          <a:bodyPr vert="horz" wrap="square" lIns="468000" tIns="72000" rIns="180000" bIns="72000" rtlCol="0" anchor="t" anchorCtr="0">
            <a:spAutoFit/>
          </a:bodyPr>
          <a:lstStyle>
            <a:lvl1pPr algn="l" defTabSz="914400" rtl="0" eaLnBrk="1" latinLnBrk="0" hangingPunct="1">
              <a:lnSpc>
                <a:spcPct val="90000"/>
              </a:lnSpc>
              <a:spcBef>
                <a:spcPct val="0"/>
              </a:spcBef>
              <a:buNone/>
              <a:defRPr sz="3200" b="1" kern="1200">
                <a:solidFill>
                  <a:schemeClr val="bg1"/>
                </a:solidFill>
                <a:latin typeface="+mj-lt"/>
                <a:ea typeface="+mj-ea"/>
                <a:cs typeface="+mj-cs"/>
              </a:defRPr>
            </a:lvl1pPr>
          </a:lstStyle>
          <a:p>
            <a:pPr marL="7620" indent="-7620"/>
            <a:r>
              <a:rPr lang="sv-SE" sz="1800" b="0" dirty="0" err="1">
                <a:solidFill>
                  <a:srgbClr val="FFFFFF"/>
                </a:solidFill>
                <a:cs typeface="Calibri"/>
              </a:rPr>
              <a:t>Home</a:t>
            </a:r>
            <a:r>
              <a:rPr lang="sv-SE" sz="1800" b="0" dirty="0">
                <a:solidFill>
                  <a:srgbClr val="FFFFFF"/>
                </a:solidFill>
                <a:cs typeface="Calibri"/>
              </a:rPr>
              <a:t> to </a:t>
            </a:r>
            <a:r>
              <a:rPr lang="sv-SE" sz="1800" b="0" dirty="0" err="1">
                <a:solidFill>
                  <a:srgbClr val="FFFFFF"/>
                </a:solidFill>
                <a:cs typeface="Calibri"/>
              </a:rPr>
              <a:t>two</a:t>
            </a:r>
            <a:r>
              <a:rPr lang="sv-SE" sz="1800" b="0" dirty="0">
                <a:solidFill>
                  <a:srgbClr val="FFFFFF"/>
                </a:solidFill>
                <a:cs typeface="Calibri"/>
              </a:rPr>
              <a:t> </a:t>
            </a:r>
            <a:r>
              <a:rPr lang="sv-SE" sz="1800" b="0" dirty="0" err="1">
                <a:solidFill>
                  <a:srgbClr val="FFFFFF"/>
                </a:solidFill>
                <a:cs typeface="Calibri"/>
              </a:rPr>
              <a:t>of</a:t>
            </a:r>
            <a:r>
              <a:rPr lang="sv-SE" sz="1800" b="0" dirty="0">
                <a:solidFill>
                  <a:srgbClr val="FFFFFF"/>
                </a:solidFill>
                <a:cs typeface="Calibri"/>
              </a:rPr>
              <a:t> the </a:t>
            </a:r>
            <a:r>
              <a:rPr lang="sv-SE" sz="1800" b="0" dirty="0" err="1">
                <a:solidFill>
                  <a:srgbClr val="FFFFFF"/>
                </a:solidFill>
                <a:cs typeface="Calibri"/>
              </a:rPr>
              <a:t>most</a:t>
            </a:r>
            <a:r>
              <a:rPr lang="sv-SE" sz="1800" b="0" dirty="0">
                <a:solidFill>
                  <a:srgbClr val="FFFFFF"/>
                </a:solidFill>
                <a:cs typeface="Calibri"/>
              </a:rPr>
              <a:t> </a:t>
            </a:r>
            <a:r>
              <a:rPr lang="sv-SE" sz="1800" b="0" dirty="0" err="1">
                <a:solidFill>
                  <a:srgbClr val="FFFFFF"/>
                </a:solidFill>
                <a:cs typeface="Calibri"/>
              </a:rPr>
              <a:t>advanced</a:t>
            </a:r>
            <a:r>
              <a:rPr lang="sv-SE" sz="1800" b="0" dirty="0">
                <a:solidFill>
                  <a:srgbClr val="FFFFFF"/>
                </a:solidFill>
                <a:cs typeface="Calibri"/>
              </a:rPr>
              <a:t> materials science </a:t>
            </a:r>
            <a:r>
              <a:rPr lang="sv-SE" sz="1800" b="0" dirty="0" err="1">
                <a:solidFill>
                  <a:srgbClr val="FFFFFF"/>
                </a:solidFill>
                <a:cs typeface="Calibri"/>
              </a:rPr>
              <a:t>facilities</a:t>
            </a:r>
            <a:r>
              <a:rPr lang="sv-SE" sz="1800" b="0" dirty="0">
                <a:solidFill>
                  <a:srgbClr val="FFFFFF"/>
                </a:solidFill>
                <a:cs typeface="Calibri"/>
              </a:rPr>
              <a:t> in the </a:t>
            </a:r>
            <a:r>
              <a:rPr lang="sv-SE" sz="1800" b="0" dirty="0" err="1">
                <a:solidFill>
                  <a:srgbClr val="FFFFFF"/>
                </a:solidFill>
                <a:cs typeface="Calibri"/>
              </a:rPr>
              <a:t>world</a:t>
            </a:r>
            <a:endParaRPr lang="sv-SE" sz="1800" b="0" dirty="0">
              <a:solidFill>
                <a:srgbClr val="FFFFFF"/>
              </a:solidFill>
              <a:cs typeface="Calibri"/>
            </a:endParaRPr>
          </a:p>
        </p:txBody>
      </p:sp>
      <p:grpSp>
        <p:nvGrpSpPr>
          <p:cNvPr id="23" name="Grupp 22">
            <a:extLst>
              <a:ext uri="{FF2B5EF4-FFF2-40B4-BE49-F238E27FC236}">
                <a16:creationId xmlns:a16="http://schemas.microsoft.com/office/drawing/2014/main" id="{85E5922A-1102-C549-AEE8-F35A88A198D2}"/>
              </a:ext>
              <a:ext uri="{C183D7F6-B498-43B3-948B-1728B52AA6E4}">
                <adec:decorative xmlns:adec="http://schemas.microsoft.com/office/drawing/2017/decorative" val="1"/>
              </a:ext>
            </a:extLst>
          </p:cNvPr>
          <p:cNvGrpSpPr/>
          <p:nvPr/>
        </p:nvGrpSpPr>
        <p:grpSpPr>
          <a:xfrm>
            <a:off x="2230757" y="3320526"/>
            <a:ext cx="3173281" cy="2278014"/>
            <a:chOff x="2230757" y="3320526"/>
            <a:chExt cx="3173281" cy="2278014"/>
          </a:xfrm>
        </p:grpSpPr>
        <p:sp>
          <p:nvSpPr>
            <p:cNvPr id="18" name="Rektangel med rundade hörn 17">
              <a:extLst>
                <a:ext uri="{FF2B5EF4-FFF2-40B4-BE49-F238E27FC236}">
                  <a16:creationId xmlns:a16="http://schemas.microsoft.com/office/drawing/2014/main" id="{48ED226C-AB27-2145-A6F1-35D88E39F2A3}"/>
                </a:ext>
              </a:extLst>
            </p:cNvPr>
            <p:cNvSpPr/>
            <p:nvPr/>
          </p:nvSpPr>
          <p:spPr>
            <a:xfrm>
              <a:off x="2230757" y="3320526"/>
              <a:ext cx="3022723" cy="2278014"/>
            </a:xfrm>
            <a:prstGeom prst="roundRect">
              <a:avLst/>
            </a:prstGeom>
            <a:solidFill>
              <a:schemeClr val="bg1">
                <a:alpha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77800" tIns="177800" rIns="177800" bIns="177800" numCol="1" spcCol="38100" rtlCol="0" anchor="t">
              <a:spAutoFit/>
            </a:bodyPr>
            <a:lstStyle/>
            <a:p>
              <a:pPr algn="ctr" defTabSz="825500" hangingPunct="0">
                <a:spcBef>
                  <a:spcPts val="1000"/>
                </a:spcBef>
              </a:pPr>
              <a:endParaRPr lang="sv-SE" sz="2400">
                <a:solidFill>
                  <a:srgbClr val="FFFFFF"/>
                </a:solidFill>
                <a:sym typeface="Calibri"/>
              </a:endParaRPr>
            </a:p>
          </p:txBody>
        </p:sp>
        <p:sp>
          <p:nvSpPr>
            <p:cNvPr id="13" name="Platshållare för text 6">
              <a:extLst>
                <a:ext uri="{FF2B5EF4-FFF2-40B4-BE49-F238E27FC236}">
                  <a16:creationId xmlns:a16="http://schemas.microsoft.com/office/drawing/2014/main" id="{FBC9E984-10D6-B447-86FB-25C21DA7C85C}"/>
                </a:ext>
              </a:extLst>
            </p:cNvPr>
            <p:cNvSpPr txBox="1">
              <a:spLocks/>
            </p:cNvSpPr>
            <p:nvPr/>
          </p:nvSpPr>
          <p:spPr>
            <a:xfrm>
              <a:off x="2627386" y="3539119"/>
              <a:ext cx="2475535" cy="1999039"/>
            </a:xfrm>
            <a:prstGeom prst="rect">
              <a:avLst/>
            </a:prstGeom>
          </p:spPr>
          <p:txBody>
            <a:bodyPr>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Arial" panose="020B0604020202020204" pitchFamily="34" charset="0"/>
                <a:buNone/>
              </a:pPr>
              <a:r>
                <a:rPr lang="sv-SE" sz="1700" b="1">
                  <a:solidFill>
                    <a:srgbClr val="2C2C2C"/>
                  </a:solidFill>
                </a:rPr>
                <a:t>ESS, European Spallation Source</a:t>
              </a:r>
            </a:p>
            <a:p>
              <a:pPr>
                <a:lnSpc>
                  <a:spcPct val="120000"/>
                </a:lnSpc>
              </a:pPr>
              <a:r>
                <a:rPr lang="sv-SE" sz="1200">
                  <a:solidFill>
                    <a:srgbClr val="2C2C2C"/>
                  </a:solidFill>
                </a:rPr>
                <a:t>17 European countries</a:t>
              </a:r>
            </a:p>
            <a:p>
              <a:pPr>
                <a:lnSpc>
                  <a:spcPct val="120000"/>
                </a:lnSpc>
              </a:pPr>
              <a:r>
                <a:rPr lang="sv-SE" sz="1200">
                  <a:solidFill>
                    <a:srgbClr val="2C2C2C"/>
                  </a:solidFill>
                </a:rPr>
                <a:t>Sweden and Denmark as hosts</a:t>
              </a:r>
            </a:p>
            <a:p>
              <a:pPr>
                <a:lnSpc>
                  <a:spcPct val="120000"/>
                </a:lnSpc>
              </a:pPr>
              <a:r>
                <a:rPr lang="sv-SE" sz="1200">
                  <a:solidFill>
                    <a:srgbClr val="2C2C2C"/>
                  </a:solidFill>
                </a:rPr>
                <a:t>Inauguration 2019, operation 2025</a:t>
              </a:r>
            </a:p>
            <a:p>
              <a:pPr>
                <a:lnSpc>
                  <a:spcPct val="120000"/>
                </a:lnSpc>
              </a:pPr>
              <a:r>
                <a:rPr lang="sv-SE" sz="1200">
                  <a:solidFill>
                    <a:srgbClr val="2C2C2C"/>
                  </a:solidFill>
                </a:rPr>
                <a:t>Neutron source, microscope</a:t>
              </a:r>
            </a:p>
            <a:p>
              <a:pPr>
                <a:lnSpc>
                  <a:spcPct val="120000"/>
                </a:lnSpc>
              </a:pPr>
              <a:r>
                <a:rPr lang="sv-SE" sz="1200">
                  <a:solidFill>
                    <a:srgbClr val="2C2C2C"/>
                  </a:solidFill>
                </a:rPr>
                <a:t>Researchers mainly international</a:t>
              </a:r>
            </a:p>
            <a:p>
              <a:pPr>
                <a:lnSpc>
                  <a:spcPct val="120000"/>
                </a:lnSpc>
              </a:pPr>
              <a:r>
                <a:rPr lang="sv-SE" sz="1200">
                  <a:solidFill>
                    <a:srgbClr val="2C2C2C"/>
                  </a:solidFill>
                </a:rPr>
                <a:t>Budget: 1.84 billion EUR</a:t>
              </a:r>
            </a:p>
          </p:txBody>
        </p:sp>
        <p:sp>
          <p:nvSpPr>
            <p:cNvPr id="27" name="Triangel 3">
              <a:extLst>
                <a:ext uri="{FF2B5EF4-FFF2-40B4-BE49-F238E27FC236}">
                  <a16:creationId xmlns:a16="http://schemas.microsoft.com/office/drawing/2014/main" id="{2EC44F8E-04E7-0B4C-A8A0-A99F7F53A546}"/>
                </a:ext>
              </a:extLst>
            </p:cNvPr>
            <p:cNvSpPr/>
            <p:nvPr/>
          </p:nvSpPr>
          <p:spPr>
            <a:xfrm rot="5400000">
              <a:off x="5108329" y="4385721"/>
              <a:ext cx="440859" cy="150558"/>
            </a:xfrm>
            <a:prstGeom prst="triangle">
              <a:avLst/>
            </a:prstGeom>
            <a:solidFill>
              <a:schemeClr val="bg1">
                <a:alpha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77800" tIns="177800" rIns="177800" bIns="177800" numCol="1" spcCol="38100" rtlCol="0" anchor="t">
              <a:spAutoFit/>
            </a:bodyPr>
            <a:lstStyle/>
            <a:p>
              <a:pPr algn="ctr" defTabSz="825500" hangingPunct="0">
                <a:spcBef>
                  <a:spcPts val="1000"/>
                </a:spcBef>
              </a:pPr>
              <a:endParaRPr lang="sv-SE" sz="2400">
                <a:solidFill>
                  <a:srgbClr val="FFFFFF"/>
                </a:solidFill>
                <a:sym typeface="Calibri"/>
              </a:endParaRPr>
            </a:p>
          </p:txBody>
        </p:sp>
      </p:grpSp>
      <p:grpSp>
        <p:nvGrpSpPr>
          <p:cNvPr id="22" name="Grupp 21">
            <a:extLst>
              <a:ext uri="{FF2B5EF4-FFF2-40B4-BE49-F238E27FC236}">
                <a16:creationId xmlns:a16="http://schemas.microsoft.com/office/drawing/2014/main" id="{6E04ED4C-B233-EC45-9E05-09549EF474B6}"/>
              </a:ext>
              <a:ext uri="{C183D7F6-B498-43B3-948B-1728B52AA6E4}">
                <adec:decorative xmlns:adec="http://schemas.microsoft.com/office/drawing/2017/decorative" val="1"/>
              </a:ext>
            </a:extLst>
          </p:cNvPr>
          <p:cNvGrpSpPr/>
          <p:nvPr/>
        </p:nvGrpSpPr>
        <p:grpSpPr>
          <a:xfrm>
            <a:off x="6559026" y="743792"/>
            <a:ext cx="3380314" cy="2122742"/>
            <a:chOff x="6559026" y="743792"/>
            <a:chExt cx="3380314" cy="2122742"/>
          </a:xfrm>
        </p:grpSpPr>
        <p:sp>
          <p:nvSpPr>
            <p:cNvPr id="29" name="Rektangel med rundade hörn 28">
              <a:extLst>
                <a:ext uri="{FF2B5EF4-FFF2-40B4-BE49-F238E27FC236}">
                  <a16:creationId xmlns:a16="http://schemas.microsoft.com/office/drawing/2014/main" id="{897B7BA0-01FA-C64F-9D09-BE105909F60C}"/>
                </a:ext>
              </a:extLst>
            </p:cNvPr>
            <p:cNvSpPr/>
            <p:nvPr/>
          </p:nvSpPr>
          <p:spPr>
            <a:xfrm>
              <a:off x="6709583" y="743792"/>
              <a:ext cx="3229757" cy="2122742"/>
            </a:xfrm>
            <a:prstGeom prst="roundRect">
              <a:avLst/>
            </a:prstGeom>
            <a:solidFill>
              <a:schemeClr val="bg1">
                <a:alpha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77800" tIns="177800" rIns="177800" bIns="177800" numCol="1" spcCol="38100" rtlCol="0" anchor="t">
              <a:spAutoFit/>
            </a:bodyPr>
            <a:lstStyle/>
            <a:p>
              <a:pPr algn="ctr" defTabSz="825500" hangingPunct="0">
                <a:spcBef>
                  <a:spcPts val="1000"/>
                </a:spcBef>
              </a:pPr>
              <a:endParaRPr lang="sv-SE" sz="2400">
                <a:solidFill>
                  <a:srgbClr val="FFFFFF"/>
                </a:solidFill>
                <a:sym typeface="Calibri"/>
              </a:endParaRPr>
            </a:p>
          </p:txBody>
        </p:sp>
        <p:sp>
          <p:nvSpPr>
            <p:cNvPr id="30" name="Platshållare för text 6">
              <a:extLst>
                <a:ext uri="{FF2B5EF4-FFF2-40B4-BE49-F238E27FC236}">
                  <a16:creationId xmlns:a16="http://schemas.microsoft.com/office/drawing/2014/main" id="{6E814704-1B42-594F-A7D8-27479E615DBD}"/>
                </a:ext>
              </a:extLst>
            </p:cNvPr>
            <p:cNvSpPr txBox="1">
              <a:spLocks/>
            </p:cNvSpPr>
            <p:nvPr/>
          </p:nvSpPr>
          <p:spPr>
            <a:xfrm>
              <a:off x="7106213" y="962385"/>
              <a:ext cx="2581252" cy="182651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Font typeface="Arial" panose="020B0604020202020204" pitchFamily="34" charset="0"/>
                <a:buNone/>
              </a:pPr>
              <a:r>
                <a:rPr lang="sv-SE" sz="1200" b="1" dirty="0">
                  <a:solidFill>
                    <a:srgbClr val="2C2C2C"/>
                  </a:solidFill>
                </a:rPr>
                <a:t>MAX IV </a:t>
              </a:r>
              <a:r>
                <a:rPr lang="sv-SE" sz="1200" b="1" dirty="0" err="1">
                  <a:solidFill>
                    <a:srgbClr val="2C2C2C"/>
                  </a:solidFill>
                </a:rPr>
                <a:t>Laboratory</a:t>
              </a:r>
              <a:endParaRPr lang="sv-SE" sz="1200" b="1" dirty="0">
                <a:solidFill>
                  <a:srgbClr val="2C2C2C"/>
                </a:solidFill>
              </a:endParaRPr>
            </a:p>
            <a:p>
              <a:pPr>
                <a:lnSpc>
                  <a:spcPct val="110000"/>
                </a:lnSpc>
              </a:pPr>
              <a:r>
                <a:rPr lang="sv-SE" sz="1000" dirty="0">
                  <a:solidFill>
                    <a:srgbClr val="2C2C2C"/>
                  </a:solidFill>
                </a:rPr>
                <a:t>A national research </a:t>
              </a:r>
              <a:r>
                <a:rPr lang="sv-SE" sz="1000" dirty="0" err="1">
                  <a:solidFill>
                    <a:srgbClr val="2C2C2C"/>
                  </a:solidFill>
                </a:rPr>
                <a:t>facility</a:t>
              </a:r>
              <a:endParaRPr lang="sv-SE" sz="1000" dirty="0">
                <a:solidFill>
                  <a:srgbClr val="2C2C2C"/>
                </a:solidFill>
              </a:endParaRPr>
            </a:p>
            <a:p>
              <a:pPr>
                <a:lnSpc>
                  <a:spcPct val="110000"/>
                </a:lnSpc>
              </a:pPr>
              <a:r>
                <a:rPr lang="sv-SE" sz="1000" dirty="0" err="1">
                  <a:solidFill>
                    <a:srgbClr val="2C2C2C"/>
                  </a:solidFill>
                </a:rPr>
                <a:t>Inaugurated</a:t>
              </a:r>
              <a:r>
                <a:rPr lang="sv-SE" sz="1000" dirty="0">
                  <a:solidFill>
                    <a:srgbClr val="2C2C2C"/>
                  </a:solidFill>
                </a:rPr>
                <a:t> June 2016</a:t>
              </a:r>
            </a:p>
            <a:p>
              <a:pPr>
                <a:lnSpc>
                  <a:spcPct val="110000"/>
                </a:lnSpc>
              </a:pPr>
              <a:r>
                <a:rPr lang="sv-SE" sz="1000" dirty="0" err="1">
                  <a:solidFill>
                    <a:srgbClr val="2C2C2C"/>
                  </a:solidFill>
                </a:rPr>
                <a:t>Synchrotron</a:t>
              </a:r>
              <a:r>
                <a:rPr lang="sv-SE" sz="1000" dirty="0">
                  <a:solidFill>
                    <a:srgbClr val="2C2C2C"/>
                  </a:solidFill>
                </a:rPr>
                <a:t> source, ”x-</a:t>
              </a:r>
              <a:r>
                <a:rPr lang="sv-SE" sz="1000" dirty="0" err="1">
                  <a:solidFill>
                    <a:srgbClr val="2C2C2C"/>
                  </a:solidFill>
                </a:rPr>
                <a:t>ray</a:t>
              </a:r>
              <a:r>
                <a:rPr lang="sv-SE" sz="1000" dirty="0">
                  <a:solidFill>
                    <a:srgbClr val="2C2C2C"/>
                  </a:solidFill>
                </a:rPr>
                <a:t>”</a:t>
              </a:r>
            </a:p>
            <a:p>
              <a:pPr>
                <a:lnSpc>
                  <a:spcPct val="110000"/>
                </a:lnSpc>
              </a:pPr>
              <a:r>
                <a:rPr lang="sv-SE" sz="1000" dirty="0">
                  <a:solidFill>
                    <a:srgbClr val="2C2C2C"/>
                  </a:solidFill>
                </a:rPr>
                <a:t>Swedish and international researchers</a:t>
              </a:r>
            </a:p>
            <a:p>
              <a:pPr>
                <a:lnSpc>
                  <a:spcPct val="110000"/>
                </a:lnSpc>
              </a:pPr>
              <a:r>
                <a:rPr lang="sv-SE" sz="1000" dirty="0">
                  <a:solidFill>
                    <a:srgbClr val="2C2C2C"/>
                  </a:solidFill>
                </a:rPr>
                <a:t>Budget: </a:t>
              </a:r>
              <a:r>
                <a:rPr lang="sv-SE" sz="1000" dirty="0" err="1">
                  <a:solidFill>
                    <a:srgbClr val="2C2C2C"/>
                  </a:solidFill>
                </a:rPr>
                <a:t>Roughly</a:t>
              </a:r>
              <a:r>
                <a:rPr lang="sv-SE" sz="1000" dirty="0">
                  <a:solidFill>
                    <a:srgbClr val="2C2C2C"/>
                  </a:solidFill>
                </a:rPr>
                <a:t> 629m Euro</a:t>
              </a:r>
            </a:p>
          </p:txBody>
        </p:sp>
        <p:sp>
          <p:nvSpPr>
            <p:cNvPr id="31" name="Triangel 3">
              <a:extLst>
                <a:ext uri="{FF2B5EF4-FFF2-40B4-BE49-F238E27FC236}">
                  <a16:creationId xmlns:a16="http://schemas.microsoft.com/office/drawing/2014/main" id="{F7C1E0FC-382A-C14B-A980-03F5AA631DC0}"/>
                </a:ext>
              </a:extLst>
            </p:cNvPr>
            <p:cNvSpPr/>
            <p:nvPr/>
          </p:nvSpPr>
          <p:spPr>
            <a:xfrm rot="16200000">
              <a:off x="6413875" y="1800362"/>
              <a:ext cx="440859" cy="150558"/>
            </a:xfrm>
            <a:prstGeom prst="triangle">
              <a:avLst/>
            </a:prstGeom>
            <a:solidFill>
              <a:schemeClr val="bg1">
                <a:alpha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77800" tIns="177800" rIns="177800" bIns="177800" numCol="1" spcCol="38100" rtlCol="0" anchor="t">
              <a:spAutoFit/>
            </a:bodyPr>
            <a:lstStyle/>
            <a:p>
              <a:pPr algn="ctr" defTabSz="825500" hangingPunct="0">
                <a:spcBef>
                  <a:spcPts val="1000"/>
                </a:spcBef>
              </a:pPr>
              <a:endParaRPr lang="sv-SE" sz="2400">
                <a:solidFill>
                  <a:srgbClr val="FFFFFF"/>
                </a:solidFill>
                <a:sym typeface="Calibri"/>
              </a:endParaRPr>
            </a:p>
          </p:txBody>
        </p:sp>
      </p:grpSp>
    </p:spTree>
    <p:extLst>
      <p:ext uri="{BB962C8B-B14F-4D97-AF65-F5344CB8AC3E}">
        <p14:creationId xmlns:p14="http://schemas.microsoft.com/office/powerpoint/2010/main" val="821223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500"/>
                                  </p:stCondLst>
                                  <p:childTnLst>
                                    <p:set>
                                      <p:cBhvr>
                                        <p:cTn id="6" dur="1" fill="hold">
                                          <p:stCondLst>
                                            <p:cond delay="0"/>
                                          </p:stCondLst>
                                        </p:cTn>
                                        <p:tgtEl>
                                          <p:spTgt spid="22"/>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0"/>
                                  </p:stCondLst>
                                  <p:childTnLst>
                                    <p:set>
                                      <p:cBhvr>
                                        <p:cTn id="9"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objekt 8" descr="En bild som visar mark, utomhus, personer, flera&#10;&#10;Automatiskt genererad beskrivning">
            <a:extLst>
              <a:ext uri="{FF2B5EF4-FFF2-40B4-BE49-F238E27FC236}">
                <a16:creationId xmlns:a16="http://schemas.microsoft.com/office/drawing/2014/main" id="{B34117B8-70AE-1F45-8B6E-4921432C9EA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1980" cy="6976532"/>
          </a:xfrm>
          <a:prstGeom prst="rect">
            <a:avLst/>
          </a:prstGeom>
          <a:noFill/>
        </p:spPr>
      </p:pic>
      <p:sp>
        <p:nvSpPr>
          <p:cNvPr id="4" name="Platshållare för bildnummer 3" descr="Sidnummer">
            <a:extLst>
              <a:ext uri="{FF2B5EF4-FFF2-40B4-BE49-F238E27FC236}">
                <a16:creationId xmlns:a16="http://schemas.microsoft.com/office/drawing/2014/main" id="{3000C87E-7125-8C4F-9C0F-BEFD2BC183AB}"/>
              </a:ext>
            </a:extLst>
          </p:cNvPr>
          <p:cNvSpPr>
            <a:spLocks noGrp="1"/>
          </p:cNvSpPr>
          <p:nvPr>
            <p:ph type="sldNum" sz="quarter" idx="4"/>
          </p:nvPr>
        </p:nvSpPr>
        <p:spPr/>
        <p:txBody>
          <a:bodyPr/>
          <a:lstStyle/>
          <a:p>
            <a:fld id="{C1E69EDB-085D-3646-A64D-879957A4B620}" type="slidenum">
              <a:rPr lang="sv-SE" smtClean="0">
                <a:solidFill>
                  <a:srgbClr val="FFFFFF"/>
                </a:solidFill>
              </a:rPr>
              <a:pPr/>
              <a:t>27</a:t>
            </a:fld>
            <a:endParaRPr lang="sv-SE">
              <a:solidFill>
                <a:srgbClr val="FFFFFF"/>
              </a:solidFill>
            </a:endParaRPr>
          </a:p>
        </p:txBody>
      </p:sp>
      <p:sp>
        <p:nvSpPr>
          <p:cNvPr id="5" name="Platshållare för text 4">
            <a:extLst>
              <a:ext uri="{FF2B5EF4-FFF2-40B4-BE49-F238E27FC236}">
                <a16:creationId xmlns:a16="http://schemas.microsoft.com/office/drawing/2014/main" id="{7905E74E-BCD9-8146-AAA8-7536B566CE8D}"/>
              </a:ext>
            </a:extLst>
          </p:cNvPr>
          <p:cNvSpPr>
            <a:spLocks noGrp="1"/>
          </p:cNvSpPr>
          <p:nvPr>
            <p:ph type="body" sz="quarter" idx="22"/>
          </p:nvPr>
        </p:nvSpPr>
        <p:spPr>
          <a:xfrm>
            <a:off x="86408" y="6555778"/>
            <a:ext cx="2656791" cy="233704"/>
          </a:xfrm>
        </p:spPr>
        <p:txBody>
          <a:bodyPr/>
          <a:lstStyle/>
          <a:p>
            <a:r>
              <a:rPr lang="sv-SE">
                <a:solidFill>
                  <a:schemeClr val="bg1"/>
                </a:solidFill>
              </a:rPr>
              <a:t>Photo: </a:t>
            </a:r>
            <a:r>
              <a:rPr lang="sv-SE" err="1">
                <a:solidFill>
                  <a:schemeClr val="bg1"/>
                </a:solidFill>
              </a:rPr>
              <a:t>Apelöga</a:t>
            </a:r>
            <a:r>
              <a:rPr lang="sv-SE">
                <a:solidFill>
                  <a:schemeClr val="bg1"/>
                </a:solidFill>
              </a:rPr>
              <a:t>, Malmö Town Image Bank</a:t>
            </a:r>
          </a:p>
        </p:txBody>
      </p:sp>
      <p:sp>
        <p:nvSpPr>
          <p:cNvPr id="6" name="Platshållare för text 5" descr="Invest in Skåne logo ">
            <a:extLst>
              <a:ext uri="{FF2B5EF4-FFF2-40B4-BE49-F238E27FC236}">
                <a16:creationId xmlns:a16="http://schemas.microsoft.com/office/drawing/2014/main" id="{F5083355-0BD1-CA4F-8B63-8199E0D5658B}"/>
              </a:ext>
            </a:extLst>
          </p:cNvPr>
          <p:cNvSpPr>
            <a:spLocks noGrp="1"/>
          </p:cNvSpPr>
          <p:nvPr>
            <p:ph type="body" sz="quarter" idx="13"/>
          </p:nvPr>
        </p:nvSpPr>
        <p:spPr/>
        <p:txBody>
          <a:bodyPr/>
          <a:lstStyle/>
          <a:p>
            <a:endParaRPr lang="sv-SE" dirty="0"/>
          </a:p>
        </p:txBody>
      </p:sp>
      <p:sp>
        <p:nvSpPr>
          <p:cNvPr id="8" name="textruta 7">
            <a:extLst>
              <a:ext uri="{FF2B5EF4-FFF2-40B4-BE49-F238E27FC236}">
                <a16:creationId xmlns:a16="http://schemas.microsoft.com/office/drawing/2014/main" id="{7378C623-9336-18EF-F808-346D59D16A68}"/>
              </a:ext>
            </a:extLst>
          </p:cNvPr>
          <p:cNvSpPr txBox="1"/>
          <p:nvPr/>
        </p:nvSpPr>
        <p:spPr>
          <a:xfrm>
            <a:off x="2080308" y="1244600"/>
            <a:ext cx="4523692" cy="646331"/>
          </a:xfrm>
          <a:prstGeom prst="rect">
            <a:avLst/>
          </a:prstGeom>
          <a:noFill/>
        </p:spPr>
        <p:txBody>
          <a:bodyPr wrap="square" rtlCol="0">
            <a:spAutoFit/>
          </a:bodyPr>
          <a:lstStyle/>
          <a:p>
            <a:r>
              <a:rPr lang="en-US" sz="3600" b="1" dirty="0">
                <a:solidFill>
                  <a:srgbClr val="002060"/>
                </a:solidFill>
              </a:rPr>
              <a:t>Malmö – a vibrant city</a:t>
            </a:r>
            <a:endParaRPr lang="sv-SE" sz="3600" b="1" dirty="0">
              <a:solidFill>
                <a:srgbClr val="002060"/>
              </a:solidFill>
            </a:endParaRPr>
          </a:p>
        </p:txBody>
      </p:sp>
    </p:spTree>
    <p:extLst>
      <p:ext uri="{BB962C8B-B14F-4D97-AF65-F5344CB8AC3E}">
        <p14:creationId xmlns:p14="http://schemas.microsoft.com/office/powerpoint/2010/main" val="12396174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 1">
            <a:extLst>
              <a:ext uri="{FF2B5EF4-FFF2-40B4-BE49-F238E27FC236}">
                <a16:creationId xmlns:a16="http://schemas.microsoft.com/office/drawing/2014/main" id="{623F9A74-0E76-37B2-47DC-0DCCD3B7DFE7}"/>
              </a:ext>
            </a:extLst>
          </p:cNvPr>
          <p:cNvSpPr>
            <a:spLocks noGrp="1"/>
          </p:cNvSpPr>
          <p:nvPr>
            <p:ph type="pic" sz="quarter" idx="21"/>
          </p:nvPr>
        </p:nvSpPr>
        <p:spPr/>
        <p:txBody>
          <a:bodyPr/>
          <a:lstStyle/>
          <a:p>
            <a:pPr marL="0" indent="0">
              <a:buNone/>
            </a:pPr>
            <a:endParaRPr lang="sv-SE" dirty="0"/>
          </a:p>
        </p:txBody>
      </p:sp>
      <p:sp>
        <p:nvSpPr>
          <p:cNvPr id="4" name="Platshållare för text 3">
            <a:extLst>
              <a:ext uri="{FF2B5EF4-FFF2-40B4-BE49-F238E27FC236}">
                <a16:creationId xmlns:a16="http://schemas.microsoft.com/office/drawing/2014/main" id="{81340727-9ECF-8ABF-A6B9-5E1BEC30EAED}"/>
              </a:ext>
            </a:extLst>
          </p:cNvPr>
          <p:cNvSpPr>
            <a:spLocks noGrp="1"/>
          </p:cNvSpPr>
          <p:nvPr>
            <p:ph type="body" sz="quarter" idx="22"/>
          </p:nvPr>
        </p:nvSpPr>
        <p:spPr/>
        <p:txBody>
          <a:bodyPr/>
          <a:lstStyle/>
          <a:p>
            <a:endParaRPr lang="sv-SE"/>
          </a:p>
        </p:txBody>
      </p:sp>
      <p:sp>
        <p:nvSpPr>
          <p:cNvPr id="5" name="Platshållare för text 4">
            <a:extLst>
              <a:ext uri="{FF2B5EF4-FFF2-40B4-BE49-F238E27FC236}">
                <a16:creationId xmlns:a16="http://schemas.microsoft.com/office/drawing/2014/main" id="{D523F501-FEB3-D015-3813-7D999B2ED56B}"/>
              </a:ext>
            </a:extLst>
          </p:cNvPr>
          <p:cNvSpPr>
            <a:spLocks noGrp="1"/>
          </p:cNvSpPr>
          <p:nvPr>
            <p:ph type="body" sz="quarter" idx="13"/>
          </p:nvPr>
        </p:nvSpPr>
        <p:spPr/>
        <p:txBody>
          <a:bodyPr/>
          <a:lstStyle/>
          <a:p>
            <a:endParaRPr lang="sv-SE"/>
          </a:p>
        </p:txBody>
      </p:sp>
      <p:pic>
        <p:nvPicPr>
          <p:cNvPr id="4098" name="Picture 2" descr="Flygbild över Malmö från söder den 6 september 2014. Mitt i bilden ses Stora dammen i Pildammsparken och vid kusten i bakgrunden syns Turning Torso.">
            <a:extLst>
              <a:ext uri="{FF2B5EF4-FFF2-40B4-BE49-F238E27FC236}">
                <a16:creationId xmlns:a16="http://schemas.microsoft.com/office/drawing/2014/main" id="{21B15F0A-4CC9-52A3-1B5D-76F747DDBD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8563" y="794479"/>
            <a:ext cx="7851513" cy="5244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13952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 1">
            <a:extLst>
              <a:ext uri="{FF2B5EF4-FFF2-40B4-BE49-F238E27FC236}">
                <a16:creationId xmlns:a16="http://schemas.microsoft.com/office/drawing/2014/main" id="{27966872-5ABA-68A4-8351-C9093E6ABE99}"/>
              </a:ext>
            </a:extLst>
          </p:cNvPr>
          <p:cNvSpPr>
            <a:spLocks noGrp="1"/>
          </p:cNvSpPr>
          <p:nvPr>
            <p:ph type="pic" sz="quarter" idx="21"/>
          </p:nvPr>
        </p:nvSpPr>
        <p:spPr/>
        <p:txBody>
          <a:bodyPr/>
          <a:lstStyle/>
          <a:p>
            <a:endParaRPr lang="sv-SE"/>
          </a:p>
        </p:txBody>
      </p:sp>
      <p:sp>
        <p:nvSpPr>
          <p:cNvPr id="4" name="Platshållare för text 3">
            <a:extLst>
              <a:ext uri="{FF2B5EF4-FFF2-40B4-BE49-F238E27FC236}">
                <a16:creationId xmlns:a16="http://schemas.microsoft.com/office/drawing/2014/main" id="{E9E66AE9-3F3B-5E2E-BED0-AC09ABC27AF8}"/>
              </a:ext>
            </a:extLst>
          </p:cNvPr>
          <p:cNvSpPr>
            <a:spLocks noGrp="1"/>
          </p:cNvSpPr>
          <p:nvPr>
            <p:ph type="body" sz="quarter" idx="22"/>
          </p:nvPr>
        </p:nvSpPr>
        <p:spPr/>
        <p:txBody>
          <a:bodyPr/>
          <a:lstStyle/>
          <a:p>
            <a:endParaRPr lang="sv-SE"/>
          </a:p>
        </p:txBody>
      </p:sp>
      <p:sp>
        <p:nvSpPr>
          <p:cNvPr id="5" name="Platshållare för text 4">
            <a:extLst>
              <a:ext uri="{FF2B5EF4-FFF2-40B4-BE49-F238E27FC236}">
                <a16:creationId xmlns:a16="http://schemas.microsoft.com/office/drawing/2014/main" id="{9D6E3F22-7A36-1DEF-9F2F-F043E7645119}"/>
              </a:ext>
            </a:extLst>
          </p:cNvPr>
          <p:cNvSpPr>
            <a:spLocks noGrp="1"/>
          </p:cNvSpPr>
          <p:nvPr>
            <p:ph type="body" sz="quarter" idx="13"/>
          </p:nvPr>
        </p:nvSpPr>
        <p:spPr/>
        <p:txBody>
          <a:bodyPr/>
          <a:lstStyle/>
          <a:p>
            <a:endParaRPr lang="sv-SE"/>
          </a:p>
        </p:txBody>
      </p:sp>
      <p:pic>
        <p:nvPicPr>
          <p:cNvPr id="1026" name="Picture 2" descr="Skyskrapa, Torn, Byggnader, Hus, Sverige">
            <a:extLst>
              <a:ext uri="{FF2B5EF4-FFF2-40B4-BE49-F238E27FC236}">
                <a16:creationId xmlns:a16="http://schemas.microsoft.com/office/drawing/2014/main" id="{07663090-FEBF-A0E2-CA1D-6ACC6714AE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0" y="381000"/>
            <a:ext cx="8128000" cy="609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108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descr="En bild som visar en karta över världen med fokus på Europa, Sverige och Skåne.&#10;&#10;Automatiskt genererad beskrivning">
            <a:extLst>
              <a:ext uri="{FF2B5EF4-FFF2-40B4-BE49-F238E27FC236}">
                <a16:creationId xmlns:a16="http://schemas.microsoft.com/office/drawing/2014/main" id="{EB5A80F7-9219-DB40-969D-8ADA69C60FE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443"/>
          <a:stretch/>
        </p:blipFill>
        <p:spPr>
          <a:xfrm>
            <a:off x="2494865" y="10"/>
            <a:ext cx="12191980" cy="6857990"/>
          </a:xfrm>
          <a:prstGeom prst="rect">
            <a:avLst/>
          </a:prstGeom>
          <a:noFill/>
        </p:spPr>
      </p:pic>
      <p:sp>
        <p:nvSpPr>
          <p:cNvPr id="5" name="Platshållare för bildnummer 4" descr="Sidnummer">
            <a:extLst>
              <a:ext uri="{FF2B5EF4-FFF2-40B4-BE49-F238E27FC236}">
                <a16:creationId xmlns:a16="http://schemas.microsoft.com/office/drawing/2014/main" id="{2D2C8F6C-5C8D-624E-B0BD-F26E6E93410E}"/>
              </a:ext>
              <a:ext uri="{C183D7F6-B498-43B3-948B-1728B52AA6E4}">
                <adec:decorative xmlns:adec="http://schemas.microsoft.com/office/drawing/2017/decorative" val="0"/>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1E69EDB-085D-3646-A64D-879957A4B620}" type="slidenum">
              <a:rPr kumimoji="0" lang="sv-SE" sz="1000" b="0" i="0" u="none" strike="noStrike" kern="1200" cap="none" spc="0" normalizeH="0" baseline="0" noProof="0" smtClean="0">
                <a:ln>
                  <a:noFill/>
                </a:ln>
                <a:solidFill>
                  <a:srgbClr val="FFFFFF"/>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3</a:t>
            </a:fld>
            <a:endParaRPr kumimoji="0" lang="sv-SE" sz="100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endParaRPr>
          </a:p>
        </p:txBody>
      </p:sp>
      <p:sp>
        <p:nvSpPr>
          <p:cNvPr id="2" name="Underrubrik 1">
            <a:extLst>
              <a:ext uri="{FF2B5EF4-FFF2-40B4-BE49-F238E27FC236}">
                <a16:creationId xmlns:a16="http://schemas.microsoft.com/office/drawing/2014/main" id="{1EFC419A-537C-7B44-B46E-D54BC2AF6F8A}"/>
              </a:ext>
            </a:extLst>
          </p:cNvPr>
          <p:cNvSpPr>
            <a:spLocks noGrp="1"/>
          </p:cNvSpPr>
          <p:nvPr>
            <p:ph type="subTitle" idx="1"/>
          </p:nvPr>
        </p:nvSpPr>
        <p:spPr>
          <a:xfrm>
            <a:off x="482545" y="1868789"/>
            <a:ext cx="4236211" cy="2138328"/>
          </a:xfrm>
        </p:spPr>
        <p:txBody>
          <a:bodyPr/>
          <a:lstStyle/>
          <a:p>
            <a:r>
              <a:rPr lang="en-GB" dirty="0"/>
              <a:t>The southernmost part of Sweden, </a:t>
            </a:r>
            <a:r>
              <a:rPr lang="en-GB" dirty="0" err="1"/>
              <a:t>Skåne</a:t>
            </a:r>
            <a:r>
              <a:rPr lang="en-GB" dirty="0"/>
              <a:t> is a region that’s in the centre of things with </a:t>
            </a:r>
            <a:r>
              <a:rPr lang="en-GB" b="1" dirty="0"/>
              <a:t>access to 4.4 million people in the Greater Copenhagen area</a:t>
            </a:r>
          </a:p>
          <a:p>
            <a:r>
              <a:rPr lang="en-GB" dirty="0"/>
              <a:t>Its </a:t>
            </a:r>
            <a:r>
              <a:rPr lang="en-GB" b="1" dirty="0"/>
              <a:t>unique</a:t>
            </a:r>
            <a:r>
              <a:rPr lang="en-GB" dirty="0"/>
              <a:t> geography makes it a point of connection between Denmark and Sweden through the </a:t>
            </a:r>
            <a:r>
              <a:rPr lang="en-GB" b="1" dirty="0" err="1"/>
              <a:t>Öresund</a:t>
            </a:r>
            <a:r>
              <a:rPr lang="en-GB" b="1" dirty="0"/>
              <a:t> Bridge</a:t>
            </a:r>
          </a:p>
          <a:p>
            <a:endParaRPr lang="en-GB" dirty="0"/>
          </a:p>
        </p:txBody>
      </p:sp>
      <p:sp>
        <p:nvSpPr>
          <p:cNvPr id="3" name="Rubrik 2">
            <a:extLst>
              <a:ext uri="{FF2B5EF4-FFF2-40B4-BE49-F238E27FC236}">
                <a16:creationId xmlns:a16="http://schemas.microsoft.com/office/drawing/2014/main" id="{E87E7A48-A4E4-7444-A859-CFEF1B52C28E}"/>
              </a:ext>
            </a:extLst>
          </p:cNvPr>
          <p:cNvSpPr>
            <a:spLocks noGrp="1"/>
          </p:cNvSpPr>
          <p:nvPr>
            <p:ph type="title" idx="4294967295"/>
          </p:nvPr>
        </p:nvSpPr>
        <p:spPr>
          <a:xfrm>
            <a:off x="479425" y="1125538"/>
            <a:ext cx="10515600" cy="443198"/>
          </a:xfrm>
        </p:spPr>
        <p:txBody>
          <a:bodyPr/>
          <a:lstStyle/>
          <a:p>
            <a:r>
              <a:rPr lang="en-GB" sz="3200" dirty="0" err="1"/>
              <a:t>Skåne</a:t>
            </a:r>
            <a:r>
              <a:rPr lang="en-GB" sz="3200" baseline="0" dirty="0"/>
              <a:t> is situated at the heart of Scandinavia</a:t>
            </a:r>
            <a:endParaRPr lang="en-GB" sz="3200" dirty="0">
              <a:cs typeface="Calibri"/>
            </a:endParaRPr>
          </a:p>
        </p:txBody>
      </p:sp>
      <mc:AlternateContent xmlns:mc="http://schemas.openxmlformats.org/markup-compatibility/2006" xmlns:p14="http://schemas.microsoft.com/office/powerpoint/2010/main">
        <mc:Choice Requires="p14">
          <p:contentPart p14:bwMode="auto" r:id="rId4">
            <p14:nvContentPartPr>
              <p14:cNvPr id="4" name="Pennanteckning 3">
                <a:extLst>
                  <a:ext uri="{FF2B5EF4-FFF2-40B4-BE49-F238E27FC236}">
                    <a16:creationId xmlns:a16="http://schemas.microsoft.com/office/drawing/2014/main" id="{83618678-3E5D-4A8F-8B06-B7AA6DCDA7E3}"/>
                  </a:ext>
                </a:extLst>
              </p14:cNvPr>
              <p14:cNvContentPartPr/>
              <p14:nvPr/>
            </p14:nvContentPartPr>
            <p14:xfrm>
              <a:off x="1538336" y="2511854"/>
              <a:ext cx="9524" cy="9524"/>
            </p14:xfrm>
          </p:contentPart>
        </mc:Choice>
        <mc:Fallback xmlns="">
          <p:pic>
            <p:nvPicPr>
              <p:cNvPr id="4" name="Pennanteckning 3">
                <a:extLst>
                  <a:ext uri="{FF2B5EF4-FFF2-40B4-BE49-F238E27FC236}">
                    <a16:creationId xmlns:a16="http://schemas.microsoft.com/office/drawing/2014/main" id="{83618678-3E5D-4A8F-8B06-B7AA6DCDA7E3}"/>
                  </a:ext>
                </a:extLst>
              </p:cNvPr>
              <p:cNvPicPr/>
              <p:nvPr/>
            </p:nvPicPr>
            <p:blipFill>
              <a:blip r:embed="rId5"/>
              <a:stretch>
                <a:fillRect/>
              </a:stretch>
            </p:blipFill>
            <p:spPr>
              <a:xfrm>
                <a:off x="1062136" y="2035654"/>
                <a:ext cx="952400" cy="952400"/>
              </a:xfrm>
              <a:prstGeom prst="rect">
                <a:avLst/>
              </a:prstGeom>
            </p:spPr>
          </p:pic>
        </mc:Fallback>
      </mc:AlternateContent>
    </p:spTree>
    <p:extLst>
      <p:ext uri="{BB962C8B-B14F-4D97-AF65-F5344CB8AC3E}">
        <p14:creationId xmlns:p14="http://schemas.microsoft.com/office/powerpoint/2010/main" val="42369527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latshållare för bild 9" descr="En bild som visar två pappor och deras barn, utomhus&#10;&#10;Automatiskt genererad beskrivning">
            <a:extLst>
              <a:ext uri="{FF2B5EF4-FFF2-40B4-BE49-F238E27FC236}">
                <a16:creationId xmlns:a16="http://schemas.microsoft.com/office/drawing/2014/main" id="{7866ED6E-A0C8-F84D-AF0E-C7DDA02D4C8A}"/>
              </a:ext>
            </a:extLst>
          </p:cNvPr>
          <p:cNvPicPr>
            <a:picLocks noGrp="1" noChangeAspect="1"/>
          </p:cNvPicPr>
          <p:nvPr>
            <p:ph type="pic" sz="quarter" idx="21"/>
          </p:nvPr>
        </p:nvPicPr>
        <p:blipFill rotWithShape="1">
          <a:blip r:embed="rId3" cstate="screen">
            <a:extLst>
              <a:ext uri="{28A0092B-C50C-407E-A947-70E740481C1C}">
                <a14:useLocalDpi xmlns:a14="http://schemas.microsoft.com/office/drawing/2010/main"/>
              </a:ext>
            </a:extLst>
          </a:blip>
          <a:srcRect/>
          <a:stretch/>
        </p:blipFill>
        <p:spPr>
          <a:xfrm>
            <a:off x="20" y="10"/>
            <a:ext cx="12191980" cy="6857990"/>
          </a:xfrm>
          <a:noFill/>
        </p:spPr>
      </p:pic>
      <p:sp>
        <p:nvSpPr>
          <p:cNvPr id="4" name="Platshållare för bildnummer 3" descr="Sidnummer">
            <a:extLst>
              <a:ext uri="{FF2B5EF4-FFF2-40B4-BE49-F238E27FC236}">
                <a16:creationId xmlns:a16="http://schemas.microsoft.com/office/drawing/2014/main" id="{A656CBF3-1DC1-8547-8484-F7C09AF00A2D}"/>
              </a:ext>
            </a:extLst>
          </p:cNvPr>
          <p:cNvSpPr>
            <a:spLocks noGrp="1"/>
          </p:cNvSpPr>
          <p:nvPr>
            <p:ph type="sldNum" sz="quarter" idx="4"/>
          </p:nvPr>
        </p:nvSpPr>
        <p:spPr>
          <a:xfrm>
            <a:off x="11858625" y="0"/>
            <a:ext cx="333375" cy="333375"/>
          </a:xfrm>
        </p:spPr>
        <p:txBody>
          <a:bodyPr anchor="ctr">
            <a:normAutofit/>
          </a:bodyPr>
          <a:lstStyle/>
          <a:p>
            <a:pPr>
              <a:spcAft>
                <a:spcPts val="600"/>
              </a:spcAft>
            </a:pPr>
            <a:fld id="{C1E69EDB-085D-3646-A64D-879957A4B620}" type="slidenum">
              <a:rPr lang="sv-SE" smtClean="0">
                <a:solidFill>
                  <a:srgbClr val="FFFFFF"/>
                </a:solidFill>
              </a:rPr>
              <a:pPr>
                <a:spcAft>
                  <a:spcPts val="600"/>
                </a:spcAft>
              </a:pPr>
              <a:t>30</a:t>
            </a:fld>
            <a:endParaRPr lang="sv-SE" dirty="0">
              <a:solidFill>
                <a:srgbClr val="FFFFFF"/>
              </a:solidFill>
            </a:endParaRPr>
          </a:p>
        </p:txBody>
      </p:sp>
      <p:sp>
        <p:nvSpPr>
          <p:cNvPr id="32" name="Text Placeholder 4">
            <a:extLst>
              <a:ext uri="{FF2B5EF4-FFF2-40B4-BE49-F238E27FC236}">
                <a16:creationId xmlns:a16="http://schemas.microsoft.com/office/drawing/2014/main" id="{D4683572-2534-4776-B7FA-9A7979564C15}"/>
              </a:ext>
            </a:extLst>
          </p:cNvPr>
          <p:cNvSpPr>
            <a:spLocks noGrp="1"/>
          </p:cNvSpPr>
          <p:nvPr>
            <p:ph type="body" sz="quarter" idx="22"/>
          </p:nvPr>
        </p:nvSpPr>
        <p:spPr>
          <a:xfrm>
            <a:off x="86409" y="6555779"/>
            <a:ext cx="1405507" cy="233704"/>
          </a:xfrm>
        </p:spPr>
        <p:txBody>
          <a:bodyPr/>
          <a:lstStyle/>
          <a:p>
            <a:r>
              <a:rPr lang="en-US">
                <a:solidFill>
                  <a:schemeClr val="bg1"/>
                </a:solidFill>
              </a:rPr>
              <a:t>Photo: </a:t>
            </a:r>
            <a:r>
              <a:rPr lang="en-US" err="1">
                <a:solidFill>
                  <a:schemeClr val="bg1"/>
                </a:solidFill>
              </a:rPr>
              <a:t>Apelöga</a:t>
            </a:r>
            <a:endParaRPr lang="en-US">
              <a:solidFill>
                <a:schemeClr val="bg1"/>
              </a:solidFill>
            </a:endParaRPr>
          </a:p>
        </p:txBody>
      </p:sp>
      <p:sp>
        <p:nvSpPr>
          <p:cNvPr id="33" name="Text Placeholder 5" descr="Invest in Skånes logo">
            <a:extLst>
              <a:ext uri="{FF2B5EF4-FFF2-40B4-BE49-F238E27FC236}">
                <a16:creationId xmlns:a16="http://schemas.microsoft.com/office/drawing/2014/main" id="{C3562AA0-E56E-41AD-9FA9-F3F34EDA2318}"/>
              </a:ext>
            </a:extLst>
          </p:cNvPr>
          <p:cNvSpPr>
            <a:spLocks noGrp="1"/>
          </p:cNvSpPr>
          <p:nvPr>
            <p:ph type="body" sz="quarter" idx="13"/>
          </p:nvPr>
        </p:nvSpPr>
        <p:spPr>
          <a:xfrm>
            <a:off x="10306431" y="6217844"/>
            <a:ext cx="1406144" cy="333248"/>
          </a:xfrm>
        </p:spPr>
        <p:txBody>
          <a:bodyPr/>
          <a:lstStyle/>
          <a:p>
            <a:endParaRPr lang="en-US" dirty="0"/>
          </a:p>
        </p:txBody>
      </p:sp>
      <p:sp>
        <p:nvSpPr>
          <p:cNvPr id="6" name="textruta 5">
            <a:extLst>
              <a:ext uri="{FF2B5EF4-FFF2-40B4-BE49-F238E27FC236}">
                <a16:creationId xmlns:a16="http://schemas.microsoft.com/office/drawing/2014/main" id="{2CA1256C-253A-309E-4C9D-B8D68C915697}"/>
              </a:ext>
            </a:extLst>
          </p:cNvPr>
          <p:cNvSpPr txBox="1"/>
          <p:nvPr/>
        </p:nvSpPr>
        <p:spPr>
          <a:xfrm>
            <a:off x="1300766" y="669701"/>
            <a:ext cx="3618964" cy="584775"/>
          </a:xfrm>
          <a:prstGeom prst="rect">
            <a:avLst/>
          </a:prstGeom>
          <a:noFill/>
        </p:spPr>
        <p:txBody>
          <a:bodyPr wrap="square" rtlCol="0">
            <a:spAutoFit/>
          </a:bodyPr>
          <a:lstStyle/>
          <a:p>
            <a:r>
              <a:rPr lang="sv-SE" sz="3200" b="1" dirty="0" err="1">
                <a:solidFill>
                  <a:srgbClr val="002060"/>
                </a:solidFill>
              </a:rPr>
              <a:t>Work-life</a:t>
            </a:r>
            <a:r>
              <a:rPr lang="sv-SE" sz="3200" b="1" dirty="0">
                <a:solidFill>
                  <a:srgbClr val="002060"/>
                </a:solidFill>
              </a:rPr>
              <a:t> </a:t>
            </a:r>
            <a:r>
              <a:rPr lang="sv-SE" sz="3200" b="1" dirty="0" err="1">
                <a:solidFill>
                  <a:srgbClr val="002060"/>
                </a:solidFill>
              </a:rPr>
              <a:t>balance</a:t>
            </a:r>
            <a:r>
              <a:rPr lang="sv-SE" sz="3200" b="1" dirty="0">
                <a:solidFill>
                  <a:srgbClr val="002060"/>
                </a:solidFill>
              </a:rPr>
              <a:t> </a:t>
            </a:r>
          </a:p>
        </p:txBody>
      </p:sp>
    </p:spTree>
    <p:extLst>
      <p:ext uri="{BB962C8B-B14F-4D97-AF65-F5344CB8AC3E}">
        <p14:creationId xmlns:p14="http://schemas.microsoft.com/office/powerpoint/2010/main" val="2369376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latshållare för bild 30" descr="En bild som en mor och dotter på stranden&#10;&#10;Automatiskt genererad beskrivning">
            <a:extLst>
              <a:ext uri="{FF2B5EF4-FFF2-40B4-BE49-F238E27FC236}">
                <a16:creationId xmlns:a16="http://schemas.microsoft.com/office/drawing/2014/main" id="{E4510232-B044-EF43-A491-0769B0515539}"/>
              </a:ext>
              <a:ext uri="{C183D7F6-B498-43B3-948B-1728B52AA6E4}">
                <adec:decorative xmlns:adec="http://schemas.microsoft.com/office/drawing/2017/decorative" val="0"/>
              </a:ext>
            </a:extLst>
          </p:cNvPr>
          <p:cNvPicPr>
            <a:picLocks noGrp="1" noChangeAspect="1"/>
          </p:cNvPicPr>
          <p:nvPr>
            <p:ph type="pic" sz="quarter" idx="22"/>
          </p:nvPr>
        </p:nvPicPr>
        <p:blipFill rotWithShape="1">
          <a:blip r:embed="rId3" cstate="screen">
            <a:extLst>
              <a:ext uri="{28A0092B-C50C-407E-A947-70E740481C1C}">
                <a14:useLocalDpi xmlns:a14="http://schemas.microsoft.com/office/drawing/2010/main"/>
              </a:ext>
            </a:extLst>
          </a:blip>
          <a:srcRect l="-501"/>
          <a:stretch/>
        </p:blipFill>
        <p:spPr>
          <a:xfrm>
            <a:off x="2413502" y="199505"/>
            <a:ext cx="9778498" cy="2935120"/>
          </a:xfrm>
        </p:spPr>
      </p:pic>
      <p:sp>
        <p:nvSpPr>
          <p:cNvPr id="3" name="Underrubrik 2">
            <a:extLst>
              <a:ext uri="{FF2B5EF4-FFF2-40B4-BE49-F238E27FC236}">
                <a16:creationId xmlns:a16="http://schemas.microsoft.com/office/drawing/2014/main" id="{A45F251C-0F8E-454E-B743-F4D5CBEB12CC}"/>
              </a:ext>
            </a:extLst>
          </p:cNvPr>
          <p:cNvSpPr>
            <a:spLocks noGrp="1"/>
          </p:cNvSpPr>
          <p:nvPr>
            <p:ph type="subTitle" idx="1"/>
          </p:nvPr>
        </p:nvSpPr>
        <p:spPr>
          <a:xfrm>
            <a:off x="4224337" y="4439866"/>
            <a:ext cx="6460364" cy="1733089"/>
          </a:xfrm>
        </p:spPr>
        <p:txBody>
          <a:bodyPr/>
          <a:lstStyle/>
          <a:p>
            <a:r>
              <a:rPr lang="en-GB" dirty="0"/>
              <a:t>Besides having a fantastic infrastructure for international business, </a:t>
            </a:r>
            <a:r>
              <a:rPr lang="en-GB" dirty="0" err="1"/>
              <a:t>Skåne</a:t>
            </a:r>
            <a:r>
              <a:rPr lang="en-GB" dirty="0"/>
              <a:t> offers beautiful countryside and the chance to enjoy a high quality of life. It is often just a 15 minute journey from the city centres to the unspoilt countryside and some of the world’s finest sandy beaches. </a:t>
            </a:r>
          </a:p>
          <a:p>
            <a:endParaRPr lang="en-GB" dirty="0"/>
          </a:p>
        </p:txBody>
      </p:sp>
      <p:sp>
        <p:nvSpPr>
          <p:cNvPr id="4" name="Rubrik 3">
            <a:extLst>
              <a:ext uri="{FF2B5EF4-FFF2-40B4-BE49-F238E27FC236}">
                <a16:creationId xmlns:a16="http://schemas.microsoft.com/office/drawing/2014/main" id="{C0EF5F22-61AE-E545-A2A0-C6763F6ADE53}"/>
              </a:ext>
            </a:extLst>
          </p:cNvPr>
          <p:cNvSpPr>
            <a:spLocks noGrp="1"/>
          </p:cNvSpPr>
          <p:nvPr>
            <p:ph type="ctrTitle"/>
          </p:nvPr>
        </p:nvSpPr>
        <p:spPr>
          <a:xfrm>
            <a:off x="4061499" y="3507973"/>
            <a:ext cx="6623202" cy="660184"/>
          </a:xfrm>
        </p:spPr>
        <p:txBody>
          <a:bodyPr/>
          <a:lstStyle/>
          <a:p>
            <a:r>
              <a:rPr lang="en-GB" sz="4000" dirty="0"/>
              <a:t>Exceptional quality of life </a:t>
            </a:r>
          </a:p>
        </p:txBody>
      </p:sp>
      <p:sp>
        <p:nvSpPr>
          <p:cNvPr id="6" name="Platshållare för bildnummer 5" descr="Sidnummer">
            <a:extLst>
              <a:ext uri="{FF2B5EF4-FFF2-40B4-BE49-F238E27FC236}">
                <a16:creationId xmlns:a16="http://schemas.microsoft.com/office/drawing/2014/main" id="{92CFE54D-5AEB-8449-A6B0-C383888B3569}"/>
              </a:ext>
            </a:extLst>
          </p:cNvPr>
          <p:cNvSpPr>
            <a:spLocks noGrp="1"/>
          </p:cNvSpPr>
          <p:nvPr>
            <p:ph type="sldNum" sz="quarter" idx="4"/>
          </p:nvPr>
        </p:nvSpPr>
        <p:spPr/>
        <p:txBody>
          <a:bodyPr/>
          <a:lstStyle/>
          <a:p>
            <a:fld id="{C1E69EDB-085D-3646-A64D-879957A4B620}" type="slidenum">
              <a:rPr lang="sv-SE" smtClean="0">
                <a:solidFill>
                  <a:srgbClr val="FFFFFF"/>
                </a:solidFill>
              </a:rPr>
              <a:pPr/>
              <a:t>31</a:t>
            </a:fld>
            <a:endParaRPr lang="sv-SE" dirty="0">
              <a:solidFill>
                <a:srgbClr val="FFFFFF"/>
              </a:solidFill>
            </a:endParaRPr>
          </a:p>
        </p:txBody>
      </p:sp>
      <p:sp>
        <p:nvSpPr>
          <p:cNvPr id="7" name="Platshållare för text 6">
            <a:extLst>
              <a:ext uri="{FF2B5EF4-FFF2-40B4-BE49-F238E27FC236}">
                <a16:creationId xmlns:a16="http://schemas.microsoft.com/office/drawing/2014/main" id="{1E2CC8AE-2C7F-1147-92BA-C962A55E61F4}"/>
              </a:ext>
            </a:extLst>
          </p:cNvPr>
          <p:cNvSpPr>
            <a:spLocks noGrp="1"/>
          </p:cNvSpPr>
          <p:nvPr>
            <p:ph type="body" sz="quarter" idx="23"/>
          </p:nvPr>
        </p:nvSpPr>
        <p:spPr/>
        <p:txBody>
          <a:bodyPr/>
          <a:lstStyle/>
          <a:p>
            <a:r>
              <a:rPr lang="sv-SE">
                <a:solidFill>
                  <a:schemeClr val="bg1"/>
                </a:solidFill>
              </a:rPr>
              <a:t>Photo: Image Bank Sweden</a:t>
            </a:r>
          </a:p>
        </p:txBody>
      </p:sp>
      <p:grpSp>
        <p:nvGrpSpPr>
          <p:cNvPr id="2" name="Grupp 1">
            <a:extLst>
              <a:ext uri="{FF2B5EF4-FFF2-40B4-BE49-F238E27FC236}">
                <a16:creationId xmlns:a16="http://schemas.microsoft.com/office/drawing/2014/main" id="{D08631BE-CA9A-7F4C-BCD2-62E308C49BED}"/>
              </a:ext>
              <a:ext uri="{C183D7F6-B498-43B3-948B-1728B52AA6E4}">
                <adec:decorative xmlns:adec="http://schemas.microsoft.com/office/drawing/2017/decorative" val="1"/>
              </a:ext>
            </a:extLst>
          </p:cNvPr>
          <p:cNvGrpSpPr/>
          <p:nvPr/>
        </p:nvGrpSpPr>
        <p:grpSpPr>
          <a:xfrm>
            <a:off x="605290" y="1259077"/>
            <a:ext cx="1357460" cy="1357460"/>
            <a:chOff x="605290" y="1259077"/>
            <a:chExt cx="1357460" cy="1357460"/>
          </a:xfrm>
        </p:grpSpPr>
        <p:sp>
          <p:nvSpPr>
            <p:cNvPr id="8" name="Ellips 7">
              <a:extLst>
                <a:ext uri="{FF2B5EF4-FFF2-40B4-BE49-F238E27FC236}">
                  <a16:creationId xmlns:a16="http://schemas.microsoft.com/office/drawing/2014/main" id="{A2542662-D210-024F-BB69-8EEDA7CE7C19}"/>
                </a:ext>
              </a:extLst>
            </p:cNvPr>
            <p:cNvSpPr/>
            <p:nvPr/>
          </p:nvSpPr>
          <p:spPr>
            <a:xfrm>
              <a:off x="605290" y="1259077"/>
              <a:ext cx="1357460" cy="1357460"/>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b="1">
                <a:solidFill>
                  <a:srgbClr val="FFFFFF"/>
                </a:solidFill>
              </a:endParaRPr>
            </a:p>
          </p:txBody>
        </p:sp>
        <p:pic>
          <p:nvPicPr>
            <p:cNvPr id="9" name="Bild 8">
              <a:extLst>
                <a:ext uri="{FF2B5EF4-FFF2-40B4-BE49-F238E27FC236}">
                  <a16:creationId xmlns:a16="http://schemas.microsoft.com/office/drawing/2014/main" id="{BDA1FB5A-B4F1-154A-BA6B-242FBD78144C}"/>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a:stretch/>
          </p:blipFill>
          <p:spPr>
            <a:xfrm>
              <a:off x="944316" y="1560627"/>
              <a:ext cx="712752" cy="708373"/>
            </a:xfrm>
            <a:prstGeom prst="rect">
              <a:avLst/>
            </a:prstGeom>
          </p:spPr>
        </p:pic>
      </p:grpSp>
    </p:spTree>
    <p:extLst>
      <p:ext uri="{BB962C8B-B14F-4D97-AF65-F5344CB8AC3E}">
        <p14:creationId xmlns:p14="http://schemas.microsoft.com/office/powerpoint/2010/main" val="23378977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75766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3000" b="-13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89817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 1">
            <a:extLst>
              <a:ext uri="{FF2B5EF4-FFF2-40B4-BE49-F238E27FC236}">
                <a16:creationId xmlns:a16="http://schemas.microsoft.com/office/drawing/2014/main" id="{8BF9BB96-F068-428D-FF13-EE3EFB5731BE}"/>
              </a:ext>
            </a:extLst>
          </p:cNvPr>
          <p:cNvSpPr>
            <a:spLocks noGrp="1"/>
          </p:cNvSpPr>
          <p:nvPr>
            <p:ph type="pic" sz="quarter" idx="21"/>
          </p:nvPr>
        </p:nvSpPr>
        <p:spPr/>
        <p:txBody>
          <a:bodyPr/>
          <a:lstStyle/>
          <a:p>
            <a:endParaRPr lang="sv-SE"/>
          </a:p>
        </p:txBody>
      </p:sp>
      <p:sp>
        <p:nvSpPr>
          <p:cNvPr id="4" name="Platshållare för text 3">
            <a:extLst>
              <a:ext uri="{FF2B5EF4-FFF2-40B4-BE49-F238E27FC236}">
                <a16:creationId xmlns:a16="http://schemas.microsoft.com/office/drawing/2014/main" id="{A32DA0DF-4E2C-6725-9FAC-25F68F9EF22A}"/>
              </a:ext>
            </a:extLst>
          </p:cNvPr>
          <p:cNvSpPr>
            <a:spLocks noGrp="1"/>
          </p:cNvSpPr>
          <p:nvPr>
            <p:ph type="body" sz="quarter" idx="22"/>
          </p:nvPr>
        </p:nvSpPr>
        <p:spPr/>
        <p:txBody>
          <a:bodyPr/>
          <a:lstStyle/>
          <a:p>
            <a:endParaRPr lang="sv-SE"/>
          </a:p>
        </p:txBody>
      </p:sp>
      <p:sp>
        <p:nvSpPr>
          <p:cNvPr id="5" name="Platshållare för text 4">
            <a:extLst>
              <a:ext uri="{FF2B5EF4-FFF2-40B4-BE49-F238E27FC236}">
                <a16:creationId xmlns:a16="http://schemas.microsoft.com/office/drawing/2014/main" id="{032E7A52-B535-1E01-307F-40FF4416E7DD}"/>
              </a:ext>
            </a:extLst>
          </p:cNvPr>
          <p:cNvSpPr>
            <a:spLocks noGrp="1"/>
          </p:cNvSpPr>
          <p:nvPr>
            <p:ph type="body" sz="quarter" idx="13"/>
          </p:nvPr>
        </p:nvSpPr>
        <p:spPr/>
        <p:txBody>
          <a:bodyPr/>
          <a:lstStyle/>
          <a:p>
            <a:endParaRPr lang="sv-SE"/>
          </a:p>
        </p:txBody>
      </p:sp>
      <p:pic>
        <p:nvPicPr>
          <p:cNvPr id="3074" name="Picture 2" descr="Malmö, Vänder Bålen, Ribersborg, Strand">
            <a:extLst>
              <a:ext uri="{FF2B5EF4-FFF2-40B4-BE49-F238E27FC236}">
                <a16:creationId xmlns:a16="http://schemas.microsoft.com/office/drawing/2014/main" id="{96E3CC3C-64D3-CFDD-3B58-FCB7A186FD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9449" y="81915"/>
            <a:ext cx="9696190" cy="64691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36006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objekt 8" descr="En bild som visar himmel, utomhus, vatten, Öresunsbron och två personer.&#10;&#10;Automatiskt genererad beskrivning">
            <a:extLst>
              <a:ext uri="{FF2B5EF4-FFF2-40B4-BE49-F238E27FC236}">
                <a16:creationId xmlns:a16="http://schemas.microsoft.com/office/drawing/2014/main" id="{73C964B1-0F17-4775-9E41-B541FC15B611}"/>
              </a:ext>
              <a:ext uri="{C183D7F6-B498-43B3-948B-1728B52AA6E4}">
                <adec:decorative xmlns:adec="http://schemas.microsoft.com/office/drawing/2017/decorative" val="0"/>
              </a:ext>
            </a:extLst>
          </p:cNvPr>
          <p:cNvPicPr>
            <a:picLocks noGrp="1" noChangeAspect="1"/>
          </p:cNvPicPr>
          <p:nvPr>
            <p:ph type="pic" sz="quarter" idx="21"/>
          </p:nvPr>
        </p:nvPicPr>
        <p:blipFill rotWithShape="1">
          <a:blip r:embed="rId3" cstate="screen">
            <a:extLst>
              <a:ext uri="{28A0092B-C50C-407E-A947-70E740481C1C}">
                <a14:useLocalDpi xmlns:a14="http://schemas.microsoft.com/office/drawing/2010/main"/>
              </a:ext>
            </a:extLst>
          </a:blip>
          <a:srcRect/>
          <a:stretch/>
        </p:blipFill>
        <p:spPr>
          <a:xfrm>
            <a:off x="20" y="10"/>
            <a:ext cx="12191980" cy="6857990"/>
          </a:xfrm>
          <a:noFill/>
        </p:spPr>
      </p:pic>
      <p:sp>
        <p:nvSpPr>
          <p:cNvPr id="13" name="Text Placeholder 2">
            <a:extLst>
              <a:ext uri="{FF2B5EF4-FFF2-40B4-BE49-F238E27FC236}">
                <a16:creationId xmlns:a16="http://schemas.microsoft.com/office/drawing/2014/main" id="{5214187E-BBE8-41A8-83F5-91D2EC16DEF0}"/>
              </a:ext>
            </a:extLst>
          </p:cNvPr>
          <p:cNvSpPr>
            <a:spLocks noGrp="1"/>
          </p:cNvSpPr>
          <p:nvPr>
            <p:ph type="body" sz="quarter" idx="22"/>
          </p:nvPr>
        </p:nvSpPr>
        <p:spPr>
          <a:xfrm>
            <a:off x="86409" y="6555779"/>
            <a:ext cx="1405507" cy="233704"/>
          </a:xfrm>
        </p:spPr>
        <p:txBody>
          <a:bodyPr vert="horz" lIns="0" tIns="108000" rIns="0" bIns="0" rtlCol="0" anchor="t">
            <a:spAutoFit/>
          </a:bodyPr>
          <a:lstStyle/>
          <a:p>
            <a:pPr marL="7620" indent="-7620"/>
            <a:r>
              <a:rPr lang="en-US" dirty="0">
                <a:solidFill>
                  <a:schemeClr val="bg1"/>
                </a:solidFill>
                <a:cs typeface="Calibri"/>
              </a:rPr>
              <a:t>Photo: </a:t>
            </a:r>
            <a:r>
              <a:rPr lang="en-US" dirty="0" err="1">
                <a:solidFill>
                  <a:schemeClr val="bg1"/>
                </a:solidFill>
                <a:cs typeface="Calibri"/>
              </a:rPr>
              <a:t>Apelöga</a:t>
            </a:r>
            <a:endParaRPr lang="en-US" dirty="0">
              <a:solidFill>
                <a:schemeClr val="bg1"/>
              </a:solidFill>
              <a:cs typeface="Calibri"/>
            </a:endParaRPr>
          </a:p>
        </p:txBody>
      </p:sp>
      <p:sp>
        <p:nvSpPr>
          <p:cNvPr id="6" name="Platshållare för bildnummer 5" descr="Sidnummer">
            <a:extLst>
              <a:ext uri="{FF2B5EF4-FFF2-40B4-BE49-F238E27FC236}">
                <a16:creationId xmlns:a16="http://schemas.microsoft.com/office/drawing/2014/main" id="{1C538282-DEA0-6B49-8FAE-5C741E2B4178}"/>
              </a:ext>
            </a:extLst>
          </p:cNvPr>
          <p:cNvSpPr>
            <a:spLocks noGrp="1"/>
          </p:cNvSpPr>
          <p:nvPr>
            <p:ph type="sldNum" sz="quarter" idx="4"/>
          </p:nvPr>
        </p:nvSpPr>
        <p:spPr>
          <a:xfrm>
            <a:off x="11858605" y="0"/>
            <a:ext cx="333375" cy="333375"/>
          </a:xfrm>
        </p:spPr>
        <p:txBody>
          <a:bodyPr anchor="ctr">
            <a:normAutofit/>
          </a:bodyPr>
          <a:lstStyle/>
          <a:p>
            <a:pPr>
              <a:spcAft>
                <a:spcPts val="600"/>
              </a:spcAft>
            </a:pPr>
            <a:fld id="{C1E69EDB-085D-3646-A64D-879957A4B620}" type="slidenum">
              <a:rPr lang="sv-SE" smtClean="0">
                <a:solidFill>
                  <a:srgbClr val="FFFFFF"/>
                </a:solidFill>
              </a:rPr>
              <a:pPr>
                <a:spcAft>
                  <a:spcPts val="600"/>
                </a:spcAft>
              </a:pPr>
              <a:t>35</a:t>
            </a:fld>
            <a:endParaRPr lang="sv-SE" dirty="0">
              <a:solidFill>
                <a:srgbClr val="FFFFFF"/>
              </a:solidFill>
            </a:endParaRPr>
          </a:p>
        </p:txBody>
      </p:sp>
      <p:sp>
        <p:nvSpPr>
          <p:cNvPr id="5" name="Rubrik 4">
            <a:extLst>
              <a:ext uri="{FF2B5EF4-FFF2-40B4-BE49-F238E27FC236}">
                <a16:creationId xmlns:a16="http://schemas.microsoft.com/office/drawing/2014/main" id="{BD775110-7231-0344-8399-FE66AC7C0A78}"/>
              </a:ext>
            </a:extLst>
          </p:cNvPr>
          <p:cNvSpPr>
            <a:spLocks noGrp="1"/>
          </p:cNvSpPr>
          <p:nvPr>
            <p:ph type="ctrTitle"/>
          </p:nvPr>
        </p:nvSpPr>
        <p:spPr>
          <a:xfrm>
            <a:off x="0" y="548640"/>
            <a:ext cx="12192000" cy="978225"/>
          </a:xfrm>
        </p:spPr>
        <p:txBody>
          <a:bodyPr vert="horz" lIns="0" tIns="0" rIns="0" bIns="0" rtlCol="0" anchor="b">
            <a:noAutofit/>
          </a:bodyPr>
          <a:lstStyle/>
          <a:p>
            <a:r>
              <a:rPr lang="en-GB" sz="6000" dirty="0">
                <a:solidFill>
                  <a:schemeClr val="tx1">
                    <a:lumMod val="10000"/>
                    <a:lumOff val="90000"/>
                  </a:schemeClr>
                </a:solidFill>
              </a:rPr>
              <a:t>Thank you for your attention</a:t>
            </a:r>
            <a:endParaRPr lang="sv-SE" sz="6000" dirty="0">
              <a:solidFill>
                <a:schemeClr val="tx1">
                  <a:lumMod val="10000"/>
                  <a:lumOff val="90000"/>
                </a:schemeClr>
              </a:solidFill>
              <a:cs typeface="Calibri"/>
            </a:endParaRPr>
          </a:p>
        </p:txBody>
      </p:sp>
    </p:spTree>
    <p:extLst>
      <p:ext uri="{BB962C8B-B14F-4D97-AF65-F5344CB8AC3E}">
        <p14:creationId xmlns:p14="http://schemas.microsoft.com/office/powerpoint/2010/main" val="24260636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latshållare för bild 7">
            <a:extLst>
              <a:ext uri="{FF2B5EF4-FFF2-40B4-BE49-F238E27FC236}">
                <a16:creationId xmlns:a16="http://schemas.microsoft.com/office/drawing/2014/main" id="{A2CE5626-787D-9545-9DCE-A8245EC9D602}"/>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val="0"/>
              </a:ext>
            </a:extLst>
          </a:blip>
          <a:srcRect t="12500" b="12500"/>
          <a:stretch/>
        </p:blipFill>
        <p:spPr/>
      </p:pic>
      <p:sp>
        <p:nvSpPr>
          <p:cNvPr id="3" name="Platshållare för bildnummer 2">
            <a:extLst>
              <a:ext uri="{FF2B5EF4-FFF2-40B4-BE49-F238E27FC236}">
                <a16:creationId xmlns:a16="http://schemas.microsoft.com/office/drawing/2014/main" id="{07E6C2D6-FBB2-FB4F-AD5F-EAA23AD83938}"/>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sv-SE" sz="1000" b="0" i="0" u="none" strike="noStrike" kern="1200" cap="none" spc="0" normalizeH="0" baseline="0" noProof="0" smtClean="0">
                <a:ln>
                  <a:noFill/>
                </a:ln>
                <a:solidFill>
                  <a:srgbClr val="FFFFFF"/>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4</a:t>
            </a:fld>
            <a:endParaRPr kumimoji="0" lang="sv-SE" sz="100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endParaRPr>
          </a:p>
        </p:txBody>
      </p:sp>
      <p:sp>
        <p:nvSpPr>
          <p:cNvPr id="6" name="Platshållare för text 5">
            <a:extLst>
              <a:ext uri="{FF2B5EF4-FFF2-40B4-BE49-F238E27FC236}">
                <a16:creationId xmlns:a16="http://schemas.microsoft.com/office/drawing/2014/main" id="{0479E2A9-1C07-9E43-9365-839AD46DCA7A}"/>
              </a:ext>
            </a:extLst>
          </p:cNvPr>
          <p:cNvSpPr>
            <a:spLocks noGrp="1"/>
          </p:cNvSpPr>
          <p:nvPr>
            <p:ph type="body" sz="quarter" idx="22"/>
          </p:nvPr>
        </p:nvSpPr>
        <p:spPr/>
        <p:txBody>
          <a:bodyPr/>
          <a:lstStyle/>
          <a:p>
            <a:r>
              <a:rPr lang="sv-SE"/>
              <a:t>Photo: Region Skåne</a:t>
            </a:r>
          </a:p>
        </p:txBody>
      </p:sp>
      <p:sp>
        <p:nvSpPr>
          <p:cNvPr id="5" name="Platshållare för text 4">
            <a:extLst>
              <a:ext uri="{FF2B5EF4-FFF2-40B4-BE49-F238E27FC236}">
                <a16:creationId xmlns:a16="http://schemas.microsoft.com/office/drawing/2014/main" id="{4E5627E9-9267-694D-A023-8938D78C0DBC}"/>
              </a:ext>
            </a:extLst>
          </p:cNvPr>
          <p:cNvSpPr>
            <a:spLocks noGrp="1"/>
          </p:cNvSpPr>
          <p:nvPr>
            <p:ph type="body" sz="quarter" idx="23"/>
          </p:nvPr>
        </p:nvSpPr>
        <p:spPr>
          <a:xfrm>
            <a:off x="6355079" y="498266"/>
            <a:ext cx="5357495" cy="835858"/>
          </a:xfrm>
        </p:spPr>
        <p:txBody>
          <a:bodyPr>
            <a:normAutofit/>
          </a:bodyPr>
          <a:lstStyle/>
          <a:p>
            <a:r>
              <a:rPr lang="sv-SE" sz="3300" dirty="0"/>
              <a:t>Region Skåne</a:t>
            </a:r>
          </a:p>
        </p:txBody>
      </p:sp>
      <p:sp>
        <p:nvSpPr>
          <p:cNvPr id="4" name="Platshållare för text 3">
            <a:extLst>
              <a:ext uri="{FF2B5EF4-FFF2-40B4-BE49-F238E27FC236}">
                <a16:creationId xmlns:a16="http://schemas.microsoft.com/office/drawing/2014/main" id="{A80B0BC8-E29D-474A-BE41-6751C35DC51F}"/>
              </a:ext>
            </a:extLst>
          </p:cNvPr>
          <p:cNvSpPr>
            <a:spLocks noGrp="1"/>
          </p:cNvSpPr>
          <p:nvPr>
            <p:ph type="body" sz="quarter" idx="4294967295"/>
          </p:nvPr>
        </p:nvSpPr>
        <p:spPr>
          <a:xfrm>
            <a:off x="6354763" y="1464666"/>
            <a:ext cx="5837237" cy="3901532"/>
          </a:xfrm>
        </p:spPr>
        <p:txBody>
          <a:bodyPr>
            <a:noAutofit/>
          </a:bodyPr>
          <a:lstStyle/>
          <a:p>
            <a:pPr marL="0" indent="0">
              <a:buNone/>
            </a:pPr>
            <a:r>
              <a:rPr lang="en" sz="1600" b="1" dirty="0"/>
              <a:t>Self-governing administrative region, funded by taxes</a:t>
            </a:r>
          </a:p>
          <a:p>
            <a:pPr marL="0" indent="0">
              <a:buNone/>
            </a:pPr>
            <a:r>
              <a:rPr lang="en" sz="1800" dirty="0"/>
              <a:t>Governed by a Regional Council with 149 members elected directly by the inhabitants of </a:t>
            </a:r>
            <a:r>
              <a:rPr lang="en" sz="1800" dirty="0" err="1"/>
              <a:t>Skåne</a:t>
            </a:r>
            <a:endParaRPr lang="en" sz="1800" dirty="0"/>
          </a:p>
          <a:p>
            <a:pPr marL="0" indent="0">
              <a:buNone/>
            </a:pPr>
            <a:r>
              <a:rPr lang="en" sz="1800" dirty="0"/>
              <a:t>Established in 1999</a:t>
            </a:r>
          </a:p>
          <a:p>
            <a:pPr marL="0" indent="0">
              <a:buNone/>
            </a:pPr>
            <a:r>
              <a:rPr lang="en" sz="1800" dirty="0"/>
              <a:t>Annual turnover approx. EUR 5 billion </a:t>
            </a:r>
          </a:p>
          <a:p>
            <a:pPr marL="0" indent="0">
              <a:buNone/>
            </a:pPr>
            <a:r>
              <a:rPr lang="en" sz="1800" dirty="0"/>
              <a:t>Number of employees approx. 38 000</a:t>
            </a:r>
            <a:endParaRPr lang="sv-SE" sz="1800" dirty="0"/>
          </a:p>
          <a:p>
            <a:pPr marL="0" indent="0">
              <a:buNone/>
            </a:pPr>
            <a:endParaRPr lang="en" sz="1600" dirty="0"/>
          </a:p>
          <a:p>
            <a:pPr marL="0" indent="0">
              <a:lnSpc>
                <a:spcPct val="110000"/>
              </a:lnSpc>
              <a:buNone/>
            </a:pPr>
            <a:r>
              <a:rPr lang="en" sz="1600" b="1" dirty="0"/>
              <a:t>Responsibilities:</a:t>
            </a:r>
            <a:br>
              <a:rPr lang="en" sz="1600" dirty="0"/>
            </a:br>
            <a:r>
              <a:rPr lang="en" sz="1600" dirty="0"/>
              <a:t> </a:t>
            </a:r>
            <a:r>
              <a:rPr lang="en" sz="1800" dirty="0"/>
              <a:t>Healthcare</a:t>
            </a:r>
          </a:p>
          <a:p>
            <a:pPr marL="0" indent="0">
              <a:lnSpc>
                <a:spcPct val="110000"/>
              </a:lnSpc>
              <a:buNone/>
            </a:pPr>
            <a:r>
              <a:rPr lang="en" sz="1800" dirty="0"/>
              <a:t> Regional development</a:t>
            </a:r>
          </a:p>
          <a:p>
            <a:pPr marL="0" indent="0">
              <a:lnSpc>
                <a:spcPct val="110000"/>
              </a:lnSpc>
              <a:buNone/>
            </a:pPr>
            <a:r>
              <a:rPr lang="en" sz="1600" b="1" i="0" u="none" strike="noStrike" kern="1200" cap="none" spc="0" normalizeH="0" noProof="0" dirty="0">
                <a:ln>
                  <a:noFill/>
                </a:ln>
                <a:effectLst/>
                <a:uLnTx/>
                <a:uFillTx/>
                <a:latin typeface="Arial"/>
                <a:ea typeface="ヒラギノ角ゴ Pro W3" charset="-128"/>
                <a:cs typeface="Arial"/>
              </a:rPr>
              <a:t>Regional representative of  </a:t>
            </a:r>
            <a:r>
              <a:rPr lang="en" sz="1600" b="1" i="0" u="none" strike="noStrike" kern="1200" cap="none" spc="0" normalizeH="0" noProof="0" dirty="0" err="1">
                <a:ln>
                  <a:noFill/>
                </a:ln>
                <a:effectLst/>
                <a:uLnTx/>
                <a:uFillTx/>
                <a:latin typeface="Arial"/>
                <a:ea typeface="ヒラギノ角ゴ Pro W3" charset="-128"/>
                <a:cs typeface="Arial"/>
              </a:rPr>
              <a:t>Skåne</a:t>
            </a:r>
            <a:r>
              <a:rPr lang="en" sz="1600" b="1" i="0" u="none" strike="noStrike" kern="1200" cap="none" spc="0" normalizeH="0" noProof="0" dirty="0">
                <a:ln>
                  <a:noFill/>
                </a:ln>
                <a:effectLst/>
                <a:uLnTx/>
                <a:uFillTx/>
                <a:latin typeface="Arial"/>
                <a:ea typeface="ヒラギノ角ゴ Pro W3" charset="-128"/>
                <a:cs typeface="Arial"/>
              </a:rPr>
              <a:t> towards national and interregional bodies</a:t>
            </a:r>
          </a:p>
          <a:p>
            <a:pPr marL="0" indent="0">
              <a:lnSpc>
                <a:spcPct val="110000"/>
              </a:lnSpc>
              <a:buNone/>
            </a:pPr>
            <a:endParaRPr lang="en" sz="1600" b="0" i="0" u="none" strike="noStrike" kern="1200" cap="none" spc="0" normalizeH="0" noProof="0" dirty="0">
              <a:ln>
                <a:noFill/>
              </a:ln>
              <a:effectLst/>
              <a:uLnTx/>
              <a:uFillTx/>
              <a:latin typeface="Arial"/>
              <a:ea typeface="ヒラギノ角ゴ Pro W3" charset="-128"/>
              <a:cs typeface="Arial"/>
            </a:endParaRPr>
          </a:p>
          <a:p>
            <a:pPr marL="0" indent="0">
              <a:lnSpc>
                <a:spcPct val="110000"/>
              </a:lnSpc>
              <a:buNone/>
            </a:pPr>
            <a:endParaRPr lang="en" sz="1600" dirty="0"/>
          </a:p>
          <a:p>
            <a:pPr marL="0" indent="0">
              <a:lnSpc>
                <a:spcPct val="110000"/>
              </a:lnSpc>
              <a:buNone/>
            </a:pPr>
            <a:endParaRPr lang="en" sz="1600" dirty="0"/>
          </a:p>
          <a:p>
            <a:pPr marL="0" indent="0">
              <a:lnSpc>
                <a:spcPct val="110000"/>
              </a:lnSpc>
              <a:buNone/>
            </a:pPr>
            <a:endParaRPr lang="en" sz="1600" dirty="0"/>
          </a:p>
          <a:p>
            <a:pPr marL="0" indent="0">
              <a:lnSpc>
                <a:spcPct val="110000"/>
              </a:lnSpc>
              <a:buNone/>
            </a:pPr>
            <a:endParaRPr lang="en" sz="1600" dirty="0"/>
          </a:p>
          <a:p>
            <a:pPr marL="0" indent="0">
              <a:lnSpc>
                <a:spcPct val="110000"/>
              </a:lnSpc>
              <a:buNone/>
            </a:pPr>
            <a:endParaRPr lang="en" sz="1600" dirty="0"/>
          </a:p>
          <a:p>
            <a:pPr marL="0" indent="0">
              <a:lnSpc>
                <a:spcPct val="110000"/>
              </a:lnSpc>
              <a:buNone/>
            </a:pPr>
            <a:endParaRPr lang="en" sz="1600" dirty="0"/>
          </a:p>
          <a:p>
            <a:pPr marL="0" indent="0">
              <a:lnSpc>
                <a:spcPct val="110000"/>
              </a:lnSpc>
              <a:buNone/>
            </a:pPr>
            <a:endParaRPr lang="en" sz="1600" dirty="0"/>
          </a:p>
          <a:p>
            <a:pPr marL="0" indent="0">
              <a:lnSpc>
                <a:spcPct val="110000"/>
              </a:lnSpc>
              <a:buNone/>
            </a:pPr>
            <a:endParaRPr lang="en" sz="1600" dirty="0"/>
          </a:p>
          <a:p>
            <a:pPr marL="0" indent="0">
              <a:lnSpc>
                <a:spcPct val="110000"/>
              </a:lnSpc>
              <a:buNone/>
            </a:pPr>
            <a:endParaRPr lang="en" sz="1600" dirty="0"/>
          </a:p>
          <a:p>
            <a:pPr marL="0" indent="0">
              <a:lnSpc>
                <a:spcPct val="110000"/>
              </a:lnSpc>
              <a:buNone/>
            </a:pPr>
            <a:endParaRPr lang="en" sz="1600" dirty="0"/>
          </a:p>
          <a:p>
            <a:pPr marL="0" indent="0">
              <a:lnSpc>
                <a:spcPct val="110000"/>
              </a:lnSpc>
              <a:buNone/>
            </a:pPr>
            <a:br>
              <a:rPr lang="en" sz="1600" dirty="0"/>
            </a:br>
            <a:endParaRPr lang="sv-SE" sz="1600" dirty="0"/>
          </a:p>
        </p:txBody>
      </p:sp>
    </p:spTree>
    <p:extLst>
      <p:ext uri="{BB962C8B-B14F-4D97-AF65-F5344CB8AC3E}">
        <p14:creationId xmlns:p14="http://schemas.microsoft.com/office/powerpoint/2010/main" val="40039773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text 3">
            <a:extLst>
              <a:ext uri="{FF2B5EF4-FFF2-40B4-BE49-F238E27FC236}">
                <a16:creationId xmlns:a16="http://schemas.microsoft.com/office/drawing/2014/main" id="{39F1B70B-3E06-8F4E-BEEF-55F4E51B5BD0}"/>
              </a:ext>
            </a:extLst>
          </p:cNvPr>
          <p:cNvSpPr>
            <a:spLocks noGrp="1"/>
          </p:cNvSpPr>
          <p:nvPr>
            <p:ph type="body" sz="quarter" idx="21"/>
          </p:nvPr>
        </p:nvSpPr>
        <p:spPr>
          <a:xfrm>
            <a:off x="484198" y="2626886"/>
            <a:ext cx="5957888" cy="2817813"/>
          </a:xfrm>
        </p:spPr>
        <p:txBody>
          <a:bodyPr>
            <a:noAutofit/>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sv-SE" altLang="sv-SE" sz="2000" b="0" i="0" u="none" strike="noStrike" kern="0" cap="none" spc="0" normalizeH="0" baseline="0" noProof="0" dirty="0" err="1">
                <a:ln>
                  <a:noFill/>
                </a:ln>
                <a:solidFill>
                  <a:srgbClr val="000000"/>
                </a:solidFill>
                <a:effectLst/>
                <a:uLnTx/>
                <a:uFillTx/>
                <a:latin typeface="Arial"/>
                <a:ea typeface="ヒラギノ角ゴ Pro W3"/>
              </a:rPr>
              <a:t>Nine</a:t>
            </a:r>
            <a:r>
              <a:rPr kumimoji="0" lang="sv-SE" altLang="sv-SE" sz="2000" b="0" i="0" u="none" strike="noStrike" kern="0" cap="none" spc="0" normalizeH="0" baseline="0" noProof="0" dirty="0">
                <a:ln>
                  <a:noFill/>
                </a:ln>
                <a:solidFill>
                  <a:srgbClr val="000000"/>
                </a:solidFill>
                <a:effectLst/>
                <a:uLnTx/>
                <a:uFillTx/>
                <a:latin typeface="Arial"/>
                <a:ea typeface="ヒラギノ角ゴ Pro W3"/>
              </a:rPr>
              <a:t> hospitals, </a:t>
            </a:r>
            <a:r>
              <a:rPr kumimoji="0" lang="sv-SE" altLang="sv-SE" sz="2000" b="0" i="0" u="none" strike="noStrike" kern="0" cap="none" spc="0" normalizeH="0" baseline="0" noProof="0" dirty="0" err="1">
                <a:ln>
                  <a:noFill/>
                </a:ln>
                <a:solidFill>
                  <a:srgbClr val="000000"/>
                </a:solidFill>
                <a:effectLst/>
                <a:uLnTx/>
                <a:uFillTx/>
                <a:latin typeface="Arial"/>
                <a:ea typeface="ヒラギノ角ゴ Pro W3"/>
              </a:rPr>
              <a:t>one</a:t>
            </a:r>
            <a:r>
              <a:rPr kumimoji="0" lang="sv-SE" altLang="sv-SE" sz="2000" b="0" i="0" u="none" strike="noStrike" kern="0" cap="none" spc="0" normalizeH="0" baseline="0" noProof="0" dirty="0">
                <a:ln>
                  <a:noFill/>
                </a:ln>
                <a:solidFill>
                  <a:srgbClr val="000000"/>
                </a:solidFill>
                <a:effectLst/>
                <a:uLnTx/>
                <a:uFillTx/>
                <a:latin typeface="Arial"/>
                <a:ea typeface="ヒラギノ角ゴ Pro W3"/>
              </a:rPr>
              <a:t> </a:t>
            </a:r>
            <a:r>
              <a:rPr kumimoji="0" lang="sv-SE" altLang="sv-SE" sz="2000" b="0" i="0" u="none" strike="noStrike" kern="0" cap="none" spc="0" normalizeH="0" baseline="0" noProof="0" dirty="0" err="1">
                <a:ln>
                  <a:noFill/>
                </a:ln>
                <a:solidFill>
                  <a:srgbClr val="000000"/>
                </a:solidFill>
                <a:effectLst/>
                <a:uLnTx/>
                <a:uFillTx/>
                <a:latin typeface="Arial"/>
                <a:ea typeface="ヒラギノ角ゴ Pro W3"/>
              </a:rPr>
              <a:t>of</a:t>
            </a:r>
            <a:r>
              <a:rPr kumimoji="0" lang="sv-SE" altLang="sv-SE" sz="2000" b="0" i="0" u="none" strike="noStrike" kern="0" cap="none" spc="0" normalizeH="0" baseline="0" noProof="0" dirty="0">
                <a:ln>
                  <a:noFill/>
                </a:ln>
                <a:solidFill>
                  <a:srgbClr val="000000"/>
                </a:solidFill>
                <a:effectLst/>
                <a:uLnTx/>
                <a:uFillTx/>
                <a:latin typeface="Arial"/>
                <a:ea typeface="ヒラギノ角ゴ Pro W3"/>
              </a:rPr>
              <a:t> </a:t>
            </a:r>
            <a:r>
              <a:rPr kumimoji="0" lang="sv-SE" altLang="sv-SE" sz="2000" b="0" i="0" u="none" strike="noStrike" kern="0" cap="none" spc="0" normalizeH="0" baseline="0" noProof="0" dirty="0" err="1">
                <a:ln>
                  <a:noFill/>
                </a:ln>
                <a:solidFill>
                  <a:srgbClr val="000000"/>
                </a:solidFill>
                <a:effectLst/>
                <a:uLnTx/>
                <a:uFillTx/>
                <a:latin typeface="Arial"/>
                <a:ea typeface="ヒラギノ角ゴ Pro W3"/>
              </a:rPr>
              <a:t>which</a:t>
            </a:r>
            <a:r>
              <a:rPr kumimoji="0" lang="sv-SE" altLang="sv-SE" sz="2000" b="0" i="0" u="none" strike="noStrike" kern="0" cap="none" spc="0" normalizeH="0" baseline="0" noProof="0" dirty="0">
                <a:ln>
                  <a:noFill/>
                </a:ln>
                <a:solidFill>
                  <a:srgbClr val="000000"/>
                </a:solidFill>
                <a:effectLst/>
                <a:uLnTx/>
                <a:uFillTx/>
                <a:latin typeface="Arial"/>
                <a:ea typeface="ヒラギノ角ゴ Pro W3"/>
              </a:rPr>
              <a:t> is a </a:t>
            </a:r>
            <a:r>
              <a:rPr kumimoji="0" lang="sv-SE" altLang="sv-SE" sz="2000" b="0" i="0" u="none" strike="noStrike" kern="0" cap="none" spc="0" normalizeH="0" baseline="0" noProof="0" dirty="0" err="1">
                <a:ln>
                  <a:noFill/>
                </a:ln>
                <a:solidFill>
                  <a:srgbClr val="000000"/>
                </a:solidFill>
                <a:effectLst/>
                <a:uLnTx/>
                <a:uFillTx/>
                <a:latin typeface="Arial"/>
                <a:ea typeface="ヒラギノ角ゴ Pro W3"/>
              </a:rPr>
              <a:t>university</a:t>
            </a:r>
            <a:r>
              <a:rPr kumimoji="0" lang="sv-SE" altLang="sv-SE" sz="2000" b="0" i="0" u="none" strike="noStrike" kern="0" cap="none" spc="0" normalizeH="0" baseline="0" noProof="0" dirty="0">
                <a:ln>
                  <a:noFill/>
                </a:ln>
                <a:solidFill>
                  <a:srgbClr val="000000"/>
                </a:solidFill>
                <a:effectLst/>
                <a:uLnTx/>
                <a:uFillTx/>
                <a:latin typeface="Arial"/>
                <a:ea typeface="ヒラギノ角ゴ Pro W3"/>
              </a:rPr>
              <a:t> hospital</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sv-SE" altLang="sv-SE" sz="2000" b="0" i="0" u="none" strike="noStrike" kern="0" cap="none" spc="0" normalizeH="0" baseline="0" noProof="0" dirty="0" err="1">
                <a:ln>
                  <a:noFill/>
                </a:ln>
                <a:solidFill>
                  <a:srgbClr val="000000"/>
                </a:solidFill>
                <a:effectLst/>
                <a:uLnTx/>
                <a:uFillTx/>
                <a:latin typeface="Arial"/>
                <a:ea typeface="ヒラギノ角ゴ Pro W3"/>
              </a:rPr>
              <a:t>About</a:t>
            </a:r>
            <a:r>
              <a:rPr kumimoji="0" lang="sv-SE" altLang="sv-SE" sz="2000" b="0" i="0" u="none" strike="noStrike" kern="0" cap="none" spc="0" normalizeH="0" baseline="0" noProof="0" dirty="0">
                <a:ln>
                  <a:noFill/>
                </a:ln>
                <a:solidFill>
                  <a:srgbClr val="000000"/>
                </a:solidFill>
                <a:effectLst/>
                <a:uLnTx/>
                <a:uFillTx/>
                <a:latin typeface="Arial"/>
                <a:ea typeface="ヒラギノ角ゴ Pro W3"/>
              </a:rPr>
              <a:t> 150 </a:t>
            </a:r>
            <a:r>
              <a:rPr kumimoji="0" lang="sv-SE" altLang="sv-SE" sz="2000" b="0" i="0" u="none" strike="noStrike" kern="0" cap="none" spc="0" normalizeH="0" baseline="0" noProof="0" dirty="0" err="1">
                <a:ln>
                  <a:noFill/>
                </a:ln>
                <a:solidFill>
                  <a:srgbClr val="000000"/>
                </a:solidFill>
                <a:effectLst/>
                <a:uLnTx/>
                <a:uFillTx/>
                <a:latin typeface="Arial"/>
                <a:ea typeface="ヒラギノ角ゴ Pro W3"/>
              </a:rPr>
              <a:t>care</a:t>
            </a:r>
            <a:r>
              <a:rPr kumimoji="0" lang="sv-SE" altLang="sv-SE" sz="2000" b="0" i="0" u="none" strike="noStrike" kern="0" cap="none" spc="0" normalizeH="0" baseline="0" noProof="0" dirty="0">
                <a:ln>
                  <a:noFill/>
                </a:ln>
                <a:solidFill>
                  <a:srgbClr val="000000"/>
                </a:solidFill>
                <a:effectLst/>
                <a:uLnTx/>
                <a:uFillTx/>
                <a:latin typeface="Arial"/>
                <a:ea typeface="ヒラギノ角ゴ Pro W3"/>
              </a:rPr>
              <a:t> centers and 150 </a:t>
            </a:r>
            <a:br>
              <a:rPr kumimoji="0" lang="sv-SE" altLang="sv-SE" sz="2000" b="0" i="0" u="none" strike="noStrike" kern="0" cap="none" spc="0" normalizeH="0" baseline="0" noProof="0" dirty="0">
                <a:ln>
                  <a:noFill/>
                </a:ln>
                <a:solidFill>
                  <a:srgbClr val="000000"/>
                </a:solidFill>
                <a:effectLst/>
                <a:uLnTx/>
                <a:uFillTx/>
                <a:latin typeface="Arial"/>
                <a:ea typeface="ヒラギノ角ゴ Pro W3"/>
              </a:rPr>
            </a:br>
            <a:r>
              <a:rPr kumimoji="0" lang="sv-SE" altLang="sv-SE" sz="2000" b="0" i="0" u="none" strike="noStrike" kern="0" cap="none" spc="0" normalizeH="0" baseline="0" noProof="0" dirty="0" err="1">
                <a:ln>
                  <a:noFill/>
                </a:ln>
                <a:solidFill>
                  <a:srgbClr val="000000"/>
                </a:solidFill>
                <a:effectLst/>
                <a:uLnTx/>
                <a:uFillTx/>
                <a:latin typeface="Arial"/>
                <a:ea typeface="ヒラギノ角ゴ Pro W3"/>
              </a:rPr>
              <a:t>child</a:t>
            </a:r>
            <a:r>
              <a:rPr kumimoji="0" lang="sv-SE" altLang="sv-SE" sz="2000" b="0" i="0" u="none" strike="noStrike" kern="0" cap="none" spc="0" normalizeH="0" baseline="0" noProof="0" dirty="0">
                <a:ln>
                  <a:noFill/>
                </a:ln>
                <a:solidFill>
                  <a:srgbClr val="000000"/>
                </a:solidFill>
                <a:effectLst/>
                <a:uLnTx/>
                <a:uFillTx/>
                <a:latin typeface="Arial"/>
                <a:ea typeface="ヒラギノ角ゴ Pro W3"/>
              </a:rPr>
              <a:t> </a:t>
            </a:r>
            <a:r>
              <a:rPr kumimoji="0" lang="sv-SE" altLang="sv-SE" sz="2000" b="0" i="0" u="none" strike="noStrike" kern="0" cap="none" spc="0" normalizeH="0" baseline="0" noProof="0" dirty="0" err="1">
                <a:ln>
                  <a:noFill/>
                </a:ln>
                <a:solidFill>
                  <a:srgbClr val="000000"/>
                </a:solidFill>
                <a:effectLst/>
                <a:uLnTx/>
                <a:uFillTx/>
                <a:latin typeface="Arial"/>
                <a:ea typeface="ヒラギノ角ゴ Pro W3"/>
              </a:rPr>
              <a:t>care</a:t>
            </a:r>
            <a:r>
              <a:rPr kumimoji="0" lang="sv-SE" altLang="sv-SE" sz="2000" b="0" i="0" u="none" strike="noStrike" kern="0" cap="none" spc="0" normalizeH="0" baseline="0" noProof="0" dirty="0">
                <a:ln>
                  <a:noFill/>
                </a:ln>
                <a:solidFill>
                  <a:srgbClr val="000000"/>
                </a:solidFill>
                <a:effectLst/>
                <a:uLnTx/>
                <a:uFillTx/>
                <a:latin typeface="Arial"/>
                <a:ea typeface="ヒラギノ角ゴ Pro W3"/>
              </a:rPr>
              <a:t> centers, </a:t>
            </a:r>
            <a:r>
              <a:rPr lang="sv-SE" altLang="sv-SE" sz="2000" kern="0" dirty="0">
                <a:solidFill>
                  <a:srgbClr val="000000"/>
                </a:solidFill>
                <a:latin typeface="Arial"/>
                <a:ea typeface="ヒラギノ角ゴ Pro W3"/>
              </a:rPr>
              <a:t>public </a:t>
            </a:r>
            <a:br>
              <a:rPr kumimoji="0" lang="sv-SE" altLang="sv-SE" sz="2000" b="0" i="0" u="none" strike="noStrike" kern="0" cap="none" spc="0" normalizeH="0" baseline="0" noProof="0" dirty="0">
                <a:ln>
                  <a:noFill/>
                </a:ln>
                <a:solidFill>
                  <a:srgbClr val="000000"/>
                </a:solidFill>
                <a:effectLst/>
                <a:uLnTx/>
                <a:uFillTx/>
                <a:latin typeface="Arial"/>
                <a:ea typeface="ヒラギノ角ゴ Pro W3"/>
              </a:rPr>
            </a:br>
            <a:r>
              <a:rPr kumimoji="0" lang="sv-SE" altLang="sv-SE" sz="2000" b="0" i="0" u="none" strike="noStrike" kern="0" cap="none" spc="0" normalizeH="0" baseline="0" noProof="0" dirty="0">
                <a:ln>
                  <a:noFill/>
                </a:ln>
                <a:solidFill>
                  <a:srgbClr val="000000"/>
                </a:solidFill>
                <a:effectLst/>
                <a:uLnTx/>
                <a:uFillTx/>
                <a:latin typeface="Arial"/>
                <a:ea typeface="ヒラギノ角ゴ Pro W3"/>
              </a:rPr>
              <a:t>as </a:t>
            </a:r>
            <a:r>
              <a:rPr kumimoji="0" lang="sv-SE" altLang="sv-SE" sz="2000" b="0" i="0" u="none" strike="noStrike" kern="0" cap="none" spc="0" normalizeH="0" baseline="0" noProof="0" dirty="0" err="1">
                <a:ln>
                  <a:noFill/>
                </a:ln>
                <a:solidFill>
                  <a:srgbClr val="000000"/>
                </a:solidFill>
                <a:effectLst/>
                <a:uLnTx/>
                <a:uFillTx/>
                <a:latin typeface="Arial"/>
                <a:ea typeface="ヒラギノ角ゴ Pro W3"/>
              </a:rPr>
              <a:t>well</a:t>
            </a:r>
            <a:r>
              <a:rPr kumimoji="0" lang="sv-SE" altLang="sv-SE" sz="2000" b="0" i="0" u="none" strike="noStrike" kern="0" cap="none" spc="0" normalizeH="0" baseline="0" noProof="0" dirty="0">
                <a:ln>
                  <a:noFill/>
                </a:ln>
                <a:solidFill>
                  <a:srgbClr val="000000"/>
                </a:solidFill>
                <a:effectLst/>
                <a:uLnTx/>
                <a:uFillTx/>
                <a:latin typeface="Arial"/>
                <a:ea typeface="ヒラギノ角ゴ Pro W3"/>
              </a:rPr>
              <a:t> as private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sv-SE" altLang="sv-SE" sz="2000" b="0" i="0" u="none" strike="noStrike" kern="0" cap="none" spc="0" normalizeH="0" baseline="0" noProof="0" dirty="0">
                <a:ln>
                  <a:noFill/>
                </a:ln>
                <a:solidFill>
                  <a:srgbClr val="000000"/>
                </a:solidFill>
                <a:effectLst/>
                <a:uLnTx/>
                <a:uFillTx/>
                <a:latin typeface="Arial"/>
                <a:ea typeface="ヒラギノ角ゴ Pro W3"/>
              </a:rPr>
              <a:t>160 </a:t>
            </a:r>
            <a:r>
              <a:rPr kumimoji="0" lang="sv-SE" altLang="sv-SE" sz="2000" b="0" i="0" u="none" strike="noStrike" kern="0" cap="none" spc="0" normalizeH="0" baseline="0" noProof="0" dirty="0" err="1">
                <a:ln>
                  <a:noFill/>
                </a:ln>
                <a:solidFill>
                  <a:srgbClr val="000000"/>
                </a:solidFill>
                <a:effectLst/>
                <a:uLnTx/>
                <a:uFillTx/>
                <a:latin typeface="Arial"/>
                <a:ea typeface="ヒラギノ角ゴ Pro W3"/>
              </a:rPr>
              <a:t>psychiatric</a:t>
            </a:r>
            <a:r>
              <a:rPr kumimoji="0" lang="sv-SE" altLang="sv-SE" sz="2000" b="0" i="0" u="none" strike="noStrike" kern="0" cap="none" spc="0" normalizeH="0" baseline="0" noProof="0" dirty="0">
                <a:ln>
                  <a:noFill/>
                </a:ln>
                <a:solidFill>
                  <a:srgbClr val="000000"/>
                </a:solidFill>
                <a:effectLst/>
                <a:uLnTx/>
                <a:uFillTx/>
                <a:latin typeface="Arial"/>
                <a:ea typeface="ヒラギノ角ゴ Pro W3"/>
              </a:rPr>
              <a:t> </a:t>
            </a:r>
            <a:r>
              <a:rPr kumimoji="0" lang="sv-SE" altLang="sv-SE" sz="2000" b="0" i="0" u="none" strike="noStrike" kern="0" cap="none" spc="0" normalizeH="0" baseline="0" noProof="0" dirty="0" err="1">
                <a:ln>
                  <a:noFill/>
                </a:ln>
                <a:solidFill>
                  <a:srgbClr val="000000"/>
                </a:solidFill>
                <a:effectLst/>
                <a:uLnTx/>
                <a:uFillTx/>
                <a:latin typeface="Arial"/>
                <a:ea typeface="ヒラギノ角ゴ Pro W3"/>
              </a:rPr>
              <a:t>clinics</a:t>
            </a:r>
            <a:r>
              <a:rPr kumimoji="0" lang="sv-SE" altLang="sv-SE" sz="2000" b="0" i="0" u="none" strike="noStrike" kern="0" cap="none" spc="0" normalizeH="0" baseline="0" noProof="0" dirty="0">
                <a:ln>
                  <a:noFill/>
                </a:ln>
                <a:solidFill>
                  <a:srgbClr val="000000"/>
                </a:solidFill>
                <a:effectLst/>
                <a:uLnTx/>
                <a:uFillTx/>
                <a:latin typeface="Arial"/>
                <a:ea typeface="ヒラギノ角ゴ Pro W3"/>
              </a:rPr>
              <a:t> and </a:t>
            </a:r>
            <a:r>
              <a:rPr kumimoji="0" lang="sv-SE" altLang="sv-SE" sz="2000" b="0" i="0" u="none" strike="noStrike" kern="0" cap="none" spc="0" normalizeH="0" baseline="0" noProof="0" dirty="0" err="1">
                <a:ln>
                  <a:noFill/>
                </a:ln>
                <a:solidFill>
                  <a:srgbClr val="000000"/>
                </a:solidFill>
                <a:effectLst/>
                <a:uLnTx/>
                <a:uFillTx/>
                <a:latin typeface="Arial"/>
                <a:ea typeface="ヒラギノ角ゴ Pro W3"/>
              </a:rPr>
              <a:t>sections</a:t>
            </a:r>
            <a:endParaRPr kumimoji="0" lang="sv-SE" altLang="sv-SE" sz="2000" b="0" i="0" u="none" strike="noStrike" kern="0" cap="none" spc="0" normalizeH="0" baseline="0" noProof="0" dirty="0">
              <a:ln>
                <a:noFill/>
              </a:ln>
              <a:solidFill>
                <a:srgbClr val="000000"/>
              </a:solidFill>
              <a:effectLst/>
              <a:uLnTx/>
              <a:uFillTx/>
              <a:latin typeface="Arial"/>
              <a:ea typeface="ヒラギノ角ゴ Pro W3"/>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sv-SE" altLang="sv-SE" sz="2000" b="0" i="0" u="none" strike="noStrike" kern="0" cap="none" spc="0" normalizeH="0" baseline="0" noProof="0" dirty="0">
                <a:ln>
                  <a:noFill/>
                </a:ln>
                <a:solidFill>
                  <a:srgbClr val="000000"/>
                </a:solidFill>
                <a:effectLst/>
                <a:uLnTx/>
                <a:uFillTx/>
                <a:latin typeface="Arial"/>
                <a:ea typeface="ヒラギノ角ゴ Pro W3"/>
              </a:rPr>
              <a:t>400 dental </a:t>
            </a:r>
            <a:r>
              <a:rPr kumimoji="0" lang="sv-SE" altLang="sv-SE" sz="2000" b="0" i="0" u="none" strike="noStrike" kern="0" cap="none" spc="0" normalizeH="0" baseline="0" noProof="0" dirty="0" err="1">
                <a:ln>
                  <a:noFill/>
                </a:ln>
                <a:solidFill>
                  <a:srgbClr val="000000"/>
                </a:solidFill>
                <a:effectLst/>
                <a:uLnTx/>
                <a:uFillTx/>
                <a:latin typeface="Arial"/>
                <a:ea typeface="ヒラギノ角ゴ Pro W3"/>
              </a:rPr>
              <a:t>clinics</a:t>
            </a:r>
            <a:r>
              <a:rPr kumimoji="0" lang="sv-SE" altLang="sv-SE" sz="2000" b="0" i="0" u="none" strike="noStrike" kern="0" cap="none" spc="0" normalizeH="0" baseline="0" noProof="0" dirty="0">
                <a:ln>
                  <a:noFill/>
                </a:ln>
                <a:solidFill>
                  <a:srgbClr val="000000"/>
                </a:solidFill>
                <a:effectLst/>
                <a:uLnTx/>
                <a:uFillTx/>
                <a:latin typeface="Arial"/>
                <a:ea typeface="ヒラギノ角ゴ Pro W3"/>
              </a:rPr>
              <a:t>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sv-SE" altLang="sv-SE" sz="2000" b="0" i="0" u="none" strike="noStrike" kern="0" cap="none" spc="0" normalizeH="0" baseline="0" noProof="0" dirty="0">
                <a:ln>
                  <a:noFill/>
                </a:ln>
                <a:solidFill>
                  <a:srgbClr val="000000"/>
                </a:solidFill>
                <a:effectLst/>
                <a:uLnTx/>
                <a:uFillTx/>
                <a:latin typeface="Arial"/>
                <a:ea typeface="ヒラギノ角ゴ Pro W3"/>
              </a:rPr>
              <a:t>1177 Health </a:t>
            </a:r>
            <a:r>
              <a:rPr kumimoji="0" lang="sv-SE" altLang="sv-SE" sz="2000" b="0" i="0" u="none" strike="noStrike" kern="0" cap="none" spc="0" normalizeH="0" baseline="0" noProof="0" dirty="0" err="1">
                <a:ln>
                  <a:noFill/>
                </a:ln>
                <a:solidFill>
                  <a:srgbClr val="000000"/>
                </a:solidFill>
                <a:effectLst/>
                <a:uLnTx/>
                <a:uFillTx/>
                <a:latin typeface="Arial"/>
                <a:ea typeface="ヒラギノ角ゴ Pro W3"/>
              </a:rPr>
              <a:t>care</a:t>
            </a:r>
            <a:r>
              <a:rPr kumimoji="0" lang="sv-SE" altLang="sv-SE" sz="2000" b="0" i="0" u="none" strike="noStrike" kern="0" cap="none" spc="0" normalizeH="0" baseline="0" noProof="0" dirty="0">
                <a:ln>
                  <a:noFill/>
                </a:ln>
                <a:solidFill>
                  <a:srgbClr val="000000"/>
                </a:solidFill>
                <a:effectLst/>
                <a:uLnTx/>
                <a:uFillTx/>
                <a:latin typeface="Arial"/>
                <a:ea typeface="ヒラギノ角ゴ Pro W3"/>
              </a:rPr>
              <a:t> guide on </a:t>
            </a:r>
            <a:r>
              <a:rPr kumimoji="0" lang="sv-SE" altLang="sv-SE" sz="2000" b="0" i="0" u="none" strike="noStrike" kern="0" cap="none" spc="0" normalizeH="0" baseline="0" noProof="0" dirty="0" err="1">
                <a:ln>
                  <a:noFill/>
                </a:ln>
                <a:solidFill>
                  <a:srgbClr val="000000"/>
                </a:solidFill>
                <a:effectLst/>
                <a:uLnTx/>
                <a:uFillTx/>
                <a:latin typeface="Arial"/>
                <a:ea typeface="ヒラギノ角ゴ Pro W3"/>
              </a:rPr>
              <a:t>telephone</a:t>
            </a:r>
            <a:r>
              <a:rPr kumimoji="0" lang="sv-SE" altLang="sv-SE" sz="2000" b="0" i="0" u="none" strike="noStrike" kern="0" cap="none" spc="0" normalizeH="0" baseline="0" noProof="0" dirty="0">
                <a:ln>
                  <a:noFill/>
                </a:ln>
                <a:solidFill>
                  <a:srgbClr val="000000"/>
                </a:solidFill>
                <a:effectLst/>
                <a:uLnTx/>
                <a:uFillTx/>
                <a:latin typeface="Arial"/>
                <a:ea typeface="ヒラギノ角ゴ Pro W3"/>
              </a:rPr>
              <a:t> </a:t>
            </a:r>
            <a:br>
              <a:rPr kumimoji="0" lang="sv-SE" altLang="sv-SE" sz="2000" b="0" i="0" u="none" strike="noStrike" kern="0" cap="none" spc="0" normalizeH="0" baseline="0" noProof="0" dirty="0">
                <a:ln>
                  <a:noFill/>
                </a:ln>
                <a:solidFill>
                  <a:srgbClr val="000000"/>
                </a:solidFill>
                <a:effectLst/>
                <a:uLnTx/>
                <a:uFillTx/>
                <a:latin typeface="Arial"/>
                <a:ea typeface="ヒラギノ角ゴ Pro W3"/>
              </a:rPr>
            </a:br>
            <a:r>
              <a:rPr kumimoji="0" lang="sv-SE" altLang="sv-SE" sz="2000" b="0" i="0" u="none" strike="noStrike" kern="0" cap="none" spc="0" normalizeH="0" baseline="0" noProof="0" dirty="0">
                <a:ln>
                  <a:noFill/>
                </a:ln>
                <a:solidFill>
                  <a:srgbClr val="000000"/>
                </a:solidFill>
                <a:effectLst/>
                <a:uLnTx/>
                <a:uFillTx/>
                <a:latin typeface="Arial"/>
                <a:ea typeface="ヒラギノ角ゴ Pro W3"/>
              </a:rPr>
              <a:t>– </a:t>
            </a:r>
            <a:r>
              <a:rPr kumimoji="0" lang="sv-SE" altLang="sv-SE" sz="2000" b="0" i="0" u="none" strike="noStrike" kern="0" cap="none" spc="0" normalizeH="0" baseline="0" noProof="0" dirty="0" err="1">
                <a:ln>
                  <a:noFill/>
                </a:ln>
                <a:solidFill>
                  <a:srgbClr val="000000"/>
                </a:solidFill>
                <a:effectLst/>
                <a:uLnTx/>
                <a:uFillTx/>
                <a:latin typeface="Arial"/>
                <a:ea typeface="ヒラギノ角ゴ Pro W3"/>
              </a:rPr>
              <a:t>councelling</a:t>
            </a:r>
            <a:r>
              <a:rPr kumimoji="0" lang="sv-SE" altLang="sv-SE" sz="2000" b="0" i="0" u="none" strike="noStrike" kern="0" cap="none" spc="0" normalizeH="0" baseline="0" noProof="0" dirty="0">
                <a:ln>
                  <a:noFill/>
                </a:ln>
                <a:solidFill>
                  <a:srgbClr val="000000"/>
                </a:solidFill>
                <a:effectLst/>
                <a:uLnTx/>
                <a:uFillTx/>
                <a:latin typeface="Arial"/>
                <a:ea typeface="ヒラギノ角ゴ Pro W3"/>
              </a:rPr>
              <a:t> 24 </a:t>
            </a:r>
            <a:r>
              <a:rPr kumimoji="0" lang="sv-SE" altLang="sv-SE" sz="2000" b="0" i="0" u="none" strike="noStrike" kern="0" cap="none" spc="0" normalizeH="0" baseline="0" noProof="0" dirty="0" err="1">
                <a:ln>
                  <a:noFill/>
                </a:ln>
                <a:solidFill>
                  <a:srgbClr val="000000"/>
                </a:solidFill>
                <a:effectLst/>
                <a:uLnTx/>
                <a:uFillTx/>
                <a:latin typeface="Arial"/>
                <a:ea typeface="ヒラギノ角ゴ Pro W3"/>
              </a:rPr>
              <a:t>hours</a:t>
            </a:r>
            <a:r>
              <a:rPr kumimoji="0" lang="sv-SE" altLang="sv-SE" sz="2000" b="0" i="0" u="none" strike="noStrike" kern="0" cap="none" spc="0" normalizeH="0" baseline="0" noProof="0" dirty="0">
                <a:ln>
                  <a:noFill/>
                </a:ln>
                <a:solidFill>
                  <a:srgbClr val="000000"/>
                </a:solidFill>
                <a:effectLst/>
                <a:uLnTx/>
                <a:uFillTx/>
                <a:latin typeface="Arial"/>
                <a:ea typeface="ヒラギノ角ゴ Pro W3"/>
              </a:rPr>
              <a:t> a </a:t>
            </a:r>
            <a:r>
              <a:rPr kumimoji="0" lang="sv-SE" altLang="sv-SE" sz="2000" b="0" i="0" u="none" strike="noStrike" kern="0" cap="none" spc="0" normalizeH="0" baseline="0" noProof="0" dirty="0" err="1">
                <a:ln>
                  <a:noFill/>
                </a:ln>
                <a:solidFill>
                  <a:srgbClr val="000000"/>
                </a:solidFill>
                <a:effectLst/>
                <a:uLnTx/>
                <a:uFillTx/>
                <a:latin typeface="Arial"/>
                <a:ea typeface="ヒラギノ角ゴ Pro W3"/>
              </a:rPr>
              <a:t>day</a:t>
            </a:r>
            <a:endParaRPr kumimoji="0" lang="sv-SE" altLang="sv-SE" sz="2000" b="0" i="0" u="none" strike="noStrike" kern="0" cap="none" spc="0" normalizeH="0" baseline="0" noProof="0" dirty="0">
              <a:ln>
                <a:noFill/>
              </a:ln>
              <a:solidFill>
                <a:srgbClr val="000000"/>
              </a:solidFill>
              <a:effectLst/>
              <a:uLnTx/>
              <a:uFillTx/>
              <a:latin typeface="Arial"/>
              <a:ea typeface="ヒラギノ角ゴ Pro W3"/>
            </a:endParaRPr>
          </a:p>
          <a:p>
            <a:r>
              <a:rPr lang="en" sz="1600" dirty="0"/>
              <a:t>Local healthcare surgeries</a:t>
            </a:r>
          </a:p>
          <a:p>
            <a:r>
              <a:rPr lang="en" sz="1600" dirty="0"/>
              <a:t>Dental care</a:t>
            </a:r>
          </a:p>
          <a:p>
            <a:r>
              <a:rPr lang="en" sz="1600" dirty="0"/>
              <a:t>Healthcare advice</a:t>
            </a:r>
          </a:p>
          <a:p>
            <a:r>
              <a:rPr lang="en" sz="1600" dirty="0"/>
              <a:t>Ambulance</a:t>
            </a:r>
          </a:p>
          <a:p>
            <a:r>
              <a:rPr lang="en" sz="1600" dirty="0"/>
              <a:t>Medical science</a:t>
            </a:r>
            <a:endParaRPr lang="sv-SE" sz="1600" dirty="0"/>
          </a:p>
        </p:txBody>
      </p:sp>
      <p:sp>
        <p:nvSpPr>
          <p:cNvPr id="5" name="Platshållare för text 4">
            <a:extLst>
              <a:ext uri="{FF2B5EF4-FFF2-40B4-BE49-F238E27FC236}">
                <a16:creationId xmlns:a16="http://schemas.microsoft.com/office/drawing/2014/main" id="{C8BDF7EF-CC52-F54B-ABF7-3723DDD81292}"/>
              </a:ext>
            </a:extLst>
          </p:cNvPr>
          <p:cNvSpPr>
            <a:spLocks noGrp="1"/>
          </p:cNvSpPr>
          <p:nvPr>
            <p:ph type="subTitle" idx="1"/>
          </p:nvPr>
        </p:nvSpPr>
        <p:spPr>
          <a:xfrm>
            <a:off x="484198" y="1005625"/>
            <a:ext cx="4844683" cy="1470876"/>
          </a:xfrm>
        </p:spPr>
        <p:txBody>
          <a:bodyPr>
            <a:normAutofit/>
          </a:bodyPr>
          <a:lstStyle/>
          <a:p>
            <a:r>
              <a:rPr lang="sv-SE" sz="3300" b="1" dirty="0">
                <a:latin typeface="+mj-lt"/>
              </a:rPr>
              <a:t>Health in a broad </a:t>
            </a:r>
            <a:r>
              <a:rPr lang="sv-SE" sz="3300" b="1" dirty="0" err="1">
                <a:latin typeface="+mj-lt"/>
              </a:rPr>
              <a:t>perspective</a:t>
            </a:r>
            <a:endParaRPr lang="sv-SE" sz="3300" b="1" dirty="0">
              <a:latin typeface="+mj-lt"/>
            </a:endParaRPr>
          </a:p>
        </p:txBody>
      </p:sp>
      <p:sp>
        <p:nvSpPr>
          <p:cNvPr id="3" name="Platshållare för bildnummer 2">
            <a:extLst>
              <a:ext uri="{FF2B5EF4-FFF2-40B4-BE49-F238E27FC236}">
                <a16:creationId xmlns:a16="http://schemas.microsoft.com/office/drawing/2014/main" id="{B48AD63A-4A00-B34F-BDA5-C49A931CEB7F}"/>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sv-SE" sz="1000" b="0" i="0" u="none" strike="noStrike" kern="1200" cap="none" spc="0" normalizeH="0" baseline="0" noProof="0" smtClean="0">
                <a:ln>
                  <a:noFill/>
                </a:ln>
                <a:solidFill>
                  <a:srgbClr val="FFFFFF"/>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5</a:t>
            </a:fld>
            <a:endParaRPr kumimoji="0" lang="sv-SE" sz="100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endParaRPr>
          </a:p>
        </p:txBody>
      </p:sp>
      <p:pic>
        <p:nvPicPr>
          <p:cNvPr id="11" name="Platshållare för bild 10">
            <a:extLst>
              <a:ext uri="{FF2B5EF4-FFF2-40B4-BE49-F238E27FC236}">
                <a16:creationId xmlns:a16="http://schemas.microsoft.com/office/drawing/2014/main" id="{D8ABC494-9984-D14B-9808-3AF94E4A7084}"/>
              </a:ext>
            </a:extLst>
          </p:cNvPr>
          <p:cNvPicPr>
            <a:picLocks noGrp="1" noChangeAspect="1"/>
          </p:cNvPicPr>
          <p:nvPr>
            <p:ph type="pic" sz="quarter" idx="4294967295"/>
          </p:nvPr>
        </p:nvPicPr>
        <p:blipFill rotWithShape="1">
          <a:blip r:embed="rId2" cstate="print">
            <a:extLst>
              <a:ext uri="{28A0092B-C50C-407E-A947-70E740481C1C}">
                <a14:useLocalDpi xmlns:a14="http://schemas.microsoft.com/office/drawing/2010/main" val="0"/>
              </a:ext>
            </a:extLst>
          </a:blip>
          <a:srcRect l="37494" t="5529" r="20638" b="5538"/>
          <a:stretch/>
        </p:blipFill>
        <p:spPr>
          <a:xfrm>
            <a:off x="7346950" y="0"/>
            <a:ext cx="4845050" cy="6858000"/>
          </a:xfrm>
        </p:spPr>
      </p:pic>
      <p:pic>
        <p:nvPicPr>
          <p:cNvPr id="6" name="Bildobjekt 5">
            <a:extLst>
              <a:ext uri="{FF2B5EF4-FFF2-40B4-BE49-F238E27FC236}">
                <a16:creationId xmlns:a16="http://schemas.microsoft.com/office/drawing/2014/main" id="{15794BAE-4D02-AD45-8843-A4D18C3B04C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043113" y="5712989"/>
            <a:ext cx="669462" cy="810049"/>
          </a:xfrm>
          <a:prstGeom prst="rect">
            <a:avLst/>
          </a:prstGeom>
        </p:spPr>
      </p:pic>
    </p:spTree>
    <p:extLst>
      <p:ext uri="{BB962C8B-B14F-4D97-AF65-F5344CB8AC3E}">
        <p14:creationId xmlns:p14="http://schemas.microsoft.com/office/powerpoint/2010/main" val="3641327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latshållare för bild 26">
            <a:extLst>
              <a:ext uri="{FF2B5EF4-FFF2-40B4-BE49-F238E27FC236}">
                <a16:creationId xmlns:a16="http://schemas.microsoft.com/office/drawing/2014/main" id="{D5204DAC-9C4D-B240-A2CC-E73E2F85BDD5}"/>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0389" r="20389"/>
          <a:stretch/>
        </p:blipFill>
        <p:spPr/>
      </p:pic>
      <p:sp>
        <p:nvSpPr>
          <p:cNvPr id="3" name="Platshållare för bildnummer 2">
            <a:extLst>
              <a:ext uri="{FF2B5EF4-FFF2-40B4-BE49-F238E27FC236}">
                <a16:creationId xmlns:a16="http://schemas.microsoft.com/office/drawing/2014/main" id="{03D9C1AC-815F-CA4A-9F75-82D67EB62419}"/>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sv-SE" sz="1000" b="0" i="0" u="none" strike="noStrike" kern="1200" cap="none" spc="0" normalizeH="0" baseline="0" noProof="0" smtClean="0">
                <a:ln>
                  <a:noFill/>
                </a:ln>
                <a:solidFill>
                  <a:srgbClr val="FFFFFF"/>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6</a:t>
            </a:fld>
            <a:endParaRPr kumimoji="0" lang="sv-SE" sz="100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endParaRPr>
          </a:p>
        </p:txBody>
      </p:sp>
      <p:sp>
        <p:nvSpPr>
          <p:cNvPr id="6" name="Platshållare för text 5">
            <a:extLst>
              <a:ext uri="{FF2B5EF4-FFF2-40B4-BE49-F238E27FC236}">
                <a16:creationId xmlns:a16="http://schemas.microsoft.com/office/drawing/2014/main" id="{9BA619A1-44EA-4640-88D9-8E4DA49BA6B1}"/>
              </a:ext>
            </a:extLst>
          </p:cNvPr>
          <p:cNvSpPr>
            <a:spLocks noGrp="1"/>
          </p:cNvSpPr>
          <p:nvPr>
            <p:ph type="body" sz="quarter" idx="22"/>
          </p:nvPr>
        </p:nvSpPr>
        <p:spPr/>
        <p:txBody>
          <a:bodyPr/>
          <a:lstStyle/>
          <a:p>
            <a:r>
              <a:rPr lang="sv-SE"/>
              <a:t>Photo: </a:t>
            </a:r>
            <a:r>
              <a:rPr lang="sv-SE" err="1"/>
              <a:t>Apelöga</a:t>
            </a:r>
            <a:endParaRPr lang="sv-SE"/>
          </a:p>
        </p:txBody>
      </p:sp>
      <p:sp>
        <p:nvSpPr>
          <p:cNvPr id="5" name="Platshållare för text 4">
            <a:extLst>
              <a:ext uri="{FF2B5EF4-FFF2-40B4-BE49-F238E27FC236}">
                <a16:creationId xmlns:a16="http://schemas.microsoft.com/office/drawing/2014/main" id="{6B61F38E-C88C-224A-A9D8-5A53755A0F96}"/>
              </a:ext>
            </a:extLst>
          </p:cNvPr>
          <p:cNvSpPr>
            <a:spLocks noGrp="1"/>
          </p:cNvSpPr>
          <p:nvPr>
            <p:ph type="body" sz="quarter" idx="23"/>
          </p:nvPr>
        </p:nvSpPr>
        <p:spPr/>
        <p:txBody>
          <a:bodyPr>
            <a:noAutofit/>
          </a:bodyPr>
          <a:lstStyle/>
          <a:p>
            <a:r>
              <a:rPr lang="sv-SE" dirty="0" err="1"/>
              <a:t>Growth</a:t>
            </a:r>
            <a:r>
              <a:rPr lang="sv-SE" dirty="0"/>
              <a:t> and </a:t>
            </a:r>
            <a:r>
              <a:rPr lang="sv-SE" dirty="0" err="1"/>
              <a:t>sustainable</a:t>
            </a:r>
            <a:r>
              <a:rPr lang="sv-SE" dirty="0"/>
              <a:t> </a:t>
            </a:r>
            <a:r>
              <a:rPr lang="sv-SE" dirty="0" err="1"/>
              <a:t>development</a:t>
            </a:r>
            <a:endParaRPr lang="sv-SE" dirty="0"/>
          </a:p>
        </p:txBody>
      </p:sp>
      <p:sp>
        <p:nvSpPr>
          <p:cNvPr id="4" name="Platshållare för text 3">
            <a:extLst>
              <a:ext uri="{FF2B5EF4-FFF2-40B4-BE49-F238E27FC236}">
                <a16:creationId xmlns:a16="http://schemas.microsoft.com/office/drawing/2014/main" id="{12882065-BE2E-7E4D-BDDD-448224709467}"/>
              </a:ext>
            </a:extLst>
          </p:cNvPr>
          <p:cNvSpPr>
            <a:spLocks noGrp="1"/>
          </p:cNvSpPr>
          <p:nvPr>
            <p:ph type="body" sz="quarter" idx="4294967295"/>
          </p:nvPr>
        </p:nvSpPr>
        <p:spPr>
          <a:xfrm>
            <a:off x="6355079" y="2390775"/>
            <a:ext cx="5836921" cy="2817813"/>
          </a:xfrm>
        </p:spPr>
        <p:txBody>
          <a:bodyPr>
            <a:normAutofit/>
          </a:bodyPr>
          <a:lstStyle/>
          <a:p>
            <a:r>
              <a:rPr lang="sv-SE" sz="2000" dirty="0"/>
              <a:t>Social planning</a:t>
            </a:r>
          </a:p>
          <a:p>
            <a:r>
              <a:rPr lang="sv-SE" sz="2000" dirty="0" err="1"/>
              <a:t>Trade</a:t>
            </a:r>
            <a:r>
              <a:rPr lang="sv-SE" sz="2000" dirty="0"/>
              <a:t> and </a:t>
            </a:r>
            <a:r>
              <a:rPr lang="sv-SE" sz="2000" dirty="0" err="1"/>
              <a:t>industry</a:t>
            </a:r>
            <a:endParaRPr lang="sv-SE" sz="2000" dirty="0"/>
          </a:p>
          <a:p>
            <a:r>
              <a:rPr lang="sv-SE" sz="2000" dirty="0" err="1"/>
              <a:t>Infrastructure</a:t>
            </a:r>
            <a:endParaRPr lang="sv-SE" sz="2000" dirty="0"/>
          </a:p>
          <a:p>
            <a:r>
              <a:rPr lang="sv-SE" sz="2000" dirty="0"/>
              <a:t>Public transport</a:t>
            </a:r>
          </a:p>
          <a:p>
            <a:r>
              <a:rPr lang="sv-SE" sz="2000" dirty="0"/>
              <a:t>Culture</a:t>
            </a:r>
          </a:p>
          <a:p>
            <a:r>
              <a:rPr lang="sv-SE" sz="2000" dirty="0"/>
              <a:t>Environment</a:t>
            </a:r>
          </a:p>
          <a:p>
            <a:r>
              <a:rPr lang="sv-SE" sz="2000" dirty="0" err="1"/>
              <a:t>Tourism</a:t>
            </a:r>
            <a:endParaRPr lang="sv-SE" sz="2000" dirty="0"/>
          </a:p>
        </p:txBody>
      </p:sp>
      <p:pic>
        <p:nvPicPr>
          <p:cNvPr id="8" name="Bildobjekt 7">
            <a:extLst>
              <a:ext uri="{FF2B5EF4-FFF2-40B4-BE49-F238E27FC236}">
                <a16:creationId xmlns:a16="http://schemas.microsoft.com/office/drawing/2014/main" id="{7F815938-8EDF-4142-9596-649918B9349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043113" y="5712989"/>
            <a:ext cx="669462" cy="810049"/>
          </a:xfrm>
          <a:prstGeom prst="rect">
            <a:avLst/>
          </a:prstGeom>
        </p:spPr>
      </p:pic>
    </p:spTree>
    <p:extLst>
      <p:ext uri="{BB962C8B-B14F-4D97-AF65-F5344CB8AC3E}">
        <p14:creationId xmlns:p14="http://schemas.microsoft.com/office/powerpoint/2010/main" val="28675687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bildnummer 2">
            <a:extLst>
              <a:ext uri="{FF2B5EF4-FFF2-40B4-BE49-F238E27FC236}">
                <a16:creationId xmlns:a16="http://schemas.microsoft.com/office/drawing/2014/main" id="{1C294C6A-B423-4D4E-9933-0BC22B84C447}"/>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sv-SE" sz="1000" b="0" i="0" u="none" strike="noStrike" kern="1200" cap="none" spc="0" normalizeH="0" baseline="0" noProof="0" smtClean="0">
                <a:ln>
                  <a:noFill/>
                </a:ln>
                <a:solidFill>
                  <a:srgbClr val="FFFFFF"/>
                </a:solidFill>
                <a:effectLst/>
                <a:uLnTx/>
                <a:uFillTx/>
                <a:latin typeface="Calibri" panose="020F0502020204030204" pitchFamily="34" charset="0"/>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0" lang="sv-SE" sz="100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endParaRPr>
          </a:p>
        </p:txBody>
      </p:sp>
      <p:sp>
        <p:nvSpPr>
          <p:cNvPr id="13" name="Platshållare för text 12">
            <a:extLst>
              <a:ext uri="{FF2B5EF4-FFF2-40B4-BE49-F238E27FC236}">
                <a16:creationId xmlns:a16="http://schemas.microsoft.com/office/drawing/2014/main" id="{B57A142A-9F2F-7240-9219-56DDE5ACE2B0}"/>
              </a:ext>
            </a:extLst>
          </p:cNvPr>
          <p:cNvSpPr>
            <a:spLocks noGrp="1"/>
          </p:cNvSpPr>
          <p:nvPr>
            <p:ph type="body" sz="quarter" idx="22"/>
          </p:nvPr>
        </p:nvSpPr>
        <p:spPr/>
        <p:txBody>
          <a:bodyPr/>
          <a:lstStyle/>
          <a:p>
            <a:endParaRPr lang="sv-SE"/>
          </a:p>
        </p:txBody>
      </p:sp>
      <p:sp>
        <p:nvSpPr>
          <p:cNvPr id="15" name="Platshållare för text 1">
            <a:extLst>
              <a:ext uri="{FF2B5EF4-FFF2-40B4-BE49-F238E27FC236}">
                <a16:creationId xmlns:a16="http://schemas.microsoft.com/office/drawing/2014/main" id="{553EF042-0EE6-5544-A8AC-C707D9513422}"/>
              </a:ext>
            </a:extLst>
          </p:cNvPr>
          <p:cNvSpPr txBox="1">
            <a:spLocks/>
          </p:cNvSpPr>
          <p:nvPr/>
        </p:nvSpPr>
        <p:spPr>
          <a:xfrm>
            <a:off x="2015862" y="951300"/>
            <a:ext cx="2119838" cy="114300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v-SE" sz="3300" b="1" i="0" u="none" strike="noStrike" kern="1200" cap="none" spc="0" normalizeH="0" baseline="0" noProof="0" dirty="0">
                <a:ln>
                  <a:noFill/>
                </a:ln>
                <a:solidFill>
                  <a:srgbClr val="2C2C2C"/>
                </a:solidFill>
                <a:effectLst/>
                <a:uLnTx/>
                <a:uFillTx/>
                <a:latin typeface="Calibri" panose="020F0502020204030204"/>
                <a:ea typeface="+mn-ea"/>
                <a:cs typeface="+mn-cs"/>
              </a:rPr>
              <a:t>Revenues</a:t>
            </a:r>
          </a:p>
        </p:txBody>
      </p:sp>
      <p:graphicFrame>
        <p:nvGraphicFramePr>
          <p:cNvPr id="16" name="Platshållare för diagram 5">
            <a:extLst>
              <a:ext uri="{FF2B5EF4-FFF2-40B4-BE49-F238E27FC236}">
                <a16:creationId xmlns:a16="http://schemas.microsoft.com/office/drawing/2014/main" id="{CD8E31B3-340F-AB4D-8C74-6866E66F8A8B}"/>
              </a:ext>
            </a:extLst>
          </p:cNvPr>
          <p:cNvGraphicFramePr>
            <a:graphicFrameLocks/>
          </p:cNvGraphicFramePr>
          <p:nvPr/>
        </p:nvGraphicFramePr>
        <p:xfrm>
          <a:off x="830659" y="1881584"/>
          <a:ext cx="4490244" cy="309483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Platshållare för diagram 5">
            <a:extLst>
              <a:ext uri="{FF2B5EF4-FFF2-40B4-BE49-F238E27FC236}">
                <a16:creationId xmlns:a16="http://schemas.microsoft.com/office/drawing/2014/main" id="{6CFE5944-11F8-4440-B0C5-01D7C59B0C7D}"/>
              </a:ext>
            </a:extLst>
          </p:cNvPr>
          <p:cNvGraphicFramePr>
            <a:graphicFrameLocks/>
          </p:cNvGraphicFramePr>
          <p:nvPr/>
        </p:nvGraphicFramePr>
        <p:xfrm>
          <a:off x="6491298" y="1881584"/>
          <a:ext cx="5320902" cy="3985816"/>
        </p:xfrm>
        <a:graphic>
          <a:graphicData uri="http://schemas.openxmlformats.org/drawingml/2006/chart">
            <c:chart xmlns:c="http://schemas.openxmlformats.org/drawingml/2006/chart" xmlns:r="http://schemas.openxmlformats.org/officeDocument/2006/relationships" r:id="rId4"/>
          </a:graphicData>
        </a:graphic>
      </p:graphicFrame>
      <p:sp>
        <p:nvSpPr>
          <p:cNvPr id="18" name="Platshållare för text 1">
            <a:extLst>
              <a:ext uri="{FF2B5EF4-FFF2-40B4-BE49-F238E27FC236}">
                <a16:creationId xmlns:a16="http://schemas.microsoft.com/office/drawing/2014/main" id="{780CC6E7-DC54-1D41-A333-CDCD0542D22E}"/>
              </a:ext>
            </a:extLst>
          </p:cNvPr>
          <p:cNvSpPr txBox="1">
            <a:spLocks/>
          </p:cNvSpPr>
          <p:nvPr/>
        </p:nvSpPr>
        <p:spPr>
          <a:xfrm>
            <a:off x="7806001" y="379800"/>
            <a:ext cx="2370138" cy="1143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b" anchorCtr="0">
            <a:normAutofit/>
          </a:bodyPr>
          <a:lstStyle>
            <a:lvl1pPr marL="0" marR="0" indent="0" algn="l" defTabSz="825500" eaLnBrk="1" latinLnBrk="0" hangingPunct="1">
              <a:lnSpc>
                <a:spcPct val="100000"/>
              </a:lnSpc>
              <a:spcBef>
                <a:spcPts val="0"/>
              </a:spcBef>
              <a:spcAft>
                <a:spcPts val="0"/>
              </a:spcAft>
              <a:buClrTx/>
              <a:buSzTx/>
              <a:buFontTx/>
              <a:buNone/>
              <a:tabLst/>
              <a:defRPr sz="6000" b="1" i="0" u="none" strike="noStrike" cap="none" spc="0" baseline="0">
                <a:ln>
                  <a:noFill/>
                </a:ln>
                <a:solidFill>
                  <a:schemeClr val="tx1"/>
                </a:solidFill>
                <a:uFillTx/>
                <a:latin typeface="+mj-lt"/>
                <a:ea typeface="+mn-ea"/>
                <a:cs typeface="+mn-cs"/>
                <a:sym typeface="Calibri"/>
              </a:defRPr>
            </a:lvl1pPr>
            <a:lvl2pPr marL="1270000" marR="0" indent="-635000" algn="l" defTabSz="825500" eaLnBrk="1" latinLnBrk="0" hangingPunct="1">
              <a:lnSpc>
                <a:spcPct val="100000"/>
              </a:lnSpc>
              <a:spcBef>
                <a:spcPts val="5900"/>
              </a:spcBef>
              <a:spcAft>
                <a:spcPts val="0"/>
              </a:spcAft>
              <a:buClrTx/>
              <a:buSzPct val="125000"/>
              <a:buFontTx/>
              <a:buChar char="•"/>
              <a:tabLst/>
              <a:defRPr sz="3800" b="0" i="0" u="none" strike="noStrike" cap="none" spc="0" baseline="0">
                <a:ln>
                  <a:noFill/>
                </a:ln>
                <a:solidFill>
                  <a:srgbClr val="323232"/>
                </a:solidFill>
                <a:uFillTx/>
                <a:latin typeface="+mn-lt"/>
                <a:ea typeface="+mn-ea"/>
                <a:cs typeface="+mn-cs"/>
                <a:sym typeface="Calibri"/>
              </a:defRPr>
            </a:lvl2pPr>
            <a:lvl3pPr marL="1905000" marR="0" indent="-635000" algn="l" defTabSz="825500" eaLnBrk="1" latinLnBrk="0" hangingPunct="1">
              <a:lnSpc>
                <a:spcPct val="100000"/>
              </a:lnSpc>
              <a:spcBef>
                <a:spcPts val="5900"/>
              </a:spcBef>
              <a:spcAft>
                <a:spcPts val="0"/>
              </a:spcAft>
              <a:buClrTx/>
              <a:buSzPct val="125000"/>
              <a:buFontTx/>
              <a:buChar char="•"/>
              <a:tabLst/>
              <a:defRPr sz="3800" b="0" i="0" u="none" strike="noStrike" cap="none" spc="0" baseline="0">
                <a:ln>
                  <a:noFill/>
                </a:ln>
                <a:solidFill>
                  <a:srgbClr val="323232"/>
                </a:solidFill>
                <a:uFillTx/>
                <a:latin typeface="+mn-lt"/>
                <a:ea typeface="+mn-ea"/>
                <a:cs typeface="+mn-cs"/>
                <a:sym typeface="Calibri"/>
              </a:defRPr>
            </a:lvl3pPr>
            <a:lvl4pPr marL="2540000" marR="0" indent="-635000" algn="l" defTabSz="825500" eaLnBrk="1" latinLnBrk="0" hangingPunct="1">
              <a:lnSpc>
                <a:spcPct val="100000"/>
              </a:lnSpc>
              <a:spcBef>
                <a:spcPts val="5900"/>
              </a:spcBef>
              <a:spcAft>
                <a:spcPts val="0"/>
              </a:spcAft>
              <a:buClrTx/>
              <a:buSzPct val="125000"/>
              <a:buFontTx/>
              <a:buChar char="•"/>
              <a:tabLst/>
              <a:defRPr sz="3800" b="0" i="0" u="none" strike="noStrike" cap="none" spc="0" baseline="0">
                <a:ln>
                  <a:noFill/>
                </a:ln>
                <a:solidFill>
                  <a:srgbClr val="323232"/>
                </a:solidFill>
                <a:uFillTx/>
                <a:latin typeface="+mn-lt"/>
                <a:ea typeface="+mn-ea"/>
                <a:cs typeface="+mn-cs"/>
                <a:sym typeface="Calibri"/>
              </a:defRPr>
            </a:lvl4pPr>
            <a:lvl5pPr marL="3175000" marR="0" indent="-635000" algn="l" defTabSz="825500" eaLnBrk="1" latinLnBrk="0" hangingPunct="1">
              <a:lnSpc>
                <a:spcPct val="100000"/>
              </a:lnSpc>
              <a:spcBef>
                <a:spcPts val="5900"/>
              </a:spcBef>
              <a:spcAft>
                <a:spcPts val="0"/>
              </a:spcAft>
              <a:buClrTx/>
              <a:buSzPct val="125000"/>
              <a:buFontTx/>
              <a:buChar char="•"/>
              <a:tabLst/>
              <a:defRPr sz="3800" b="0" i="0" u="none" strike="noStrike" cap="none" spc="0" baseline="0">
                <a:ln>
                  <a:noFill/>
                </a:ln>
                <a:solidFill>
                  <a:srgbClr val="323232"/>
                </a:solidFill>
                <a:uFillTx/>
                <a:latin typeface="+mn-lt"/>
                <a:ea typeface="+mn-ea"/>
                <a:cs typeface="+mn-cs"/>
                <a:sym typeface="Calibri"/>
              </a:defRPr>
            </a:lvl5pPr>
            <a:lvl6pPr marL="3810000" marR="0" indent="-635000" algn="l" defTabSz="825500" eaLnBrk="1" latinLnBrk="0" hangingPunct="1">
              <a:lnSpc>
                <a:spcPct val="100000"/>
              </a:lnSpc>
              <a:spcBef>
                <a:spcPts val="5900"/>
              </a:spcBef>
              <a:spcAft>
                <a:spcPts val="0"/>
              </a:spcAft>
              <a:buClrTx/>
              <a:buSzPct val="125000"/>
              <a:buFontTx/>
              <a:buChar char="•"/>
              <a:tabLst/>
              <a:defRPr sz="5200" b="0" i="0" u="none" strike="noStrike" cap="none" spc="0" baseline="0">
                <a:ln>
                  <a:noFill/>
                </a:ln>
                <a:solidFill>
                  <a:srgbClr val="323232"/>
                </a:solidFill>
                <a:uFillTx/>
                <a:latin typeface="+mn-lt"/>
                <a:ea typeface="+mn-ea"/>
                <a:cs typeface="+mn-cs"/>
                <a:sym typeface="Calibri"/>
              </a:defRPr>
            </a:lvl6pPr>
            <a:lvl7pPr marL="4445000" marR="0" indent="-635000" algn="l" defTabSz="825500" eaLnBrk="1" latinLnBrk="0" hangingPunct="1">
              <a:lnSpc>
                <a:spcPct val="100000"/>
              </a:lnSpc>
              <a:spcBef>
                <a:spcPts val="5900"/>
              </a:spcBef>
              <a:spcAft>
                <a:spcPts val="0"/>
              </a:spcAft>
              <a:buClrTx/>
              <a:buSzPct val="125000"/>
              <a:buFontTx/>
              <a:buChar char="•"/>
              <a:tabLst/>
              <a:defRPr sz="5200" b="0" i="0" u="none" strike="noStrike" cap="none" spc="0" baseline="0">
                <a:ln>
                  <a:noFill/>
                </a:ln>
                <a:solidFill>
                  <a:srgbClr val="323232"/>
                </a:solidFill>
                <a:uFillTx/>
                <a:latin typeface="+mn-lt"/>
                <a:ea typeface="+mn-ea"/>
                <a:cs typeface="+mn-cs"/>
                <a:sym typeface="Calibri"/>
              </a:defRPr>
            </a:lvl7pPr>
            <a:lvl8pPr marL="5080000" marR="0" indent="-635000" algn="l" defTabSz="825500" eaLnBrk="1" latinLnBrk="0" hangingPunct="1">
              <a:lnSpc>
                <a:spcPct val="100000"/>
              </a:lnSpc>
              <a:spcBef>
                <a:spcPts val="5900"/>
              </a:spcBef>
              <a:spcAft>
                <a:spcPts val="0"/>
              </a:spcAft>
              <a:buClrTx/>
              <a:buSzPct val="125000"/>
              <a:buFontTx/>
              <a:buChar char="•"/>
              <a:tabLst/>
              <a:defRPr sz="5200" b="0" i="0" u="none" strike="noStrike" cap="none" spc="0" baseline="0">
                <a:ln>
                  <a:noFill/>
                </a:ln>
                <a:solidFill>
                  <a:srgbClr val="323232"/>
                </a:solidFill>
                <a:uFillTx/>
                <a:latin typeface="+mn-lt"/>
                <a:ea typeface="+mn-ea"/>
                <a:cs typeface="+mn-cs"/>
                <a:sym typeface="Calibri"/>
              </a:defRPr>
            </a:lvl8pPr>
            <a:lvl9pPr marL="5715000" marR="0" indent="-635000" algn="l" defTabSz="825500" eaLnBrk="1" latinLnBrk="0" hangingPunct="1">
              <a:lnSpc>
                <a:spcPct val="100000"/>
              </a:lnSpc>
              <a:spcBef>
                <a:spcPts val="5900"/>
              </a:spcBef>
              <a:spcAft>
                <a:spcPts val="0"/>
              </a:spcAft>
              <a:buClrTx/>
              <a:buSzPct val="125000"/>
              <a:buFontTx/>
              <a:buChar char="•"/>
              <a:tabLst/>
              <a:defRPr sz="5200" b="0" i="0" u="none" strike="noStrike" cap="none" spc="0" baseline="0">
                <a:ln>
                  <a:noFill/>
                </a:ln>
                <a:solidFill>
                  <a:srgbClr val="323232"/>
                </a:solidFill>
                <a:uFillTx/>
                <a:latin typeface="+mn-lt"/>
                <a:ea typeface="+mn-ea"/>
                <a:cs typeface="+mn-cs"/>
                <a:sym typeface="Calibri"/>
              </a:defRPr>
            </a:lvl9pPr>
          </a:lstStyle>
          <a:p>
            <a:pPr marL="0" marR="0" lvl="0" indent="0" algn="ctr" defTabSz="825500" rtl="0" eaLnBrk="1" fontAlgn="auto" latinLnBrk="0" hangingPunct="1">
              <a:lnSpc>
                <a:spcPct val="100000"/>
              </a:lnSpc>
              <a:spcBef>
                <a:spcPts val="0"/>
              </a:spcBef>
              <a:spcAft>
                <a:spcPts val="0"/>
              </a:spcAft>
              <a:buClrTx/>
              <a:buSzTx/>
              <a:buFontTx/>
              <a:buNone/>
              <a:tabLst/>
              <a:defRPr/>
            </a:pPr>
            <a:r>
              <a:rPr kumimoji="0" lang="sv-SE" sz="3300" b="1" i="0" u="none" strike="noStrike" kern="1200" cap="none" spc="0" normalizeH="0" baseline="0" noProof="0" dirty="0" err="1">
                <a:ln>
                  <a:noFill/>
                </a:ln>
                <a:solidFill>
                  <a:srgbClr val="323232"/>
                </a:solidFill>
                <a:effectLst/>
                <a:uLnTx/>
                <a:uFillTx/>
                <a:latin typeface="Calibri" panose="020F0502020204030204"/>
                <a:ea typeface="+mn-ea"/>
                <a:cs typeface="+mn-cs"/>
                <a:sym typeface="Calibri"/>
              </a:rPr>
              <a:t>Expenditure</a:t>
            </a:r>
            <a:endParaRPr kumimoji="0" lang="sv-SE" sz="3000" b="1" i="0" u="none" strike="noStrike" kern="1200" cap="none" spc="0" normalizeH="0" baseline="0" noProof="0" dirty="0">
              <a:ln>
                <a:noFill/>
              </a:ln>
              <a:solidFill>
                <a:srgbClr val="323232"/>
              </a:solidFill>
              <a:effectLst/>
              <a:uLnTx/>
              <a:uFillTx/>
              <a:latin typeface="Calibri" panose="020F0502020204030204"/>
              <a:ea typeface="+mn-ea"/>
              <a:cs typeface="+mn-cs"/>
              <a:sym typeface="Calibri"/>
            </a:endParaRPr>
          </a:p>
        </p:txBody>
      </p:sp>
      <p:pic>
        <p:nvPicPr>
          <p:cNvPr id="19" name="Bildobjekt 18">
            <a:extLst>
              <a:ext uri="{FF2B5EF4-FFF2-40B4-BE49-F238E27FC236}">
                <a16:creationId xmlns:a16="http://schemas.microsoft.com/office/drawing/2014/main" id="{23AB94E6-A905-3040-8D3A-9D638B81513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043113" y="5712989"/>
            <a:ext cx="669462" cy="810049"/>
          </a:xfrm>
          <a:prstGeom prst="rect">
            <a:avLst/>
          </a:prstGeom>
        </p:spPr>
      </p:pic>
    </p:spTree>
    <p:extLst>
      <p:ext uri="{BB962C8B-B14F-4D97-AF65-F5344CB8AC3E}">
        <p14:creationId xmlns:p14="http://schemas.microsoft.com/office/powerpoint/2010/main" val="1570347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609600" y="909294"/>
            <a:ext cx="10972800" cy="1143000"/>
          </a:xfrm>
        </p:spPr>
        <p:txBody>
          <a:bodyPr rtlCol="0"/>
          <a:lstStyle/>
          <a:p>
            <a:pPr rtl="0"/>
            <a:r>
              <a:rPr lang="en">
                <a:solidFill>
                  <a:schemeClr val="accent1"/>
                </a:solidFill>
              </a:rPr>
              <a:t>Colleges </a:t>
            </a:r>
            <a:br>
              <a:rPr lang="sv-SE" dirty="0">
                <a:solidFill>
                  <a:schemeClr val="accent1"/>
                </a:solidFill>
              </a:rPr>
            </a:br>
            <a:r>
              <a:rPr lang="en">
                <a:solidFill>
                  <a:schemeClr val="accent1"/>
                </a:solidFill>
              </a:rPr>
              <a:t>and universities</a:t>
            </a:r>
          </a:p>
        </p:txBody>
      </p:sp>
      <p:pic>
        <p:nvPicPr>
          <p:cNvPr id="6" name="Platshållare för innehåll 5"/>
          <p:cNvPicPr>
            <a:picLocks noGrp="1" noChangeAspect="1"/>
          </p:cNvPicPr>
          <p:nvPr>
            <p:ph idx="1"/>
          </p:nvPr>
        </p:nvPicPr>
        <p:blipFill rotWithShape="1">
          <a:blip r:embed="rId3" cstate="screen">
            <a:extLst>
              <a:ext uri="{28A0092B-C50C-407E-A947-70E740481C1C}">
                <a14:useLocalDpi xmlns:a14="http://schemas.microsoft.com/office/drawing/2010/main" val="0"/>
              </a:ext>
            </a:extLst>
          </a:blip>
          <a:srcRect l="6418" r="6578"/>
          <a:stretch/>
        </p:blipFill>
        <p:spPr>
          <a:xfrm>
            <a:off x="6108642" y="1098764"/>
            <a:ext cx="5607107" cy="4278520"/>
          </a:xfrm>
        </p:spPr>
      </p:pic>
      <p:sp>
        <p:nvSpPr>
          <p:cNvPr id="7" name="Underrubrik 2"/>
          <p:cNvSpPr txBox="1">
            <a:spLocks/>
          </p:cNvSpPr>
          <p:nvPr/>
        </p:nvSpPr>
        <p:spPr>
          <a:xfrm>
            <a:off x="779425" y="2492896"/>
            <a:ext cx="5976664" cy="3168352"/>
          </a:xfrm>
          <a:prstGeom prst="rect">
            <a:avLst/>
          </a:prstGeom>
        </p:spPr>
        <p:txBody>
          <a:bodyPr lIns="0" tIns="0" rIns="0" bIns="0" rtlCol="0">
            <a:noAutofit/>
          </a:bodyPr>
          <a:lstStyle>
            <a:lvl1pPr marL="342900" indent="-342900" algn="l" rtl="0" eaLnBrk="1" fontAlgn="base" hangingPunct="1">
              <a:spcBef>
                <a:spcPct val="20000"/>
              </a:spcBef>
              <a:spcAft>
                <a:spcPct val="0"/>
              </a:spcAft>
              <a:buChar char="•"/>
              <a:defRPr sz="3200">
                <a:solidFill>
                  <a:schemeClr val="tx1"/>
                </a:solidFill>
                <a:latin typeface="+mn-lt"/>
                <a:ea typeface="+mn-ea"/>
                <a:cs typeface="ヒラギノ角ゴ Pro W3"/>
              </a:defRPr>
            </a:lvl1pPr>
            <a:lvl2pPr marL="742950" indent="-285750" algn="l" rtl="0" eaLnBrk="1" fontAlgn="base" hangingPunct="1">
              <a:spcBef>
                <a:spcPct val="20000"/>
              </a:spcBef>
              <a:spcAft>
                <a:spcPct val="0"/>
              </a:spcAft>
              <a:buChar char="–"/>
              <a:defRPr sz="2800">
                <a:solidFill>
                  <a:schemeClr val="tx1"/>
                </a:solidFill>
                <a:latin typeface="+mn-lt"/>
                <a:ea typeface="+mn-ea"/>
                <a:cs typeface="ヒラギノ角ゴ Pro W3"/>
              </a:defRPr>
            </a:lvl2pPr>
            <a:lvl3pPr marL="1143000" indent="-228600" algn="l" rtl="0" eaLnBrk="1" fontAlgn="base" hangingPunct="1">
              <a:spcBef>
                <a:spcPct val="20000"/>
              </a:spcBef>
              <a:spcAft>
                <a:spcPct val="0"/>
              </a:spcAft>
              <a:buChar char="•"/>
              <a:defRPr>
                <a:solidFill>
                  <a:schemeClr val="tx1"/>
                </a:solidFill>
                <a:latin typeface="+mn-lt"/>
                <a:ea typeface="+mn-ea"/>
                <a:cs typeface="ヒラギノ角ゴ Pro W3"/>
              </a:defRPr>
            </a:lvl3pPr>
            <a:lvl4pPr marL="1600200" indent="-228600" algn="l" rtl="0" eaLnBrk="1" fontAlgn="base" hangingPunct="1">
              <a:spcBef>
                <a:spcPct val="20000"/>
              </a:spcBef>
              <a:spcAft>
                <a:spcPct val="0"/>
              </a:spcAft>
              <a:defRPr sz="2000">
                <a:solidFill>
                  <a:schemeClr val="tx1"/>
                </a:solidFill>
                <a:latin typeface="+mn-lt"/>
                <a:ea typeface="+mn-ea"/>
                <a:cs typeface="ヒラギノ角ゴ Pro W3"/>
              </a:defRPr>
            </a:lvl4pPr>
            <a:lvl5pPr marL="2057400" indent="-228600" algn="l" rtl="0" eaLnBrk="1" fontAlgn="base" hangingPunct="1">
              <a:spcBef>
                <a:spcPct val="20000"/>
              </a:spcBef>
              <a:spcAft>
                <a:spcPct val="0"/>
              </a:spcAft>
              <a:buChar char="»"/>
              <a:defRPr sz="2000">
                <a:solidFill>
                  <a:schemeClr val="tx1"/>
                </a:solidFill>
                <a:latin typeface="+mn-lt"/>
                <a:ea typeface="+mn-ea"/>
                <a:cs typeface="ヒラギノ角ゴ Pro W3"/>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342900" marR="0" lvl="0" indent="-34290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 sz="2000" b="0" i="0" u="none" strike="noStrike" kern="0" cap="none" spc="0" normalizeH="0" baseline="0" noProof="0" dirty="0">
                <a:ln>
                  <a:noFill/>
                </a:ln>
                <a:solidFill>
                  <a:srgbClr val="000000"/>
                </a:solidFill>
                <a:effectLst/>
                <a:uLnTx/>
                <a:uFillTx/>
                <a:latin typeface="Arial"/>
                <a:ea typeface="ヒラギノ角ゴ Pro W3"/>
                <a:cs typeface="Arial"/>
              </a:rPr>
              <a:t>Lund University (46,000 students)</a:t>
            </a:r>
          </a:p>
          <a:p>
            <a:pPr marL="742950" marR="0" lvl="1"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 sz="1600" b="0" i="0" u="none" strike="noStrike" kern="0" cap="none" spc="0" normalizeH="0" baseline="0" noProof="0" dirty="0">
                <a:ln>
                  <a:noFill/>
                </a:ln>
                <a:solidFill>
                  <a:srgbClr val="000000"/>
                </a:solidFill>
                <a:effectLst/>
                <a:uLnTx/>
                <a:uFillTx/>
                <a:latin typeface="Arial"/>
                <a:ea typeface="ヒラギノ角ゴ Pro W3"/>
                <a:cs typeface="Arial"/>
              </a:rPr>
              <a:t>Lund University, Helsingborg Campus</a:t>
            </a:r>
          </a:p>
          <a:p>
            <a:pPr marL="742950" marR="0" lvl="1"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 sz="1600" b="0" i="0" u="none" strike="noStrike" kern="0" cap="none" spc="0" normalizeH="0" baseline="0" noProof="0" dirty="0">
                <a:ln>
                  <a:noFill/>
                </a:ln>
                <a:solidFill>
                  <a:srgbClr val="000000"/>
                </a:solidFill>
                <a:effectLst/>
                <a:uLnTx/>
                <a:uFillTx/>
                <a:latin typeface="Arial"/>
                <a:ea typeface="ヒラギノ角ゴ Pro W3"/>
                <a:cs typeface="Arial"/>
              </a:rPr>
              <a:t>Faculty of Engineering (LTH) at Lund University</a:t>
            </a:r>
          </a:p>
          <a:p>
            <a:pPr marL="342900" marR="0" lvl="0" indent="-34290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 sz="2000" b="0" i="0" u="none" strike="noStrike" kern="0" cap="none" spc="0" normalizeH="0" baseline="0" noProof="0" dirty="0">
                <a:ln>
                  <a:noFill/>
                </a:ln>
                <a:solidFill>
                  <a:srgbClr val="000000"/>
                </a:solidFill>
                <a:effectLst/>
                <a:uLnTx/>
                <a:uFillTx/>
                <a:latin typeface="Arial"/>
                <a:ea typeface="ヒラギノ角ゴ Pro W3"/>
                <a:cs typeface="Arial"/>
              </a:rPr>
              <a:t>Malmö University (24,000 students)</a:t>
            </a:r>
          </a:p>
          <a:p>
            <a:pPr marL="342900" marR="0" lvl="0" indent="-34290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 sz="2000" b="0" i="0" u="none" strike="noStrike" kern="0" cap="none" spc="0" normalizeH="0" baseline="0" noProof="0" dirty="0">
                <a:ln>
                  <a:noFill/>
                </a:ln>
                <a:solidFill>
                  <a:srgbClr val="000000"/>
                </a:solidFill>
                <a:effectLst/>
                <a:uLnTx/>
                <a:uFillTx/>
                <a:latin typeface="Arial"/>
                <a:ea typeface="ヒラギノ角ゴ Pro W3"/>
                <a:cs typeface="Arial"/>
              </a:rPr>
              <a:t>Kristianstad University College</a:t>
            </a:r>
            <a:br>
              <a:rPr kumimoji="0" lang="en" sz="2000" b="0" i="0" u="none" strike="noStrike" kern="0" cap="none" spc="0" normalizeH="0" baseline="0" noProof="0" dirty="0">
                <a:ln>
                  <a:noFill/>
                </a:ln>
                <a:solidFill>
                  <a:srgbClr val="000000"/>
                </a:solidFill>
                <a:effectLst/>
                <a:uLnTx/>
                <a:uFillTx/>
                <a:latin typeface="Arial"/>
                <a:ea typeface="ヒラギノ角ゴ Pro W3"/>
                <a:cs typeface="Arial"/>
              </a:rPr>
            </a:br>
            <a:r>
              <a:rPr kumimoji="0" lang="en" sz="2000" b="0" i="0" u="none" strike="noStrike" kern="0" cap="none" spc="0" normalizeH="0" baseline="0" noProof="0" dirty="0">
                <a:ln>
                  <a:noFill/>
                </a:ln>
                <a:solidFill>
                  <a:srgbClr val="000000"/>
                </a:solidFill>
                <a:effectLst/>
                <a:uLnTx/>
                <a:uFillTx/>
                <a:latin typeface="Arial"/>
                <a:ea typeface="ヒラギノ角ゴ Pro W3"/>
                <a:cs typeface="Arial"/>
              </a:rPr>
              <a:t>(14,000 students)</a:t>
            </a:r>
          </a:p>
          <a:p>
            <a:pPr marL="342900" marR="0" lvl="0" indent="-34290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 sz="2000" b="0" i="0" u="none" strike="noStrike" kern="0" cap="none" spc="0" normalizeH="0" baseline="0" noProof="0" dirty="0">
                <a:ln>
                  <a:noFill/>
                </a:ln>
                <a:solidFill>
                  <a:srgbClr val="000000"/>
                </a:solidFill>
                <a:effectLst/>
                <a:uLnTx/>
                <a:uFillTx/>
                <a:latin typeface="Arial"/>
                <a:ea typeface="ヒラギノ角ゴ Pro W3"/>
                <a:cs typeface="Arial"/>
              </a:rPr>
              <a:t>Swedish University of </a:t>
            </a:r>
            <a:br>
              <a:rPr kumimoji="0" lang="en" sz="2000" b="0" i="0" u="none" strike="noStrike" kern="0" cap="none" spc="0" normalizeH="0" baseline="0" noProof="0" dirty="0">
                <a:ln>
                  <a:noFill/>
                </a:ln>
                <a:solidFill>
                  <a:srgbClr val="000000"/>
                </a:solidFill>
                <a:effectLst/>
                <a:uLnTx/>
                <a:uFillTx/>
                <a:latin typeface="Arial"/>
                <a:ea typeface="ヒラギノ角ゴ Pro W3"/>
                <a:cs typeface="Arial"/>
              </a:rPr>
            </a:br>
            <a:r>
              <a:rPr kumimoji="0" lang="en" sz="2000" b="0" i="0" u="none" strike="noStrike" kern="0" cap="none" spc="0" normalizeH="0" baseline="0" noProof="0" dirty="0">
                <a:ln>
                  <a:noFill/>
                </a:ln>
                <a:solidFill>
                  <a:srgbClr val="000000"/>
                </a:solidFill>
                <a:effectLst/>
                <a:uLnTx/>
                <a:uFillTx/>
                <a:latin typeface="Arial"/>
                <a:ea typeface="ヒラギノ角ゴ Pro W3"/>
                <a:cs typeface="Arial"/>
              </a:rPr>
              <a:t>Agricultural Sciences Alnarp</a:t>
            </a:r>
          </a:p>
          <a:p>
            <a:pPr marL="342900" marR="0" lvl="0" indent="-34290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 sz="2000" b="0" i="0" u="none" strike="noStrike" kern="0" cap="none" spc="0" normalizeH="0" baseline="0" noProof="0" dirty="0">
                <a:ln>
                  <a:noFill/>
                </a:ln>
                <a:solidFill>
                  <a:srgbClr val="000000"/>
                </a:solidFill>
                <a:effectLst/>
                <a:uLnTx/>
                <a:uFillTx/>
                <a:latin typeface="Arial"/>
                <a:ea typeface="ヒラギノ角ゴ Pro W3"/>
                <a:cs typeface="Arial"/>
              </a:rPr>
              <a:t>World Maritime University (FN)</a:t>
            </a:r>
          </a:p>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 sz="800" b="0" i="0" u="none" strike="noStrike" kern="0" cap="none" spc="0" normalizeH="0" baseline="0" noProof="0" dirty="0">
                <a:ln>
                  <a:noFill/>
                </a:ln>
                <a:solidFill>
                  <a:srgbClr val="000000"/>
                </a:solidFill>
                <a:effectLst/>
                <a:uLnTx/>
                <a:uFillTx/>
                <a:latin typeface="Arial"/>
                <a:ea typeface="ヒラギノ角ゴ Pro W3"/>
                <a:cs typeface="Arial"/>
              </a:rPr>
              <a:t> </a:t>
            </a:r>
          </a:p>
          <a:p>
            <a:pPr marL="0" marR="0" lvl="0" indent="0" algn="l" defTabSz="914400" rtl="0" eaLnBrk="1" fontAlgn="base" latinLnBrk="0" hangingPunct="1">
              <a:lnSpc>
                <a:spcPct val="100000"/>
              </a:lnSpc>
              <a:spcBef>
                <a:spcPct val="20000"/>
              </a:spcBef>
              <a:spcAft>
                <a:spcPct val="0"/>
              </a:spcAft>
              <a:buClrTx/>
              <a:buSzTx/>
              <a:buFontTx/>
              <a:buNone/>
              <a:tabLst>
                <a:tab pos="3676650" algn="r"/>
              </a:tabLst>
              <a:defRPr/>
            </a:pPr>
            <a:endParaRPr kumimoji="0" lang="sv-SE" sz="2000" b="0" i="0" u="none" strike="noStrike" kern="0" cap="none" spc="0" normalizeH="0" baseline="0" noProof="0" dirty="0">
              <a:ln>
                <a:noFill/>
              </a:ln>
              <a:solidFill>
                <a:srgbClr val="000000"/>
              </a:solidFill>
              <a:effectLst/>
              <a:uLnTx/>
              <a:uFillTx/>
              <a:latin typeface="Arial"/>
              <a:ea typeface="ヒラギノ角ゴ Pro W3"/>
              <a:cs typeface="Arial"/>
            </a:endParaRPr>
          </a:p>
        </p:txBody>
      </p:sp>
      <p:sp>
        <p:nvSpPr>
          <p:cNvPr id="5" name="Underrubrik 2"/>
          <p:cNvSpPr txBox="1">
            <a:spLocks/>
          </p:cNvSpPr>
          <p:nvPr/>
        </p:nvSpPr>
        <p:spPr>
          <a:xfrm>
            <a:off x="7505135" y="5110670"/>
            <a:ext cx="4063788" cy="336464"/>
          </a:xfrm>
          <a:prstGeom prst="rect">
            <a:avLst/>
          </a:prstGeom>
        </p:spPr>
        <p:txBody>
          <a:bodyPr lIns="0" tIns="0" rIns="0" bIns="0" rtlCol="0">
            <a:noAutofit/>
          </a:bodyPr>
          <a:lstStyle>
            <a:lvl1pPr marL="342900" indent="-342900" algn="l" rtl="0" eaLnBrk="1" fontAlgn="base" hangingPunct="1">
              <a:spcBef>
                <a:spcPct val="20000"/>
              </a:spcBef>
              <a:spcAft>
                <a:spcPct val="0"/>
              </a:spcAft>
              <a:buChar char="•"/>
              <a:defRPr sz="3200">
                <a:solidFill>
                  <a:schemeClr val="tx1"/>
                </a:solidFill>
                <a:latin typeface="+mn-lt"/>
                <a:ea typeface="+mn-ea"/>
                <a:cs typeface="ヒラギノ角ゴ Pro W3"/>
              </a:defRPr>
            </a:lvl1pPr>
            <a:lvl2pPr marL="742950" indent="-285750" algn="l" rtl="0" eaLnBrk="1" fontAlgn="base" hangingPunct="1">
              <a:spcBef>
                <a:spcPct val="20000"/>
              </a:spcBef>
              <a:spcAft>
                <a:spcPct val="0"/>
              </a:spcAft>
              <a:buChar char="–"/>
              <a:defRPr sz="2800">
                <a:solidFill>
                  <a:schemeClr val="tx1"/>
                </a:solidFill>
                <a:latin typeface="+mn-lt"/>
                <a:ea typeface="+mn-ea"/>
                <a:cs typeface="ヒラギノ角ゴ Pro W3"/>
              </a:defRPr>
            </a:lvl2pPr>
            <a:lvl3pPr marL="1143000" indent="-228600" algn="l" rtl="0" eaLnBrk="1" fontAlgn="base" hangingPunct="1">
              <a:spcBef>
                <a:spcPct val="20000"/>
              </a:spcBef>
              <a:spcAft>
                <a:spcPct val="0"/>
              </a:spcAft>
              <a:buChar char="•"/>
              <a:defRPr>
                <a:solidFill>
                  <a:schemeClr val="tx1"/>
                </a:solidFill>
                <a:latin typeface="+mn-lt"/>
                <a:ea typeface="+mn-ea"/>
                <a:cs typeface="ヒラギノ角ゴ Pro W3"/>
              </a:defRPr>
            </a:lvl3pPr>
            <a:lvl4pPr marL="1600200" indent="-228600" algn="l" rtl="0" eaLnBrk="1" fontAlgn="base" hangingPunct="1">
              <a:spcBef>
                <a:spcPct val="20000"/>
              </a:spcBef>
              <a:spcAft>
                <a:spcPct val="0"/>
              </a:spcAft>
              <a:defRPr sz="2000">
                <a:solidFill>
                  <a:schemeClr val="tx1"/>
                </a:solidFill>
                <a:latin typeface="+mn-lt"/>
                <a:ea typeface="+mn-ea"/>
                <a:cs typeface="ヒラギノ角ゴ Pro W3"/>
              </a:defRPr>
            </a:lvl4pPr>
            <a:lvl5pPr marL="2057400" indent="-228600" algn="l" rtl="0" eaLnBrk="1" fontAlgn="base" hangingPunct="1">
              <a:spcBef>
                <a:spcPct val="20000"/>
              </a:spcBef>
              <a:spcAft>
                <a:spcPct val="0"/>
              </a:spcAft>
              <a:buChar char="»"/>
              <a:defRPr sz="2000">
                <a:solidFill>
                  <a:schemeClr val="tx1"/>
                </a:solidFill>
                <a:latin typeface="+mn-lt"/>
                <a:ea typeface="+mn-ea"/>
                <a:cs typeface="ヒラギノ角ゴ Pro W3"/>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0" marR="0" lvl="0" indent="0" algn="r" defTabSz="914400" rtl="0" eaLnBrk="1" fontAlgn="base" latinLnBrk="0" hangingPunct="1">
              <a:lnSpc>
                <a:spcPct val="100000"/>
              </a:lnSpc>
              <a:spcBef>
                <a:spcPct val="20000"/>
              </a:spcBef>
              <a:spcAft>
                <a:spcPct val="0"/>
              </a:spcAft>
              <a:buClrTx/>
              <a:buSzTx/>
              <a:buFontTx/>
              <a:buNone/>
              <a:tabLst>
                <a:tab pos="3676650" algn="r"/>
              </a:tabLst>
              <a:defRPr/>
            </a:pPr>
            <a:r>
              <a:rPr kumimoji="0" lang="en" sz="1200" b="0" i="0" u="none" strike="noStrike" kern="0" cap="none" spc="0" normalizeH="0" baseline="0" noProof="0" dirty="0">
                <a:ln>
                  <a:noFill/>
                </a:ln>
                <a:solidFill>
                  <a:srgbClr val="FFFFFF"/>
                </a:solidFill>
                <a:effectLst/>
                <a:uLnTx/>
                <a:uFillTx/>
                <a:latin typeface="Arial"/>
                <a:ea typeface="ヒラギノ角ゴ Pro W3"/>
                <a:cs typeface="Arial"/>
              </a:rPr>
              <a:t>Photo: Lund University, M Riesedal</a:t>
            </a:r>
            <a:endParaRPr kumimoji="0" lang="sv-SE" sz="1200" b="0" i="0" u="none" strike="noStrike" kern="0" cap="none" spc="0" normalizeH="0" baseline="0" noProof="0" dirty="0">
              <a:ln>
                <a:noFill/>
              </a:ln>
              <a:solidFill>
                <a:srgbClr val="FFFFFF"/>
              </a:solidFill>
              <a:effectLst/>
              <a:uLnTx/>
              <a:uFillTx/>
              <a:latin typeface="Arial"/>
              <a:ea typeface="ヒラギノ角ゴ Pro W3"/>
              <a:cs typeface="Arial"/>
            </a:endParaRPr>
          </a:p>
        </p:txBody>
      </p:sp>
    </p:spTree>
    <p:extLst>
      <p:ext uri="{BB962C8B-B14F-4D97-AF65-F5344CB8AC3E}">
        <p14:creationId xmlns:p14="http://schemas.microsoft.com/office/powerpoint/2010/main" val="7721768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Bildobjekt 6" descr="Karta som visar vad du når inom 1h radie runt om i Skåne. ">
            <a:extLst>
              <a:ext uri="{FF2B5EF4-FFF2-40B4-BE49-F238E27FC236}">
                <a16:creationId xmlns:a16="http://schemas.microsoft.com/office/drawing/2014/main" id="{2616145E-40DA-0840-86D2-7A29046598F9}"/>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2596496" y="0"/>
            <a:ext cx="9595504" cy="6471821"/>
          </a:xfrm>
          <a:prstGeom prst="rect">
            <a:avLst/>
          </a:prstGeom>
        </p:spPr>
      </p:pic>
      <p:sp>
        <p:nvSpPr>
          <p:cNvPr id="5" name="Underrubrik 4">
            <a:extLst>
              <a:ext uri="{FF2B5EF4-FFF2-40B4-BE49-F238E27FC236}">
                <a16:creationId xmlns:a16="http://schemas.microsoft.com/office/drawing/2014/main" id="{2EA39CEF-BD67-BA41-8C4E-1416FC80A528}"/>
              </a:ext>
            </a:extLst>
          </p:cNvPr>
          <p:cNvSpPr>
            <a:spLocks noGrp="1"/>
          </p:cNvSpPr>
          <p:nvPr>
            <p:ph type="subTitle" idx="1"/>
          </p:nvPr>
        </p:nvSpPr>
        <p:spPr>
          <a:xfrm>
            <a:off x="482545" y="3111854"/>
            <a:ext cx="5613455" cy="2966247"/>
          </a:xfrm>
        </p:spPr>
        <p:txBody>
          <a:bodyPr/>
          <a:lstStyle/>
          <a:p>
            <a:endParaRPr lang="en-GB" dirty="0"/>
          </a:p>
          <a:p>
            <a:r>
              <a:rPr lang="en-GB" dirty="0"/>
              <a:t>The largest international airport in the Nordics, Copenhagen International Airport (CPH) is located </a:t>
            </a:r>
            <a:r>
              <a:rPr lang="en-GB" b="1" dirty="0"/>
              <a:t>within 20 minutes </a:t>
            </a:r>
            <a:r>
              <a:rPr lang="en-GB" dirty="0"/>
              <a:t>by train or car</a:t>
            </a:r>
            <a:r>
              <a:rPr lang="en-GB" b="1" dirty="0"/>
              <a:t> </a:t>
            </a:r>
            <a:r>
              <a:rPr lang="en-GB" dirty="0"/>
              <a:t>from the city of Malmö </a:t>
            </a:r>
          </a:p>
          <a:p>
            <a:r>
              <a:rPr lang="en-GB" dirty="0"/>
              <a:t>Most of the region is </a:t>
            </a:r>
            <a:r>
              <a:rPr lang="en-GB" b="1" dirty="0"/>
              <a:t>reachable within one hour by car or train</a:t>
            </a:r>
          </a:p>
          <a:p>
            <a:r>
              <a:rPr lang="en-GB" dirty="0" err="1"/>
              <a:t>Skåne</a:t>
            </a:r>
            <a:r>
              <a:rPr lang="en-GB" dirty="0"/>
              <a:t> is also a key point of access to both the 25 million consumers in Scandinavia and the 125 million in Northern Europe</a:t>
            </a:r>
            <a:endParaRPr lang="en-GB" b="1" dirty="0"/>
          </a:p>
          <a:p>
            <a:pPr marL="7938" indent="0">
              <a:buNone/>
            </a:pPr>
            <a:r>
              <a:rPr lang="en-GB" b="1" dirty="0"/>
              <a:t> </a:t>
            </a:r>
          </a:p>
          <a:p>
            <a:endParaRPr lang="en-GB" b="1" dirty="0"/>
          </a:p>
        </p:txBody>
      </p:sp>
      <p:sp>
        <p:nvSpPr>
          <p:cNvPr id="6" name="Platshållare för bildnummer 5" descr="Sidnummer">
            <a:extLst>
              <a:ext uri="{FF2B5EF4-FFF2-40B4-BE49-F238E27FC236}">
                <a16:creationId xmlns:a16="http://schemas.microsoft.com/office/drawing/2014/main" id="{A2E6F544-894A-014C-B8F0-3A3D7BCD806C}"/>
              </a:ext>
            </a:extLst>
          </p:cNvPr>
          <p:cNvSpPr>
            <a:spLocks noGrp="1"/>
          </p:cNvSpPr>
          <p:nvPr>
            <p:ph type="sldNum" sz="quarter" idx="4"/>
          </p:nvPr>
        </p:nvSpPr>
        <p:spPr/>
        <p:txBody>
          <a:bodyPr lIns="46800" tIns="46800" rIns="46800" bIns="45720"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a:pPr>
            <a:fld id="{C1E69EDB-085D-3646-A64D-879957A4B620}" type="slidenum">
              <a:rPr kumimoji="0" lang="sv-SE" sz="1000" b="0" i="0" u="none" strike="noStrike" kern="1200" cap="none" spc="0" normalizeH="0" baseline="0" noProof="0" smtClean="0">
                <a:ln>
                  <a:noFill/>
                </a:ln>
                <a:solidFill>
                  <a:srgbClr val="FFFFFF"/>
                </a:solidFill>
                <a:effectLst/>
                <a:uLnTx/>
                <a:uFillTx/>
                <a:latin typeface="Calibri" panose="020F0502020204030204" pitchFamily="34" charset="0"/>
                <a:ea typeface="+mn-ea"/>
                <a:cs typeface="Calibri" panose="020F050202020403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sv-SE" sz="1000" b="0" i="0" u="none" strike="noStrike" kern="1200" cap="none" spc="0" normalizeH="0" baseline="0" noProof="0" dirty="0">
              <a:ln>
                <a:noFill/>
              </a:ln>
              <a:solidFill>
                <a:srgbClr val="FFFFFF"/>
              </a:solidFill>
              <a:effectLst/>
              <a:uLnTx/>
              <a:uFillTx/>
              <a:latin typeface="Calibri" panose="020F0502020204030204" pitchFamily="34" charset="0"/>
              <a:ea typeface="+mn-ea"/>
              <a:cs typeface="Calibri" panose="020F0502020204030204" pitchFamily="34" charset="0"/>
            </a:endParaRPr>
          </a:p>
        </p:txBody>
      </p:sp>
      <p:sp>
        <p:nvSpPr>
          <p:cNvPr id="10" name="Ellips 9">
            <a:extLst>
              <a:ext uri="{FF2B5EF4-FFF2-40B4-BE49-F238E27FC236}">
                <a16:creationId xmlns:a16="http://schemas.microsoft.com/office/drawing/2014/main" id="{59C6CD20-6328-CE4C-A325-5FAC5A3D47AE}"/>
              </a:ext>
              <a:ext uri="{C183D7F6-B498-43B3-948B-1728B52AA6E4}">
                <adec:decorative xmlns:adec="http://schemas.microsoft.com/office/drawing/2017/decorative" val="1"/>
              </a:ext>
            </a:extLst>
          </p:cNvPr>
          <p:cNvSpPr/>
          <p:nvPr/>
        </p:nvSpPr>
        <p:spPr>
          <a:xfrm>
            <a:off x="382692" y="346148"/>
            <a:ext cx="1357460" cy="1357460"/>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sv-SE" sz="1800" b="1"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11" name="Bild 10">
            <a:extLst>
              <a:ext uri="{FF2B5EF4-FFF2-40B4-BE49-F238E27FC236}">
                <a16:creationId xmlns:a16="http://schemas.microsoft.com/office/drawing/2014/main" id="{4B8C3546-A5A3-2448-A89A-4970EF0DA78A}"/>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48099" y="597157"/>
            <a:ext cx="816390" cy="816390"/>
          </a:xfrm>
          <a:prstGeom prst="rect">
            <a:avLst/>
          </a:prstGeom>
        </p:spPr>
      </p:pic>
      <p:sp>
        <p:nvSpPr>
          <p:cNvPr id="4" name="Rubrik 3">
            <a:extLst>
              <a:ext uri="{FF2B5EF4-FFF2-40B4-BE49-F238E27FC236}">
                <a16:creationId xmlns:a16="http://schemas.microsoft.com/office/drawing/2014/main" id="{AF85FA63-D0BB-FA4B-AD5C-86FEADF49286}"/>
              </a:ext>
            </a:extLst>
          </p:cNvPr>
          <p:cNvSpPr>
            <a:spLocks noGrp="1"/>
          </p:cNvSpPr>
          <p:nvPr>
            <p:ph type="title" idx="4294967295"/>
          </p:nvPr>
        </p:nvSpPr>
        <p:spPr>
          <a:xfrm>
            <a:off x="479425" y="2141756"/>
            <a:ext cx="5616575" cy="886397"/>
          </a:xfrm>
        </p:spPr>
        <p:txBody>
          <a:bodyPr/>
          <a:lstStyle/>
          <a:p>
            <a:r>
              <a:rPr lang="sv-SE" sz="3200" dirty="0"/>
              <a:t>Everything </a:t>
            </a:r>
            <a:r>
              <a:rPr lang="sv-SE" sz="3200" dirty="0" err="1"/>
              <a:t>you</a:t>
            </a:r>
            <a:r>
              <a:rPr lang="sv-SE" sz="3200" dirty="0"/>
              <a:t> </a:t>
            </a:r>
            <a:r>
              <a:rPr lang="sv-SE" sz="3200" dirty="0" err="1"/>
              <a:t>need</a:t>
            </a:r>
            <a:r>
              <a:rPr lang="sv-SE" sz="3200" dirty="0"/>
              <a:t> </a:t>
            </a:r>
            <a:r>
              <a:rPr lang="sv-SE" sz="3200" dirty="0" err="1"/>
              <a:t>within</a:t>
            </a:r>
            <a:r>
              <a:rPr lang="sv-SE" sz="3200" baseline="0" dirty="0"/>
              <a:t> </a:t>
            </a:r>
            <a:r>
              <a:rPr lang="sv-SE" sz="3200" baseline="0" dirty="0" err="1"/>
              <a:t>one</a:t>
            </a:r>
            <a:r>
              <a:rPr lang="sv-SE" sz="3200" baseline="0" dirty="0"/>
              <a:t> </a:t>
            </a:r>
            <a:r>
              <a:rPr lang="sv-SE" sz="3200" baseline="0" dirty="0" err="1"/>
              <a:t>hour</a:t>
            </a:r>
            <a:r>
              <a:rPr lang="sv-SE" sz="3200" baseline="0" dirty="0"/>
              <a:t> by </a:t>
            </a:r>
            <a:r>
              <a:rPr lang="sv-SE" sz="3200" baseline="0" dirty="0" err="1"/>
              <a:t>car</a:t>
            </a:r>
            <a:r>
              <a:rPr lang="sv-SE" sz="3200" baseline="0" dirty="0"/>
              <a:t> or public transport</a:t>
            </a:r>
            <a:endParaRPr lang="sv-SE" sz="3200" dirty="0"/>
          </a:p>
        </p:txBody>
      </p:sp>
    </p:spTree>
    <p:extLst>
      <p:ext uri="{BB962C8B-B14F-4D97-AF65-F5344CB8AC3E}">
        <p14:creationId xmlns:p14="http://schemas.microsoft.com/office/powerpoint/2010/main" val="4142448127"/>
      </p:ext>
    </p:extLst>
  </p:cSld>
  <p:clrMapOvr>
    <a:masterClrMapping/>
  </p:clrMapOvr>
</p:sld>
</file>

<file path=ppt/theme/theme1.xml><?xml version="1.0" encoding="utf-8"?>
<a:theme xmlns:a="http://schemas.openxmlformats.org/drawingml/2006/main" name="office-investskane-theme">
  <a:themeElements>
    <a:clrScheme name="Invest - Ton i Ton 2">
      <a:dk1>
        <a:srgbClr val="2C2C2C"/>
      </a:dk1>
      <a:lt1>
        <a:srgbClr val="FFFFFF"/>
      </a:lt1>
      <a:dk2>
        <a:srgbClr val="365B7F"/>
      </a:dk2>
      <a:lt2>
        <a:srgbClr val="C9E5F8"/>
      </a:lt2>
      <a:accent1>
        <a:srgbClr val="104F53"/>
      </a:accent1>
      <a:accent2>
        <a:srgbClr val="BDDFD3"/>
      </a:accent2>
      <a:accent3>
        <a:srgbClr val="8AAEC5"/>
      </a:accent3>
      <a:accent4>
        <a:srgbClr val="6ABD9F"/>
      </a:accent4>
      <a:accent5>
        <a:srgbClr val="FFCF02"/>
      </a:accent5>
      <a:accent6>
        <a:srgbClr val="FFF4C4"/>
      </a:accent6>
      <a:hlink>
        <a:srgbClr val="006CAF"/>
      </a:hlink>
      <a:folHlink>
        <a:srgbClr val="006DA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investskane-theme" id="{C1786C29-46A8-274E-9D9C-1E9FDDDF0341}" vid="{F37E5BCC-272E-814A-A2BC-5CB4180449EF}"/>
    </a:ext>
  </a:extLst>
</a:theme>
</file>

<file path=ppt/theme/theme2.xml><?xml version="1.0" encoding="utf-8"?>
<a:theme xmlns:a="http://schemas.openxmlformats.org/drawingml/2006/main" name="2_office-investskane-theme">
  <a:themeElements>
    <a:clrScheme name="Invest - Ton i Ton 2">
      <a:dk1>
        <a:srgbClr val="2C2C2C"/>
      </a:dk1>
      <a:lt1>
        <a:srgbClr val="FFFFFF"/>
      </a:lt1>
      <a:dk2>
        <a:srgbClr val="365B7F"/>
      </a:dk2>
      <a:lt2>
        <a:srgbClr val="C9E5F8"/>
      </a:lt2>
      <a:accent1>
        <a:srgbClr val="104F53"/>
      </a:accent1>
      <a:accent2>
        <a:srgbClr val="BDDFD3"/>
      </a:accent2>
      <a:accent3>
        <a:srgbClr val="8AAEC5"/>
      </a:accent3>
      <a:accent4>
        <a:srgbClr val="6ABD9F"/>
      </a:accent4>
      <a:accent5>
        <a:srgbClr val="FFCF02"/>
      </a:accent5>
      <a:accent6>
        <a:srgbClr val="FFF4C4"/>
      </a:accent6>
      <a:hlink>
        <a:srgbClr val="006CAF"/>
      </a:hlink>
      <a:folHlink>
        <a:srgbClr val="006DA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investskane-theme" id="{C1786C29-46A8-274E-9D9C-1E9FDDDF0341}" vid="{F37E5BCC-272E-814A-A2BC-5CB4180449EF}"/>
    </a:ext>
  </a:extLst>
</a:theme>
</file>

<file path=ppt/theme/theme3.xml><?xml version="1.0" encoding="utf-8"?>
<a:theme xmlns:a="http://schemas.openxmlformats.org/drawingml/2006/main" name="Region Skåne">
  <a:themeElements>
    <a:clrScheme name="Region Skåne Strand">
      <a:dk1>
        <a:sysClr val="windowText" lastClr="000000"/>
      </a:dk1>
      <a:lt1>
        <a:sysClr val="window" lastClr="FFFFFF"/>
      </a:lt1>
      <a:dk2>
        <a:srgbClr val="307C8E"/>
      </a:dk2>
      <a:lt2>
        <a:srgbClr val="FDF9E4"/>
      </a:lt2>
      <a:accent1>
        <a:srgbClr val="307C8E"/>
      </a:accent1>
      <a:accent2>
        <a:srgbClr val="FDF9E4"/>
      </a:accent2>
      <a:accent3>
        <a:srgbClr val="E40135"/>
      </a:accent3>
      <a:accent4>
        <a:srgbClr val="FDF9E4"/>
      </a:accent4>
      <a:accent5>
        <a:srgbClr val="5F5236"/>
      </a:accent5>
      <a:accent6>
        <a:srgbClr val="FDD32F"/>
      </a:accent6>
      <a:hlink>
        <a:srgbClr val="0563C1"/>
      </a:hlink>
      <a:folHlink>
        <a:srgbClr val="954F72"/>
      </a:folHlink>
    </a:clrScheme>
    <a:fontScheme name="Region Skåne">
      <a:majorFont>
        <a:latin typeface="Arial" panose="020B0604020202020204"/>
        <a:ea typeface=""/>
        <a:cs typeface=""/>
      </a:majorFont>
      <a:minorFont>
        <a:latin typeface="Arial" panose="020B0604020202020204"/>
        <a:ea typeface=""/>
        <a:cs typeface=""/>
      </a:minorFont>
    </a:fontScheme>
    <a:fmtScheme name="Region Skån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small" id="{6675D7FB-A762-4CDE-BF7B-64152D800FD0}" vid="{E26FCD0C-0120-43CA-8683-B32B54589D85}"/>
    </a:ext>
  </a:extLst>
</a:theme>
</file>

<file path=ppt/theme/theme4.xml><?xml version="1.0" encoding="utf-8"?>
<a:theme xmlns:a="http://schemas.openxmlformats.org/drawingml/2006/main" name="1_Region Skåne">
  <a:themeElements>
    <a:clrScheme name="Region Skåne">
      <a:dk1>
        <a:srgbClr val="000000"/>
      </a:dk1>
      <a:lt1>
        <a:srgbClr val="FFFFFF"/>
      </a:lt1>
      <a:dk2>
        <a:srgbClr val="000000"/>
      </a:dk2>
      <a:lt2>
        <a:srgbClr val="808080"/>
      </a:lt2>
      <a:accent1>
        <a:srgbClr val="5E96A8"/>
      </a:accent1>
      <a:accent2>
        <a:srgbClr val="61B9BD"/>
      </a:accent2>
      <a:accent3>
        <a:srgbClr val="3D9378"/>
      </a:accent3>
      <a:accent4>
        <a:srgbClr val="C4B79F"/>
      </a:accent4>
      <a:accent5>
        <a:srgbClr val="ED0025"/>
      </a:accent5>
      <a:accent6>
        <a:srgbClr val="F5D300"/>
      </a:accent6>
      <a:hlink>
        <a:srgbClr val="00B0F0"/>
      </a:hlink>
      <a:folHlink>
        <a:srgbClr val="D1FF47"/>
      </a:folHlink>
    </a:clrScheme>
    <a:fontScheme name="Tom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Tom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om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om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om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om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om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om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om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om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om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om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om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rs-powerpointmall-kom-191010[1] [Skrivskyddad]" id="{8C6BE18C-DDC6-4077-962F-11F270198CF4}" vid="{8D30D81A-5004-4542-AB79-590DCD07FDB4}"/>
    </a:ext>
  </a:extLst>
</a:theme>
</file>

<file path=ppt/theme/theme5.xml><?xml version="1.0" encoding="utf-8"?>
<a:theme xmlns:a="http://schemas.openxmlformats.org/drawingml/2006/main" name="3_office-investskane-theme">
  <a:themeElements>
    <a:clrScheme name="Invest - Ton i Ton 2">
      <a:dk1>
        <a:srgbClr val="2C2C2C"/>
      </a:dk1>
      <a:lt1>
        <a:srgbClr val="FFFFFF"/>
      </a:lt1>
      <a:dk2>
        <a:srgbClr val="365B7F"/>
      </a:dk2>
      <a:lt2>
        <a:srgbClr val="C9E5F8"/>
      </a:lt2>
      <a:accent1>
        <a:srgbClr val="104F53"/>
      </a:accent1>
      <a:accent2>
        <a:srgbClr val="BDDFD3"/>
      </a:accent2>
      <a:accent3>
        <a:srgbClr val="8AAEC5"/>
      </a:accent3>
      <a:accent4>
        <a:srgbClr val="6ABD9F"/>
      </a:accent4>
      <a:accent5>
        <a:srgbClr val="FFCF02"/>
      </a:accent5>
      <a:accent6>
        <a:srgbClr val="FFF4C4"/>
      </a:accent6>
      <a:hlink>
        <a:srgbClr val="006CAF"/>
      </a:hlink>
      <a:folHlink>
        <a:srgbClr val="006DA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investskane-theme" id="{C1786C29-46A8-274E-9D9C-1E9FDDDF0341}" vid="{F37E5BCC-272E-814A-A2BC-5CB4180449EF}"/>
    </a:ext>
  </a:extLst>
</a:theme>
</file>

<file path=ppt/theme/theme6.xml><?xml version="1.0" encoding="utf-8"?>
<a:theme xmlns:a="http://schemas.openxmlformats.org/drawingml/2006/main" name="Tema1">
  <a:themeElements>
    <a:clrScheme name="Region Skåne Strand">
      <a:dk1>
        <a:sysClr val="windowText" lastClr="000000"/>
      </a:dk1>
      <a:lt1>
        <a:sysClr val="window" lastClr="FFFFFF"/>
      </a:lt1>
      <a:dk2>
        <a:srgbClr val="307C8E"/>
      </a:dk2>
      <a:lt2>
        <a:srgbClr val="FDF9E4"/>
      </a:lt2>
      <a:accent1>
        <a:srgbClr val="307C8E"/>
      </a:accent1>
      <a:accent2>
        <a:srgbClr val="FDF9E4"/>
      </a:accent2>
      <a:accent3>
        <a:srgbClr val="E40135"/>
      </a:accent3>
      <a:accent4>
        <a:srgbClr val="FDF9E4"/>
      </a:accent4>
      <a:accent5>
        <a:srgbClr val="5F5236"/>
      </a:accent5>
      <a:accent6>
        <a:srgbClr val="FDD32F"/>
      </a:accent6>
      <a:hlink>
        <a:srgbClr val="0563C1"/>
      </a:hlink>
      <a:folHlink>
        <a:srgbClr val="954F72"/>
      </a:folHlink>
    </a:clrScheme>
    <a:fontScheme name="Region Skåne">
      <a:majorFont>
        <a:latin typeface="Arial" panose="020B0604020202020204"/>
        <a:ea typeface=""/>
        <a:cs typeface=""/>
      </a:majorFont>
      <a:minorFont>
        <a:latin typeface="Arial" panose="020B0604020202020204"/>
        <a:ea typeface=""/>
        <a:cs typeface=""/>
      </a:minorFont>
    </a:fontScheme>
    <a:fmtScheme name="Region Skån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a1" id="{9446394F-F8AF-4816-8B40-7840B8CCA630}" vid="{8A557C11-125D-423F-B819-8FD99B0D5DE4}"/>
    </a:ext>
  </a:extLst>
</a:theme>
</file>

<file path=ppt/theme/theme7.xml><?xml version="1.0" encoding="utf-8"?>
<a:theme xmlns:a="http://schemas.openxmlformats.org/drawingml/2006/main" name="16_Region Skåne">
  <a:themeElements>
    <a:clrScheme name="Region Skåne">
      <a:dk1>
        <a:srgbClr val="000000"/>
      </a:dk1>
      <a:lt1>
        <a:srgbClr val="FFFFFF"/>
      </a:lt1>
      <a:dk2>
        <a:srgbClr val="000000"/>
      </a:dk2>
      <a:lt2>
        <a:srgbClr val="808080"/>
      </a:lt2>
      <a:accent1>
        <a:srgbClr val="5E96A8"/>
      </a:accent1>
      <a:accent2>
        <a:srgbClr val="61B9BD"/>
      </a:accent2>
      <a:accent3>
        <a:srgbClr val="3D9378"/>
      </a:accent3>
      <a:accent4>
        <a:srgbClr val="C4B79F"/>
      </a:accent4>
      <a:accent5>
        <a:srgbClr val="FFFFFF"/>
      </a:accent5>
      <a:accent6>
        <a:srgbClr val="FFFFFF"/>
      </a:accent6>
      <a:hlink>
        <a:srgbClr val="00B0F0"/>
      </a:hlink>
      <a:folHlink>
        <a:srgbClr val="D1FF47"/>
      </a:folHlink>
    </a:clrScheme>
    <a:fontScheme name="Tom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Tom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om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om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om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om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om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om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om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om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om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om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om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RS powerpointmall 191002 [Skrivskyddad]" id="{E9140168-F96E-41A1-BD5B-F9D0CE67089E}" vid="{AA44F1EF-FC1C-4445-9B12-7C00796EA246}"/>
    </a:ext>
  </a:extLst>
</a:theme>
</file>

<file path=ppt/theme/theme8.xml><?xml version="1.0" encoding="utf-8"?>
<a:theme xmlns:a="http://schemas.openxmlformats.org/drawingml/2006/main" name="3_Region Skåne">
  <a:themeElements>
    <a:clrScheme name="Region Skåne Strand">
      <a:dk1>
        <a:sysClr val="windowText" lastClr="000000"/>
      </a:dk1>
      <a:lt1>
        <a:sysClr val="window" lastClr="FFFFFF"/>
      </a:lt1>
      <a:dk2>
        <a:srgbClr val="307C8E"/>
      </a:dk2>
      <a:lt2>
        <a:srgbClr val="FDF9E4"/>
      </a:lt2>
      <a:accent1>
        <a:srgbClr val="307C8E"/>
      </a:accent1>
      <a:accent2>
        <a:srgbClr val="FDF9E4"/>
      </a:accent2>
      <a:accent3>
        <a:srgbClr val="E40135"/>
      </a:accent3>
      <a:accent4>
        <a:srgbClr val="FDF9E4"/>
      </a:accent4>
      <a:accent5>
        <a:srgbClr val="5F5236"/>
      </a:accent5>
      <a:accent6>
        <a:srgbClr val="FDD32F"/>
      </a:accent6>
      <a:hlink>
        <a:srgbClr val="0563C1"/>
      </a:hlink>
      <a:folHlink>
        <a:srgbClr val="954F72"/>
      </a:folHlink>
    </a:clrScheme>
    <a:fontScheme name="Region Skåne">
      <a:majorFont>
        <a:latin typeface="Arial" panose="020B0604020202020204"/>
        <a:ea typeface=""/>
        <a:cs typeface=""/>
      </a:majorFont>
      <a:minorFont>
        <a:latin typeface="Arial" panose="020B0604020202020204"/>
        <a:ea typeface=""/>
        <a:cs typeface=""/>
      </a:minorFont>
    </a:fontScheme>
    <a:fmtScheme name="Region Skån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7A7C4443-3B07-4530-AC07-DCF342098BAC}" vid="{9087A46E-27DB-41E2-80C2-04A75B9641CD}"/>
    </a:ext>
  </a:extLst>
</a:theme>
</file>

<file path=ppt/theme/theme9.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BA07188977FE4E44950A85CE2E463283" ma:contentTypeVersion="13" ma:contentTypeDescription="Skapa ett nytt dokument." ma:contentTypeScope="" ma:versionID="f90ee0a018d0b476ca6fdd7d1473ce26">
  <xsd:schema xmlns:xsd="http://www.w3.org/2001/XMLSchema" xmlns:xs="http://www.w3.org/2001/XMLSchema" xmlns:p="http://schemas.microsoft.com/office/2006/metadata/properties" xmlns:ns2="94d4ae34-4f1d-46c3-803d-1cbb91f222bc" xmlns:ns3="4101297c-25c2-4daa-a108-50843eb17692" targetNamespace="http://schemas.microsoft.com/office/2006/metadata/properties" ma:root="true" ma:fieldsID="928d473e3eab567d32282caa7abe7a89" ns2:_="" ns3:_="">
    <xsd:import namespace="94d4ae34-4f1d-46c3-803d-1cbb91f222bc"/>
    <xsd:import namespace="4101297c-25c2-4daa-a108-50843eb1769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MediaServiceAutoKeyPoints" minOccurs="0"/>
                <xsd:element ref="ns2:MediaServiceKeyPoints"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d4ae34-4f1d-46c3-803d-1cbb91f222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101297c-25c2-4daa-a108-50843eb17692" elementFormDefault="qualified">
    <xsd:import namespace="http://schemas.microsoft.com/office/2006/documentManagement/types"/>
    <xsd:import namespace="http://schemas.microsoft.com/office/infopath/2007/PartnerControls"/>
    <xsd:element name="SharedWithUsers" ma:index="18"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Delat med informa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index="4"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5E84E8D-D767-42AC-BB76-829CA3AF16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4d4ae34-4f1d-46c3-803d-1cbb91f222bc"/>
    <ds:schemaRef ds:uri="4101297c-25c2-4daa-a108-50843eb1769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0FBEEE6-E3EA-4C94-B47A-653C62BD9B50}">
  <ds:schemaRefs>
    <ds:schemaRef ds:uri="http://schemas.microsoft.com/sharepoint/v3/contenttype/forms"/>
  </ds:schemaRefs>
</ds:datastoreItem>
</file>

<file path=customXml/itemProps3.xml><?xml version="1.0" encoding="utf-8"?>
<ds:datastoreItem xmlns:ds="http://schemas.openxmlformats.org/officeDocument/2006/customXml" ds:itemID="{83636AD2-03A4-4623-9E19-351E2FFBBAC0}">
  <ds:schemaRefs>
    <ds:schemaRef ds:uri="http://purl.org/dc/elements/1.1/"/>
    <ds:schemaRef ds:uri="94d4ae34-4f1d-46c3-803d-1cbb91f222bc"/>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http://schemas.microsoft.com/office/2006/metadata/properties"/>
    <ds:schemaRef ds:uri="4101297c-25c2-4daa-a108-50843eb17692"/>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598</TotalTime>
  <Words>3925</Words>
  <Application>Microsoft Macintosh PowerPoint</Application>
  <PresentationFormat>Bredbild</PresentationFormat>
  <Paragraphs>373</Paragraphs>
  <Slides>35</Slides>
  <Notes>28</Notes>
  <HiddenSlides>0</HiddenSlides>
  <MMClips>0</MMClips>
  <ScaleCrop>false</ScaleCrop>
  <HeadingPairs>
    <vt:vector size="6" baseType="variant">
      <vt:variant>
        <vt:lpstr>Använt teckensnitt</vt:lpstr>
      </vt:variant>
      <vt:variant>
        <vt:i4>8</vt:i4>
      </vt:variant>
      <vt:variant>
        <vt:lpstr>Tema</vt:lpstr>
      </vt:variant>
      <vt:variant>
        <vt:i4>8</vt:i4>
      </vt:variant>
      <vt:variant>
        <vt:lpstr>Bildrubriker</vt:lpstr>
      </vt:variant>
      <vt:variant>
        <vt:i4>35</vt:i4>
      </vt:variant>
    </vt:vector>
  </HeadingPairs>
  <TitlesOfParts>
    <vt:vector size="51" baseType="lpstr">
      <vt:lpstr>Arial</vt:lpstr>
      <vt:lpstr>Calibri</vt:lpstr>
      <vt:lpstr>Georgia</vt:lpstr>
      <vt:lpstr>Gotham Book</vt:lpstr>
      <vt:lpstr>Helvetica Neue</vt:lpstr>
      <vt:lpstr>inherit</vt:lpstr>
      <vt:lpstr>Roboto</vt:lpstr>
      <vt:lpstr>Times New Roman</vt:lpstr>
      <vt:lpstr>office-investskane-theme</vt:lpstr>
      <vt:lpstr>2_office-investskane-theme</vt:lpstr>
      <vt:lpstr>Region Skåne</vt:lpstr>
      <vt:lpstr>1_Region Skåne</vt:lpstr>
      <vt:lpstr>3_office-investskane-theme</vt:lpstr>
      <vt:lpstr>Tema1</vt:lpstr>
      <vt:lpstr>16_Region Skåne</vt:lpstr>
      <vt:lpstr>3_Region Skåne</vt:lpstr>
      <vt:lpstr>PowerPoint-presentation</vt:lpstr>
      <vt:lpstr>PowerPoint-presentation</vt:lpstr>
      <vt:lpstr>Skåne is situated at the heart of Scandinavia</vt:lpstr>
      <vt:lpstr>PowerPoint-presentation</vt:lpstr>
      <vt:lpstr>PowerPoint-presentation</vt:lpstr>
      <vt:lpstr>PowerPoint-presentation</vt:lpstr>
      <vt:lpstr>PowerPoint-presentation</vt:lpstr>
      <vt:lpstr>Colleges  and universities</vt:lpstr>
      <vt:lpstr>Everything you need within one hour by car or public transport</vt:lpstr>
      <vt:lpstr>PowerPoint-presentation</vt:lpstr>
      <vt:lpstr>The Fehmarn Belt tunnel in 2028</vt:lpstr>
      <vt:lpstr>Our four priorities for sustainable regional development</vt:lpstr>
      <vt:lpstr>PowerPoint-presentation</vt:lpstr>
      <vt:lpstr>Region Skåne Climate and energy targets</vt:lpstr>
      <vt:lpstr>Skåne is an  innovation leader</vt:lpstr>
      <vt:lpstr>Focus areas in Skåne</vt:lpstr>
      <vt:lpstr>Tech</vt:lpstr>
      <vt:lpstr>Life science​</vt:lpstr>
      <vt:lpstr>Food</vt:lpstr>
      <vt:lpstr>Smart sustainable cities​</vt:lpstr>
      <vt:lpstr>Advanced materials and manufacturing industry (incl ESS &amp; Max IV)​</vt:lpstr>
      <vt:lpstr>Skåne’s cities and municipalities</vt:lpstr>
      <vt:lpstr>The city of Helsingborg</vt:lpstr>
      <vt:lpstr>PowerPoint-presentation</vt:lpstr>
      <vt:lpstr>The city of Lund</vt:lpstr>
      <vt:lpstr>Science Village Scandinavia</vt:lpstr>
      <vt:lpstr>PowerPoint-presentation</vt:lpstr>
      <vt:lpstr>PowerPoint-presentation</vt:lpstr>
      <vt:lpstr>PowerPoint-presentation</vt:lpstr>
      <vt:lpstr>PowerPoint-presentation</vt:lpstr>
      <vt:lpstr>Exceptional quality of life </vt:lpstr>
      <vt:lpstr>PowerPoint-presentation</vt:lpstr>
      <vt:lpstr>PowerPoint-presentation</vt:lpstr>
      <vt:lpstr>PowerPoint-presentation</vt:lpstr>
      <vt:lpstr>Thank you for your attention</vt:lpstr>
    </vt:vector>
  </TitlesOfParts>
  <Company>Region Skåne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Ringdahl Ulrika</dc:creator>
  <cp:lastModifiedBy>Annika Annerby Jansson</cp:lastModifiedBy>
  <cp:revision>57</cp:revision>
  <dcterms:created xsi:type="dcterms:W3CDTF">2021-06-03T09:57:39Z</dcterms:created>
  <dcterms:modified xsi:type="dcterms:W3CDTF">2025-06-08T18:42:36Z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0x010100BA07188977FE4E44950A85CE2E463283</vt:lpwstr>
  </property>
</Properties>
</file>