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64" r:id="rId2"/>
    <p:sldId id="256" r:id="rId3"/>
    <p:sldId id="257" r:id="rId4"/>
    <p:sldId id="258" r:id="rId5"/>
    <p:sldId id="259" r:id="rId6"/>
    <p:sldId id="262" r:id="rId7"/>
    <p:sldId id="260" r:id="rId8"/>
    <p:sldId id="261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29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531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84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5489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6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0809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20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017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578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534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54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897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36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43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125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448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24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24205EE-3D8F-4BFB-8420-75E0695A4C41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1943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1A252-313C-49A5-A414-AD35D357F0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1448" y="536898"/>
            <a:ext cx="9144000" cy="110088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Radiation Therapy Planning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(PTMC 2024)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31D706-D40A-4365-9952-707EAF2BAB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9709" y="5832426"/>
            <a:ext cx="9144000" cy="78392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Tbilisi, Georgia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04.03.2024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79245A-B85D-447F-A600-C1B9148FA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942" y="5730521"/>
            <a:ext cx="2857500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44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004A5-CEA9-4117-A4DE-E34EAD46F1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9143" y="430823"/>
            <a:ext cx="8534400" cy="3615267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/>
              <a:t>Thank you for your attention</a:t>
            </a:r>
            <a:endParaRPr lang="ka-GE" sz="3600" b="1" i="1" dirty="0"/>
          </a:p>
        </p:txBody>
      </p:sp>
    </p:spTree>
    <p:extLst>
      <p:ext uri="{BB962C8B-B14F-4D97-AF65-F5344CB8AC3E}">
        <p14:creationId xmlns:p14="http://schemas.microsoft.com/office/powerpoint/2010/main" val="2056895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9E53E5D-9AE9-4D8D-A8C3-5F18CF8E9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82" y="435741"/>
            <a:ext cx="6668472" cy="57175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E393A2-D1E0-4D8E-AE22-C6DF74927772}"/>
              </a:ext>
            </a:extLst>
          </p:cNvPr>
          <p:cNvSpPr txBox="1"/>
          <p:nvPr/>
        </p:nvSpPr>
        <p:spPr>
          <a:xfrm>
            <a:off x="8570259" y="1129553"/>
            <a:ext cx="1987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Photons, one angle</a:t>
            </a:r>
          </a:p>
          <a:p>
            <a:r>
              <a:rPr lang="en-US" dirty="0"/>
              <a:t>Angle = 0</a:t>
            </a:r>
          </a:p>
        </p:txBody>
      </p:sp>
    </p:spTree>
    <p:extLst>
      <p:ext uri="{BB962C8B-B14F-4D97-AF65-F5344CB8AC3E}">
        <p14:creationId xmlns:p14="http://schemas.microsoft.com/office/powerpoint/2010/main" val="2236866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A1D4B3-2631-4E97-93D7-A6D7DCB427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586"/>
            <a:ext cx="12192000" cy="48436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0ADC2BE-922E-4A74-B5C9-3C51A084B139}"/>
              </a:ext>
            </a:extLst>
          </p:cNvPr>
          <p:cNvSpPr txBox="1"/>
          <p:nvPr/>
        </p:nvSpPr>
        <p:spPr>
          <a:xfrm>
            <a:off x="4383741" y="322729"/>
            <a:ext cx="2484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Volume dose histograms</a:t>
            </a:r>
          </a:p>
        </p:txBody>
      </p:sp>
    </p:spTree>
    <p:extLst>
      <p:ext uri="{BB962C8B-B14F-4D97-AF65-F5344CB8AC3E}">
        <p14:creationId xmlns:p14="http://schemas.microsoft.com/office/powerpoint/2010/main" val="3783393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9A77A46-4786-4552-922C-E50B5C8C76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94" y="328165"/>
            <a:ext cx="6668472" cy="57175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D1FAC8-31C2-4BC2-A2A4-08BCDCCC0BB5}"/>
              </a:ext>
            </a:extLst>
          </p:cNvPr>
          <p:cNvSpPr txBox="1"/>
          <p:nvPr/>
        </p:nvSpPr>
        <p:spPr>
          <a:xfrm>
            <a:off x="8570259" y="1129553"/>
            <a:ext cx="1987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Protons, one angle</a:t>
            </a:r>
          </a:p>
          <a:p>
            <a:r>
              <a:rPr lang="en-US" dirty="0"/>
              <a:t>Angle = 0</a:t>
            </a:r>
          </a:p>
        </p:txBody>
      </p:sp>
    </p:spTree>
    <p:extLst>
      <p:ext uri="{BB962C8B-B14F-4D97-AF65-F5344CB8AC3E}">
        <p14:creationId xmlns:p14="http://schemas.microsoft.com/office/powerpoint/2010/main" val="3456571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39E7F3C-64ED-4B20-B577-471B64E9B7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2625"/>
            <a:ext cx="12192000" cy="47727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9E9339-2057-4824-B797-5490D1DE17A2}"/>
              </a:ext>
            </a:extLst>
          </p:cNvPr>
          <p:cNvSpPr txBox="1"/>
          <p:nvPr/>
        </p:nvSpPr>
        <p:spPr>
          <a:xfrm>
            <a:off x="4536141" y="510988"/>
            <a:ext cx="2484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Volume dose histograms</a:t>
            </a:r>
          </a:p>
        </p:txBody>
      </p:sp>
    </p:spTree>
    <p:extLst>
      <p:ext uri="{BB962C8B-B14F-4D97-AF65-F5344CB8AC3E}">
        <p14:creationId xmlns:p14="http://schemas.microsoft.com/office/powerpoint/2010/main" val="2662637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945DE71-986F-4B19-B927-3748DB956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99" y="462636"/>
            <a:ext cx="6668472" cy="57175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F1B484-1DC6-4D9D-962C-E15936D112F4}"/>
              </a:ext>
            </a:extLst>
          </p:cNvPr>
          <p:cNvSpPr txBox="1"/>
          <p:nvPr/>
        </p:nvSpPr>
        <p:spPr>
          <a:xfrm>
            <a:off x="8570259" y="1129553"/>
            <a:ext cx="1986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Carbons, one angle</a:t>
            </a:r>
          </a:p>
          <a:p>
            <a:r>
              <a:rPr lang="en-US" dirty="0"/>
              <a:t>Angle = 0</a:t>
            </a:r>
          </a:p>
        </p:txBody>
      </p:sp>
    </p:spTree>
    <p:extLst>
      <p:ext uri="{BB962C8B-B14F-4D97-AF65-F5344CB8AC3E}">
        <p14:creationId xmlns:p14="http://schemas.microsoft.com/office/powerpoint/2010/main" val="2319589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72ED57-2F88-4A56-BAAA-EC4D29F7C9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5" y="1135181"/>
            <a:ext cx="12116850" cy="45876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DDBE6A-F204-42BE-99FF-8C2116E36A44}"/>
              </a:ext>
            </a:extLst>
          </p:cNvPr>
          <p:cNvSpPr txBox="1"/>
          <p:nvPr/>
        </p:nvSpPr>
        <p:spPr>
          <a:xfrm>
            <a:off x="4536141" y="510988"/>
            <a:ext cx="2484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Volume dose histograms</a:t>
            </a:r>
          </a:p>
        </p:txBody>
      </p:sp>
    </p:spTree>
    <p:extLst>
      <p:ext uri="{BB962C8B-B14F-4D97-AF65-F5344CB8AC3E}">
        <p14:creationId xmlns:p14="http://schemas.microsoft.com/office/powerpoint/2010/main" val="3781361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B432E0-B174-4D6C-AD43-B2D7544BA7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53" y="570212"/>
            <a:ext cx="6668472" cy="57175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5AEED4-3949-486F-B61C-3EBC9225E8EA}"/>
              </a:ext>
            </a:extLst>
          </p:cNvPr>
          <p:cNvSpPr txBox="1"/>
          <p:nvPr/>
        </p:nvSpPr>
        <p:spPr>
          <a:xfrm>
            <a:off x="7924799" y="936376"/>
            <a:ext cx="35052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Photons, five angle</a:t>
            </a:r>
          </a:p>
          <a:p>
            <a:r>
              <a:rPr lang="en-US" dirty="0"/>
              <a:t>Angle = 0, 72, 144, 216, 288</a:t>
            </a:r>
          </a:p>
        </p:txBody>
      </p:sp>
    </p:spTree>
    <p:extLst>
      <p:ext uri="{BB962C8B-B14F-4D97-AF65-F5344CB8AC3E}">
        <p14:creationId xmlns:p14="http://schemas.microsoft.com/office/powerpoint/2010/main" val="2633853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37AD42-4518-40C3-8C15-440228E88F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" y="1158043"/>
            <a:ext cx="12177815" cy="454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313222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42</TotalTime>
  <Words>62</Words>
  <Application>Microsoft Office PowerPoint</Application>
  <PresentationFormat>Widescreen</PresentationFormat>
  <Paragraphs>15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Sylfaen</vt:lpstr>
      <vt:lpstr>Wingdings 3</vt:lpstr>
      <vt:lpstr>Slice</vt:lpstr>
      <vt:lpstr>Radiation Therapy Planning (PTMC 2024)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Therapy Planning (PTMC 2023)</dc:title>
  <dc:creator>Levan Kankadze</dc:creator>
  <cp:lastModifiedBy>levankankadze@outlook.com</cp:lastModifiedBy>
  <cp:revision>7</cp:revision>
  <dcterms:created xsi:type="dcterms:W3CDTF">2023-03-24T14:57:35Z</dcterms:created>
  <dcterms:modified xsi:type="dcterms:W3CDTF">2024-03-05T09:21:11Z</dcterms:modified>
</cp:coreProperties>
</file>