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2" r:id="rId1"/>
  </p:sldMasterIdLst>
  <p:sldIdLst>
    <p:sldId id="264" r:id="rId2"/>
    <p:sldId id="266" r:id="rId3"/>
    <p:sldId id="256" r:id="rId4"/>
    <p:sldId id="257" r:id="rId5"/>
    <p:sldId id="258" r:id="rId6"/>
    <p:sldId id="259" r:id="rId7"/>
    <p:sldId id="262" r:id="rId8"/>
    <p:sldId id="260" r:id="rId9"/>
    <p:sldId id="261" r:id="rId10"/>
    <p:sldId id="263" r:id="rId11"/>
    <p:sldId id="265" r:id="rId12"/>
  </p:sldIdLst>
  <p:sldSz cx="12192000" cy="6858000"/>
  <p:notesSz cx="6858000" cy="9144000"/>
  <p:defaultTextStyle>
    <a:defPPr>
      <a:defRPr lang="ka-G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4EC2A-1167-5762-4BD3-8AC5D666EB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63BCD4-FE65-1901-D655-BD7DE692BF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ka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E1E68-98E0-D75C-712E-F4256947F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700E4-3B0F-5AE2-F317-2446E3A80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C6CF5-E475-0DA9-BE57-B36ACE178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21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BC126-F019-795B-5298-43C7B6D56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1986F-DDA2-BD1B-3100-95A3078A1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F5C0E-B26D-3AE7-12F4-CECD0413F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E3BFE-106C-6DD1-40B0-B3501B2C1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FBDE5-FBB5-C792-7DD5-EE6BDA088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40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FC47E8-DDA9-FD53-ACD5-28884A862F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0DD8A5-3C6C-3B20-D414-63E817F81B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BCFF7-AE0A-A520-CFCF-A9C99BE9D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0B7E8-1486-CA7B-EEF3-4F6BF411C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5A2245-65DE-A897-9067-995A5F0F5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2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77661-0F5A-BC35-3E79-2A3632439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8D24C-3738-85A9-B3AC-93CF5CB9F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97D4B-FA3A-B36B-C04F-4A0B6BE4C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FD2D4D-E1F4-692D-7C8E-02842DB0E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3CBE8-61C7-0A5C-178A-0EA5EDE13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9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6DFD-EA5E-5ECF-AE52-EBB0BFBB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29977D-329E-1C76-1B48-F2461819A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C1393-249A-C1FD-67DD-35BCBD12D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C30CB-1311-25D7-334E-B21FB5B10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8D833-D0F5-97DF-695B-A46DE2565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3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E1C1A-2916-E92E-1084-56B10CA90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1CAAD-2E5E-0837-3052-FF3D0F866A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94BA7B-2DC6-8370-3C02-4EA605C06D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1CB338-DEC5-B146-3EC1-F5A35805F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A5654-6730-FE41-F2F6-5B619C389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454257-13F9-5691-2910-162A1AE7D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6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16F76-4A53-700A-C0FE-950FC59A3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B22CC-7554-FD60-4B11-79A5B241D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B19C3E-7AA9-5FB4-747E-FCAAF8329E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B2C750-326F-422F-44E3-44ECD820BE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F4E6B0-921D-BE5E-3871-201F3ECB4B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14F037-12D5-8081-DFEA-1EAB22220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8675A8-B48D-104A-D598-E6ACAB1A2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38AA54-989C-1BA5-1F58-B8DB8DCFC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3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BFB7F-C942-1AC5-D729-118F0EBB9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D1E0EE-2D41-AF59-9BF7-72E6183AC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A43614-2F53-3E1F-5296-3811EE105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1D6D5C-C97B-3728-D1B3-FEAF78A3B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79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337654-4B04-2C49-2BC0-327C48A41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8D941C-19D6-0427-79C8-96AF97A12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F49C3-3EA4-DFC3-8595-6FC348593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7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EDE68-3165-1FE8-E8E4-0F4362B57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8C521-DD1C-148A-DD71-3A61B97C8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0F26B3-A201-CB66-6C25-A84323E76A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7C1AB4-3F3D-6C57-59BA-367D13F5E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84926-9692-2B73-297B-17E01A8B5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462397-6559-6C8D-5319-EB5E0B326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65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364FE-AEB2-A73A-A4F4-B156C42CE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2FE848-6953-8AD8-59A4-31E935F68B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a-G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584F21-F1E1-E4D4-BEBA-8DF21DF442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51F09B-E070-DD5A-7F18-54D9E3BF3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C54E31-DB6E-A311-7440-FC52DE592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5A5562-FFC4-4800-C26A-E352700D4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0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52B505-D21E-923D-2534-6EDDAF9C9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ka-G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873947-F19F-9329-4FE7-62E5F0BB4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ka-G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CA294-8209-AEDC-440C-CA296222E7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4205EE-3D8F-4BFB-8420-75E0695A4C41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98DA9-E166-B78A-509D-27EE410860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4C5FF-8243-80FB-ABA0-6F18EBB977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269970-311A-4984-A629-4356407B20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67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a-G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1A252-313C-49A5-A414-AD35D357F0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1448" y="536898"/>
            <a:ext cx="9144000" cy="110088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Radiation Therapy Planning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(PTMC 2025)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31D706-D40A-4365-9952-707EAF2BAB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1095" y="4800436"/>
            <a:ext cx="9144000" cy="7839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Tbilisi, Georgia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04.04.2025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79245A-B85D-447F-A600-C1B9148FA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470" y="3526792"/>
            <a:ext cx="3083060" cy="95574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247BA75-3BFB-32C4-D2B4-BB4E93B1D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56" y="5465763"/>
            <a:ext cx="12192000" cy="139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4954FB-D633-4B5F-9B34-C9784105FD0D}"/>
              </a:ext>
            </a:extLst>
          </p:cNvPr>
          <p:cNvSpPr txBox="1"/>
          <p:nvPr/>
        </p:nvSpPr>
        <p:spPr>
          <a:xfrm>
            <a:off x="1714156" y="2212955"/>
            <a:ext cx="9143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Ani </a:t>
            </a:r>
            <a:r>
              <a:rPr lang="en-US" i="1" dirty="0" err="1"/>
              <a:t>kharazishvili</a:t>
            </a:r>
            <a:r>
              <a:rPr lang="en-US" i="1" dirty="0"/>
              <a:t>, Ani Saria, Giorgi </a:t>
            </a:r>
            <a:r>
              <a:rPr lang="en-US" i="1" dirty="0" err="1"/>
              <a:t>Menteshashvili</a:t>
            </a:r>
            <a:r>
              <a:rPr lang="en-US" i="1" dirty="0"/>
              <a:t>, Nikoloz </a:t>
            </a:r>
            <a:r>
              <a:rPr lang="en-US" i="1" dirty="0" err="1"/>
              <a:t>Nebieridze</a:t>
            </a:r>
            <a:r>
              <a:rPr lang="en-US" i="1" dirty="0"/>
              <a:t>, Saba Shengelia</a:t>
            </a:r>
            <a:endParaRPr lang="ka-GE" i="1" dirty="0"/>
          </a:p>
        </p:txBody>
      </p:sp>
    </p:spTree>
    <p:extLst>
      <p:ext uri="{BB962C8B-B14F-4D97-AF65-F5344CB8AC3E}">
        <p14:creationId xmlns:p14="http://schemas.microsoft.com/office/powerpoint/2010/main" val="262244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E37AD42-4518-40C3-8C15-440228E88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" y="1158043"/>
            <a:ext cx="12177815" cy="454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313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004A5-CEA9-4117-A4DE-E34EAD46F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6719" y="2671999"/>
            <a:ext cx="8534400" cy="3615267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/>
              <a:t>Thank you for your attention</a:t>
            </a:r>
            <a:endParaRPr lang="ka-GE" sz="3600" b="1" i="1" dirty="0"/>
          </a:p>
        </p:txBody>
      </p:sp>
    </p:spTree>
    <p:extLst>
      <p:ext uri="{BB962C8B-B14F-4D97-AF65-F5344CB8AC3E}">
        <p14:creationId xmlns:p14="http://schemas.microsoft.com/office/powerpoint/2010/main" val="2056895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sitting in a room with laptops&#10;&#10;AI-generated content may be incorrect.">
            <a:extLst>
              <a:ext uri="{FF2B5EF4-FFF2-40B4-BE49-F238E27FC236}">
                <a16:creationId xmlns:a16="http://schemas.microsoft.com/office/drawing/2014/main" id="{EA56E531-5CDC-BF67-4175-3488EF0AA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8570">
            <a:off x="457564" y="2362333"/>
            <a:ext cx="5136776" cy="3852582"/>
          </a:xfrm>
          <a:prstGeom prst="rect">
            <a:avLst/>
          </a:prstGeom>
        </p:spPr>
      </p:pic>
      <p:pic>
        <p:nvPicPr>
          <p:cNvPr id="7" name="Picture 6" descr="A group of people sitting in a classroom&#10;&#10;AI-generated content may be incorrect.">
            <a:extLst>
              <a:ext uri="{FF2B5EF4-FFF2-40B4-BE49-F238E27FC236}">
                <a16:creationId xmlns:a16="http://schemas.microsoft.com/office/drawing/2014/main" id="{C1FFAE01-B2A0-E786-D097-F65FE85279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8003">
            <a:off x="5811559" y="1742040"/>
            <a:ext cx="5904753" cy="44285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3FED75-F735-3505-CF96-5EAB64A9267B}"/>
              </a:ext>
            </a:extLst>
          </p:cNvPr>
          <p:cNvSpPr txBox="1"/>
          <p:nvPr/>
        </p:nvSpPr>
        <p:spPr>
          <a:xfrm>
            <a:off x="2309566" y="354093"/>
            <a:ext cx="74851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Working, Experimenting and Having fun</a:t>
            </a:r>
            <a:endParaRPr lang="ka-GE" sz="3200" b="1" dirty="0"/>
          </a:p>
        </p:txBody>
      </p:sp>
    </p:spTree>
    <p:extLst>
      <p:ext uri="{BB962C8B-B14F-4D97-AF65-F5344CB8AC3E}">
        <p14:creationId xmlns:p14="http://schemas.microsoft.com/office/powerpoint/2010/main" val="3129569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E53E5D-9AE9-4D8D-A8C3-5F18CF8E9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82" y="435741"/>
            <a:ext cx="6668472" cy="5717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E393A2-D1E0-4D8E-AE22-C6DF74927772}"/>
              </a:ext>
            </a:extLst>
          </p:cNvPr>
          <p:cNvSpPr txBox="1"/>
          <p:nvPr/>
        </p:nvSpPr>
        <p:spPr>
          <a:xfrm>
            <a:off x="8570259" y="1129553"/>
            <a:ext cx="1987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Photons, one angle</a:t>
            </a:r>
          </a:p>
          <a:p>
            <a:r>
              <a:rPr lang="en-US" dirty="0"/>
              <a:t>Angle = 0</a:t>
            </a:r>
          </a:p>
        </p:txBody>
      </p:sp>
    </p:spTree>
    <p:extLst>
      <p:ext uri="{BB962C8B-B14F-4D97-AF65-F5344CB8AC3E}">
        <p14:creationId xmlns:p14="http://schemas.microsoft.com/office/powerpoint/2010/main" val="2236866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A1D4B3-2631-4E97-93D7-A6D7DCB42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586"/>
            <a:ext cx="12192000" cy="48436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ADC2BE-922E-4A74-B5C9-3C51A084B139}"/>
              </a:ext>
            </a:extLst>
          </p:cNvPr>
          <p:cNvSpPr txBox="1"/>
          <p:nvPr/>
        </p:nvSpPr>
        <p:spPr>
          <a:xfrm>
            <a:off x="4383741" y="322729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Volume dose histograms</a:t>
            </a:r>
          </a:p>
        </p:txBody>
      </p:sp>
    </p:spTree>
    <p:extLst>
      <p:ext uri="{BB962C8B-B14F-4D97-AF65-F5344CB8AC3E}">
        <p14:creationId xmlns:p14="http://schemas.microsoft.com/office/powerpoint/2010/main" val="3783393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A77A46-4786-4552-922C-E50B5C8C7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94" y="328165"/>
            <a:ext cx="6668472" cy="5717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D1FAC8-31C2-4BC2-A2A4-08BCDCCC0BB5}"/>
              </a:ext>
            </a:extLst>
          </p:cNvPr>
          <p:cNvSpPr txBox="1"/>
          <p:nvPr/>
        </p:nvSpPr>
        <p:spPr>
          <a:xfrm>
            <a:off x="8570259" y="1129553"/>
            <a:ext cx="1987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Protons, one angle</a:t>
            </a:r>
          </a:p>
          <a:p>
            <a:r>
              <a:rPr lang="en-US" dirty="0"/>
              <a:t>Angle = 0</a:t>
            </a:r>
          </a:p>
        </p:txBody>
      </p:sp>
    </p:spTree>
    <p:extLst>
      <p:ext uri="{BB962C8B-B14F-4D97-AF65-F5344CB8AC3E}">
        <p14:creationId xmlns:p14="http://schemas.microsoft.com/office/powerpoint/2010/main" val="3456571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39E7F3C-64ED-4B20-B577-471B64E9B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2625"/>
            <a:ext cx="12192000" cy="47727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9E9339-2057-4824-B797-5490D1DE17A2}"/>
              </a:ext>
            </a:extLst>
          </p:cNvPr>
          <p:cNvSpPr txBox="1"/>
          <p:nvPr/>
        </p:nvSpPr>
        <p:spPr>
          <a:xfrm>
            <a:off x="4536141" y="510988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Volume dose histograms</a:t>
            </a:r>
          </a:p>
        </p:txBody>
      </p:sp>
    </p:spTree>
    <p:extLst>
      <p:ext uri="{BB962C8B-B14F-4D97-AF65-F5344CB8AC3E}">
        <p14:creationId xmlns:p14="http://schemas.microsoft.com/office/powerpoint/2010/main" val="2662637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945DE71-986F-4B19-B927-3748DB956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99" y="462636"/>
            <a:ext cx="6668472" cy="5717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F1B484-1DC6-4D9D-962C-E15936D112F4}"/>
              </a:ext>
            </a:extLst>
          </p:cNvPr>
          <p:cNvSpPr txBox="1"/>
          <p:nvPr/>
        </p:nvSpPr>
        <p:spPr>
          <a:xfrm>
            <a:off x="8570259" y="1129553"/>
            <a:ext cx="1986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Carbons, one angle</a:t>
            </a:r>
          </a:p>
          <a:p>
            <a:r>
              <a:rPr lang="en-US" dirty="0"/>
              <a:t>Angle = 0</a:t>
            </a:r>
          </a:p>
        </p:txBody>
      </p:sp>
    </p:spTree>
    <p:extLst>
      <p:ext uri="{BB962C8B-B14F-4D97-AF65-F5344CB8AC3E}">
        <p14:creationId xmlns:p14="http://schemas.microsoft.com/office/powerpoint/2010/main" val="2319589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72ED57-2F88-4A56-BAAA-EC4D29F7C9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5" y="1135181"/>
            <a:ext cx="12116850" cy="45876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DDBE6A-F204-42BE-99FF-8C2116E36A44}"/>
              </a:ext>
            </a:extLst>
          </p:cNvPr>
          <p:cNvSpPr txBox="1"/>
          <p:nvPr/>
        </p:nvSpPr>
        <p:spPr>
          <a:xfrm>
            <a:off x="4536141" y="510988"/>
            <a:ext cx="2484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Volume dose histograms</a:t>
            </a:r>
          </a:p>
        </p:txBody>
      </p:sp>
    </p:spTree>
    <p:extLst>
      <p:ext uri="{BB962C8B-B14F-4D97-AF65-F5344CB8AC3E}">
        <p14:creationId xmlns:p14="http://schemas.microsoft.com/office/powerpoint/2010/main" val="3781361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B432E0-B174-4D6C-AD43-B2D7544BA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53" y="570212"/>
            <a:ext cx="6668472" cy="5717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5AEED4-3949-486F-B61C-3EBC9225E8EA}"/>
              </a:ext>
            </a:extLst>
          </p:cNvPr>
          <p:cNvSpPr txBox="1"/>
          <p:nvPr/>
        </p:nvSpPr>
        <p:spPr>
          <a:xfrm>
            <a:off x="7924799" y="936376"/>
            <a:ext cx="35052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Photons, five angle</a:t>
            </a:r>
          </a:p>
          <a:p>
            <a:r>
              <a:rPr lang="en-US" dirty="0"/>
              <a:t>Angle = 0, 72, 144, 216, 288</a:t>
            </a:r>
          </a:p>
        </p:txBody>
      </p:sp>
    </p:spTree>
    <p:extLst>
      <p:ext uri="{BB962C8B-B14F-4D97-AF65-F5344CB8AC3E}">
        <p14:creationId xmlns:p14="http://schemas.microsoft.com/office/powerpoint/2010/main" val="2633853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82</Words>
  <Application>Microsoft Office PowerPoint</Application>
  <PresentationFormat>Widescreen</PresentationFormat>
  <Paragraphs>17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Sylfaen</vt:lpstr>
      <vt:lpstr>Office Theme</vt:lpstr>
      <vt:lpstr>Radiation Therapy Planning (PTMC 2025)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Therapy Planning (PTMC 2023)</dc:title>
  <dc:creator>Levan Kankadze</dc:creator>
  <cp:lastModifiedBy>Levan Kankadze</cp:lastModifiedBy>
  <cp:revision>10</cp:revision>
  <dcterms:created xsi:type="dcterms:W3CDTF">2023-03-24T14:57:35Z</dcterms:created>
  <dcterms:modified xsi:type="dcterms:W3CDTF">2025-04-05T19:37:00Z</dcterms:modified>
</cp:coreProperties>
</file>