
<file path=[Content_Types].xml><?xml version="1.0" encoding="utf-8"?>
<Types xmlns="http://schemas.openxmlformats.org/package/2006/content-types">
  <Default Extension="png" ContentType="image/png"/>
  <Default Extension="jfif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717" r:id="rId4"/>
  </p:sldMasterIdLst>
  <p:sldIdLst>
    <p:sldId id="348" r:id="rId5"/>
    <p:sldId id="350" r:id="rId6"/>
    <p:sldId id="333" r:id="rId7"/>
    <p:sldId id="265" r:id="rId8"/>
    <p:sldId id="351" r:id="rId9"/>
    <p:sldId id="352" r:id="rId10"/>
    <p:sldId id="353" r:id="rId11"/>
    <p:sldId id="355" r:id="rId12"/>
    <p:sldId id="354" r:id="rId13"/>
    <p:sldId id="356" r:id="rId14"/>
    <p:sldId id="357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828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92" autoAdjust="0"/>
    <p:restoredTop sz="94634" autoAdjust="0"/>
  </p:normalViewPr>
  <p:slideViewPr>
    <p:cSldViewPr snapToGrid="0">
      <p:cViewPr varScale="1">
        <p:scale>
          <a:sx n="115" d="100"/>
          <a:sy n="115" d="100"/>
        </p:scale>
        <p:origin x="138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>
              <a:lnSpc>
                <a:spcPct val="90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645152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1F5DC8C3-BA5F-4EED-BB9A-A14272BD82A1}"/>
              </a:ext>
            </a:extLst>
          </p:cNvPr>
          <p:cNvCxnSpPr/>
          <p:nvPr/>
        </p:nvCxnSpPr>
        <p:spPr>
          <a:xfrm>
            <a:off x="1207658" y="4474741"/>
            <a:ext cx="9875520" cy="0"/>
          </a:xfrm>
          <a:prstGeom prst="line">
            <a:avLst/>
          </a:prstGeom>
          <a:ln w="1270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25CCF1-92C0-4AF3-BFAF-492163191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84DA70-C731-4C70-880D-CCD4705E623C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1A78A9-3DFF-4937-A9F2-5D8CF495F3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FAEB271-5CC0-4759-BC6E-8BE53AB2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8EC5FC9-F7D0-0141-850B-7623CA81A77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8F839E6-7F1F-6E4D-B83C-F5DA99E98229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5EACA50E-A3A8-9D41-B30C-03B00FB2DEF0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A92073B-F20B-034A-BC3A-9B993F0DD0BA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4091F50-D240-B145-B0B1-DAEDDFDE34AD}"/>
              </a:ext>
            </a:extLst>
          </p:cNvPr>
          <p:cNvSpPr/>
          <p:nvPr userDrawn="1"/>
        </p:nvSpPr>
        <p:spPr>
          <a:xfrm>
            <a:off x="0" y="-1994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2700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Oval 12">
            <a:extLst>
              <a:ext uri="{FF2B5EF4-FFF2-40B4-BE49-F238E27FC236}">
                <a16:creationId xmlns:a16="http://schemas.microsoft.com/office/drawing/2014/main" id="{71DAD948-6707-714E-9E8F-26A36F4AE20E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5F81511-AC79-6748-869A-9982CD568B16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6F72D4E-9F4D-6341-9F9E-63E01AF59B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654414" y="265113"/>
            <a:ext cx="6089650" cy="6089650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DE50D6-574B-40AF-946F-D52A04ADE379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A2F758DC-4792-1D42-83A8-ED4E6CD5F7E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9" y="2322728"/>
            <a:ext cx="4144096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CB8633A-7C70-3C48-8FEE-69941AF2B466}"/>
              </a:ext>
            </a:extLst>
          </p:cNvPr>
          <p:cNvSpPr/>
          <p:nvPr userDrawn="1"/>
        </p:nvSpPr>
        <p:spPr>
          <a:xfrm>
            <a:off x="5535466" y="5600935"/>
            <a:ext cx="643415" cy="643415"/>
          </a:xfrm>
          <a:prstGeom prst="ellipse">
            <a:avLst/>
          </a:prstGeom>
          <a:noFill/>
          <a:ln w="38100">
            <a:solidFill>
              <a:schemeClr val="accent4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3B967D9-597D-E14A-AE80-4C3877655FB2}"/>
              </a:ext>
            </a:extLst>
          </p:cNvPr>
          <p:cNvSpPr/>
          <p:nvPr userDrawn="1"/>
        </p:nvSpPr>
        <p:spPr>
          <a:xfrm>
            <a:off x="5664569" y="541205"/>
            <a:ext cx="283407" cy="283407"/>
          </a:xfrm>
          <a:prstGeom prst="ellipse">
            <a:avLst/>
          </a:prstGeom>
          <a:solidFill>
            <a:schemeClr val="accent5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B7114435-8CC0-E744-B541-8EF28B774ECF}"/>
              </a:ext>
            </a:extLst>
          </p:cNvPr>
          <p:cNvSpPr/>
          <p:nvPr userDrawn="1"/>
        </p:nvSpPr>
        <p:spPr>
          <a:xfrm flipV="1">
            <a:off x="11885583" y="3453319"/>
            <a:ext cx="167338" cy="167338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BB844B6D-9772-1D4A-A22A-19F6A1250CD6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4834FA13-7139-8546-99A9-CF39B5EDFDF5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746C656-7A16-8445-80B5-88C23703E694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1E0A223A-22AD-6D40-9B6F-62F488036D58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1DB8FD84-D022-E842-9B56-88F0574EBD30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5" name="Oval 34">
              <a:extLst>
                <a:ext uri="{FF2B5EF4-FFF2-40B4-BE49-F238E27FC236}">
                  <a16:creationId xmlns:a16="http://schemas.microsoft.com/office/drawing/2014/main" id="{42F4DC0E-4CC4-374D-BE14-132577B95A70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A4E00522-1D16-F244-89FE-668EEBD08F2B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7" name="Title 1">
            <a:extLst>
              <a:ext uri="{FF2B5EF4-FFF2-40B4-BE49-F238E27FC236}">
                <a16:creationId xmlns:a16="http://schemas.microsoft.com/office/drawing/2014/main" id="{C4C5AC59-B537-D54C-9B5C-55B75E9117A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4144095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12538301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A2141DD-8D8D-FA43-BD4F-2CFC93C87782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71A62821-5E0F-DE41-B5C2-17A3A7277F4E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311AE14-D8F0-1D4C-9D8D-60383658279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1F2BE645-D4F2-304C-9AFA-473D8F888A85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93640330-30A6-6948-87A7-9DE6D41794F5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ADFB6548-D83C-1D4E-AE87-2E8F1D3D0FA7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D97C7400-7EDC-8845-AB5A-80FB8175C1E2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8" name="Title 1">
            <a:extLst>
              <a:ext uri="{FF2B5EF4-FFF2-40B4-BE49-F238E27FC236}">
                <a16:creationId xmlns:a16="http://schemas.microsoft.com/office/drawing/2014/main" id="{BC941C44-9B96-0040-8C71-D8364EB577C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E014993B-5057-2A4C-9CA0-383DC5504020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3B110E8-1FE2-BC47-A5AE-4C698B688B65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87DACF2F-5D4D-434D-8786-E4DF0385E6F6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FE816CC-CBCA-7946-B9E5-E9649EF369BE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8278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54D8B55-9EA8-4B81-8E84-9B93B0A275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E1D723-8F53-4F53-90B0-1982A396982E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62CA021-2578-47CB-822C-BDDFF7223B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4AAB51D-4141-4682-9375-DAFD5FB9DD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C950F4E3-11A9-2549-A00D-601AEF6E49A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097279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3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21B5A175-E633-E74F-AE3B-DF58F989F443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659186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6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Picture Placeholder 3">
            <a:extLst>
              <a:ext uri="{FF2B5EF4-FFF2-40B4-BE49-F238E27FC236}">
                <a16:creationId xmlns:a16="http://schemas.microsoft.com/office/drawing/2014/main" id="{261D2778-BA56-D247-9B2C-28D010C9D4E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1093" y="2160508"/>
            <a:ext cx="2919413" cy="2919413"/>
          </a:xfrm>
          <a:prstGeom prst="ellipse">
            <a:avLst/>
          </a:prstGeom>
          <a:solidFill>
            <a:srgbClr val="EDEFF7"/>
          </a:solidFill>
          <a:ln w="38100">
            <a:solidFill>
              <a:schemeClr val="accent1"/>
            </a:solidFill>
          </a:ln>
        </p:spPr>
        <p:txBody>
          <a:bodyPr anchor="ctr"/>
          <a:lstStyle>
            <a:lvl1pPr algn="ct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>
            <a:extLst>
              <a:ext uri="{FF2B5EF4-FFF2-40B4-BE49-F238E27FC236}">
                <a16:creationId xmlns:a16="http://schemas.microsoft.com/office/drawing/2014/main" id="{2DAF6EFF-134E-BA40-8B51-917FDE13C076}"/>
              </a:ext>
            </a:extLst>
          </p:cNvPr>
          <p:cNvSpPr>
            <a:spLocks noGrp="1"/>
          </p:cNvSpPr>
          <p:nvPr>
            <p:ph type="body" sz="half" idx="2" hasCustomPrompt="1"/>
          </p:nvPr>
        </p:nvSpPr>
        <p:spPr>
          <a:xfrm>
            <a:off x="1097279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4" name="Text Placeholder 3">
            <a:extLst>
              <a:ext uri="{FF2B5EF4-FFF2-40B4-BE49-F238E27FC236}">
                <a16:creationId xmlns:a16="http://schemas.microsoft.com/office/drawing/2014/main" id="{188BF917-678C-1249-95B9-7FD2AC7B2231}"/>
              </a:ext>
            </a:extLst>
          </p:cNvPr>
          <p:cNvSpPr>
            <a:spLocks noGrp="1"/>
          </p:cNvSpPr>
          <p:nvPr>
            <p:ph type="body" sz="half" idx="16" hasCustomPrompt="1"/>
          </p:nvPr>
        </p:nvSpPr>
        <p:spPr>
          <a:xfrm>
            <a:off x="4666773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sp>
        <p:nvSpPr>
          <p:cNvPr id="25" name="Text Placeholder 3">
            <a:extLst>
              <a:ext uri="{FF2B5EF4-FFF2-40B4-BE49-F238E27FC236}">
                <a16:creationId xmlns:a16="http://schemas.microsoft.com/office/drawing/2014/main" id="{BAFF17AE-3EA2-2D47-BCDD-E5587B127062}"/>
              </a:ext>
            </a:extLst>
          </p:cNvPr>
          <p:cNvSpPr>
            <a:spLocks noGrp="1"/>
          </p:cNvSpPr>
          <p:nvPr>
            <p:ph type="body" sz="half" idx="17" hasCustomPrompt="1"/>
          </p:nvPr>
        </p:nvSpPr>
        <p:spPr>
          <a:xfrm>
            <a:off x="8236267" y="5486968"/>
            <a:ext cx="2919413" cy="583534"/>
          </a:xfrm>
        </p:spPr>
        <p:txBody>
          <a:bodyPr lIns="91440" rIns="91440" anchor="ctr">
            <a:normAutofit/>
          </a:bodyPr>
          <a:lstStyle>
            <a:lvl1pPr marL="0" indent="0" algn="ctr">
              <a:buNone/>
              <a:defRPr sz="180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/>
              <a:t>Name Goes Here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F2D7EDB7-7C02-0245-8A1F-553F094A442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27" name="Oval 26">
              <a:extLst>
                <a:ext uri="{FF2B5EF4-FFF2-40B4-BE49-F238E27FC236}">
                  <a16:creationId xmlns:a16="http://schemas.microsoft.com/office/drawing/2014/main" id="{8CF5D165-4F6F-2447-8B9E-8B0D94808ED3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146C35C7-7133-4C43-BBF7-575440F7BAD3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D33DD7BE-C379-5C42-9FB0-EF72161049F4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743DFC41-C6DE-7942-9358-E23A1EE8759D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A2ABB593-7229-9548-8BCC-C947B1BF8D93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986D2413-D60D-484E-ACAB-31891AFDA133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4" name="Title 1">
            <a:extLst>
              <a:ext uri="{FF2B5EF4-FFF2-40B4-BE49-F238E27FC236}">
                <a16:creationId xmlns:a16="http://schemas.microsoft.com/office/drawing/2014/main" id="{86090E0F-345E-3D4B-8886-95D8A4A77CE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</p:spTree>
    <p:extLst>
      <p:ext uri="{BB962C8B-B14F-4D97-AF65-F5344CB8AC3E}">
        <p14:creationId xmlns:p14="http://schemas.microsoft.com/office/powerpoint/2010/main" val="32586829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7873" y="758952"/>
            <a:ext cx="7356255" cy="3566160"/>
          </a:xfrm>
          <a:prstGeom prst="rect">
            <a:avLst/>
          </a:prstGeom>
        </p:spPr>
        <p:txBody>
          <a:bodyPr anchor="b" anchorCtr="0">
            <a:normAutofit/>
          </a:bodyPr>
          <a:lstStyle>
            <a:lvl1pPr algn="ctr">
              <a:lnSpc>
                <a:spcPct val="90000"/>
              </a:lnSpc>
              <a:defRPr sz="8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17873" y="4663440"/>
            <a:ext cx="7356255" cy="1143000"/>
          </a:xfrm>
        </p:spPr>
        <p:txBody>
          <a:bodyPr lIns="91440" rIns="91440" anchor="t" anchorCtr="0">
            <a:normAutofit/>
          </a:bodyPr>
          <a:lstStyle>
            <a:lvl1pPr marL="0" indent="0" algn="ctr">
              <a:buNone/>
              <a:defRPr sz="2400" cap="all" spc="200" baseline="0">
                <a:solidFill>
                  <a:schemeClr val="tx1"/>
                </a:solidFill>
                <a:latin typeface="+mn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59DE2C1-4C52-40A3-8959-27B2C1BEBFF6}"/>
              </a:ext>
            </a:extLst>
          </p:cNvPr>
          <p:cNvCxnSpPr/>
          <p:nvPr/>
        </p:nvCxnSpPr>
        <p:spPr>
          <a:xfrm>
            <a:off x="1158240" y="4485132"/>
            <a:ext cx="9875520" cy="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AF2E137-EC28-48F8-9198-1F02539029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669AF7-7BEB-44E4-9852-375E34362B5B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89422CD-6F62-4DD6-89EF-07A60B42D2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69C6AFF8-42B4-4D05-969B-9F5FB33555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675A452-E352-BE40-9E44-7C0E90F4DBC5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2E00246-7C7C-8E48-B95E-02BE89F197F5}"/>
              </a:ext>
            </a:extLst>
          </p:cNvPr>
          <p:cNvSpPr/>
          <p:nvPr userDrawn="1"/>
        </p:nvSpPr>
        <p:spPr>
          <a:xfrm>
            <a:off x="10337662" y="4398630"/>
            <a:ext cx="1700492" cy="1700492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EBF1652A-A323-BC48-9A00-7ECF1C4E1DA4}"/>
              </a:ext>
            </a:extLst>
          </p:cNvPr>
          <p:cNvSpPr/>
          <p:nvPr userDrawn="1"/>
        </p:nvSpPr>
        <p:spPr>
          <a:xfrm>
            <a:off x="11634902" y="2565781"/>
            <a:ext cx="283407" cy="283407"/>
          </a:xfrm>
          <a:prstGeom prst="ellipse">
            <a:avLst/>
          </a:prstGeom>
          <a:solidFill>
            <a:schemeClr val="accent2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33BC29-8FD1-CB45-8FF6-0C7CC3CB423D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4C67EB1F-C984-B840-BD1F-FD174D01A3AF}"/>
              </a:ext>
            </a:extLst>
          </p:cNvPr>
          <p:cNvSpPr/>
          <p:nvPr userDrawn="1"/>
        </p:nvSpPr>
        <p:spPr>
          <a:xfrm>
            <a:off x="6135" y="0"/>
            <a:ext cx="1700492" cy="1700492"/>
          </a:xfrm>
          <a:prstGeom prst="ellipse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9D75F8B1-A294-E349-BD08-B06B2954212A}"/>
              </a:ext>
            </a:extLst>
          </p:cNvPr>
          <p:cNvGrpSpPr/>
          <p:nvPr userDrawn="1"/>
        </p:nvGrpSpPr>
        <p:grpSpPr>
          <a:xfrm>
            <a:off x="495300" y="0"/>
            <a:ext cx="11201400" cy="6880860"/>
            <a:chOff x="495300" y="0"/>
            <a:chExt cx="11201400" cy="6880860"/>
          </a:xfrm>
        </p:grpSpPr>
        <p:sp>
          <p:nvSpPr>
            <p:cNvPr id="33" name="Freeform 32">
              <a:extLst>
                <a:ext uri="{FF2B5EF4-FFF2-40B4-BE49-F238E27FC236}">
                  <a16:creationId xmlns:a16="http://schemas.microsoft.com/office/drawing/2014/main" id="{5942EFAD-842E-9C46-9853-C0F135D24007}"/>
                </a:ext>
              </a:extLst>
            </p:cNvPr>
            <p:cNvSpPr/>
            <p:nvPr userDrawn="1"/>
          </p:nvSpPr>
          <p:spPr>
            <a:xfrm>
              <a:off x="495300" y="0"/>
              <a:ext cx="1337265" cy="6880860"/>
            </a:xfrm>
            <a:custGeom>
              <a:avLst/>
              <a:gdLst>
                <a:gd name="connsiteX0" fmla="*/ 1173967 w 1337265"/>
                <a:gd name="connsiteY0" fmla="*/ 0 h 6880860"/>
                <a:gd name="connsiteX1" fmla="*/ 1319300 w 1337265"/>
                <a:gd name="connsiteY1" fmla="*/ 0 h 6880860"/>
                <a:gd name="connsiteX2" fmla="*/ 1204253 w 1337265"/>
                <a:gd name="connsiteY2" fmla="*/ 146399 h 6880860"/>
                <a:gd name="connsiteX3" fmla="*/ 114300 w 1337265"/>
                <a:gd name="connsiteY3" fmla="*/ 3429000 h 6880860"/>
                <a:gd name="connsiteX4" fmla="*/ 1204253 w 1337265"/>
                <a:gd name="connsiteY4" fmla="*/ 6711601 h 6880860"/>
                <a:gd name="connsiteX5" fmla="*/ 1337265 w 1337265"/>
                <a:gd name="connsiteY5" fmla="*/ 6880860 h 6880860"/>
                <a:gd name="connsiteX6" fmla="*/ 1191931 w 1337265"/>
                <a:gd name="connsiteY6" fmla="*/ 6880860 h 6880860"/>
                <a:gd name="connsiteX7" fmla="*/ 1112661 w 1337265"/>
                <a:gd name="connsiteY7" fmla="*/ 6779988 h 6880860"/>
                <a:gd name="connsiteX8" fmla="*/ 0 w 1337265"/>
                <a:gd name="connsiteY8" fmla="*/ 3429000 h 6880860"/>
                <a:gd name="connsiteX9" fmla="*/ 1112661 w 1337265"/>
                <a:gd name="connsiteY9" fmla="*/ 78012 h 6880860"/>
                <a:gd name="connsiteX10" fmla="*/ 1173967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173967" y="0"/>
                  </a:moveTo>
                  <a:lnTo>
                    <a:pt x="1319300" y="0"/>
                  </a:lnTo>
                  <a:lnTo>
                    <a:pt x="1204253" y="146399"/>
                  </a:lnTo>
                  <a:cubicBezTo>
                    <a:pt x="519693" y="1061765"/>
                    <a:pt x="114300" y="2198040"/>
                    <a:pt x="114300" y="3429000"/>
                  </a:cubicBezTo>
                  <a:cubicBezTo>
                    <a:pt x="114300" y="4659960"/>
                    <a:pt x="519693" y="5796235"/>
                    <a:pt x="1204253" y="6711601"/>
                  </a:cubicBezTo>
                  <a:lnTo>
                    <a:pt x="1337265" y="6880860"/>
                  </a:lnTo>
                  <a:lnTo>
                    <a:pt x="1191931" y="6880860"/>
                  </a:lnTo>
                  <a:lnTo>
                    <a:pt x="1112661" y="6779988"/>
                  </a:lnTo>
                  <a:cubicBezTo>
                    <a:pt x="413839" y="5845552"/>
                    <a:pt x="0" y="4685605"/>
                    <a:pt x="0" y="3429000"/>
                  </a:cubicBezTo>
                  <a:cubicBezTo>
                    <a:pt x="0" y="2172395"/>
                    <a:pt x="413839" y="1012448"/>
                    <a:pt x="1112661" y="78012"/>
                  </a:cubicBezTo>
                  <a:lnTo>
                    <a:pt x="1173967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2" name="Freeform 31">
              <a:extLst>
                <a:ext uri="{FF2B5EF4-FFF2-40B4-BE49-F238E27FC236}">
                  <a16:creationId xmlns:a16="http://schemas.microsoft.com/office/drawing/2014/main" id="{BE0B7AF7-52C0-EB45-93DE-79DFF44F5AAE}"/>
                </a:ext>
              </a:extLst>
            </p:cNvPr>
            <p:cNvSpPr/>
            <p:nvPr userDrawn="1"/>
          </p:nvSpPr>
          <p:spPr>
            <a:xfrm>
              <a:off x="10359435" y="0"/>
              <a:ext cx="1337265" cy="6880860"/>
            </a:xfrm>
            <a:custGeom>
              <a:avLst/>
              <a:gdLst>
                <a:gd name="connsiteX0" fmla="*/ 17965 w 1337265"/>
                <a:gd name="connsiteY0" fmla="*/ 0 h 6880860"/>
                <a:gd name="connsiteX1" fmla="*/ 163299 w 1337265"/>
                <a:gd name="connsiteY1" fmla="*/ 0 h 6880860"/>
                <a:gd name="connsiteX2" fmla="*/ 224604 w 1337265"/>
                <a:gd name="connsiteY2" fmla="*/ 78012 h 6880860"/>
                <a:gd name="connsiteX3" fmla="*/ 1337265 w 1337265"/>
                <a:gd name="connsiteY3" fmla="*/ 3429000 h 6880860"/>
                <a:gd name="connsiteX4" fmla="*/ 224604 w 1337265"/>
                <a:gd name="connsiteY4" fmla="*/ 6779988 h 6880860"/>
                <a:gd name="connsiteX5" fmla="*/ 145334 w 1337265"/>
                <a:gd name="connsiteY5" fmla="*/ 6880860 h 6880860"/>
                <a:gd name="connsiteX6" fmla="*/ 0 w 1337265"/>
                <a:gd name="connsiteY6" fmla="*/ 6880860 h 6880860"/>
                <a:gd name="connsiteX7" fmla="*/ 133012 w 1337265"/>
                <a:gd name="connsiteY7" fmla="*/ 6711601 h 6880860"/>
                <a:gd name="connsiteX8" fmla="*/ 1222965 w 1337265"/>
                <a:gd name="connsiteY8" fmla="*/ 3429000 h 6880860"/>
                <a:gd name="connsiteX9" fmla="*/ 133012 w 1337265"/>
                <a:gd name="connsiteY9" fmla="*/ 146399 h 6880860"/>
                <a:gd name="connsiteX10" fmla="*/ 17965 w 1337265"/>
                <a:gd name="connsiteY10" fmla="*/ 0 h 6880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337265" h="6880860">
                  <a:moveTo>
                    <a:pt x="17965" y="0"/>
                  </a:moveTo>
                  <a:lnTo>
                    <a:pt x="163299" y="0"/>
                  </a:lnTo>
                  <a:lnTo>
                    <a:pt x="224604" y="78012"/>
                  </a:lnTo>
                  <a:cubicBezTo>
                    <a:pt x="923426" y="1012448"/>
                    <a:pt x="1337265" y="2172395"/>
                    <a:pt x="1337265" y="3429000"/>
                  </a:cubicBezTo>
                  <a:cubicBezTo>
                    <a:pt x="1337265" y="4685605"/>
                    <a:pt x="923426" y="5845552"/>
                    <a:pt x="224604" y="6779988"/>
                  </a:cubicBezTo>
                  <a:lnTo>
                    <a:pt x="145334" y="6880860"/>
                  </a:lnTo>
                  <a:lnTo>
                    <a:pt x="0" y="6880860"/>
                  </a:lnTo>
                  <a:lnTo>
                    <a:pt x="133012" y="6711601"/>
                  </a:lnTo>
                  <a:cubicBezTo>
                    <a:pt x="817572" y="5796235"/>
                    <a:pt x="1222965" y="4659960"/>
                    <a:pt x="1222965" y="3429000"/>
                  </a:cubicBezTo>
                  <a:cubicBezTo>
                    <a:pt x="1222965" y="2198040"/>
                    <a:pt x="817572" y="1061765"/>
                    <a:pt x="133012" y="146399"/>
                  </a:cubicBezTo>
                  <a:lnTo>
                    <a:pt x="17965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5969842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80" y="2120900"/>
            <a:ext cx="4639736" cy="374819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15944" y="2120900"/>
            <a:ext cx="4639736" cy="374819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782D47D-B0DC-4C40-BCC6-BBBA32584A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AAC38D-0552-4C82-B593-E6124DFADBE2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4690D34E-7EBD-44B2-83CA-4C126A18D7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2AC511A1-9BBD-42DE-92FB-2AF44F8E97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D06E6D77-4CA3-764C-99E1-7D2CFE6B929E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1D155117-8A2A-414B-9598-C2919DF747DC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3838F88-99DE-9246-A83B-9C7DB6AE99EF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031FBA2-FD0D-7346-8941-4861923E15CF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022D5D5E-3339-5D47-9E1C-8897082672DB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13BE7267-458F-A141-8480-10E9FB55367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A71A438B-57BE-F445-AFBB-BBB2270E9BB4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040C74AA-3663-2A49-AA62-C9207F22BF3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E70AAE0-F405-8C4D-B2F2-BC73ABD2560F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FC72AC8A-19AA-5641-88DA-414732A1A643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0FF4153-FE4A-204C-B4B4-F331F8058F73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C0910027-B57E-5C4C-B196-C2CF16EB6B83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97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958274"/>
            <a:ext cx="4639736" cy="291082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15944" y="2057400"/>
            <a:ext cx="4639736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15944" y="2958273"/>
            <a:ext cx="4639736" cy="291082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F8A515-AA94-45D1-9223-5C2272618D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DF0F1C-5577-4ACB-BB62-DF8F3C494C7E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D052F5BC-98E0-4D60-AD67-9547738B7D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A38552DC-952E-41EA-AAAF-C2187523C0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D896C11-7092-DD43-9676-23A81081B759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D39FB8D4-533A-0C44-89B5-487470B0B82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C642B0AB-C322-C14B-B2A1-E9F144473219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47ABE4C7-7926-3949-9205-07E33FB2D2CE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E1B43F26-6C7C-4D43-9D1C-A0F792F54874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C53D175F-F9D4-DD4E-81B9-495A2E867249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852D03A0-BBCF-2042-832A-8082F1377835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20" name="Title 1">
            <a:extLst>
              <a:ext uri="{FF2B5EF4-FFF2-40B4-BE49-F238E27FC236}">
                <a16:creationId xmlns:a16="http://schemas.microsoft.com/office/drawing/2014/main" id="{E2831508-70C2-2F43-998D-55CE4837BA4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5232ACE3-4E65-6243-9416-19BFA39FD92C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6A372105-F1CB-9149-A4B9-C151B3CCB9B4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CAE2DDF3-5C18-5644-8994-8CD902656DE8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0383F4E3-E6C1-BB40-90E6-290C140F9A07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5941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10058400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7B23D2B0-E152-D14D-8154-8DD47BD10DF3}"/>
              </a:ext>
            </a:extLst>
          </p:cNvPr>
          <p:cNvSpPr/>
          <p:nvPr userDrawn="1"/>
        </p:nvSpPr>
        <p:spPr>
          <a:xfrm>
            <a:off x="10429390" y="360726"/>
            <a:ext cx="1035859" cy="1035859"/>
          </a:xfrm>
          <a:prstGeom prst="ellipse">
            <a:avLst/>
          </a:prstGeom>
          <a:noFill/>
          <a:ln w="381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8A3BEDF6-5ABA-3B42-99BB-4438813B1A4B}"/>
              </a:ext>
            </a:extLst>
          </p:cNvPr>
          <p:cNvSpPr/>
          <p:nvPr userDrawn="1"/>
        </p:nvSpPr>
        <p:spPr>
          <a:xfrm>
            <a:off x="458087" y="5430446"/>
            <a:ext cx="99011" cy="99011"/>
          </a:xfrm>
          <a:prstGeom prst="ellipse">
            <a:avLst/>
          </a:prstGeom>
          <a:solidFill>
            <a:schemeClr val="accent4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A9CF8BE7-F2AC-AB4C-900F-F64D55111EFC}"/>
              </a:ext>
            </a:extLst>
          </p:cNvPr>
          <p:cNvSpPr/>
          <p:nvPr userDrawn="1"/>
        </p:nvSpPr>
        <p:spPr>
          <a:xfrm>
            <a:off x="5664570" y="125360"/>
            <a:ext cx="176394" cy="176394"/>
          </a:xfrm>
          <a:prstGeom prst="ellipse">
            <a:avLst/>
          </a:prstGeom>
          <a:solidFill>
            <a:schemeClr val="accent6"/>
          </a:solidFill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5EF4254B-D281-684E-BD0B-63AEC0AC197C}"/>
              </a:ext>
            </a:extLst>
          </p:cNvPr>
          <p:cNvSpPr/>
          <p:nvPr userDrawn="1"/>
        </p:nvSpPr>
        <p:spPr>
          <a:xfrm>
            <a:off x="11383587" y="6035040"/>
            <a:ext cx="776923" cy="776923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00130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7392073F-158F-44A3-8913-917AFFC1BC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75B394-D9F9-4F0C-B15D-605F45CB9E9F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EED72207-24CA-42B7-A975-2F8E41CBA9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D01080F2-251A-4B88-9A62-16F46D724F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2C09A16-A6B6-E04E-A40A-F482C0A95C0A}"/>
              </a:ext>
            </a:extLst>
          </p:cNvPr>
          <p:cNvGrpSpPr/>
          <p:nvPr userDrawn="1"/>
        </p:nvGrpSpPr>
        <p:grpSpPr>
          <a:xfrm rot="5400000">
            <a:off x="-21619" y="1088453"/>
            <a:ext cx="910099" cy="99010"/>
            <a:chOff x="622418" y="280927"/>
            <a:chExt cx="2335705" cy="254101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6B2DF34-338D-4F43-B8F7-D7A00348B68B}"/>
                </a:ext>
              </a:extLst>
            </p:cNvPr>
            <p:cNvSpPr/>
            <p:nvPr userDrawn="1"/>
          </p:nvSpPr>
          <p:spPr>
            <a:xfrm>
              <a:off x="1038739" y="280927"/>
              <a:ext cx="254101" cy="254101"/>
            </a:xfrm>
            <a:prstGeom prst="ellipse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33778C21-4171-774D-A73F-77BEBF2E4C18}"/>
                </a:ext>
              </a:extLst>
            </p:cNvPr>
            <p:cNvSpPr/>
            <p:nvPr userDrawn="1"/>
          </p:nvSpPr>
          <p:spPr>
            <a:xfrm>
              <a:off x="1455060" y="280927"/>
              <a:ext cx="254101" cy="254101"/>
            </a:xfrm>
            <a:prstGeom prst="ellipse">
              <a:avLst/>
            </a:prstGeom>
            <a:solidFill>
              <a:schemeClr val="accent3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CC25D2EF-AE01-A247-8BC3-8F35F863C0A6}"/>
                </a:ext>
              </a:extLst>
            </p:cNvPr>
            <p:cNvSpPr/>
            <p:nvPr userDrawn="1"/>
          </p:nvSpPr>
          <p:spPr>
            <a:xfrm>
              <a:off x="1871381" y="280927"/>
              <a:ext cx="254101" cy="254101"/>
            </a:xfrm>
            <a:prstGeom prst="ellipse">
              <a:avLst/>
            </a:prstGeom>
            <a:solidFill>
              <a:schemeClr val="accent4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5F860801-109B-EB4F-96A8-35D76B759583}"/>
                </a:ext>
              </a:extLst>
            </p:cNvPr>
            <p:cNvSpPr/>
            <p:nvPr userDrawn="1"/>
          </p:nvSpPr>
          <p:spPr>
            <a:xfrm>
              <a:off x="2287702" y="280927"/>
              <a:ext cx="254101" cy="254101"/>
            </a:xfrm>
            <a:prstGeom prst="ellipse">
              <a:avLst/>
            </a:prstGeom>
            <a:solidFill>
              <a:schemeClr val="accent5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97337F70-9199-7242-BD8B-8F96606A18A1}"/>
                </a:ext>
              </a:extLst>
            </p:cNvPr>
            <p:cNvSpPr/>
            <p:nvPr userDrawn="1"/>
          </p:nvSpPr>
          <p:spPr>
            <a:xfrm>
              <a:off x="2704022" y="280927"/>
              <a:ext cx="254101" cy="254101"/>
            </a:xfrm>
            <a:prstGeom prst="ellipse">
              <a:avLst/>
            </a:prstGeom>
            <a:solidFill>
              <a:schemeClr val="accent6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DF9320B7-AD58-7649-BC95-614ED90F4E69}"/>
                </a:ext>
              </a:extLst>
            </p:cNvPr>
            <p:cNvSpPr/>
            <p:nvPr userDrawn="1"/>
          </p:nvSpPr>
          <p:spPr>
            <a:xfrm>
              <a:off x="622418" y="280927"/>
              <a:ext cx="254101" cy="254101"/>
            </a:xfrm>
            <a:prstGeom prst="ellipse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6" name="Title 1">
            <a:extLst>
              <a:ext uri="{FF2B5EF4-FFF2-40B4-BE49-F238E27FC236}">
                <a16:creationId xmlns:a16="http://schemas.microsoft.com/office/drawing/2014/main" id="{0C0DE796-998A-F84E-9B56-1958C6777C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097280" y="421817"/>
            <a:ext cx="5751389" cy="1369074"/>
          </a:xfrm>
          <a:prstGeom prst="rect">
            <a:avLst/>
          </a:prstGeom>
        </p:spPr>
        <p:txBody>
          <a:bodyPr lIns="0" rIns="0" anchor="ctr">
            <a:normAutofit/>
          </a:bodyPr>
          <a:lstStyle>
            <a:lvl1pPr>
              <a:defRPr sz="4000" cap="all" baseline="0"/>
            </a:lvl1pPr>
          </a:lstStyle>
          <a:p>
            <a:r>
              <a:rPr lang="en-US" dirty="0"/>
              <a:t>Title Goes Here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4D173E-9054-4C40-98EA-A6EAC4D8511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7921641" y="0"/>
            <a:ext cx="4270360" cy="6858001"/>
          </a:xfrm>
          <a:custGeom>
            <a:avLst/>
            <a:gdLst>
              <a:gd name="connsiteX0" fmla="*/ 1904091 w 4305219"/>
              <a:gd name="connsiteY0" fmla="*/ 0 h 6913983"/>
              <a:gd name="connsiteX1" fmla="*/ 4305219 w 4305219"/>
              <a:gd name="connsiteY1" fmla="*/ 0 h 6913983"/>
              <a:gd name="connsiteX2" fmla="*/ 4305219 w 4305219"/>
              <a:gd name="connsiteY2" fmla="*/ 6913983 h 6913983"/>
              <a:gd name="connsiteX3" fmla="*/ 1818156 w 4305219"/>
              <a:gd name="connsiteY3" fmla="*/ 6913983 h 6913983"/>
              <a:gd name="connsiteX4" fmla="*/ 1507580 w 4305219"/>
              <a:gd name="connsiteY4" fmla="*/ 6681739 h 6913983"/>
              <a:gd name="connsiteX5" fmla="*/ 0 w 4305219"/>
              <a:gd name="connsiteY5" fmla="*/ 3484983 h 6913983"/>
              <a:gd name="connsiteX6" fmla="*/ 1826504 w 4305219"/>
              <a:gd name="connsiteY6" fmla="*/ 49741 h 6913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05219" h="6913983">
                <a:moveTo>
                  <a:pt x="1904091" y="0"/>
                </a:moveTo>
                <a:lnTo>
                  <a:pt x="4305219" y="0"/>
                </a:lnTo>
                <a:lnTo>
                  <a:pt x="4305219" y="6913983"/>
                </a:lnTo>
                <a:lnTo>
                  <a:pt x="1818156" y="6913983"/>
                </a:lnTo>
                <a:lnTo>
                  <a:pt x="1507580" y="6681739"/>
                </a:lnTo>
                <a:cubicBezTo>
                  <a:pt x="586863" y="5921896"/>
                  <a:pt x="0" y="4771974"/>
                  <a:pt x="0" y="3484983"/>
                </a:cubicBezTo>
                <a:cubicBezTo>
                  <a:pt x="0" y="2054993"/>
                  <a:pt x="724522" y="794225"/>
                  <a:pt x="1826504" y="49741"/>
                </a:cubicBez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89000"/>
                </a:schemeClr>
              </a:gs>
              <a:gs pos="23000">
                <a:schemeClr val="accent6">
                  <a:lumMod val="89000"/>
                </a:schemeClr>
              </a:gs>
              <a:gs pos="69000">
                <a:schemeClr val="accent6">
                  <a:lumMod val="75000"/>
                </a:schemeClr>
              </a:gs>
              <a:gs pos="97000">
                <a:schemeClr val="accent6">
                  <a:lumMod val="7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noAutofit/>
          </a:bodyPr>
          <a:lstStyle/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18" name="Content Placeholder 2">
            <a:extLst>
              <a:ext uri="{FF2B5EF4-FFF2-40B4-BE49-F238E27FC236}">
                <a16:creationId xmlns:a16="http://schemas.microsoft.com/office/drawing/2014/main" id="{881322FE-E286-E344-B332-CF37E6CAD2D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097278" y="2322728"/>
            <a:ext cx="5751389" cy="4032225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99856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4E9223F-721F-47BF-9FD5-0F8D12FF0D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667345-2558-425A-8533-9BFDBCE15005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5915714-6BBA-4593-8591-4E26F7D58D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E06F857-D2E1-44DD-ABDD-EBB739645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05073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108201"/>
            <a:ext cx="10058400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18426" y="6446838"/>
            <a:ext cx="2584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rgbClr val="FFFFFF"/>
                </a:solidFill>
              </a:defRPr>
            </a:lvl1pPr>
          </a:lstStyle>
          <a:p>
            <a:fld id="{62D6E202-B606-4609-B914-27C9371A1F6D}" type="datetime1">
              <a:rPr lang="en-US" smtClean="0"/>
              <a:t>1/12/2021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97279" y="6446838"/>
            <a:ext cx="681826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93582" y="6446838"/>
            <a:ext cx="78001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rgbClr val="FFFFFF"/>
                </a:solidFill>
              </a:defRPr>
            </a:lvl1pPr>
          </a:lstStyle>
          <a:p>
            <a:fld id="{3A98EE3D-8CD1-4C3F-BD1C-C98C9596463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0285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22" r:id="rId3"/>
    <p:sldLayoutId id="2147483708" r:id="rId4"/>
    <p:sldLayoutId id="2147483709" r:id="rId5"/>
    <p:sldLayoutId id="2147483716" r:id="rId6"/>
    <p:sldLayoutId id="2147483710" r:id="rId7"/>
    <p:sldLayoutId id="2147483724" r:id="rId8"/>
    <p:sldLayoutId id="2147483711" r:id="rId9"/>
    <p:sldLayoutId id="2147483718" r:id="rId10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10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100000"/>
        </a:lnSpc>
        <a:spcBef>
          <a:spcPts val="200"/>
        </a:spcBef>
        <a:spcAft>
          <a:spcPts val="400"/>
        </a:spcAft>
        <a:buClrTx/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fif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F50278-9A9A-0F4E-BDCF-6351BE17325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bs-Latn-BA" dirty="0" err="1" smtClean="0"/>
              <a:t>Particle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masterclass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17F481B-9C2C-084A-8DF1-0582D2DA4B0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97280" y="4645151"/>
            <a:ext cx="9310254" cy="2046593"/>
          </a:xfrm>
        </p:spPr>
        <p:txBody>
          <a:bodyPr>
            <a:normAutofit/>
          </a:bodyPr>
          <a:lstStyle/>
          <a:p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planing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*Here* </a:t>
            </a:r>
            <a:r>
              <a:rPr lang="bs-Latn-BA" sz="1500" dirty="0" smtClean="0"/>
              <a:t>(here </a:t>
            </a:r>
            <a:r>
              <a:rPr lang="bs-Latn-BA" sz="1500" dirty="0" err="1" smtClean="0"/>
              <a:t>type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the</a:t>
            </a:r>
            <a:r>
              <a:rPr lang="bs-Latn-BA" sz="1500" dirty="0" smtClean="0"/>
              <a:t> organ </a:t>
            </a:r>
            <a:r>
              <a:rPr lang="bs-Latn-BA" sz="1500" dirty="0" err="1" smtClean="0"/>
              <a:t>eg</a:t>
            </a:r>
            <a:r>
              <a:rPr lang="bs-Latn-BA" sz="1500" dirty="0" smtClean="0"/>
              <a:t>. </a:t>
            </a:r>
            <a:r>
              <a:rPr lang="bs-Latn-BA" sz="1500" dirty="0" err="1" smtClean="0"/>
              <a:t>Head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and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neck</a:t>
            </a:r>
            <a:r>
              <a:rPr lang="bs-Latn-BA" sz="1500" dirty="0" smtClean="0"/>
              <a:t>, </a:t>
            </a:r>
            <a:r>
              <a:rPr lang="bs-Latn-BA" sz="1500" dirty="0" err="1" smtClean="0"/>
              <a:t>liver</a:t>
            </a:r>
            <a:r>
              <a:rPr lang="bs-Latn-BA" sz="1500" dirty="0" smtClean="0"/>
              <a:t>, prostate)</a:t>
            </a:r>
          </a:p>
          <a:p>
            <a:r>
              <a:rPr lang="bs-Latn-BA" dirty="0" smtClean="0"/>
              <a:t>*here* </a:t>
            </a:r>
            <a:r>
              <a:rPr lang="bs-Latn-BA" sz="1500" dirty="0" smtClean="0"/>
              <a:t>(here </a:t>
            </a:r>
            <a:r>
              <a:rPr lang="bs-Latn-BA" sz="1500" dirty="0" err="1" smtClean="0"/>
              <a:t>type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which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institution</a:t>
            </a:r>
            <a:r>
              <a:rPr lang="bs-Latn-BA" sz="1500" dirty="0" smtClean="0"/>
              <a:t>)</a:t>
            </a:r>
          </a:p>
          <a:p>
            <a:r>
              <a:rPr lang="bs-Latn-BA" dirty="0" smtClean="0"/>
              <a:t>*here* </a:t>
            </a:r>
            <a:r>
              <a:rPr lang="bs-Latn-BA" sz="1500" dirty="0" smtClean="0"/>
              <a:t>(here </a:t>
            </a:r>
            <a:r>
              <a:rPr lang="bs-Latn-BA" sz="1500" dirty="0" err="1" smtClean="0"/>
              <a:t>type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your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name</a:t>
            </a:r>
            <a:r>
              <a:rPr lang="bs-Latn-BA" sz="1500" dirty="0" smtClean="0"/>
              <a:t>)</a:t>
            </a:r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79497D95-D925-3641-A715-DB7630E983B0}"/>
              </a:ext>
            </a:extLst>
          </p:cNvPr>
          <p:cNvSpPr txBox="1">
            <a:spLocks/>
          </p:cNvSpPr>
          <p:nvPr/>
        </p:nvSpPr>
        <p:spPr>
          <a:xfrm>
            <a:off x="91440" y="438912"/>
            <a:ext cx="1679171" cy="12552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Clr>
                <a:schemeClr val="tx1">
                  <a:lumMod val="75000"/>
                  <a:lumOff val="25000"/>
                </a:schemeClr>
              </a:buClr>
            </a:pPr>
            <a:r>
              <a:rPr lang="bs-Latn-BA" sz="1400" dirty="0" smtClean="0"/>
              <a:t>Here – logo </a:t>
            </a:r>
            <a:r>
              <a:rPr lang="bs-Latn-BA" sz="1400" dirty="0" err="1" smtClean="0"/>
              <a:t>of</a:t>
            </a:r>
            <a:r>
              <a:rPr lang="bs-Latn-BA" sz="1400" dirty="0" smtClean="0"/>
              <a:t> </a:t>
            </a:r>
            <a:r>
              <a:rPr lang="bs-Latn-BA" sz="1400" dirty="0" err="1" smtClean="0"/>
              <a:t>university</a:t>
            </a:r>
            <a:endParaRPr lang="en-US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98727" y="548034"/>
            <a:ext cx="710530" cy="68225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23084" y="4904249"/>
            <a:ext cx="1413992" cy="698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6934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bs-Latn-BA" dirty="0" err="1" smtClean="0"/>
              <a:t>Write</a:t>
            </a:r>
            <a:r>
              <a:rPr lang="bs-Latn-BA" dirty="0" smtClean="0"/>
              <a:t> a </a:t>
            </a:r>
            <a:r>
              <a:rPr lang="bs-Latn-BA" dirty="0" err="1" smtClean="0"/>
              <a:t>conclusion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given</a:t>
            </a:r>
            <a:r>
              <a:rPr lang="bs-Latn-BA" dirty="0" smtClean="0"/>
              <a:t> organ on </a:t>
            </a:r>
            <a:r>
              <a:rPr lang="bs-Latn-BA" dirty="0" err="1" smtClean="0"/>
              <a:t>comparing</a:t>
            </a:r>
            <a:r>
              <a:rPr lang="bs-Latn-BA" dirty="0" smtClean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with</a:t>
            </a:r>
            <a:r>
              <a:rPr lang="bs-Latn-BA" dirty="0"/>
              <a:t> </a:t>
            </a:r>
            <a:r>
              <a:rPr lang="bs-Latn-BA" dirty="0" smtClean="0"/>
              <a:t>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then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comparison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proton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endParaRPr lang="bs-Latn-BA" dirty="0" smtClean="0"/>
          </a:p>
          <a:p>
            <a:r>
              <a:rPr lang="bs-Latn-BA" dirty="0" err="1" smtClean="0"/>
              <a:t>If</a:t>
            </a:r>
            <a:r>
              <a:rPr lang="bs-Latn-BA" dirty="0" smtClean="0"/>
              <a:t> </a:t>
            </a:r>
            <a:r>
              <a:rPr lang="bs-Latn-BA" dirty="0" err="1" smtClean="0"/>
              <a:t>needed</a:t>
            </a:r>
            <a:r>
              <a:rPr lang="bs-Latn-BA" dirty="0" smtClean="0"/>
              <a:t> </a:t>
            </a:r>
            <a:r>
              <a:rPr lang="bs-Latn-BA" dirty="0" err="1" smtClean="0"/>
              <a:t>add</a:t>
            </a:r>
            <a:r>
              <a:rPr lang="bs-Latn-BA" dirty="0" smtClean="0"/>
              <a:t> more </a:t>
            </a:r>
            <a:r>
              <a:rPr lang="bs-Latn-BA" dirty="0" err="1" smtClean="0"/>
              <a:t>slides</a:t>
            </a:r>
            <a:endParaRPr lang="bs-Latn-BA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conclusion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50658331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417873" y="1645920"/>
            <a:ext cx="7356255" cy="3566160"/>
          </a:xfrm>
        </p:spPr>
        <p:txBody>
          <a:bodyPr/>
          <a:lstStyle/>
          <a:p>
            <a:r>
              <a:rPr lang="bs-Latn-BA" dirty="0" err="1" smtClean="0"/>
              <a:t>Thank</a:t>
            </a:r>
            <a:r>
              <a:rPr lang="bs-Latn-BA" dirty="0" smtClean="0"/>
              <a:t> </a:t>
            </a:r>
            <a:r>
              <a:rPr lang="bs-Latn-BA" dirty="0" err="1" smtClean="0"/>
              <a:t>you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your</a:t>
            </a:r>
            <a:r>
              <a:rPr lang="bs-Latn-BA" dirty="0" smtClean="0"/>
              <a:t> </a:t>
            </a:r>
            <a:r>
              <a:rPr lang="bs-Latn-BA" dirty="0" err="1" smtClean="0"/>
              <a:t>attentin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762519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ABSTRACT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C PHANTOM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*HERE* (HERE TYPE THE ORGAN THAT YOU ARE ASSIGNED TO DO)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COMPARISON FOR PHOTON AND PROTON THERAPY FOR *HERE* </a:t>
            </a:r>
            <a:r>
              <a:rPr lang="bs-Latn-BA" sz="1000" dirty="0" smtClean="0"/>
              <a:t>(TYPE THE ORGAN)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COMPARISON FOR PROTON AND CARBON ION THERAPY FOR *HERE* </a:t>
            </a:r>
            <a:r>
              <a:rPr lang="bs-Latn-BA" sz="1000" dirty="0" smtClean="0"/>
              <a:t>(TYPE THE ORGAN)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bs-Latn-BA" dirty="0" smtClean="0"/>
              <a:t>CONCLUSION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Table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content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6257735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09B206E8-59BD-1B4C-8912-9A0443F96A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>
                <a:sym typeface="Bodoni SvtyTwo ITC TT-Book"/>
              </a:rPr>
              <a:t>abstract</a:t>
            </a:r>
            <a:endParaRPr lang="en-US" dirty="0">
              <a:sym typeface="Bodoni SvtyTwo ITC TT-Book"/>
            </a:endParaRPr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48" b="3648"/>
          <a:stretch>
            <a:fillRect/>
          </a:stretch>
        </p:blipFill>
        <p:spPr>
          <a:xfrm>
            <a:off x="6776633" y="1595150"/>
            <a:ext cx="3226232" cy="3226232"/>
          </a:xfrm>
        </p:spPr>
      </p:pic>
      <p:sp>
        <p:nvSpPr>
          <p:cNvPr id="6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1097280" y="1790891"/>
            <a:ext cx="4144096" cy="4563872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Here </a:t>
            </a:r>
            <a:r>
              <a:rPr lang="bs-Latn-BA" dirty="0" err="1" smtClean="0"/>
              <a:t>write</a:t>
            </a:r>
            <a:r>
              <a:rPr lang="bs-Latn-BA" dirty="0" smtClean="0"/>
              <a:t> a </a:t>
            </a:r>
            <a:r>
              <a:rPr lang="bs-Latn-BA" dirty="0" err="1" smtClean="0"/>
              <a:t>brief</a:t>
            </a:r>
            <a:r>
              <a:rPr lang="bs-Latn-BA" dirty="0" smtClean="0"/>
              <a:t> </a:t>
            </a:r>
            <a:r>
              <a:rPr lang="bs-Latn-BA" dirty="0" err="1" smtClean="0"/>
              <a:t>description</a:t>
            </a:r>
            <a:r>
              <a:rPr lang="bs-Latn-BA" dirty="0" smtClean="0"/>
              <a:t> on </a:t>
            </a:r>
            <a:r>
              <a:rPr lang="bs-Latn-BA" dirty="0" err="1" smtClean="0"/>
              <a:t>what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you</a:t>
            </a:r>
            <a:r>
              <a:rPr lang="bs-Latn-BA" dirty="0" smtClean="0"/>
              <a:t> done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what</a:t>
            </a:r>
            <a:r>
              <a:rPr lang="bs-Latn-BA" dirty="0" smtClean="0"/>
              <a:t> </a:t>
            </a:r>
            <a:r>
              <a:rPr lang="bs-Latn-BA" dirty="0" err="1" smtClean="0"/>
              <a:t>steps</a:t>
            </a:r>
            <a:r>
              <a:rPr lang="bs-Latn-BA" dirty="0" smtClean="0"/>
              <a:t> </a:t>
            </a:r>
            <a:r>
              <a:rPr lang="bs-Latn-BA" dirty="0" err="1" smtClean="0"/>
              <a:t>you</a:t>
            </a:r>
            <a:r>
              <a:rPr lang="bs-Latn-BA" dirty="0" smtClean="0"/>
              <a:t> </a:t>
            </a:r>
            <a:r>
              <a:rPr lang="bs-Latn-BA" dirty="0" err="1" smtClean="0"/>
              <a:t>have</a:t>
            </a:r>
            <a:r>
              <a:rPr lang="bs-Latn-BA" dirty="0" smtClean="0"/>
              <a:t> </a:t>
            </a:r>
            <a:r>
              <a:rPr lang="bs-Latn-BA" dirty="0" err="1" smtClean="0"/>
              <a:t>taken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0113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EF41F9-7D13-4D21-A010-46E29F1F62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C </a:t>
            </a:r>
            <a:r>
              <a:rPr lang="bs-Latn-BA" dirty="0" err="1" smtClean="0"/>
              <a:t>phantom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97280" y="2108201"/>
            <a:ext cx="3724102" cy="3760891"/>
          </a:xfrm>
        </p:spPr>
        <p:txBody>
          <a:bodyPr/>
          <a:lstStyle/>
          <a:p>
            <a:r>
              <a:rPr lang="bs-Latn-BA" dirty="0" smtClean="0"/>
              <a:t>Here </a:t>
            </a:r>
            <a:r>
              <a:rPr lang="bs-Latn-BA" dirty="0" err="1" smtClean="0"/>
              <a:t>you</a:t>
            </a:r>
            <a:r>
              <a:rPr lang="bs-Latn-BA" dirty="0" smtClean="0"/>
              <a:t> </a:t>
            </a:r>
            <a:r>
              <a:rPr lang="bs-Latn-BA" dirty="0" err="1" smtClean="0"/>
              <a:t>will</a:t>
            </a:r>
            <a:r>
              <a:rPr lang="bs-Latn-BA" dirty="0" smtClean="0"/>
              <a:t> </a:t>
            </a:r>
            <a:r>
              <a:rPr lang="bs-Latn-BA" dirty="0" err="1" smtClean="0"/>
              <a:t>present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short </a:t>
            </a:r>
            <a:r>
              <a:rPr lang="bs-Latn-BA" dirty="0" err="1" smtClean="0"/>
              <a:t>introduction</a:t>
            </a:r>
            <a:r>
              <a:rPr lang="bs-Latn-BA" dirty="0" smtClean="0"/>
              <a:t> to C </a:t>
            </a:r>
            <a:r>
              <a:rPr lang="bs-Latn-BA" dirty="0" err="1" smtClean="0"/>
              <a:t>phantom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what</a:t>
            </a:r>
            <a:r>
              <a:rPr lang="bs-Latn-BA" dirty="0" smtClean="0"/>
              <a:t> are </a:t>
            </a:r>
            <a:r>
              <a:rPr lang="bs-Latn-BA" dirty="0" err="1" smtClean="0"/>
              <a:t>your</a:t>
            </a:r>
            <a:r>
              <a:rPr lang="bs-Latn-BA" dirty="0" smtClean="0"/>
              <a:t> </a:t>
            </a:r>
            <a:r>
              <a:rPr lang="bs-Latn-BA" dirty="0" err="1" smtClean="0"/>
              <a:t>conclusions</a:t>
            </a:r>
            <a:r>
              <a:rPr lang="bs-Latn-BA" dirty="0" smtClean="0"/>
              <a:t> on </a:t>
            </a:r>
            <a:endParaRPr lang="bs-Latn-BA" dirty="0"/>
          </a:p>
        </p:txBody>
      </p:sp>
      <p:sp>
        <p:nvSpPr>
          <p:cNvPr id="4" name="AutoShape 2" descr="Department of Medical Physics in Radiation Oncology DKFZ Heidelber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bs-Latn-BA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126480" y="622994"/>
            <a:ext cx="3724102" cy="3760891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bs-Latn-BA" dirty="0"/>
          </a:p>
        </p:txBody>
      </p:sp>
      <p:sp>
        <p:nvSpPr>
          <p:cNvPr id="8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5916483" y="160338"/>
            <a:ext cx="3551713" cy="1227887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Here paste </a:t>
            </a:r>
            <a:r>
              <a:rPr lang="bs-Latn-BA" dirty="0" err="1" smtClean="0"/>
              <a:t>your</a:t>
            </a:r>
            <a:r>
              <a:rPr lang="bs-Latn-BA" dirty="0" smtClean="0"/>
              <a:t> C </a:t>
            </a:r>
            <a:r>
              <a:rPr lang="bs-Latn-BA" dirty="0" err="1" smtClean="0"/>
              <a:t>phantom</a:t>
            </a:r>
            <a:r>
              <a:rPr lang="bs-Latn-BA" dirty="0" smtClean="0"/>
              <a:t> CT </a:t>
            </a:r>
            <a:r>
              <a:rPr lang="bs-Latn-BA" dirty="0" err="1" smtClean="0"/>
              <a:t>scan</a:t>
            </a:r>
            <a:r>
              <a:rPr lang="bs-Latn-BA" dirty="0" smtClean="0"/>
              <a:t> </a:t>
            </a:r>
            <a:r>
              <a:rPr lang="bs-Latn-BA" dirty="0" err="1" smtClean="0"/>
              <a:t>with</a:t>
            </a:r>
            <a:r>
              <a:rPr lang="bs-Latn-BA" dirty="0" smtClean="0"/>
              <a:t> </a:t>
            </a:r>
            <a:r>
              <a:rPr lang="bs-Latn-BA" dirty="0" err="1" smtClean="0"/>
              <a:t>all</a:t>
            </a:r>
            <a:r>
              <a:rPr lang="bs-Latn-BA" dirty="0" smtClean="0"/>
              <a:t> </a:t>
            </a:r>
            <a:r>
              <a:rPr lang="bs-Latn-BA" dirty="0" err="1" smtClean="0"/>
              <a:t>beams</a:t>
            </a:r>
            <a:r>
              <a:rPr lang="bs-Latn-BA" dirty="0" smtClean="0"/>
              <a:t> </a:t>
            </a:r>
            <a:r>
              <a:rPr lang="bs-Latn-BA" dirty="0" err="1" smtClean="0"/>
              <a:t>that</a:t>
            </a:r>
            <a:r>
              <a:rPr lang="bs-Latn-BA" dirty="0" smtClean="0"/>
              <a:t> are </a:t>
            </a:r>
            <a:r>
              <a:rPr lang="bs-Latn-BA" dirty="0" err="1" smtClean="0"/>
              <a:t>applied</a:t>
            </a:r>
            <a:endParaRPr lang="en-US" dirty="0"/>
          </a:p>
        </p:txBody>
      </p:sp>
      <p:sp>
        <p:nvSpPr>
          <p:cNvPr id="9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5916483" y="5288268"/>
            <a:ext cx="4144096" cy="453546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Here paste </a:t>
            </a:r>
            <a:r>
              <a:rPr lang="bs-Latn-BA" dirty="0" err="1" smtClean="0"/>
              <a:t>the</a:t>
            </a:r>
            <a:r>
              <a:rPr lang="bs-Latn-BA" dirty="0" smtClean="0"/>
              <a:t> DVH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C </a:t>
            </a:r>
            <a:r>
              <a:rPr lang="bs-Latn-BA" dirty="0" err="1" smtClean="0"/>
              <a:t>phantom</a:t>
            </a:r>
            <a:endParaRPr lang="en-US" dirty="0"/>
          </a:p>
        </p:txBody>
      </p:sp>
      <p:sp>
        <p:nvSpPr>
          <p:cNvPr id="10" name="Content Placeholder 11">
            <a:extLst>
              <a:ext uri="{FF2B5EF4-FFF2-40B4-BE49-F238E27FC236}">
                <a16:creationId xmlns:a16="http://schemas.microsoft.com/office/drawing/2014/main" id="{2F06A708-C428-8443-AB48-F60A95FF71FE}"/>
              </a:ext>
            </a:extLst>
          </p:cNvPr>
          <p:cNvSpPr txBox="1">
            <a:spLocks/>
          </p:cNvSpPr>
          <p:nvPr/>
        </p:nvSpPr>
        <p:spPr>
          <a:xfrm>
            <a:off x="7692339" y="2695274"/>
            <a:ext cx="4144096" cy="784228"/>
          </a:xfrm>
          <a:prstGeom prst="rect">
            <a:avLst/>
          </a:prstGeom>
        </p:spPr>
        <p:txBody>
          <a:bodyPr vert="horz" lIns="0" tIns="45720" rIns="0" bIns="45720" rtlCol="0" anchor="t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1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Here paste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resize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setup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objectives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35700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6482116"/>
              </p:ext>
            </p:extLst>
          </p:nvPr>
        </p:nvGraphicFramePr>
        <p:xfrm>
          <a:off x="1096963" y="2108200"/>
          <a:ext cx="10058400" cy="323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029200">
                  <a:extLst>
                    <a:ext uri="{9D8B030D-6E8A-4147-A177-3AD203B41FA5}">
                      <a16:colId xmlns:a16="http://schemas.microsoft.com/office/drawing/2014/main" val="245798152"/>
                    </a:ext>
                  </a:extLst>
                </a:gridCol>
                <a:gridCol w="5029200">
                  <a:extLst>
                    <a:ext uri="{9D8B030D-6E8A-4147-A177-3AD203B41FA5}">
                      <a16:colId xmlns:a16="http://schemas.microsoft.com/office/drawing/2014/main" val="1902050387"/>
                    </a:ext>
                  </a:extLst>
                </a:gridCol>
              </a:tblGrid>
              <a:tr h="370840">
                <a:tc gridSpan="2">
                  <a:txBody>
                    <a:bodyPr/>
                    <a:lstStyle/>
                    <a:p>
                      <a:pPr algn="ctr"/>
                      <a:r>
                        <a:rPr lang="bs-Latn-BA" dirty="0" smtClean="0"/>
                        <a:t>Here </a:t>
                      </a:r>
                      <a:r>
                        <a:rPr lang="bs-Latn-BA" dirty="0" err="1" smtClean="0"/>
                        <a:t>you</a:t>
                      </a:r>
                      <a:r>
                        <a:rPr lang="bs-Latn-BA" dirty="0" smtClean="0"/>
                        <a:t> </a:t>
                      </a:r>
                      <a:r>
                        <a:rPr lang="bs-Latn-BA" dirty="0" err="1" smtClean="0"/>
                        <a:t>will</a:t>
                      </a:r>
                      <a:r>
                        <a:rPr lang="bs-Latn-BA" dirty="0" smtClean="0"/>
                        <a:t> list </a:t>
                      </a:r>
                      <a:r>
                        <a:rPr lang="bs-Latn-BA" dirty="0" err="1" smtClean="0"/>
                        <a:t>all</a:t>
                      </a:r>
                      <a:r>
                        <a:rPr lang="bs-Latn-BA" dirty="0" smtClean="0"/>
                        <a:t> </a:t>
                      </a:r>
                      <a:r>
                        <a:rPr lang="bs-Latn-BA" dirty="0" err="1" smtClean="0"/>
                        <a:t>the</a:t>
                      </a:r>
                      <a:r>
                        <a:rPr lang="bs-Latn-BA" dirty="0" smtClean="0"/>
                        <a:t> </a:t>
                      </a:r>
                      <a:r>
                        <a:rPr lang="bs-Latn-BA" dirty="0" err="1" smtClean="0"/>
                        <a:t>organs</a:t>
                      </a:r>
                      <a:r>
                        <a:rPr lang="bs-Latn-BA" dirty="0" smtClean="0"/>
                        <a:t> </a:t>
                      </a:r>
                      <a:r>
                        <a:rPr lang="bs-Latn-BA" dirty="0" err="1" smtClean="0"/>
                        <a:t>that</a:t>
                      </a:r>
                      <a:r>
                        <a:rPr lang="bs-Latn-BA" baseline="0" dirty="0" smtClean="0"/>
                        <a:t> are </a:t>
                      </a:r>
                      <a:r>
                        <a:rPr lang="bs-Latn-BA" baseline="0" dirty="0" err="1" smtClean="0"/>
                        <a:t>present</a:t>
                      </a:r>
                      <a:r>
                        <a:rPr lang="bs-Latn-BA" baseline="0" dirty="0" smtClean="0"/>
                        <a:t> in </a:t>
                      </a:r>
                      <a:r>
                        <a:rPr lang="bs-Latn-BA" baseline="0" dirty="0" err="1" smtClean="0"/>
                        <a:t>your</a:t>
                      </a:r>
                      <a:r>
                        <a:rPr lang="bs-Latn-BA" baseline="0" dirty="0" smtClean="0"/>
                        <a:t> </a:t>
                      </a:r>
                      <a:r>
                        <a:rPr lang="bs-Latn-BA" baseline="0" dirty="0" err="1" smtClean="0"/>
                        <a:t>case</a:t>
                      </a:r>
                      <a:r>
                        <a:rPr lang="bs-Latn-BA" baseline="0" dirty="0" smtClean="0"/>
                        <a:t> </a:t>
                      </a:r>
                      <a:r>
                        <a:rPr lang="bs-Latn-BA" baseline="0" dirty="0" err="1" smtClean="0"/>
                        <a:t>and</a:t>
                      </a:r>
                      <a:r>
                        <a:rPr lang="bs-Latn-BA" baseline="0" dirty="0" smtClean="0"/>
                        <a:t> list </a:t>
                      </a:r>
                      <a:r>
                        <a:rPr lang="bs-Latn-BA" baseline="0" dirty="0" err="1" smtClean="0"/>
                        <a:t>them</a:t>
                      </a:r>
                      <a:r>
                        <a:rPr lang="bs-Latn-BA" baseline="0" dirty="0" smtClean="0"/>
                        <a:t> as </a:t>
                      </a:r>
                      <a:r>
                        <a:rPr lang="bs-Latn-BA" baseline="0" dirty="0" err="1" smtClean="0"/>
                        <a:t>organs</a:t>
                      </a:r>
                      <a:r>
                        <a:rPr lang="bs-Latn-BA" baseline="0" dirty="0" smtClean="0"/>
                        <a:t> at </a:t>
                      </a:r>
                      <a:r>
                        <a:rPr lang="bs-Latn-BA" baseline="0" dirty="0" err="1" smtClean="0"/>
                        <a:t>risk</a:t>
                      </a:r>
                      <a:r>
                        <a:rPr lang="bs-Latn-BA" baseline="0" dirty="0" smtClean="0"/>
                        <a:t> (OAR), PTV, CTV, </a:t>
                      </a:r>
                      <a:r>
                        <a:rPr lang="bs-Latn-BA" baseline="0" dirty="0" err="1" smtClean="0"/>
                        <a:t>etc</a:t>
                      </a:r>
                      <a:r>
                        <a:rPr lang="bs-Latn-BA" baseline="0" dirty="0" smtClean="0"/>
                        <a:t>.) </a:t>
                      </a:r>
                      <a:r>
                        <a:rPr lang="bs-Latn-BA" baseline="0" dirty="0" err="1" smtClean="0"/>
                        <a:t>eg</a:t>
                      </a:r>
                      <a:r>
                        <a:rPr lang="bs-Latn-BA" baseline="0" dirty="0" smtClean="0"/>
                        <a:t>. prostate</a:t>
                      </a:r>
                      <a:endParaRPr lang="bs-Latn-B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1853414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 smtClean="0"/>
                        <a:t>Bladder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smtClean="0"/>
                        <a:t>OAR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018404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bs-Latn-BA" dirty="0" err="1" smtClean="0"/>
                        <a:t>Skin</a:t>
                      </a:r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bs-Latn-BA" dirty="0" smtClean="0"/>
                        <a:t>OAR</a:t>
                      </a:r>
                      <a:endParaRPr lang="bs-Latn-B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639326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bs-Latn-B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82802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85073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3216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3133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bs-Latn-B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2689612"/>
                  </a:ext>
                </a:extLst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smtClean="0"/>
              <a:t>*here* </a:t>
            </a:r>
            <a:r>
              <a:rPr lang="bs-Latn-BA" sz="1500" dirty="0" smtClean="0"/>
              <a:t>(here </a:t>
            </a:r>
            <a:r>
              <a:rPr lang="bs-Latn-BA" sz="1500" dirty="0" err="1" smtClean="0"/>
              <a:t>type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the</a:t>
            </a:r>
            <a:r>
              <a:rPr lang="bs-Latn-BA" sz="1500" dirty="0" smtClean="0"/>
              <a:t> organ </a:t>
            </a:r>
            <a:r>
              <a:rPr lang="bs-Latn-BA" sz="1500" dirty="0" err="1" smtClean="0"/>
              <a:t>that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you</a:t>
            </a:r>
            <a:r>
              <a:rPr lang="bs-Latn-BA" sz="1500" dirty="0" smtClean="0"/>
              <a:t> are </a:t>
            </a:r>
            <a:r>
              <a:rPr lang="bs-Latn-BA" sz="1500" dirty="0" err="1" smtClean="0"/>
              <a:t>assigned</a:t>
            </a:r>
            <a:r>
              <a:rPr lang="bs-Latn-BA" sz="1500" dirty="0" smtClean="0"/>
              <a:t> to do)</a:t>
            </a:r>
            <a:endParaRPr lang="bs-Latn-BA" dirty="0"/>
          </a:p>
        </p:txBody>
      </p:sp>
      <p:sp>
        <p:nvSpPr>
          <p:cNvPr id="5" name="TextBox 4"/>
          <p:cNvSpPr txBox="1"/>
          <p:nvPr/>
        </p:nvSpPr>
        <p:spPr>
          <a:xfrm>
            <a:off x="1096963" y="5628720"/>
            <a:ext cx="1005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s-Latn-BA" dirty="0" err="1" smtClean="0"/>
              <a:t>Delete</a:t>
            </a:r>
            <a:r>
              <a:rPr lang="bs-Latn-BA" dirty="0" smtClean="0"/>
              <a:t> </a:t>
            </a:r>
            <a:r>
              <a:rPr lang="bs-Latn-BA" dirty="0" err="1" smtClean="0"/>
              <a:t>all</a:t>
            </a:r>
            <a:r>
              <a:rPr lang="bs-Latn-BA" dirty="0" smtClean="0"/>
              <a:t> </a:t>
            </a:r>
            <a:r>
              <a:rPr lang="bs-Latn-BA" dirty="0" err="1" smtClean="0"/>
              <a:t>surpluss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table </a:t>
            </a:r>
            <a:r>
              <a:rPr lang="bs-Latn-BA" dirty="0" err="1" smtClean="0"/>
              <a:t>rows</a:t>
            </a:r>
            <a:r>
              <a:rPr lang="bs-Latn-BA" dirty="0" smtClean="0"/>
              <a:t> </a:t>
            </a:r>
            <a:r>
              <a:rPr lang="bs-Latn-BA" dirty="0" err="1" smtClean="0"/>
              <a:t>or</a:t>
            </a:r>
            <a:r>
              <a:rPr lang="bs-Latn-BA" dirty="0" smtClean="0"/>
              <a:t> </a:t>
            </a:r>
            <a:r>
              <a:rPr lang="bs-Latn-BA" dirty="0" err="1" smtClean="0"/>
              <a:t>add</a:t>
            </a:r>
            <a:r>
              <a:rPr lang="bs-Latn-BA" dirty="0" smtClean="0"/>
              <a:t> more </a:t>
            </a:r>
            <a:r>
              <a:rPr lang="bs-Latn-BA" dirty="0" err="1" smtClean="0"/>
              <a:t>if</a:t>
            </a:r>
            <a:r>
              <a:rPr lang="bs-Latn-BA" dirty="0" smtClean="0"/>
              <a:t> </a:t>
            </a:r>
            <a:r>
              <a:rPr lang="bs-Latn-BA" dirty="0" err="1" smtClean="0"/>
              <a:t>neccessary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15060871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97280" y="2958275"/>
            <a:ext cx="4639736" cy="1405908"/>
          </a:xfrm>
        </p:spPr>
        <p:txBody>
          <a:bodyPr/>
          <a:lstStyle/>
          <a:p>
            <a:r>
              <a:rPr lang="bs-Latn-BA"/>
              <a:t>Here write a short summary of the picture bellow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 smtClean="0"/>
              <a:t>Proton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958274"/>
            <a:ext cx="4639736" cy="1405910"/>
          </a:xfrm>
        </p:spPr>
        <p:txBody>
          <a:bodyPr/>
          <a:lstStyle/>
          <a:p>
            <a:r>
              <a:rPr lang="bs-Latn-BA" dirty="0"/>
              <a:t>Here </a:t>
            </a:r>
            <a:r>
              <a:rPr lang="bs-Latn-BA" dirty="0" err="1"/>
              <a:t>write</a:t>
            </a:r>
            <a:r>
              <a:rPr lang="bs-Latn-BA" dirty="0"/>
              <a:t> a short </a:t>
            </a:r>
            <a:r>
              <a:rPr lang="bs-Latn-BA" dirty="0" err="1"/>
              <a:t>summary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bellow</a:t>
            </a:r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Comparison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*here* </a:t>
            </a:r>
            <a:r>
              <a:rPr lang="bs-Latn-BA" sz="1500" dirty="0" smtClean="0"/>
              <a:t>(</a:t>
            </a:r>
            <a:r>
              <a:rPr lang="bs-Latn-BA" sz="1500" dirty="0" err="1" smtClean="0"/>
              <a:t>type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the</a:t>
            </a:r>
            <a:r>
              <a:rPr lang="bs-Latn-BA" sz="1500" dirty="0" smtClean="0"/>
              <a:t> organ)</a:t>
            </a:r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Insert </a:t>
            </a:r>
            <a:r>
              <a:rPr lang="bs-Latn-BA" dirty="0" err="1" smtClean="0"/>
              <a:t>the</a:t>
            </a:r>
            <a:r>
              <a:rPr lang="bs-Latn-BA" dirty="0" smtClean="0"/>
              <a:t> CT </a:t>
            </a:r>
            <a:r>
              <a:rPr lang="bs-Latn-BA" dirty="0" err="1" smtClean="0"/>
              <a:t>picture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given</a:t>
            </a:r>
            <a:r>
              <a:rPr lang="bs-Latn-BA" dirty="0" smtClean="0"/>
              <a:t> organ</a:t>
            </a:r>
            <a:endParaRPr lang="bs-Latn-BA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515944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Insert </a:t>
            </a:r>
            <a:r>
              <a:rPr lang="bs-Latn-BA" dirty="0" err="1" smtClean="0"/>
              <a:t>the</a:t>
            </a:r>
            <a:r>
              <a:rPr lang="bs-Latn-BA" dirty="0" smtClean="0"/>
              <a:t> CT </a:t>
            </a:r>
            <a:r>
              <a:rPr lang="bs-Latn-BA" dirty="0" err="1" smtClean="0"/>
              <a:t>picture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given</a:t>
            </a:r>
            <a:r>
              <a:rPr lang="bs-Latn-BA" dirty="0" smtClean="0"/>
              <a:t> organ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8711420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97280" y="2958275"/>
            <a:ext cx="4639736" cy="1405908"/>
          </a:xfrm>
        </p:spPr>
        <p:txBody>
          <a:bodyPr/>
          <a:lstStyle/>
          <a:p>
            <a:r>
              <a:rPr lang="bs-Latn-BA" dirty="0"/>
              <a:t>Here </a:t>
            </a:r>
            <a:r>
              <a:rPr lang="bs-Latn-BA" dirty="0" err="1"/>
              <a:t>write</a:t>
            </a:r>
            <a:r>
              <a:rPr lang="bs-Latn-BA" dirty="0"/>
              <a:t> a short </a:t>
            </a:r>
            <a:r>
              <a:rPr lang="bs-Latn-BA" dirty="0" err="1"/>
              <a:t>summary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smtClean="0"/>
              <a:t>DVH </a:t>
            </a:r>
            <a:r>
              <a:rPr lang="bs-Latn-BA" dirty="0" err="1"/>
              <a:t>bellow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 smtClean="0"/>
              <a:t>Proton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958274"/>
            <a:ext cx="4639736" cy="1405910"/>
          </a:xfrm>
        </p:spPr>
        <p:txBody>
          <a:bodyPr/>
          <a:lstStyle/>
          <a:p>
            <a:r>
              <a:rPr lang="bs-Latn-BA" dirty="0"/>
              <a:t>Here </a:t>
            </a:r>
            <a:r>
              <a:rPr lang="bs-Latn-BA" dirty="0" err="1"/>
              <a:t>write</a:t>
            </a:r>
            <a:r>
              <a:rPr lang="bs-Latn-BA" dirty="0"/>
              <a:t> a short </a:t>
            </a:r>
            <a:r>
              <a:rPr lang="bs-Latn-BA" dirty="0" err="1"/>
              <a:t>summary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bellow</a:t>
            </a:r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bs-Latn-BA" dirty="0" err="1" smtClean="0"/>
              <a:t>Comparison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and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*here* </a:t>
            </a:r>
            <a:r>
              <a:rPr lang="bs-Latn-BA" sz="1500" dirty="0" smtClean="0"/>
              <a:t>(</a:t>
            </a:r>
            <a:r>
              <a:rPr lang="bs-Latn-BA" sz="1500" dirty="0" err="1" smtClean="0"/>
              <a:t>type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the</a:t>
            </a:r>
            <a:r>
              <a:rPr lang="bs-Latn-BA" sz="1500" dirty="0" smtClean="0"/>
              <a:t> organ)</a:t>
            </a:r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Insert </a:t>
            </a:r>
            <a:r>
              <a:rPr lang="bs-Latn-BA" dirty="0" err="1" smtClean="0"/>
              <a:t>the</a:t>
            </a:r>
            <a:r>
              <a:rPr lang="bs-Latn-BA" dirty="0" smtClean="0"/>
              <a:t> DVH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photon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given</a:t>
            </a:r>
            <a:r>
              <a:rPr lang="bs-Latn-BA" dirty="0" smtClean="0"/>
              <a:t> organ</a:t>
            </a:r>
            <a:endParaRPr lang="bs-Latn-BA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515944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Insert </a:t>
            </a:r>
            <a:r>
              <a:rPr lang="bs-Latn-BA" dirty="0" err="1" smtClean="0"/>
              <a:t>the</a:t>
            </a:r>
            <a:r>
              <a:rPr lang="bs-Latn-BA" dirty="0" smtClean="0"/>
              <a:t> DVH </a:t>
            </a:r>
            <a:r>
              <a:rPr lang="bs-Latn-BA" dirty="0" err="1" smtClean="0"/>
              <a:t>for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given</a:t>
            </a:r>
            <a:r>
              <a:rPr lang="bs-Latn-BA" dirty="0" smtClean="0"/>
              <a:t> organ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802490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smtClean="0"/>
              <a:t>Proton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97280" y="2958275"/>
            <a:ext cx="4639736" cy="1405908"/>
          </a:xfrm>
        </p:spPr>
        <p:txBody>
          <a:bodyPr/>
          <a:lstStyle/>
          <a:p>
            <a:r>
              <a:rPr lang="bs-Latn-BA"/>
              <a:t>Here write a short summary of the picture bellow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958274"/>
            <a:ext cx="4639736" cy="1405910"/>
          </a:xfrm>
        </p:spPr>
        <p:txBody>
          <a:bodyPr/>
          <a:lstStyle/>
          <a:p>
            <a:r>
              <a:rPr lang="bs-Latn-BA" dirty="0"/>
              <a:t>Here </a:t>
            </a:r>
            <a:r>
              <a:rPr lang="bs-Latn-BA" dirty="0" err="1"/>
              <a:t>write</a:t>
            </a:r>
            <a:r>
              <a:rPr lang="bs-Latn-BA" dirty="0"/>
              <a:t> a short </a:t>
            </a:r>
            <a:r>
              <a:rPr lang="bs-Latn-BA" dirty="0" err="1"/>
              <a:t>summary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bellow</a:t>
            </a:r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35193" cy="1369074"/>
          </a:xfrm>
        </p:spPr>
        <p:txBody>
          <a:bodyPr/>
          <a:lstStyle/>
          <a:p>
            <a:r>
              <a:rPr lang="bs-Latn-BA" dirty="0" err="1" smtClean="0"/>
              <a:t>Comparison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/>
              <a:t> </a:t>
            </a:r>
            <a:r>
              <a:rPr lang="bs-Latn-BA" dirty="0" smtClean="0"/>
              <a:t>proton </a:t>
            </a:r>
            <a:r>
              <a:rPr lang="bs-Latn-BA" dirty="0" err="1" smtClean="0"/>
              <a:t>and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*here* </a:t>
            </a:r>
            <a:r>
              <a:rPr lang="bs-Latn-BA" sz="1500" dirty="0" smtClean="0"/>
              <a:t>(</a:t>
            </a:r>
            <a:r>
              <a:rPr lang="bs-Latn-BA" sz="1500" dirty="0" err="1" smtClean="0"/>
              <a:t>type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the</a:t>
            </a:r>
            <a:r>
              <a:rPr lang="bs-Latn-BA" sz="1500" dirty="0" smtClean="0"/>
              <a:t> organ)</a:t>
            </a:r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Insert </a:t>
            </a:r>
            <a:r>
              <a:rPr lang="bs-Latn-BA" dirty="0" err="1" smtClean="0"/>
              <a:t>the</a:t>
            </a:r>
            <a:r>
              <a:rPr lang="bs-Latn-BA" dirty="0" smtClean="0"/>
              <a:t> CT </a:t>
            </a:r>
            <a:r>
              <a:rPr lang="bs-Latn-BA" dirty="0" err="1" smtClean="0"/>
              <a:t>picture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given</a:t>
            </a:r>
            <a:r>
              <a:rPr lang="bs-Latn-BA" dirty="0" smtClean="0"/>
              <a:t> organ</a:t>
            </a:r>
            <a:endParaRPr lang="bs-Latn-BA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515944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Insert </a:t>
            </a:r>
            <a:r>
              <a:rPr lang="bs-Latn-BA" dirty="0" err="1" smtClean="0"/>
              <a:t>the</a:t>
            </a:r>
            <a:r>
              <a:rPr lang="bs-Latn-BA" dirty="0" smtClean="0"/>
              <a:t> CT </a:t>
            </a:r>
            <a:r>
              <a:rPr lang="bs-Latn-BA" dirty="0" err="1" smtClean="0"/>
              <a:t>picture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given</a:t>
            </a:r>
            <a:r>
              <a:rPr lang="bs-Latn-BA" dirty="0" smtClean="0"/>
              <a:t> organ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3718017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s-Latn-BA" dirty="0" smtClean="0"/>
              <a:t>Proton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>
          <a:xfrm>
            <a:off x="1097280" y="2958275"/>
            <a:ext cx="4639736" cy="1405908"/>
          </a:xfrm>
        </p:spPr>
        <p:txBody>
          <a:bodyPr/>
          <a:lstStyle/>
          <a:p>
            <a:r>
              <a:rPr lang="bs-Latn-BA" dirty="0"/>
              <a:t>Here </a:t>
            </a:r>
            <a:r>
              <a:rPr lang="bs-Latn-BA" dirty="0" err="1"/>
              <a:t>write</a:t>
            </a:r>
            <a:r>
              <a:rPr lang="bs-Latn-BA" dirty="0"/>
              <a:t> a short </a:t>
            </a:r>
            <a:r>
              <a:rPr lang="bs-Latn-BA" dirty="0" err="1"/>
              <a:t>summary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smtClean="0"/>
              <a:t>DVH </a:t>
            </a:r>
            <a:r>
              <a:rPr lang="bs-Latn-BA" dirty="0" err="1"/>
              <a:t>bellow</a:t>
            </a:r>
            <a:endParaRPr lang="bs-Latn-BA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endParaRPr lang="bs-Latn-BA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>
          <a:xfrm>
            <a:off x="6515944" y="2958274"/>
            <a:ext cx="4639736" cy="1405910"/>
          </a:xfrm>
        </p:spPr>
        <p:txBody>
          <a:bodyPr/>
          <a:lstStyle/>
          <a:p>
            <a:r>
              <a:rPr lang="bs-Latn-BA" dirty="0"/>
              <a:t>Here </a:t>
            </a:r>
            <a:r>
              <a:rPr lang="bs-Latn-BA" dirty="0" err="1"/>
              <a:t>write</a:t>
            </a:r>
            <a:r>
              <a:rPr lang="bs-Latn-BA" dirty="0"/>
              <a:t> a short </a:t>
            </a:r>
            <a:r>
              <a:rPr lang="bs-Latn-BA" dirty="0" err="1"/>
              <a:t>summary</a:t>
            </a:r>
            <a:r>
              <a:rPr lang="bs-Latn-BA" dirty="0"/>
              <a:t> </a:t>
            </a:r>
            <a:r>
              <a:rPr lang="bs-Latn-BA" dirty="0" err="1"/>
              <a:t>of</a:t>
            </a:r>
            <a:r>
              <a:rPr lang="bs-Latn-BA" dirty="0"/>
              <a:t> </a:t>
            </a:r>
            <a:r>
              <a:rPr lang="bs-Latn-BA" dirty="0" err="1"/>
              <a:t>the</a:t>
            </a:r>
            <a:r>
              <a:rPr lang="bs-Latn-BA" dirty="0"/>
              <a:t> </a:t>
            </a:r>
            <a:r>
              <a:rPr lang="bs-Latn-BA" dirty="0" err="1"/>
              <a:t>picture</a:t>
            </a:r>
            <a:r>
              <a:rPr lang="bs-Latn-BA" dirty="0"/>
              <a:t> </a:t>
            </a:r>
            <a:r>
              <a:rPr lang="bs-Latn-BA" dirty="0" err="1"/>
              <a:t>bellow</a:t>
            </a:r>
            <a:endParaRPr lang="bs-Latn-BA" dirty="0"/>
          </a:p>
          <a:p>
            <a:endParaRPr lang="bs-Latn-BA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1097280" y="421817"/>
            <a:ext cx="9360131" cy="1369074"/>
          </a:xfrm>
        </p:spPr>
        <p:txBody>
          <a:bodyPr/>
          <a:lstStyle/>
          <a:p>
            <a:r>
              <a:rPr lang="bs-Latn-BA" dirty="0" err="1" smtClean="0"/>
              <a:t>Comparison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/>
              <a:t> proton </a:t>
            </a:r>
            <a:r>
              <a:rPr lang="bs-Latn-BA" dirty="0" err="1"/>
              <a:t>and</a:t>
            </a:r>
            <a:r>
              <a:rPr lang="bs-Latn-BA" dirty="0"/>
              <a:t> </a:t>
            </a:r>
            <a:r>
              <a:rPr lang="bs-Latn-BA" dirty="0" err="1" smtClean="0"/>
              <a:t>carbon</a:t>
            </a:r>
            <a:r>
              <a:rPr lang="bs-Latn-BA" dirty="0" smtClean="0"/>
              <a:t> ion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for</a:t>
            </a:r>
            <a:r>
              <a:rPr lang="bs-Latn-BA" dirty="0" smtClean="0"/>
              <a:t> *here* </a:t>
            </a:r>
            <a:r>
              <a:rPr lang="bs-Latn-BA" sz="1500" dirty="0" smtClean="0"/>
              <a:t>(</a:t>
            </a:r>
            <a:r>
              <a:rPr lang="bs-Latn-BA" sz="1500" dirty="0" err="1" smtClean="0"/>
              <a:t>type</a:t>
            </a:r>
            <a:r>
              <a:rPr lang="bs-Latn-BA" sz="1500" dirty="0" smtClean="0"/>
              <a:t> </a:t>
            </a:r>
            <a:r>
              <a:rPr lang="bs-Latn-BA" sz="1500" dirty="0" err="1" smtClean="0"/>
              <a:t>the</a:t>
            </a:r>
            <a:r>
              <a:rPr lang="bs-Latn-BA" sz="1500" dirty="0" smtClean="0"/>
              <a:t> organ)</a:t>
            </a:r>
            <a:endParaRPr lang="bs-Latn-BA" dirty="0"/>
          </a:p>
        </p:txBody>
      </p:sp>
      <p:sp>
        <p:nvSpPr>
          <p:cNvPr id="9" name="Content Placeholder 5"/>
          <p:cNvSpPr txBox="1">
            <a:spLocks/>
          </p:cNvSpPr>
          <p:nvPr/>
        </p:nvSpPr>
        <p:spPr>
          <a:xfrm>
            <a:off x="1097280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Insert </a:t>
            </a:r>
            <a:r>
              <a:rPr lang="bs-Latn-BA" dirty="0" err="1" smtClean="0"/>
              <a:t>the</a:t>
            </a:r>
            <a:r>
              <a:rPr lang="bs-Latn-BA" dirty="0" smtClean="0"/>
              <a:t> DVH </a:t>
            </a:r>
            <a:r>
              <a:rPr lang="bs-Latn-BA" dirty="0" err="1" smtClean="0"/>
              <a:t>for</a:t>
            </a:r>
            <a:r>
              <a:rPr lang="bs-Latn-BA" dirty="0" smtClean="0"/>
              <a:t> proton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given</a:t>
            </a:r>
            <a:r>
              <a:rPr lang="bs-Latn-BA" dirty="0" smtClean="0"/>
              <a:t> organ</a:t>
            </a:r>
            <a:endParaRPr lang="bs-Latn-BA" dirty="0"/>
          </a:p>
        </p:txBody>
      </p:sp>
      <p:sp>
        <p:nvSpPr>
          <p:cNvPr id="10" name="Content Placeholder 5"/>
          <p:cNvSpPr txBox="1">
            <a:spLocks/>
          </p:cNvSpPr>
          <p:nvPr/>
        </p:nvSpPr>
        <p:spPr>
          <a:xfrm>
            <a:off x="6515944" y="4528776"/>
            <a:ext cx="4639736" cy="1405908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10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bs-Latn-BA" dirty="0" smtClean="0"/>
              <a:t>Insert </a:t>
            </a:r>
            <a:r>
              <a:rPr lang="bs-Latn-BA" dirty="0" err="1" smtClean="0"/>
              <a:t>the</a:t>
            </a:r>
            <a:r>
              <a:rPr lang="bs-Latn-BA" dirty="0" smtClean="0"/>
              <a:t> DVH </a:t>
            </a:r>
            <a:r>
              <a:rPr lang="bs-Latn-BA" dirty="0" err="1" smtClean="0"/>
              <a:t>for</a:t>
            </a:r>
            <a:r>
              <a:rPr lang="bs-Latn-BA" dirty="0" smtClean="0"/>
              <a:t> </a:t>
            </a:r>
            <a:r>
              <a:rPr lang="bs-Latn-BA" dirty="0" err="1"/>
              <a:t>carbon</a:t>
            </a:r>
            <a:r>
              <a:rPr lang="bs-Latn-BA" dirty="0"/>
              <a:t> ion</a:t>
            </a:r>
            <a:r>
              <a:rPr lang="bs-Latn-BA" dirty="0" smtClean="0"/>
              <a:t> </a:t>
            </a:r>
            <a:r>
              <a:rPr lang="bs-Latn-BA" dirty="0" err="1" smtClean="0"/>
              <a:t>therapy</a:t>
            </a:r>
            <a:r>
              <a:rPr lang="bs-Latn-BA" dirty="0" smtClean="0"/>
              <a:t> </a:t>
            </a:r>
            <a:r>
              <a:rPr lang="bs-Latn-BA" dirty="0" err="1" smtClean="0"/>
              <a:t>of</a:t>
            </a:r>
            <a:r>
              <a:rPr lang="bs-Latn-BA" dirty="0" smtClean="0"/>
              <a:t> </a:t>
            </a:r>
            <a:r>
              <a:rPr lang="bs-Latn-BA" dirty="0" err="1" smtClean="0"/>
              <a:t>the</a:t>
            </a:r>
            <a:r>
              <a:rPr lang="bs-Latn-BA" dirty="0" smtClean="0"/>
              <a:t> </a:t>
            </a:r>
            <a:r>
              <a:rPr lang="bs-Latn-BA" dirty="0" err="1" smtClean="0"/>
              <a:t>given</a:t>
            </a:r>
            <a:r>
              <a:rPr lang="bs-Latn-BA" dirty="0" smtClean="0"/>
              <a:t> organ</a:t>
            </a:r>
            <a:endParaRPr lang="bs-Latn-BA" dirty="0"/>
          </a:p>
        </p:txBody>
      </p:sp>
    </p:spTree>
    <p:extLst>
      <p:ext uri="{BB962C8B-B14F-4D97-AF65-F5344CB8AC3E}">
        <p14:creationId xmlns:p14="http://schemas.microsoft.com/office/powerpoint/2010/main" val="288115133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VTI">
  <a:themeElements>
    <a:clrScheme name="Brights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AE232"/>
      </a:accent4>
      <a:accent5>
        <a:srgbClr val="FF644E"/>
      </a:accent5>
      <a:accent6>
        <a:srgbClr val="EF5FA7"/>
      </a:accent6>
      <a:hlink>
        <a:srgbClr val="0000FF"/>
      </a:hlink>
      <a:folHlink>
        <a:srgbClr val="FF00FF"/>
      </a:folHlink>
    </a:clrScheme>
    <a:fontScheme name="Consolas-Verdana">
      <a:majorFont>
        <a:latin typeface="Consolas" panose="020B0609020204030204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Verdana" panose="020B060403050404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inimalist_Light_Sales Pitch_03_Win32_AS_v2" id="{CF4846AB-E769-4F64-85D9-28E4AEB533C2}" vid="{4425D9ED-C4EC-465B-AB7E-72A929978A02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tus xmlns="71af3243-3dd4-4a8d-8c0d-dd76da1f02a5">Not started</Status>
    <MediaServiceKeyPoints xmlns="71af3243-3dd4-4a8d-8c0d-dd76da1f02a5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F111ED35F8CC479449609E8A0923A6" ma:contentTypeVersion="12" ma:contentTypeDescription="Create a new document." ma:contentTypeScope="" ma:versionID="fa6e671f1cd7e4d96ff9652be322dd5e">
  <xsd:schema xmlns:xsd="http://www.w3.org/2001/XMLSchema" xmlns:xs="http://www.w3.org/2001/XMLSchema" xmlns:p="http://schemas.microsoft.com/office/2006/metadata/properties" xmlns:ns2="71af3243-3dd4-4a8d-8c0d-dd76da1f02a5" xmlns:ns3="16c05727-aa75-4e4a-9b5f-8a80a1165891" targetNamespace="http://schemas.microsoft.com/office/2006/metadata/properties" ma:root="true" ma:fieldsID="4e2496f70b101db0b8013f30a071bbf7" ns2:_="" ns3:_="">
    <xsd:import namespace="71af3243-3dd4-4a8d-8c0d-dd76da1f02a5"/>
    <xsd:import namespace="16c05727-aa75-4e4a-9b5f-8a80a116589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2:MediaServiceAutoTags" minOccurs="0"/>
                <xsd:element ref="ns2:MediaServiceEventHashCode" minOccurs="0"/>
                <xsd:element ref="ns2:MediaServiceGenerationTime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Statu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1af3243-3dd4-4a8d-8c0d-dd76da1f02a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1" nillable="true" ma:displayName="MediaServiceAutoTags" ma:internalName="MediaServiceAutoTags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fals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Status" ma:index="19" nillable="true" ma:displayName="Status" ma:default="Not started" ma:format="Dropdown" ma:internalName="Status">
      <xsd:simpleType>
        <xsd:restriction base="dms:Choice">
          <xsd:enumeration value="Not started"/>
          <xsd:enumeration value="In Progress"/>
          <xsd:enumeration value="Completed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6c05727-aa75-4e4a-9b5f-8a80a1165891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38F4328E-77DF-41E8-952F-124AE19F1F7C}">
  <ds:schemaRefs>
    <ds:schemaRef ds:uri="http://schemas.microsoft.com/office/2006/metadata/properties"/>
    <ds:schemaRef ds:uri="http://schemas.microsoft.com/office/infopath/2007/PartnerControls"/>
    <ds:schemaRef ds:uri="71af3243-3dd4-4a8d-8c0d-dd76da1f02a5"/>
  </ds:schemaRefs>
</ds:datastoreItem>
</file>

<file path=customXml/itemProps2.xml><?xml version="1.0" encoding="utf-8"?>
<ds:datastoreItem xmlns:ds="http://schemas.openxmlformats.org/officeDocument/2006/customXml" ds:itemID="{1F2FE978-FCBC-4C90-A410-B547AA70606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1af3243-3dd4-4a8d-8c0d-dd76da1f02a5"/>
    <ds:schemaRef ds:uri="16c05727-aa75-4e4a-9b5f-8a80a116589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6A7FA506-1E93-4CA4-B270-1F08FD18C36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Light sales pitch presentation</Template>
  <TotalTime>0</TotalTime>
  <Words>502</Words>
  <Application>Microsoft Office PowerPoint</Application>
  <PresentationFormat>Widescreen</PresentationFormat>
  <Paragraphs>58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Bodoni SvtyTwo ITC TT-Book</vt:lpstr>
      <vt:lpstr>Calibri</vt:lpstr>
      <vt:lpstr>Consolas</vt:lpstr>
      <vt:lpstr>Verdana</vt:lpstr>
      <vt:lpstr>RetrospectVTI</vt:lpstr>
      <vt:lpstr>Particle therapy masterclass</vt:lpstr>
      <vt:lpstr>Table of content</vt:lpstr>
      <vt:lpstr>abstract</vt:lpstr>
      <vt:lpstr>C phantom</vt:lpstr>
      <vt:lpstr>*here* (here type the organ that you are assigned to do)</vt:lpstr>
      <vt:lpstr>Comparison for photon and proton therapy for *here* (type the organ)</vt:lpstr>
      <vt:lpstr>Comparison for photon and proton therapy for *here* (type the organ)</vt:lpstr>
      <vt:lpstr>Comparison for proton and carbon ion therapy for *here* (type the organ)</vt:lpstr>
      <vt:lpstr>Comparison for proton and carbon ion therapy for *here* (type the organ)</vt:lpstr>
      <vt:lpstr>conclusion</vt:lpstr>
      <vt:lpstr>Thank you for your attentin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2021-01-12T15:31:55Z</dcterms:created>
  <dcterms:modified xsi:type="dcterms:W3CDTF">2021-01-12T16:29:02Z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0x01010079F111ED35F8CC479449609E8A0923A6</vt:lpwstr>
  </property>
</Properties>
</file>