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4" r:id="rId3"/>
    <p:sldId id="266" r:id="rId4"/>
    <p:sldId id="260" r:id="rId5"/>
    <p:sldId id="265" r:id="rId6"/>
    <p:sldId id="262" r:id="rId7"/>
    <p:sldId id="261" r:id="rId8"/>
    <p:sldId id="263" r:id="rId9"/>
    <p:sldId id="257" r:id="rId10"/>
    <p:sldId id="258" r:id="rId11"/>
    <p:sldId id="267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7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E6234D-2E72-4D91-B810-B7A6C25359EC}" v="64" dt="2025-01-20T21:56:05.868"/>
    <p1510:client id="{3BECD902-BAD3-4C00-A1CF-56C315E174C2}" v="114" dt="2025-01-22T18:06:22.145"/>
    <p1510:client id="{9E2B4E41-FBBB-4A76-8596-4C31364713FC}" v="1104" dt="2025-01-21T20:51:20.8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2" autoAdjust="0"/>
    <p:restoredTop sz="94660"/>
  </p:normalViewPr>
  <p:slideViewPr>
    <p:cSldViewPr snapToGrid="0">
      <p:cViewPr>
        <p:scale>
          <a:sx n="100" d="100"/>
          <a:sy n="100" d="100"/>
        </p:scale>
        <p:origin x="70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o Fernandez Bautista" userId="tQc0N5v7U7f3/z2otPsWRvzh0PLBdDwdF6KFsTzhiyk=" providerId="None" clId="Web-{9E2B4E41-FBBB-4A76-8596-4C31364713FC}"/>
    <pc:docChg chg="addSld delSld modSld sldOrd addMainMaster delMainMaster">
      <pc:chgData name="Roberto Fernandez Bautista" userId="tQc0N5v7U7f3/z2otPsWRvzh0PLBdDwdF6KFsTzhiyk=" providerId="None" clId="Web-{9E2B4E41-FBBB-4A76-8596-4C31364713FC}" dt="2025-01-21T20:51:20.889" v="1063"/>
      <pc:docMkLst>
        <pc:docMk/>
      </pc:docMkLst>
      <pc:sldChg chg="delSp modSp mod modClrScheme delDesignElem chgLayout">
        <pc:chgData name="Roberto Fernandez Bautista" userId="tQc0N5v7U7f3/z2otPsWRvzh0PLBdDwdF6KFsTzhiyk=" providerId="None" clId="Web-{9E2B4E41-FBBB-4A76-8596-4C31364713FC}" dt="2025-01-21T19:35:24.504" v="5"/>
        <pc:sldMkLst>
          <pc:docMk/>
          <pc:sldMk cId="2454978438" sldId="256"/>
        </pc:sldMkLst>
        <pc:spChg chg="mod ord">
          <ac:chgData name="Roberto Fernandez Bautista" userId="tQc0N5v7U7f3/z2otPsWRvzh0PLBdDwdF6KFsTzhiyk=" providerId="None" clId="Web-{9E2B4E41-FBBB-4A76-8596-4C31364713FC}" dt="2025-01-21T19:35:24.504" v="5"/>
          <ac:spMkLst>
            <pc:docMk/>
            <pc:sldMk cId="2454978438" sldId="256"/>
            <ac:spMk id="2" creationId="{9F99927D-5437-B35B-030B-3495CE883F4A}"/>
          </ac:spMkLst>
        </pc:spChg>
        <pc:spChg chg="mod ord">
          <ac:chgData name="Roberto Fernandez Bautista" userId="tQc0N5v7U7f3/z2otPsWRvzh0PLBdDwdF6KFsTzhiyk=" providerId="None" clId="Web-{9E2B4E41-FBBB-4A76-8596-4C31364713FC}" dt="2025-01-21T19:35:24.504" v="5"/>
          <ac:spMkLst>
            <pc:docMk/>
            <pc:sldMk cId="2454978438" sldId="256"/>
            <ac:spMk id="3" creationId="{E24E8350-77F7-2968-2CEE-016FF7FFBEBD}"/>
          </ac:spMkLst>
        </pc:spChg>
        <pc:grpChg chg="del">
          <ac:chgData name="Roberto Fernandez Bautista" userId="tQc0N5v7U7f3/z2otPsWRvzh0PLBdDwdF6KFsTzhiyk=" providerId="None" clId="Web-{9E2B4E41-FBBB-4A76-8596-4C31364713FC}" dt="2025-01-21T18:42:32.814" v="1"/>
          <ac:grpSpMkLst>
            <pc:docMk/>
            <pc:sldMk cId="2454978438" sldId="256"/>
            <ac:grpSpMk id="9" creationId="{03C6F4E6-30A1-4F63-C8CC-028750B5AACD}"/>
          </ac:grpSpMkLst>
        </pc:grpChg>
      </pc:sldChg>
      <pc:sldChg chg="addSp modSp mod ord modClrScheme chgLayout">
        <pc:chgData name="Roberto Fernandez Bautista" userId="tQc0N5v7U7f3/z2otPsWRvzh0PLBdDwdF6KFsTzhiyk=" providerId="None" clId="Web-{9E2B4E41-FBBB-4A76-8596-4C31364713FC}" dt="2025-01-21T20:10:00.505" v="207" actId="1076"/>
        <pc:sldMkLst>
          <pc:docMk/>
          <pc:sldMk cId="285766070" sldId="257"/>
        </pc:sldMkLst>
        <pc:spChg chg="mod ord">
          <ac:chgData name="Roberto Fernandez Bautista" userId="tQc0N5v7U7f3/z2otPsWRvzh0PLBdDwdF6KFsTzhiyk=" providerId="None" clId="Web-{9E2B4E41-FBBB-4A76-8596-4C31364713FC}" dt="2025-01-21T19:35:24.504" v="5"/>
          <ac:spMkLst>
            <pc:docMk/>
            <pc:sldMk cId="285766070" sldId="257"/>
            <ac:spMk id="2" creationId="{2195F820-7560-89F0-945D-990F11C3DDA3}"/>
          </ac:spMkLst>
        </pc:spChg>
        <pc:spChg chg="add mod">
          <ac:chgData name="Roberto Fernandez Bautista" userId="tQc0N5v7U7f3/z2otPsWRvzh0PLBdDwdF6KFsTzhiyk=" providerId="None" clId="Web-{9E2B4E41-FBBB-4A76-8596-4C31364713FC}" dt="2025-01-21T20:10:00.505" v="207" actId="1076"/>
          <ac:spMkLst>
            <pc:docMk/>
            <pc:sldMk cId="285766070" sldId="257"/>
            <ac:spMk id="3" creationId="{F634618C-CC73-5866-F741-E197D828CD00}"/>
          </ac:spMkLst>
        </pc:spChg>
      </pc:sldChg>
      <pc:sldChg chg="delSp modSp mod modClrScheme delDesignElem chgLayout">
        <pc:chgData name="Roberto Fernandez Bautista" userId="tQc0N5v7U7f3/z2otPsWRvzh0PLBdDwdF6KFsTzhiyk=" providerId="None" clId="Web-{9E2B4E41-FBBB-4A76-8596-4C31364713FC}" dt="2025-01-21T19:35:24.504" v="5"/>
        <pc:sldMkLst>
          <pc:docMk/>
          <pc:sldMk cId="1016893983" sldId="258"/>
        </pc:sldMkLst>
        <pc:spChg chg="mod ord">
          <ac:chgData name="Roberto Fernandez Bautista" userId="tQc0N5v7U7f3/z2otPsWRvzh0PLBdDwdF6KFsTzhiyk=" providerId="None" clId="Web-{9E2B4E41-FBBB-4A76-8596-4C31364713FC}" dt="2025-01-21T19:35:24.504" v="5"/>
          <ac:spMkLst>
            <pc:docMk/>
            <pc:sldMk cId="1016893983" sldId="258"/>
            <ac:spMk id="5" creationId="{E780D81E-DF2B-E08C-FAF6-79E55D79811A}"/>
          </ac:spMkLst>
        </pc:spChg>
        <pc:spChg chg="del">
          <ac:chgData name="Roberto Fernandez Bautista" userId="tQc0N5v7U7f3/z2otPsWRvzh0PLBdDwdF6KFsTzhiyk=" providerId="None" clId="Web-{9E2B4E41-FBBB-4A76-8596-4C31364713FC}" dt="2025-01-21T18:42:24.610" v="0"/>
          <ac:spMkLst>
            <pc:docMk/>
            <pc:sldMk cId="1016893983" sldId="258"/>
            <ac:spMk id="9" creationId="{F3060C83-F051-4F0E-ABAD-AA0DFC48B218}"/>
          </ac:spMkLst>
        </pc:spChg>
        <pc:spChg chg="del">
          <ac:chgData name="Roberto Fernandez Bautista" userId="tQc0N5v7U7f3/z2otPsWRvzh0PLBdDwdF6KFsTzhiyk=" providerId="None" clId="Web-{9E2B4E41-FBBB-4A76-8596-4C31364713FC}" dt="2025-01-21T18:42:32.814" v="1"/>
          <ac:spMkLst>
            <pc:docMk/>
            <pc:sldMk cId="1016893983" sldId="258"/>
            <ac:spMk id="11" creationId="{83C98ABE-055B-441F-B07E-44F97F083C39}"/>
          </ac:spMkLst>
        </pc:spChg>
        <pc:spChg chg="del">
          <ac:chgData name="Roberto Fernandez Bautista" userId="tQc0N5v7U7f3/z2otPsWRvzh0PLBdDwdF6KFsTzhiyk=" providerId="None" clId="Web-{9E2B4E41-FBBB-4A76-8596-4C31364713FC}" dt="2025-01-21T18:42:32.814" v="1"/>
          <ac:spMkLst>
            <pc:docMk/>
            <pc:sldMk cId="1016893983" sldId="258"/>
            <ac:spMk id="13" creationId="{29FDB030-9B49-4CED-8CCD-4D99382388AC}"/>
          </ac:spMkLst>
        </pc:spChg>
        <pc:spChg chg="del">
          <ac:chgData name="Roberto Fernandez Bautista" userId="tQc0N5v7U7f3/z2otPsWRvzh0PLBdDwdF6KFsTzhiyk=" providerId="None" clId="Web-{9E2B4E41-FBBB-4A76-8596-4C31364713FC}" dt="2025-01-21T18:42:32.814" v="1"/>
          <ac:spMkLst>
            <pc:docMk/>
            <pc:sldMk cId="1016893983" sldId="258"/>
            <ac:spMk id="15" creationId="{3783CA14-24A1-485C-8B30-D6A5D87987AD}"/>
          </ac:spMkLst>
        </pc:spChg>
        <pc:spChg chg="del">
          <ac:chgData name="Roberto Fernandez Bautista" userId="tQc0N5v7U7f3/z2otPsWRvzh0PLBdDwdF6KFsTzhiyk=" providerId="None" clId="Web-{9E2B4E41-FBBB-4A76-8596-4C31364713FC}" dt="2025-01-21T18:42:32.814" v="1"/>
          <ac:spMkLst>
            <pc:docMk/>
            <pc:sldMk cId="1016893983" sldId="258"/>
            <ac:spMk id="17" creationId="{9A97C86A-04D6-40F7-AE84-31AB43E6A846}"/>
          </ac:spMkLst>
        </pc:spChg>
        <pc:spChg chg="del">
          <ac:chgData name="Roberto Fernandez Bautista" userId="tQc0N5v7U7f3/z2otPsWRvzh0PLBdDwdF6KFsTzhiyk=" providerId="None" clId="Web-{9E2B4E41-FBBB-4A76-8596-4C31364713FC}" dt="2025-01-21T18:42:32.814" v="1"/>
          <ac:spMkLst>
            <pc:docMk/>
            <pc:sldMk cId="1016893983" sldId="258"/>
            <ac:spMk id="19" creationId="{FF9F2414-84E8-453E-B1F3-389FDE8192D9}"/>
          </ac:spMkLst>
        </pc:spChg>
        <pc:spChg chg="del">
          <ac:chgData name="Roberto Fernandez Bautista" userId="tQc0N5v7U7f3/z2otPsWRvzh0PLBdDwdF6KFsTzhiyk=" providerId="None" clId="Web-{9E2B4E41-FBBB-4A76-8596-4C31364713FC}" dt="2025-01-21T18:42:32.814" v="1"/>
          <ac:spMkLst>
            <pc:docMk/>
            <pc:sldMk cId="1016893983" sldId="258"/>
            <ac:spMk id="21" creationId="{3ECA69A1-7536-43AC-85EF-C7106179F5ED}"/>
          </ac:spMkLst>
        </pc:spChg>
      </pc:sldChg>
      <pc:sldChg chg="addSp delSp modSp del mod modClrScheme chgLayout">
        <pc:chgData name="Roberto Fernandez Bautista" userId="tQc0N5v7U7f3/z2otPsWRvzh0PLBdDwdF6KFsTzhiyk=" providerId="None" clId="Web-{9E2B4E41-FBBB-4A76-8596-4C31364713FC}" dt="2025-01-21T20:13:34.752" v="232"/>
        <pc:sldMkLst>
          <pc:docMk/>
          <pc:sldMk cId="2469579759" sldId="259"/>
        </pc:sldMkLst>
        <pc:spChg chg="mod ord">
          <ac:chgData name="Roberto Fernandez Bautista" userId="tQc0N5v7U7f3/z2otPsWRvzh0PLBdDwdF6KFsTzhiyk=" providerId="None" clId="Web-{9E2B4E41-FBBB-4A76-8596-4C31364713FC}" dt="2025-01-21T20:09:00.689" v="197" actId="14100"/>
          <ac:spMkLst>
            <pc:docMk/>
            <pc:sldMk cId="2469579759" sldId="259"/>
            <ac:spMk id="2" creationId="{E52778CA-2689-BEF0-E97E-F895C1D5DF4C}"/>
          </ac:spMkLst>
        </pc:spChg>
        <pc:spChg chg="del mod ord">
          <ac:chgData name="Roberto Fernandez Bautista" userId="tQc0N5v7U7f3/z2otPsWRvzh0PLBdDwdF6KFsTzhiyk=" providerId="None" clId="Web-{9E2B4E41-FBBB-4A76-8596-4C31364713FC}" dt="2025-01-21T19:58:29.401" v="187"/>
          <ac:spMkLst>
            <pc:docMk/>
            <pc:sldMk cId="2469579759" sldId="259"/>
            <ac:spMk id="3" creationId="{09F37F9E-D425-F381-2ADC-FD51054885BB}"/>
          </ac:spMkLst>
        </pc:spChg>
        <pc:spChg chg="add del mod">
          <ac:chgData name="Roberto Fernandez Bautista" userId="tQc0N5v7U7f3/z2otPsWRvzh0PLBdDwdF6KFsTzhiyk=" providerId="None" clId="Web-{9E2B4E41-FBBB-4A76-8596-4C31364713FC}" dt="2025-01-21T19:58:31.932" v="188"/>
          <ac:spMkLst>
            <pc:docMk/>
            <pc:sldMk cId="2469579759" sldId="259"/>
            <ac:spMk id="5" creationId="{9BF2DDE0-EAA0-8B29-CBAA-2B62A68B3DC1}"/>
          </ac:spMkLst>
        </pc:spChg>
        <pc:spChg chg="add del mod">
          <ac:chgData name="Roberto Fernandez Bautista" userId="tQc0N5v7U7f3/z2otPsWRvzh0PLBdDwdF6KFsTzhiyk=" providerId="None" clId="Web-{9E2B4E41-FBBB-4A76-8596-4C31364713FC}" dt="2025-01-21T20:08:57.298" v="196"/>
          <ac:spMkLst>
            <pc:docMk/>
            <pc:sldMk cId="2469579759" sldId="259"/>
            <ac:spMk id="8" creationId="{2734F555-2D5C-B8F8-D2CF-AA8F4C310CA9}"/>
          </ac:spMkLst>
        </pc:spChg>
        <pc:spChg chg="add">
          <ac:chgData name="Roberto Fernandez Bautista" userId="tQc0N5v7U7f3/z2otPsWRvzh0PLBdDwdF6KFsTzhiyk=" providerId="None" clId="Web-{9E2B4E41-FBBB-4A76-8596-4C31364713FC}" dt="2025-01-21T20:13:31.658" v="231"/>
          <ac:spMkLst>
            <pc:docMk/>
            <pc:sldMk cId="2469579759" sldId="259"/>
            <ac:spMk id="9" creationId="{4A8D76DB-1A89-E54C-2F47-E662F2B4844A}"/>
          </ac:spMkLst>
        </pc:spChg>
        <pc:picChg chg="add del mod">
          <ac:chgData name="Roberto Fernandez Bautista" userId="tQc0N5v7U7f3/z2otPsWRvzh0PLBdDwdF6KFsTzhiyk=" providerId="None" clId="Web-{9E2B4E41-FBBB-4A76-8596-4C31364713FC}" dt="2025-01-21T19:59:01.512" v="190"/>
          <ac:picMkLst>
            <pc:docMk/>
            <pc:sldMk cId="2469579759" sldId="259"/>
            <ac:picMk id="6" creationId="{9AA8BFFD-1C5A-AEE0-1CD6-82730F5A1CE7}"/>
          </ac:picMkLst>
        </pc:picChg>
      </pc:sldChg>
      <pc:sldChg chg="addSp modSp mod modClrScheme chgLayout">
        <pc:chgData name="Roberto Fernandez Bautista" userId="tQc0N5v7U7f3/z2otPsWRvzh0PLBdDwdF6KFsTzhiyk=" providerId="None" clId="Web-{9E2B4E41-FBBB-4A76-8596-4C31364713FC}" dt="2025-01-21T20:10:52.930" v="221" actId="20577"/>
        <pc:sldMkLst>
          <pc:docMk/>
          <pc:sldMk cId="2778373786" sldId="260"/>
        </pc:sldMkLst>
        <pc:spChg chg="add mod">
          <ac:chgData name="Roberto Fernandez Bautista" userId="tQc0N5v7U7f3/z2otPsWRvzh0PLBdDwdF6KFsTzhiyk=" providerId="None" clId="Web-{9E2B4E41-FBBB-4A76-8596-4C31364713FC}" dt="2025-01-21T20:10:52.930" v="221" actId="20577"/>
          <ac:spMkLst>
            <pc:docMk/>
            <pc:sldMk cId="2778373786" sldId="260"/>
            <ac:spMk id="2" creationId="{1651F653-EB96-F5CF-F6D5-D087B682826F}"/>
          </ac:spMkLst>
        </pc:spChg>
        <pc:spChg chg="mod ord">
          <ac:chgData name="Roberto Fernandez Bautista" userId="tQc0N5v7U7f3/z2otPsWRvzh0PLBdDwdF6KFsTzhiyk=" providerId="None" clId="Web-{9E2B4E41-FBBB-4A76-8596-4C31364713FC}" dt="2025-01-21T19:35:24.504" v="5"/>
          <ac:spMkLst>
            <pc:docMk/>
            <pc:sldMk cId="2778373786" sldId="260"/>
            <ac:spMk id="14" creationId="{A2FB202A-46B5-8CB6-659E-62E72A528DEA}"/>
          </ac:spMkLst>
        </pc:spChg>
        <pc:spChg chg="mod">
          <ac:chgData name="Roberto Fernandez Bautista" userId="tQc0N5v7U7f3/z2otPsWRvzh0PLBdDwdF6KFsTzhiyk=" providerId="None" clId="Web-{9E2B4E41-FBBB-4A76-8596-4C31364713FC}" dt="2025-01-21T19:54:41.402" v="105" actId="1076"/>
          <ac:spMkLst>
            <pc:docMk/>
            <pc:sldMk cId="2778373786" sldId="260"/>
            <ac:spMk id="19" creationId="{34584B2F-29E0-E1AF-0B37-1F1F484AE2F7}"/>
          </ac:spMkLst>
        </pc:spChg>
      </pc:sldChg>
      <pc:sldChg chg="addSp delSp modSp mod ord modClrScheme chgLayout">
        <pc:chgData name="Roberto Fernandez Bautista" userId="tQc0N5v7U7f3/z2otPsWRvzh0PLBdDwdF6KFsTzhiyk=" providerId="None" clId="Web-{9E2B4E41-FBBB-4A76-8596-4C31364713FC}" dt="2025-01-21T19:49:14.680" v="80" actId="1076"/>
        <pc:sldMkLst>
          <pc:docMk/>
          <pc:sldMk cId="272412491" sldId="261"/>
        </pc:sldMkLst>
        <pc:spChg chg="mod ord">
          <ac:chgData name="Roberto Fernandez Bautista" userId="tQc0N5v7U7f3/z2otPsWRvzh0PLBdDwdF6KFsTzhiyk=" providerId="None" clId="Web-{9E2B4E41-FBBB-4A76-8596-4C31364713FC}" dt="2025-01-21T19:45:50.948" v="34" actId="20577"/>
          <ac:spMkLst>
            <pc:docMk/>
            <pc:sldMk cId="272412491" sldId="261"/>
            <ac:spMk id="14" creationId="{6801D685-91AC-CAFE-B24E-97D6AC14FEBC}"/>
          </ac:spMkLst>
        </pc:spChg>
        <pc:spChg chg="mod">
          <ac:chgData name="Roberto Fernandez Bautista" userId="tQc0N5v7U7f3/z2otPsWRvzh0PLBdDwdF6KFsTzhiyk=" providerId="None" clId="Web-{9E2B4E41-FBBB-4A76-8596-4C31364713FC}" dt="2025-01-21T19:48:40.099" v="74" actId="20577"/>
          <ac:spMkLst>
            <pc:docMk/>
            <pc:sldMk cId="272412491" sldId="261"/>
            <ac:spMk id="15" creationId="{74277F2E-07E7-9BA7-80C1-F6446A280A51}"/>
          </ac:spMkLst>
        </pc:spChg>
        <pc:picChg chg="add mod">
          <ac:chgData name="Roberto Fernandez Bautista" userId="tQc0N5v7U7f3/z2otPsWRvzh0PLBdDwdF6KFsTzhiyk=" providerId="None" clId="Web-{9E2B4E41-FBBB-4A76-8596-4C31364713FC}" dt="2025-01-21T19:46:12.856" v="42" actId="1076"/>
          <ac:picMkLst>
            <pc:docMk/>
            <pc:sldMk cId="272412491" sldId="261"/>
            <ac:picMk id="2" creationId="{99086B52-C281-50FC-6527-C564761965A0}"/>
          </ac:picMkLst>
        </pc:picChg>
        <pc:picChg chg="del">
          <ac:chgData name="Roberto Fernandez Bautista" userId="tQc0N5v7U7f3/z2otPsWRvzh0PLBdDwdF6KFsTzhiyk=" providerId="None" clId="Web-{9E2B4E41-FBBB-4A76-8596-4C31364713FC}" dt="2025-01-21T19:45:33.651" v="28"/>
          <ac:picMkLst>
            <pc:docMk/>
            <pc:sldMk cId="272412491" sldId="261"/>
            <ac:picMk id="3" creationId="{87860343-EB44-5483-676D-64EAE783E049}"/>
          </ac:picMkLst>
        </pc:picChg>
        <pc:picChg chg="add mod">
          <ac:chgData name="Roberto Fernandez Bautista" userId="tQc0N5v7U7f3/z2otPsWRvzh0PLBdDwdF6KFsTzhiyk=" providerId="None" clId="Web-{9E2B4E41-FBBB-4A76-8596-4C31364713FC}" dt="2025-01-21T19:49:14.680" v="80" actId="1076"/>
          <ac:picMkLst>
            <pc:docMk/>
            <pc:sldMk cId="272412491" sldId="261"/>
            <ac:picMk id="4" creationId="{F579D2F1-E3C7-A157-AFC8-47A0713549D4}"/>
          </ac:picMkLst>
        </pc:picChg>
        <pc:picChg chg="del">
          <ac:chgData name="Roberto Fernandez Bautista" userId="tQc0N5v7U7f3/z2otPsWRvzh0PLBdDwdF6KFsTzhiyk=" providerId="None" clId="Web-{9E2B4E41-FBBB-4A76-8596-4C31364713FC}" dt="2025-01-21T19:45:33.447" v="27"/>
          <ac:picMkLst>
            <pc:docMk/>
            <pc:sldMk cId="272412491" sldId="261"/>
            <ac:picMk id="5" creationId="{4DBD2D1B-D4EA-EC41-1A0B-55EEC875340F}"/>
          </ac:picMkLst>
        </pc:picChg>
      </pc:sldChg>
      <pc:sldChg chg="addSp delSp modSp mod modClrScheme chgLayout">
        <pc:chgData name="Roberto Fernandez Bautista" userId="tQc0N5v7U7f3/z2otPsWRvzh0PLBdDwdF6KFsTzhiyk=" providerId="None" clId="Web-{9E2B4E41-FBBB-4A76-8596-4C31364713FC}" dt="2025-01-21T19:49:45.400" v="81"/>
        <pc:sldMkLst>
          <pc:docMk/>
          <pc:sldMk cId="2435714642" sldId="262"/>
        </pc:sldMkLst>
        <pc:spChg chg="add mod">
          <ac:chgData name="Roberto Fernandez Bautista" userId="tQc0N5v7U7f3/z2otPsWRvzh0PLBdDwdF6KFsTzhiyk=" providerId="None" clId="Web-{9E2B4E41-FBBB-4A76-8596-4C31364713FC}" dt="2025-01-21T19:46:31.842" v="48" actId="1076"/>
          <ac:spMkLst>
            <pc:docMk/>
            <pc:sldMk cId="2435714642" sldId="262"/>
            <ac:spMk id="2" creationId="{74277F2E-07E7-9BA7-80C1-F6446A280A51}"/>
          </ac:spMkLst>
        </pc:spChg>
        <pc:spChg chg="add del mod">
          <ac:chgData name="Roberto Fernandez Bautista" userId="tQc0N5v7U7f3/z2otPsWRvzh0PLBdDwdF6KFsTzhiyk=" providerId="None" clId="Web-{9E2B4E41-FBBB-4A76-8596-4C31364713FC}" dt="2025-01-21T19:49:45.400" v="81"/>
          <ac:spMkLst>
            <pc:docMk/>
            <pc:sldMk cId="2435714642" sldId="262"/>
            <ac:spMk id="5" creationId="{3F5E8233-E243-2324-2116-73A25CC290E7}"/>
          </ac:spMkLst>
        </pc:spChg>
        <pc:spChg chg="del mod ord">
          <ac:chgData name="Roberto Fernandez Bautista" userId="tQc0N5v7U7f3/z2otPsWRvzh0PLBdDwdF6KFsTzhiyk=" providerId="None" clId="Web-{9E2B4E41-FBBB-4A76-8596-4C31364713FC}" dt="2025-01-21T19:46:35.748" v="51"/>
          <ac:spMkLst>
            <pc:docMk/>
            <pc:sldMk cId="2435714642" sldId="262"/>
            <ac:spMk id="14" creationId="{9B757834-455B-4084-9CEB-953EEF1C9A6E}"/>
          </ac:spMkLst>
        </pc:spChg>
        <pc:picChg chg="add mod">
          <ac:chgData name="Roberto Fernandez Bautista" userId="tQc0N5v7U7f3/z2otPsWRvzh0PLBdDwdF6KFsTzhiyk=" providerId="None" clId="Web-{9E2B4E41-FBBB-4A76-8596-4C31364713FC}" dt="2025-01-21T19:46:31.873" v="49" actId="1076"/>
          <ac:picMkLst>
            <pc:docMk/>
            <pc:sldMk cId="2435714642" sldId="262"/>
            <ac:picMk id="3" creationId="{87860343-EB44-5483-676D-64EAE783E049}"/>
          </ac:picMkLst>
        </pc:picChg>
        <pc:picChg chg="del mod">
          <ac:chgData name="Roberto Fernandez Bautista" userId="tQc0N5v7U7f3/z2otPsWRvzh0PLBdDwdF6KFsTzhiyk=" providerId="None" clId="Web-{9E2B4E41-FBBB-4A76-8596-4C31364713FC}" dt="2025-01-21T19:46:35.654" v="50"/>
          <ac:picMkLst>
            <pc:docMk/>
            <pc:sldMk cId="2435714642" sldId="262"/>
            <ac:picMk id="8" creationId="{A52A45E2-5D06-7D4B-21FA-FBF8D0B6E995}"/>
          </ac:picMkLst>
        </pc:picChg>
      </pc:sldChg>
      <pc:sldChg chg="delSp modSp new">
        <pc:chgData name="Roberto Fernandez Bautista" userId="tQc0N5v7U7f3/z2otPsWRvzh0PLBdDwdF6KFsTzhiyk=" providerId="None" clId="Web-{9E2B4E41-FBBB-4A76-8596-4C31364713FC}" dt="2025-01-21T19:35:49.115" v="13"/>
        <pc:sldMkLst>
          <pc:docMk/>
          <pc:sldMk cId="1081634513" sldId="263"/>
        </pc:sldMkLst>
        <pc:spChg chg="mod">
          <ac:chgData name="Roberto Fernandez Bautista" userId="tQc0N5v7U7f3/z2otPsWRvzh0PLBdDwdF6KFsTzhiyk=" providerId="None" clId="Web-{9E2B4E41-FBBB-4A76-8596-4C31364713FC}" dt="2025-01-21T19:35:45.459" v="11" actId="20577"/>
          <ac:spMkLst>
            <pc:docMk/>
            <pc:sldMk cId="1081634513" sldId="263"/>
            <ac:spMk id="2" creationId="{6082B874-D471-9E4F-A31C-CC2F5F70DB40}"/>
          </ac:spMkLst>
        </pc:spChg>
        <pc:spChg chg="del">
          <ac:chgData name="Roberto Fernandez Bautista" userId="tQc0N5v7U7f3/z2otPsWRvzh0PLBdDwdF6KFsTzhiyk=" providerId="None" clId="Web-{9E2B4E41-FBBB-4A76-8596-4C31364713FC}" dt="2025-01-21T19:35:49.115" v="13"/>
          <ac:spMkLst>
            <pc:docMk/>
            <pc:sldMk cId="1081634513" sldId="263"/>
            <ac:spMk id="3" creationId="{F42D9949-38C3-D817-3175-82EB642C0F21}"/>
          </ac:spMkLst>
        </pc:spChg>
        <pc:spChg chg="del">
          <ac:chgData name="Roberto Fernandez Bautista" userId="tQc0N5v7U7f3/z2otPsWRvzh0PLBdDwdF6KFsTzhiyk=" providerId="None" clId="Web-{9E2B4E41-FBBB-4A76-8596-4C31364713FC}" dt="2025-01-21T19:35:49.099" v="12"/>
          <ac:spMkLst>
            <pc:docMk/>
            <pc:sldMk cId="1081634513" sldId="263"/>
            <ac:spMk id="4" creationId="{4CAA6798-C4D1-B7FD-37A7-A8776BCC00C5}"/>
          </ac:spMkLst>
        </pc:spChg>
      </pc:sldChg>
      <pc:sldChg chg="delSp modSp new del mod modClrScheme chgLayout">
        <pc:chgData name="Roberto Fernandez Bautista" userId="tQc0N5v7U7f3/z2otPsWRvzh0PLBdDwdF6KFsTzhiyk=" providerId="None" clId="Web-{9E2B4E41-FBBB-4A76-8596-4C31364713FC}" dt="2025-01-21T19:35:32.364" v="7"/>
        <pc:sldMkLst>
          <pc:docMk/>
          <pc:sldMk cId="1528497903" sldId="263"/>
        </pc:sldMkLst>
        <pc:spChg chg="del mod ord">
          <ac:chgData name="Roberto Fernandez Bautista" userId="tQc0N5v7U7f3/z2otPsWRvzh0PLBdDwdF6KFsTzhiyk=" providerId="None" clId="Web-{9E2B4E41-FBBB-4A76-8596-4C31364713FC}" dt="2025-01-21T19:35:29.926" v="6"/>
          <ac:spMkLst>
            <pc:docMk/>
            <pc:sldMk cId="1528497903" sldId="263"/>
            <ac:spMk id="2" creationId="{FBE58635-A6AA-8529-21BD-9A9EE89A0AEC}"/>
          </ac:spMkLst>
        </pc:spChg>
        <pc:spChg chg="del mod ord">
          <ac:chgData name="Roberto Fernandez Bautista" userId="tQc0N5v7U7f3/z2otPsWRvzh0PLBdDwdF6KFsTzhiyk=" providerId="None" clId="Web-{9E2B4E41-FBBB-4A76-8596-4C31364713FC}" dt="2025-01-21T19:35:29.926" v="6"/>
          <ac:spMkLst>
            <pc:docMk/>
            <pc:sldMk cId="1528497903" sldId="263"/>
            <ac:spMk id="3" creationId="{D5D0371D-A931-039B-9D7C-C5E2A6938DCC}"/>
          </ac:spMkLst>
        </pc:spChg>
        <pc:spChg chg="del mod ord">
          <ac:chgData name="Roberto Fernandez Bautista" userId="tQc0N5v7U7f3/z2otPsWRvzh0PLBdDwdF6KFsTzhiyk=" providerId="None" clId="Web-{9E2B4E41-FBBB-4A76-8596-4C31364713FC}" dt="2025-01-21T19:35:29.926" v="6"/>
          <ac:spMkLst>
            <pc:docMk/>
            <pc:sldMk cId="1528497903" sldId="263"/>
            <ac:spMk id="4" creationId="{3BA547B4-0E86-B29D-E44F-C0CAED4EA873}"/>
          </ac:spMkLst>
        </pc:spChg>
      </pc:sldChg>
      <pc:sldChg chg="modSp add ord replId">
        <pc:chgData name="Roberto Fernandez Bautista" userId="tQc0N5v7U7f3/z2otPsWRvzh0PLBdDwdF6KFsTzhiyk=" providerId="None" clId="Web-{9E2B4E41-FBBB-4A76-8596-4C31364713FC}" dt="2025-01-21T19:36:11.898" v="25" actId="20577"/>
        <pc:sldMkLst>
          <pc:docMk/>
          <pc:sldMk cId="3719213516" sldId="264"/>
        </pc:sldMkLst>
        <pc:spChg chg="mod">
          <ac:chgData name="Roberto Fernandez Bautista" userId="tQc0N5v7U7f3/z2otPsWRvzh0PLBdDwdF6KFsTzhiyk=" providerId="None" clId="Web-{9E2B4E41-FBBB-4A76-8596-4C31364713FC}" dt="2025-01-21T19:36:11.898" v="25" actId="20577"/>
          <ac:spMkLst>
            <pc:docMk/>
            <pc:sldMk cId="3719213516" sldId="264"/>
            <ac:spMk id="2" creationId="{6082B874-D471-9E4F-A31C-CC2F5F70DB40}"/>
          </ac:spMkLst>
        </pc:spChg>
      </pc:sldChg>
      <pc:sldChg chg="addSp delSp modSp add replId">
        <pc:chgData name="Roberto Fernandez Bautista" userId="tQc0N5v7U7f3/z2otPsWRvzh0PLBdDwdF6KFsTzhiyk=" providerId="None" clId="Web-{9E2B4E41-FBBB-4A76-8596-4C31364713FC}" dt="2025-01-21T19:46:45.733" v="56" actId="1076"/>
        <pc:sldMkLst>
          <pc:docMk/>
          <pc:sldMk cId="4248148065" sldId="265"/>
        </pc:sldMkLst>
        <pc:spChg chg="add mod">
          <ac:chgData name="Roberto Fernandez Bautista" userId="tQc0N5v7U7f3/z2otPsWRvzh0PLBdDwdF6KFsTzhiyk=" providerId="None" clId="Web-{9E2B4E41-FBBB-4A76-8596-4C31364713FC}" dt="2025-01-21T19:46:45.733" v="56" actId="1076"/>
          <ac:spMkLst>
            <pc:docMk/>
            <pc:sldMk cId="4248148065" sldId="265"/>
            <ac:spMk id="2" creationId="{9B757834-455B-4084-9CEB-953EEF1C9A6E}"/>
          </ac:spMkLst>
        </pc:spChg>
        <pc:spChg chg="del">
          <ac:chgData name="Roberto Fernandez Bautista" userId="tQc0N5v7U7f3/z2otPsWRvzh0PLBdDwdF6KFsTzhiyk=" providerId="None" clId="Web-{9E2B4E41-FBBB-4A76-8596-4C31364713FC}" dt="2025-01-21T19:46:22.372" v="44"/>
          <ac:spMkLst>
            <pc:docMk/>
            <pc:sldMk cId="4248148065" sldId="265"/>
            <ac:spMk id="15" creationId="{74277F2E-07E7-9BA7-80C1-F6446A280A51}"/>
          </ac:spMkLst>
        </pc:spChg>
        <pc:picChg chg="del">
          <ac:chgData name="Roberto Fernandez Bautista" userId="tQc0N5v7U7f3/z2otPsWRvzh0PLBdDwdF6KFsTzhiyk=" providerId="None" clId="Web-{9E2B4E41-FBBB-4A76-8596-4C31364713FC}" dt="2025-01-21T19:46:22.372" v="43"/>
          <ac:picMkLst>
            <pc:docMk/>
            <pc:sldMk cId="4248148065" sldId="265"/>
            <ac:picMk id="3" creationId="{87860343-EB44-5483-676D-64EAE783E049}"/>
          </ac:picMkLst>
        </pc:picChg>
        <pc:picChg chg="add mod">
          <ac:chgData name="Roberto Fernandez Bautista" userId="tQc0N5v7U7f3/z2otPsWRvzh0PLBdDwdF6KFsTzhiyk=" providerId="None" clId="Web-{9E2B4E41-FBBB-4A76-8596-4C31364713FC}" dt="2025-01-21T19:46:43.248" v="55" actId="1076"/>
          <ac:picMkLst>
            <pc:docMk/>
            <pc:sldMk cId="4248148065" sldId="265"/>
            <ac:picMk id="4" creationId="{A52A45E2-5D06-7D4B-21FA-FBF8D0B6E995}"/>
          </ac:picMkLst>
        </pc:picChg>
      </pc:sldChg>
      <pc:sldChg chg="addSp delSp modSp new">
        <pc:chgData name="Roberto Fernandez Bautista" userId="tQc0N5v7U7f3/z2otPsWRvzh0PLBdDwdF6KFsTzhiyk=" providerId="None" clId="Web-{9E2B4E41-FBBB-4A76-8596-4C31364713FC}" dt="2025-01-21T19:54:29.277" v="104" actId="20577"/>
        <pc:sldMkLst>
          <pc:docMk/>
          <pc:sldMk cId="3368127014" sldId="266"/>
        </pc:sldMkLst>
        <pc:spChg chg="mod">
          <ac:chgData name="Roberto Fernandez Bautista" userId="tQc0N5v7U7f3/z2otPsWRvzh0PLBdDwdF6KFsTzhiyk=" providerId="None" clId="Web-{9E2B4E41-FBBB-4A76-8596-4C31364713FC}" dt="2025-01-21T19:52:42.489" v="88" actId="14100"/>
          <ac:spMkLst>
            <pc:docMk/>
            <pc:sldMk cId="3368127014" sldId="266"/>
            <ac:spMk id="2" creationId="{F900A1DB-AAA5-FD3F-5614-37A56EB7A503}"/>
          </ac:spMkLst>
        </pc:spChg>
        <pc:spChg chg="del">
          <ac:chgData name="Roberto Fernandez Bautista" userId="tQc0N5v7U7f3/z2otPsWRvzh0PLBdDwdF6KFsTzhiyk=" providerId="None" clId="Web-{9E2B4E41-FBBB-4A76-8596-4C31364713FC}" dt="2025-01-21T19:53:19.960" v="94"/>
          <ac:spMkLst>
            <pc:docMk/>
            <pc:sldMk cId="3368127014" sldId="266"/>
            <ac:spMk id="3" creationId="{B6E95BE1-140D-1CF6-A7D4-2AA54E34DEBD}"/>
          </ac:spMkLst>
        </pc:spChg>
        <pc:spChg chg="del">
          <ac:chgData name="Roberto Fernandez Bautista" userId="tQc0N5v7U7f3/z2otPsWRvzh0PLBdDwdF6KFsTzhiyk=" providerId="None" clId="Web-{9E2B4E41-FBBB-4A76-8596-4C31364713FC}" dt="2025-01-21T19:54:12.307" v="98"/>
          <ac:spMkLst>
            <pc:docMk/>
            <pc:sldMk cId="3368127014" sldId="266"/>
            <ac:spMk id="4" creationId="{64165CC1-85B5-640D-B0E6-FAA1FF1E9B88}"/>
          </ac:spMkLst>
        </pc:spChg>
        <pc:spChg chg="add mod">
          <ac:chgData name="Roberto Fernandez Bautista" userId="tQc0N5v7U7f3/z2otPsWRvzh0PLBdDwdF6KFsTzhiyk=" providerId="None" clId="Web-{9E2B4E41-FBBB-4A76-8596-4C31364713FC}" dt="2025-01-21T19:54:29.277" v="104" actId="20577"/>
          <ac:spMkLst>
            <pc:docMk/>
            <pc:sldMk cId="3368127014" sldId="266"/>
            <ac:spMk id="6" creationId="{8209EB99-AFF2-B849-79C4-27CF8A948091}"/>
          </ac:spMkLst>
        </pc:spChg>
        <pc:spChg chg="add del mod">
          <ac:chgData name="Roberto Fernandez Bautista" userId="tQc0N5v7U7f3/z2otPsWRvzh0PLBdDwdF6KFsTzhiyk=" providerId="None" clId="Web-{9E2B4E41-FBBB-4A76-8596-4C31364713FC}" dt="2025-01-21T19:54:23.433" v="100"/>
          <ac:spMkLst>
            <pc:docMk/>
            <pc:sldMk cId="3368127014" sldId="266"/>
            <ac:spMk id="10" creationId="{9E624E5D-B9B0-57A0-1493-DBBB5F987613}"/>
          </ac:spMkLst>
        </pc:spChg>
        <pc:picChg chg="add mod ord">
          <ac:chgData name="Roberto Fernandez Bautista" userId="tQc0N5v7U7f3/z2otPsWRvzh0PLBdDwdF6KFsTzhiyk=" providerId="None" clId="Web-{9E2B4E41-FBBB-4A76-8596-4C31364713FC}" dt="2025-01-21T19:53:32.351" v="97" actId="14100"/>
          <ac:picMkLst>
            <pc:docMk/>
            <pc:sldMk cId="3368127014" sldId="266"/>
            <ac:picMk id="7" creationId="{3A2258B9-46CA-439F-0AB4-D95EA3A8FCC3}"/>
          </ac:picMkLst>
        </pc:picChg>
        <pc:picChg chg="add del mod ord">
          <ac:chgData name="Roberto Fernandez Bautista" userId="tQc0N5v7U7f3/z2otPsWRvzh0PLBdDwdF6KFsTzhiyk=" providerId="None" clId="Web-{9E2B4E41-FBBB-4A76-8596-4C31364713FC}" dt="2025-01-21T19:54:15.979" v="99"/>
          <ac:picMkLst>
            <pc:docMk/>
            <pc:sldMk cId="3368127014" sldId="266"/>
            <ac:picMk id="8" creationId="{F8F8005E-4735-F812-0FC8-729405E0A8B0}"/>
          </ac:picMkLst>
        </pc:picChg>
        <pc:picChg chg="add mod ord">
          <ac:chgData name="Roberto Fernandez Bautista" userId="tQc0N5v7U7f3/z2otPsWRvzh0PLBdDwdF6KFsTzhiyk=" providerId="None" clId="Web-{9E2B4E41-FBBB-4A76-8596-4C31364713FC}" dt="2025-01-21T19:54:26.636" v="102" actId="1076"/>
          <ac:picMkLst>
            <pc:docMk/>
            <pc:sldMk cId="3368127014" sldId="266"/>
            <ac:picMk id="11" creationId="{5F6A799B-1347-10BE-9FB7-CB7C48708572}"/>
          </ac:picMkLst>
        </pc:picChg>
      </pc:sldChg>
      <pc:sldChg chg="addSp delSp modSp add del replId">
        <pc:chgData name="Roberto Fernandez Bautista" userId="tQc0N5v7U7f3/z2otPsWRvzh0PLBdDwdF6KFsTzhiyk=" providerId="None" clId="Web-{9E2B4E41-FBBB-4A76-8596-4C31364713FC}" dt="2025-01-21T20:13:08.985" v="230"/>
        <pc:sldMkLst>
          <pc:docMk/>
          <pc:sldMk cId="93568785" sldId="267"/>
        </pc:sldMkLst>
        <pc:spChg chg="mod">
          <ac:chgData name="Roberto Fernandez Bautista" userId="tQc0N5v7U7f3/z2otPsWRvzh0PLBdDwdF6KFsTzhiyk=" providerId="None" clId="Web-{9E2B4E41-FBBB-4A76-8596-4C31364713FC}" dt="2025-01-21T20:12:59.828" v="225" actId="20577"/>
          <ac:spMkLst>
            <pc:docMk/>
            <pc:sldMk cId="93568785" sldId="267"/>
            <ac:spMk id="2" creationId="{E52778CA-2689-BEF0-E97E-F895C1D5DF4C}"/>
          </ac:spMkLst>
        </pc:spChg>
        <pc:picChg chg="add del mod">
          <ac:chgData name="Roberto Fernandez Bautista" userId="tQc0N5v7U7f3/z2otPsWRvzh0PLBdDwdF6KFsTzhiyk=" providerId="None" clId="Web-{9E2B4E41-FBBB-4A76-8596-4C31364713FC}" dt="2025-01-21T20:13:06.641" v="229"/>
          <ac:picMkLst>
            <pc:docMk/>
            <pc:sldMk cId="93568785" sldId="267"/>
            <ac:picMk id="3" creationId="{A3B5F525-DF02-8FE3-29F5-17B8ACE5326E}"/>
          </ac:picMkLst>
        </pc:picChg>
      </pc:sldChg>
      <pc:sldChg chg="addSp delSp modSp new">
        <pc:chgData name="Roberto Fernandez Bautista" userId="tQc0N5v7U7f3/z2otPsWRvzh0PLBdDwdF6KFsTzhiyk=" providerId="None" clId="Web-{9E2B4E41-FBBB-4A76-8596-4C31364713FC}" dt="2025-01-21T20:42:07.807" v="761" actId="20577"/>
        <pc:sldMkLst>
          <pc:docMk/>
          <pc:sldMk cId="1254474832" sldId="267"/>
        </pc:sldMkLst>
        <pc:spChg chg="mod">
          <ac:chgData name="Roberto Fernandez Bautista" userId="tQc0N5v7U7f3/z2otPsWRvzh0PLBdDwdF6KFsTzhiyk=" providerId="None" clId="Web-{9E2B4E41-FBBB-4A76-8596-4C31364713FC}" dt="2025-01-21T20:13:49.300" v="237" actId="20577"/>
          <ac:spMkLst>
            <pc:docMk/>
            <pc:sldMk cId="1254474832" sldId="267"/>
            <ac:spMk id="2" creationId="{B4F644CD-11A3-6014-3ABD-FF168F92DE80}"/>
          </ac:spMkLst>
        </pc:spChg>
        <pc:spChg chg="mod">
          <ac:chgData name="Roberto Fernandez Bautista" userId="tQc0N5v7U7f3/z2otPsWRvzh0PLBdDwdF6KFsTzhiyk=" providerId="None" clId="Web-{9E2B4E41-FBBB-4A76-8596-4C31364713FC}" dt="2025-01-21T20:42:07.807" v="761" actId="20577"/>
          <ac:spMkLst>
            <pc:docMk/>
            <pc:sldMk cId="1254474832" sldId="267"/>
            <ac:spMk id="3" creationId="{D30FC290-503D-0B00-A9F9-54565563E99D}"/>
          </ac:spMkLst>
        </pc:spChg>
        <pc:spChg chg="add mod">
          <ac:chgData name="Roberto Fernandez Bautista" userId="tQc0N5v7U7f3/z2otPsWRvzh0PLBdDwdF6KFsTzhiyk=" providerId="None" clId="Web-{9E2B4E41-FBBB-4A76-8596-4C31364713FC}" dt="2025-01-21T20:26:20.117" v="491" actId="20577"/>
          <ac:spMkLst>
            <pc:docMk/>
            <pc:sldMk cId="1254474832" sldId="267"/>
            <ac:spMk id="7" creationId="{370E43A0-F5B0-9B1A-725A-A6DD51344C2F}"/>
          </ac:spMkLst>
        </pc:spChg>
        <pc:picChg chg="add del mod">
          <ac:chgData name="Roberto Fernandez Bautista" userId="tQc0N5v7U7f3/z2otPsWRvzh0PLBdDwdF6KFsTzhiyk=" providerId="None" clId="Web-{9E2B4E41-FBBB-4A76-8596-4C31364713FC}" dt="2025-01-21T20:20:09.479" v="307"/>
          <ac:picMkLst>
            <pc:docMk/>
            <pc:sldMk cId="1254474832" sldId="267"/>
            <ac:picMk id="4" creationId="{AD3C0A42-7532-C607-A5A1-5689C8148B18}"/>
          </ac:picMkLst>
        </pc:picChg>
        <pc:picChg chg="add del mod">
          <ac:chgData name="Roberto Fernandez Bautista" userId="tQc0N5v7U7f3/z2otPsWRvzh0PLBdDwdF6KFsTzhiyk=" providerId="None" clId="Web-{9E2B4E41-FBBB-4A76-8596-4C31364713FC}" dt="2025-01-21T20:20:08.667" v="306"/>
          <ac:picMkLst>
            <pc:docMk/>
            <pc:sldMk cId="1254474832" sldId="267"/>
            <ac:picMk id="5" creationId="{E4524AE7-6408-B9B2-9DDC-4F7B7ACEF6C5}"/>
          </ac:picMkLst>
        </pc:picChg>
      </pc:sldChg>
      <pc:sldChg chg="addSp delSp modSp add replId">
        <pc:chgData name="Roberto Fernandez Bautista" userId="tQc0N5v7U7f3/z2otPsWRvzh0PLBdDwdF6KFsTzhiyk=" providerId="None" clId="Web-{9E2B4E41-FBBB-4A76-8596-4C31364713FC}" dt="2025-01-21T20:43:58.608" v="778" actId="20577"/>
        <pc:sldMkLst>
          <pc:docMk/>
          <pc:sldMk cId="2784260139" sldId="268"/>
        </pc:sldMkLst>
        <pc:spChg chg="mod">
          <ac:chgData name="Roberto Fernandez Bautista" userId="tQc0N5v7U7f3/z2otPsWRvzh0PLBdDwdF6KFsTzhiyk=" providerId="None" clId="Web-{9E2B4E41-FBBB-4A76-8596-4C31364713FC}" dt="2025-01-21T20:26:32.368" v="509" actId="20577"/>
          <ac:spMkLst>
            <pc:docMk/>
            <pc:sldMk cId="2784260139" sldId="268"/>
            <ac:spMk id="2" creationId="{B4F644CD-11A3-6014-3ABD-FF168F92DE80}"/>
          </ac:spMkLst>
        </pc:spChg>
        <pc:spChg chg="mod">
          <ac:chgData name="Roberto Fernandez Bautista" userId="tQc0N5v7U7f3/z2otPsWRvzh0PLBdDwdF6KFsTzhiyk=" providerId="None" clId="Web-{9E2B4E41-FBBB-4A76-8596-4C31364713FC}" dt="2025-01-21T20:43:58.608" v="778" actId="20577"/>
          <ac:spMkLst>
            <pc:docMk/>
            <pc:sldMk cId="2784260139" sldId="268"/>
            <ac:spMk id="3" creationId="{D30FC290-503D-0B00-A9F9-54565563E99D}"/>
          </ac:spMkLst>
        </pc:spChg>
        <pc:spChg chg="add del mod">
          <ac:chgData name="Roberto Fernandez Bautista" userId="tQc0N5v7U7f3/z2otPsWRvzh0PLBdDwdF6KFsTzhiyk=" providerId="None" clId="Web-{9E2B4E41-FBBB-4A76-8596-4C31364713FC}" dt="2025-01-21T20:43:30.060" v="766"/>
          <ac:spMkLst>
            <pc:docMk/>
            <pc:sldMk cId="2784260139" sldId="268"/>
            <ac:spMk id="4" creationId="{64560DAE-025B-1163-E418-792A1013E677}"/>
          </ac:spMkLst>
        </pc:spChg>
        <pc:spChg chg="del mod">
          <ac:chgData name="Roberto Fernandez Bautista" userId="tQc0N5v7U7f3/z2otPsWRvzh0PLBdDwdF6KFsTzhiyk=" providerId="None" clId="Web-{9E2B4E41-FBBB-4A76-8596-4C31364713FC}" dt="2025-01-21T20:26:39.243" v="511"/>
          <ac:spMkLst>
            <pc:docMk/>
            <pc:sldMk cId="2784260139" sldId="268"/>
            <ac:spMk id="7" creationId="{370E43A0-F5B0-9B1A-725A-A6DD51344C2F}"/>
          </ac:spMkLst>
        </pc:spChg>
      </pc:sldChg>
      <pc:sldChg chg="modSp add mod ord replId modShow">
        <pc:chgData name="Roberto Fernandez Bautista" userId="tQc0N5v7U7f3/z2otPsWRvzh0PLBdDwdF6KFsTzhiyk=" providerId="None" clId="Web-{9E2B4E41-FBBB-4A76-8596-4C31364713FC}" dt="2025-01-21T20:51:20.857" v="1062"/>
        <pc:sldMkLst>
          <pc:docMk/>
          <pc:sldMk cId="1557699766" sldId="269"/>
        </pc:sldMkLst>
        <pc:spChg chg="mod">
          <ac:chgData name="Roberto Fernandez Bautista" userId="tQc0N5v7U7f3/z2otPsWRvzh0PLBdDwdF6KFsTzhiyk=" providerId="None" clId="Web-{9E2B4E41-FBBB-4A76-8596-4C31364713FC}" dt="2025-01-21T20:47:33.896" v="912" actId="20577"/>
          <ac:spMkLst>
            <pc:docMk/>
            <pc:sldMk cId="1557699766" sldId="269"/>
            <ac:spMk id="2" creationId="{6082B874-D471-9E4F-A31C-CC2F5F70DB40}"/>
          </ac:spMkLst>
        </pc:spChg>
      </pc:sldChg>
      <pc:sldChg chg="modSp add mod ord replId modShow">
        <pc:chgData name="Roberto Fernandez Bautista" userId="tQc0N5v7U7f3/z2otPsWRvzh0PLBdDwdF6KFsTzhiyk=" providerId="None" clId="Web-{9E2B4E41-FBBB-4A76-8596-4C31364713FC}" dt="2025-01-21T20:51:20.811" v="1058"/>
        <pc:sldMkLst>
          <pc:docMk/>
          <pc:sldMk cId="256155817" sldId="270"/>
        </pc:sldMkLst>
        <pc:spChg chg="mod">
          <ac:chgData name="Roberto Fernandez Bautista" userId="tQc0N5v7U7f3/z2otPsWRvzh0PLBdDwdF6KFsTzhiyk=" providerId="None" clId="Web-{9E2B4E41-FBBB-4A76-8596-4C31364713FC}" dt="2025-01-21T20:47:13.411" v="890" actId="20577"/>
          <ac:spMkLst>
            <pc:docMk/>
            <pc:sldMk cId="256155817" sldId="270"/>
            <ac:spMk id="2" creationId="{B4F644CD-11A3-6014-3ABD-FF168F92DE80}"/>
          </ac:spMkLst>
        </pc:spChg>
        <pc:spChg chg="mod">
          <ac:chgData name="Roberto Fernandez Bautista" userId="tQc0N5v7U7f3/z2otPsWRvzh0PLBdDwdF6KFsTzhiyk=" providerId="None" clId="Web-{9E2B4E41-FBBB-4A76-8596-4C31364713FC}" dt="2025-01-21T20:47:29.162" v="907" actId="20577"/>
          <ac:spMkLst>
            <pc:docMk/>
            <pc:sldMk cId="256155817" sldId="270"/>
            <ac:spMk id="3" creationId="{D30FC290-503D-0B00-A9F9-54565563E99D}"/>
          </ac:spMkLst>
        </pc:spChg>
      </pc:sldChg>
      <pc:sldChg chg="modSp add mod ord replId modShow">
        <pc:chgData name="Roberto Fernandez Bautista" userId="tQc0N5v7U7f3/z2otPsWRvzh0PLBdDwdF6KFsTzhiyk=" providerId="None" clId="Web-{9E2B4E41-FBBB-4A76-8596-4C31364713FC}" dt="2025-01-21T20:51:20.795" v="1057"/>
        <pc:sldMkLst>
          <pc:docMk/>
          <pc:sldMk cId="1781401797" sldId="271"/>
        </pc:sldMkLst>
        <pc:spChg chg="mod">
          <ac:chgData name="Roberto Fernandez Bautista" userId="tQc0N5v7U7f3/z2otPsWRvzh0PLBdDwdF6KFsTzhiyk=" providerId="None" clId="Web-{9E2B4E41-FBBB-4A76-8596-4C31364713FC}" dt="2025-01-21T20:46:55.176" v="883" actId="20577"/>
          <ac:spMkLst>
            <pc:docMk/>
            <pc:sldMk cId="1781401797" sldId="271"/>
            <ac:spMk id="3" creationId="{D30FC290-503D-0B00-A9F9-54565563E99D}"/>
          </ac:spMkLst>
        </pc:spChg>
      </pc:sldChg>
      <pc:sldChg chg="modSp add mod replId modShow">
        <pc:chgData name="Roberto Fernandez Bautista" userId="tQc0N5v7U7f3/z2otPsWRvzh0PLBdDwdF6KFsTzhiyk=" providerId="None" clId="Web-{9E2B4E41-FBBB-4A76-8596-4C31364713FC}" dt="2025-01-21T20:51:20.811" v="1059"/>
        <pc:sldMkLst>
          <pc:docMk/>
          <pc:sldMk cId="1572859569" sldId="272"/>
        </pc:sldMkLst>
        <pc:spChg chg="mod">
          <ac:chgData name="Roberto Fernandez Bautista" userId="tQc0N5v7U7f3/z2otPsWRvzh0PLBdDwdF6KFsTzhiyk=" providerId="None" clId="Web-{9E2B4E41-FBBB-4A76-8596-4C31364713FC}" dt="2025-01-21T20:47:43.772" v="918" actId="20577"/>
          <ac:spMkLst>
            <pc:docMk/>
            <pc:sldMk cId="1572859569" sldId="272"/>
            <ac:spMk id="2" creationId="{B4F644CD-11A3-6014-3ABD-FF168F92DE80}"/>
          </ac:spMkLst>
        </pc:spChg>
        <pc:spChg chg="mod">
          <ac:chgData name="Roberto Fernandez Bautista" userId="tQc0N5v7U7f3/z2otPsWRvzh0PLBdDwdF6KFsTzhiyk=" providerId="None" clId="Web-{9E2B4E41-FBBB-4A76-8596-4C31364713FC}" dt="2025-01-21T20:48:22.101" v="962" actId="20577"/>
          <ac:spMkLst>
            <pc:docMk/>
            <pc:sldMk cId="1572859569" sldId="272"/>
            <ac:spMk id="3" creationId="{D30FC290-503D-0B00-A9F9-54565563E99D}"/>
          </ac:spMkLst>
        </pc:spChg>
      </pc:sldChg>
      <pc:sldChg chg="modSp add mod replId modShow">
        <pc:chgData name="Roberto Fernandez Bautista" userId="tQc0N5v7U7f3/z2otPsWRvzh0PLBdDwdF6KFsTzhiyk=" providerId="None" clId="Web-{9E2B4E41-FBBB-4A76-8596-4C31364713FC}" dt="2025-01-21T20:51:20.826" v="1060"/>
        <pc:sldMkLst>
          <pc:docMk/>
          <pc:sldMk cId="2584657818" sldId="273"/>
        </pc:sldMkLst>
        <pc:spChg chg="mod">
          <ac:chgData name="Roberto Fernandez Bautista" userId="tQc0N5v7U7f3/z2otPsWRvzh0PLBdDwdF6KFsTzhiyk=" providerId="None" clId="Web-{9E2B4E41-FBBB-4A76-8596-4C31364713FC}" dt="2025-01-21T20:48:25.945" v="969" actId="20577"/>
          <ac:spMkLst>
            <pc:docMk/>
            <pc:sldMk cId="2584657818" sldId="273"/>
            <ac:spMk id="2" creationId="{B4F644CD-11A3-6014-3ABD-FF168F92DE80}"/>
          </ac:spMkLst>
        </pc:spChg>
        <pc:spChg chg="mod">
          <ac:chgData name="Roberto Fernandez Bautista" userId="tQc0N5v7U7f3/z2otPsWRvzh0PLBdDwdF6KFsTzhiyk=" providerId="None" clId="Web-{9E2B4E41-FBBB-4A76-8596-4C31364713FC}" dt="2025-01-21T20:48:52.368" v="996" actId="20577"/>
          <ac:spMkLst>
            <pc:docMk/>
            <pc:sldMk cId="2584657818" sldId="273"/>
            <ac:spMk id="3" creationId="{D30FC290-503D-0B00-A9F9-54565563E99D}"/>
          </ac:spMkLst>
        </pc:spChg>
      </pc:sldChg>
      <pc:sldChg chg="modSp add mod replId modShow">
        <pc:chgData name="Roberto Fernandez Bautista" userId="tQc0N5v7U7f3/z2otPsWRvzh0PLBdDwdF6KFsTzhiyk=" providerId="None" clId="Web-{9E2B4E41-FBBB-4A76-8596-4C31364713FC}" dt="2025-01-21T20:51:20.857" v="1061"/>
        <pc:sldMkLst>
          <pc:docMk/>
          <pc:sldMk cId="298886499" sldId="274"/>
        </pc:sldMkLst>
        <pc:spChg chg="mod">
          <ac:chgData name="Roberto Fernandez Bautista" userId="tQc0N5v7U7f3/z2otPsWRvzh0PLBdDwdF6KFsTzhiyk=" providerId="None" clId="Web-{9E2B4E41-FBBB-4A76-8596-4C31364713FC}" dt="2025-01-21T20:49:15.994" v="1008" actId="20577"/>
          <ac:spMkLst>
            <pc:docMk/>
            <pc:sldMk cId="298886499" sldId="274"/>
            <ac:spMk id="2" creationId="{B4F644CD-11A3-6014-3ABD-FF168F92DE80}"/>
          </ac:spMkLst>
        </pc:spChg>
        <pc:spChg chg="mod">
          <ac:chgData name="Roberto Fernandez Bautista" userId="tQc0N5v7U7f3/z2otPsWRvzh0PLBdDwdF6KFsTzhiyk=" providerId="None" clId="Web-{9E2B4E41-FBBB-4A76-8596-4C31364713FC}" dt="2025-01-21T20:49:55.573" v="1015" actId="20577"/>
          <ac:spMkLst>
            <pc:docMk/>
            <pc:sldMk cId="298886499" sldId="274"/>
            <ac:spMk id="3" creationId="{D30FC290-503D-0B00-A9F9-54565563E99D}"/>
          </ac:spMkLst>
        </pc:spChg>
      </pc:sldChg>
      <pc:sldChg chg="modSp add mod replId modShow">
        <pc:chgData name="Roberto Fernandez Bautista" userId="tQc0N5v7U7f3/z2otPsWRvzh0PLBdDwdF6KFsTzhiyk=" providerId="None" clId="Web-{9E2B4E41-FBBB-4A76-8596-4C31364713FC}" dt="2025-01-21T20:51:20.889" v="1063"/>
        <pc:sldMkLst>
          <pc:docMk/>
          <pc:sldMk cId="4031021822" sldId="275"/>
        </pc:sldMkLst>
        <pc:spChg chg="mod">
          <ac:chgData name="Roberto Fernandez Bautista" userId="tQc0N5v7U7f3/z2otPsWRvzh0PLBdDwdF6KFsTzhiyk=" providerId="None" clId="Web-{9E2B4E41-FBBB-4A76-8596-4C31364713FC}" dt="2025-01-21T20:50:22.840" v="1025" actId="20577"/>
          <ac:spMkLst>
            <pc:docMk/>
            <pc:sldMk cId="4031021822" sldId="275"/>
            <ac:spMk id="2" creationId="{B4F644CD-11A3-6014-3ABD-FF168F92DE80}"/>
          </ac:spMkLst>
        </pc:spChg>
        <pc:spChg chg="mod">
          <ac:chgData name="Roberto Fernandez Bautista" userId="tQc0N5v7U7f3/z2otPsWRvzh0PLBdDwdF6KFsTzhiyk=" providerId="None" clId="Web-{9E2B4E41-FBBB-4A76-8596-4C31364713FC}" dt="2025-01-21T20:51:06.123" v="1056" actId="20577"/>
          <ac:spMkLst>
            <pc:docMk/>
            <pc:sldMk cId="4031021822" sldId="275"/>
            <ac:spMk id="3" creationId="{D30FC290-503D-0B00-A9F9-54565563E99D}"/>
          </ac:spMkLst>
        </pc:spChg>
      </pc:sldChg>
      <pc:sldMasterChg chg="del delSldLayout">
        <pc:chgData name="Roberto Fernandez Bautista" userId="tQc0N5v7U7f3/z2otPsWRvzh0PLBdDwdF6KFsTzhiyk=" providerId="None" clId="Web-{9E2B4E41-FBBB-4A76-8596-4C31364713FC}" dt="2025-01-21T18:42:32.814" v="1"/>
        <pc:sldMasterMkLst>
          <pc:docMk/>
          <pc:sldMasterMk cId="3532380796" sldId="2147483648"/>
        </pc:sldMasterMkLst>
        <pc:sldLayoutChg chg="del">
          <pc:chgData name="Roberto Fernandez Bautista" userId="tQc0N5v7U7f3/z2otPsWRvzh0PLBdDwdF6KFsTzhiyk=" providerId="None" clId="Web-{9E2B4E41-FBBB-4A76-8596-4C31364713FC}" dt="2025-01-21T18:42:32.814" v="1"/>
          <pc:sldLayoutMkLst>
            <pc:docMk/>
            <pc:sldMasterMk cId="3532380796" sldId="2147483648"/>
            <pc:sldLayoutMk cId="1993263130" sldId="2147483649"/>
          </pc:sldLayoutMkLst>
        </pc:sldLayoutChg>
        <pc:sldLayoutChg chg="del">
          <pc:chgData name="Roberto Fernandez Bautista" userId="tQc0N5v7U7f3/z2otPsWRvzh0PLBdDwdF6KFsTzhiyk=" providerId="None" clId="Web-{9E2B4E41-FBBB-4A76-8596-4C31364713FC}" dt="2025-01-21T18:42:32.814" v="1"/>
          <pc:sldLayoutMkLst>
            <pc:docMk/>
            <pc:sldMasterMk cId="3532380796" sldId="2147483648"/>
            <pc:sldLayoutMk cId="2886027098" sldId="2147483650"/>
          </pc:sldLayoutMkLst>
        </pc:sldLayoutChg>
        <pc:sldLayoutChg chg="del">
          <pc:chgData name="Roberto Fernandez Bautista" userId="tQc0N5v7U7f3/z2otPsWRvzh0PLBdDwdF6KFsTzhiyk=" providerId="None" clId="Web-{9E2B4E41-FBBB-4A76-8596-4C31364713FC}" dt="2025-01-21T18:42:32.814" v="1"/>
          <pc:sldLayoutMkLst>
            <pc:docMk/>
            <pc:sldMasterMk cId="3532380796" sldId="2147483648"/>
            <pc:sldLayoutMk cId="2341305909" sldId="2147483651"/>
          </pc:sldLayoutMkLst>
        </pc:sldLayoutChg>
        <pc:sldLayoutChg chg="del">
          <pc:chgData name="Roberto Fernandez Bautista" userId="tQc0N5v7U7f3/z2otPsWRvzh0PLBdDwdF6KFsTzhiyk=" providerId="None" clId="Web-{9E2B4E41-FBBB-4A76-8596-4C31364713FC}" dt="2025-01-21T18:42:32.814" v="1"/>
          <pc:sldLayoutMkLst>
            <pc:docMk/>
            <pc:sldMasterMk cId="3532380796" sldId="2147483648"/>
            <pc:sldLayoutMk cId="3915227767" sldId="2147483652"/>
          </pc:sldLayoutMkLst>
        </pc:sldLayoutChg>
        <pc:sldLayoutChg chg="del">
          <pc:chgData name="Roberto Fernandez Bautista" userId="tQc0N5v7U7f3/z2otPsWRvzh0PLBdDwdF6KFsTzhiyk=" providerId="None" clId="Web-{9E2B4E41-FBBB-4A76-8596-4C31364713FC}" dt="2025-01-21T18:42:32.814" v="1"/>
          <pc:sldLayoutMkLst>
            <pc:docMk/>
            <pc:sldMasterMk cId="3532380796" sldId="2147483648"/>
            <pc:sldLayoutMk cId="3431691772" sldId="2147483653"/>
          </pc:sldLayoutMkLst>
        </pc:sldLayoutChg>
        <pc:sldLayoutChg chg="del">
          <pc:chgData name="Roberto Fernandez Bautista" userId="tQc0N5v7U7f3/z2otPsWRvzh0PLBdDwdF6KFsTzhiyk=" providerId="None" clId="Web-{9E2B4E41-FBBB-4A76-8596-4C31364713FC}" dt="2025-01-21T18:42:32.814" v="1"/>
          <pc:sldLayoutMkLst>
            <pc:docMk/>
            <pc:sldMasterMk cId="3532380796" sldId="2147483648"/>
            <pc:sldLayoutMk cId="974004596" sldId="2147483654"/>
          </pc:sldLayoutMkLst>
        </pc:sldLayoutChg>
        <pc:sldLayoutChg chg="del">
          <pc:chgData name="Roberto Fernandez Bautista" userId="tQc0N5v7U7f3/z2otPsWRvzh0PLBdDwdF6KFsTzhiyk=" providerId="None" clId="Web-{9E2B4E41-FBBB-4A76-8596-4C31364713FC}" dt="2025-01-21T18:42:32.814" v="1"/>
          <pc:sldLayoutMkLst>
            <pc:docMk/>
            <pc:sldMasterMk cId="3532380796" sldId="2147483648"/>
            <pc:sldLayoutMk cId="4009385935" sldId="2147483655"/>
          </pc:sldLayoutMkLst>
        </pc:sldLayoutChg>
        <pc:sldLayoutChg chg="del">
          <pc:chgData name="Roberto Fernandez Bautista" userId="tQc0N5v7U7f3/z2otPsWRvzh0PLBdDwdF6KFsTzhiyk=" providerId="None" clId="Web-{9E2B4E41-FBBB-4A76-8596-4C31364713FC}" dt="2025-01-21T18:42:32.814" v="1"/>
          <pc:sldLayoutMkLst>
            <pc:docMk/>
            <pc:sldMasterMk cId="3532380796" sldId="2147483648"/>
            <pc:sldLayoutMk cId="3613387281" sldId="2147483656"/>
          </pc:sldLayoutMkLst>
        </pc:sldLayoutChg>
        <pc:sldLayoutChg chg="del">
          <pc:chgData name="Roberto Fernandez Bautista" userId="tQc0N5v7U7f3/z2otPsWRvzh0PLBdDwdF6KFsTzhiyk=" providerId="None" clId="Web-{9E2B4E41-FBBB-4A76-8596-4C31364713FC}" dt="2025-01-21T18:42:32.814" v="1"/>
          <pc:sldLayoutMkLst>
            <pc:docMk/>
            <pc:sldMasterMk cId="3532380796" sldId="2147483648"/>
            <pc:sldLayoutMk cId="157216693" sldId="2147483657"/>
          </pc:sldLayoutMkLst>
        </pc:sldLayoutChg>
        <pc:sldLayoutChg chg="del">
          <pc:chgData name="Roberto Fernandez Bautista" userId="tQc0N5v7U7f3/z2otPsWRvzh0PLBdDwdF6KFsTzhiyk=" providerId="None" clId="Web-{9E2B4E41-FBBB-4A76-8596-4C31364713FC}" dt="2025-01-21T18:42:32.814" v="1"/>
          <pc:sldLayoutMkLst>
            <pc:docMk/>
            <pc:sldMasterMk cId="3532380796" sldId="2147483648"/>
            <pc:sldLayoutMk cId="2807005389" sldId="2147483658"/>
          </pc:sldLayoutMkLst>
        </pc:sldLayoutChg>
        <pc:sldLayoutChg chg="del">
          <pc:chgData name="Roberto Fernandez Bautista" userId="tQc0N5v7U7f3/z2otPsWRvzh0PLBdDwdF6KFsTzhiyk=" providerId="None" clId="Web-{9E2B4E41-FBBB-4A76-8596-4C31364713FC}" dt="2025-01-21T18:42:32.814" v="1"/>
          <pc:sldLayoutMkLst>
            <pc:docMk/>
            <pc:sldMasterMk cId="3532380796" sldId="2147483648"/>
            <pc:sldLayoutMk cId="4092850134" sldId="2147483659"/>
          </pc:sldLayoutMkLst>
        </pc:sldLayoutChg>
      </pc:sldMasterChg>
      <pc:sldMasterChg chg="add del addSldLayout delSldLayout modSldLayout">
        <pc:chgData name="Roberto Fernandez Bautista" userId="tQc0N5v7U7f3/z2otPsWRvzh0PLBdDwdF6KFsTzhiyk=" providerId="None" clId="Web-{9E2B4E41-FBBB-4A76-8596-4C31364713FC}" dt="2025-01-21T19:35:24.504" v="5"/>
        <pc:sldMasterMkLst>
          <pc:docMk/>
          <pc:sldMasterMk cId="3030131346" sldId="2147483660"/>
        </pc:sldMasterMkLst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3030131346" sldId="2147483660"/>
            <pc:sldLayoutMk cId="2069651380" sldId="2147483661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3030131346" sldId="2147483660"/>
            <pc:sldLayoutMk cId="1981232429" sldId="2147483662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3030131346" sldId="2147483660"/>
            <pc:sldLayoutMk cId="4243504605" sldId="2147483663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3030131346" sldId="2147483660"/>
            <pc:sldLayoutMk cId="201950038" sldId="2147483664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3030131346" sldId="2147483660"/>
            <pc:sldLayoutMk cId="2101053371" sldId="2147483665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3030131346" sldId="2147483660"/>
            <pc:sldLayoutMk cId="2144122860" sldId="2147483666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3030131346" sldId="2147483660"/>
            <pc:sldLayoutMk cId="744739258" sldId="2147483667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3030131346" sldId="2147483660"/>
            <pc:sldLayoutMk cId="1230225534" sldId="2147483668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3030131346" sldId="2147483660"/>
            <pc:sldLayoutMk cId="4007898328" sldId="2147483669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3030131346" sldId="2147483660"/>
            <pc:sldLayoutMk cId="1583866343" sldId="2147483670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3030131346" sldId="2147483660"/>
            <pc:sldLayoutMk cId="1247142496" sldId="2147483671"/>
          </pc:sldLayoutMkLst>
        </pc:sldLayoutChg>
      </pc:sldMasterChg>
      <pc:sldMasterChg chg="add del addSldLayout delSldLayout modSldLayout">
        <pc:chgData name="Roberto Fernandez Bautista" userId="tQc0N5v7U7f3/z2otPsWRvzh0PLBdDwdF6KFsTzhiyk=" providerId="None" clId="Web-{9E2B4E41-FBBB-4A76-8596-4C31364713FC}" dt="2025-01-21T19:35:24.504" v="5"/>
        <pc:sldMasterMkLst>
          <pc:docMk/>
          <pc:sldMasterMk cId="2190050785" sldId="2147483672"/>
        </pc:sldMasterMkLst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2190050785" sldId="2147483672"/>
            <pc:sldLayoutMk cId="2962472917" sldId="2147483673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2190050785" sldId="2147483672"/>
            <pc:sldLayoutMk cId="998080142" sldId="2147483674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2190050785" sldId="2147483672"/>
            <pc:sldLayoutMk cId="1853655557" sldId="2147483675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2190050785" sldId="2147483672"/>
            <pc:sldLayoutMk cId="3649367424" sldId="2147483676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2190050785" sldId="2147483672"/>
            <pc:sldLayoutMk cId="4291452436" sldId="2147483677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2190050785" sldId="2147483672"/>
            <pc:sldLayoutMk cId="2118597448" sldId="2147483678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2190050785" sldId="2147483672"/>
            <pc:sldLayoutMk cId="3586660030" sldId="2147483679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2190050785" sldId="2147483672"/>
            <pc:sldLayoutMk cId="3614489300" sldId="2147483680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2190050785" sldId="2147483672"/>
            <pc:sldLayoutMk cId="1428881225" sldId="2147483681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2190050785" sldId="2147483672"/>
            <pc:sldLayoutMk cId="2810574369" sldId="2147483682"/>
          </pc:sldLayoutMkLst>
        </pc:sldLayoutChg>
        <pc:sldLayoutChg chg="add del mod replId">
          <pc:chgData name="Roberto Fernandez Bautista" userId="tQc0N5v7U7f3/z2otPsWRvzh0PLBdDwdF6KFsTzhiyk=" providerId="None" clId="Web-{9E2B4E41-FBBB-4A76-8596-4C31364713FC}" dt="2025-01-21T19:35:24.504" v="5"/>
          <pc:sldLayoutMkLst>
            <pc:docMk/>
            <pc:sldMasterMk cId="2190050785" sldId="2147483672"/>
            <pc:sldLayoutMk cId="1303079435" sldId="2147483683"/>
          </pc:sldLayoutMkLst>
        </pc:sldLayoutChg>
      </pc:sldMasterChg>
    </pc:docChg>
  </pc:docChgLst>
  <pc:docChgLst>
    <pc:chgData clId="Web-{9E2B4E41-FBBB-4A76-8596-4C31364713FC}"/>
    <pc:docChg chg="modSld">
      <pc:chgData name="" userId="" providerId="" clId="Web-{9E2B4E41-FBBB-4A76-8596-4C31364713FC}" dt="2025-01-21T20:25:21.709" v="0" actId="20577"/>
      <pc:docMkLst>
        <pc:docMk/>
      </pc:docMkLst>
      <pc:sldChg chg="modSp">
        <pc:chgData name="" userId="" providerId="" clId="Web-{9E2B4E41-FBBB-4A76-8596-4C31364713FC}" dt="2025-01-21T20:25:21.709" v="0" actId="20577"/>
        <pc:sldMkLst>
          <pc:docMk/>
          <pc:sldMk cId="1254474832" sldId="267"/>
        </pc:sldMkLst>
        <pc:spChg chg="mod">
          <ac:chgData name="" userId="" providerId="" clId="Web-{9E2B4E41-FBBB-4A76-8596-4C31364713FC}" dt="2025-01-21T20:25:21.709" v="0" actId="20577"/>
          <ac:spMkLst>
            <pc:docMk/>
            <pc:sldMk cId="1254474832" sldId="267"/>
            <ac:spMk id="7" creationId="{370E43A0-F5B0-9B1A-725A-A6DD51344C2F}"/>
          </ac:spMkLst>
        </pc:spChg>
      </pc:sldChg>
    </pc:docChg>
  </pc:docChgLst>
  <pc:docChgLst>
    <pc:chgData name="Roberto F" userId="3eb130009b221a97" providerId="LiveId" clId="{1EE6234D-2E72-4D91-B810-B7A6C25359EC}"/>
    <pc:docChg chg="undo redo custSel addSld modSld sldOrd">
      <pc:chgData name="Roberto F" userId="3eb130009b221a97" providerId="LiveId" clId="{1EE6234D-2E72-4D91-B810-B7A6C25359EC}" dt="2025-01-20T21:57:03.854" v="704" actId="20577"/>
      <pc:docMkLst>
        <pc:docMk/>
      </pc:docMkLst>
      <pc:sldChg chg="modSp mod">
        <pc:chgData name="Roberto F" userId="3eb130009b221a97" providerId="LiveId" clId="{1EE6234D-2E72-4D91-B810-B7A6C25359EC}" dt="2025-01-20T21:27:35.240" v="130" actId="20577"/>
        <pc:sldMkLst>
          <pc:docMk/>
          <pc:sldMk cId="2454978438" sldId="256"/>
        </pc:sldMkLst>
        <pc:spChg chg="mod">
          <ac:chgData name="Roberto F" userId="3eb130009b221a97" providerId="LiveId" clId="{1EE6234D-2E72-4D91-B810-B7A6C25359EC}" dt="2025-01-20T21:27:35.240" v="130" actId="20577"/>
          <ac:spMkLst>
            <pc:docMk/>
            <pc:sldMk cId="2454978438" sldId="256"/>
            <ac:spMk id="3" creationId="{E24E8350-77F7-2968-2CEE-016FF7FFBEBD}"/>
          </ac:spMkLst>
        </pc:spChg>
      </pc:sldChg>
      <pc:sldChg chg="modSp mod">
        <pc:chgData name="Roberto F" userId="3eb130009b221a97" providerId="LiveId" clId="{1EE6234D-2E72-4D91-B810-B7A6C25359EC}" dt="2025-01-20T21:50:38.764" v="450" actId="27918"/>
        <pc:sldMkLst>
          <pc:docMk/>
          <pc:sldMk cId="285766070" sldId="257"/>
        </pc:sldMkLst>
        <pc:graphicFrameChg chg="modGraphic">
          <ac:chgData name="Roberto F" userId="3eb130009b221a97" providerId="LiveId" clId="{1EE6234D-2E72-4D91-B810-B7A6C25359EC}" dt="2025-01-20T21:25:41.581" v="72" actId="207"/>
          <ac:graphicFrameMkLst>
            <pc:docMk/>
            <pc:sldMk cId="285766070" sldId="257"/>
            <ac:graphicFrameMk id="9" creationId="{3598688C-C687-8962-174F-C79469AB19D5}"/>
          </ac:graphicFrameMkLst>
        </pc:graphicFrameChg>
      </pc:sldChg>
      <pc:sldChg chg="addSp delSp modSp new mod setBg">
        <pc:chgData name="Roberto F" userId="3eb130009b221a97" providerId="LiveId" clId="{1EE6234D-2E72-4D91-B810-B7A6C25359EC}" dt="2025-01-20T21:52:35.625" v="461" actId="1076"/>
        <pc:sldMkLst>
          <pc:docMk/>
          <pc:sldMk cId="1016893983" sldId="258"/>
        </pc:sldMkLst>
        <pc:spChg chg="del">
          <ac:chgData name="Roberto F" userId="3eb130009b221a97" providerId="LiveId" clId="{1EE6234D-2E72-4D91-B810-B7A6C25359EC}" dt="2025-01-20T21:22:43.865" v="20" actId="478"/>
          <ac:spMkLst>
            <pc:docMk/>
            <pc:sldMk cId="1016893983" sldId="258"/>
            <ac:spMk id="2" creationId="{EB36397D-4A2D-2F78-6263-4A4C5148C9D0}"/>
          </ac:spMkLst>
        </pc:spChg>
        <pc:spChg chg="del">
          <ac:chgData name="Roberto F" userId="3eb130009b221a97" providerId="LiveId" clId="{1EE6234D-2E72-4D91-B810-B7A6C25359EC}" dt="2025-01-20T21:22:43.865" v="20" actId="478"/>
          <ac:spMkLst>
            <pc:docMk/>
            <pc:sldMk cId="1016893983" sldId="258"/>
            <ac:spMk id="3" creationId="{A22A39A5-9BA8-422B-1542-9462804103E4}"/>
          </ac:spMkLst>
        </pc:spChg>
        <pc:spChg chg="add mod">
          <ac:chgData name="Roberto F" userId="3eb130009b221a97" providerId="LiveId" clId="{1EE6234D-2E72-4D91-B810-B7A6C25359EC}" dt="2025-01-20T21:26:39.114" v="95" actId="20577"/>
          <ac:spMkLst>
            <pc:docMk/>
            <pc:sldMk cId="1016893983" sldId="258"/>
            <ac:spMk id="5" creationId="{E780D81E-DF2B-E08C-FAF6-79E55D79811A}"/>
          </ac:spMkLst>
        </pc:spChg>
        <pc:spChg chg="add">
          <ac:chgData name="Roberto F" userId="3eb130009b221a97" providerId="LiveId" clId="{1EE6234D-2E72-4D91-B810-B7A6C25359EC}" dt="2025-01-20T21:22:49.297" v="23" actId="26606"/>
          <ac:spMkLst>
            <pc:docMk/>
            <pc:sldMk cId="1016893983" sldId="258"/>
            <ac:spMk id="9" creationId="{F3060C83-F051-4F0E-ABAD-AA0DFC48B218}"/>
          </ac:spMkLst>
        </pc:spChg>
        <pc:spChg chg="add">
          <ac:chgData name="Roberto F" userId="3eb130009b221a97" providerId="LiveId" clId="{1EE6234D-2E72-4D91-B810-B7A6C25359EC}" dt="2025-01-20T21:22:49.297" v="23" actId="26606"/>
          <ac:spMkLst>
            <pc:docMk/>
            <pc:sldMk cId="1016893983" sldId="258"/>
            <ac:spMk id="11" creationId="{83C98ABE-055B-441F-B07E-44F97F083C39}"/>
          </ac:spMkLst>
        </pc:spChg>
        <pc:spChg chg="add">
          <ac:chgData name="Roberto F" userId="3eb130009b221a97" providerId="LiveId" clId="{1EE6234D-2E72-4D91-B810-B7A6C25359EC}" dt="2025-01-20T21:22:49.297" v="23" actId="26606"/>
          <ac:spMkLst>
            <pc:docMk/>
            <pc:sldMk cId="1016893983" sldId="258"/>
            <ac:spMk id="13" creationId="{29FDB030-9B49-4CED-8CCD-4D99382388AC}"/>
          </ac:spMkLst>
        </pc:spChg>
        <pc:spChg chg="add">
          <ac:chgData name="Roberto F" userId="3eb130009b221a97" providerId="LiveId" clId="{1EE6234D-2E72-4D91-B810-B7A6C25359EC}" dt="2025-01-20T21:22:49.297" v="23" actId="26606"/>
          <ac:spMkLst>
            <pc:docMk/>
            <pc:sldMk cId="1016893983" sldId="258"/>
            <ac:spMk id="15" creationId="{3783CA14-24A1-485C-8B30-D6A5D87987AD}"/>
          </ac:spMkLst>
        </pc:spChg>
        <pc:spChg chg="add">
          <ac:chgData name="Roberto F" userId="3eb130009b221a97" providerId="LiveId" clId="{1EE6234D-2E72-4D91-B810-B7A6C25359EC}" dt="2025-01-20T21:22:49.297" v="23" actId="26606"/>
          <ac:spMkLst>
            <pc:docMk/>
            <pc:sldMk cId="1016893983" sldId="258"/>
            <ac:spMk id="17" creationId="{9A97C86A-04D6-40F7-AE84-31AB43E6A846}"/>
          </ac:spMkLst>
        </pc:spChg>
        <pc:spChg chg="add">
          <ac:chgData name="Roberto F" userId="3eb130009b221a97" providerId="LiveId" clId="{1EE6234D-2E72-4D91-B810-B7A6C25359EC}" dt="2025-01-20T21:22:49.297" v="23" actId="26606"/>
          <ac:spMkLst>
            <pc:docMk/>
            <pc:sldMk cId="1016893983" sldId="258"/>
            <ac:spMk id="19" creationId="{FF9F2414-84E8-453E-B1F3-389FDE8192D9}"/>
          </ac:spMkLst>
        </pc:spChg>
        <pc:spChg chg="add">
          <ac:chgData name="Roberto F" userId="3eb130009b221a97" providerId="LiveId" clId="{1EE6234D-2E72-4D91-B810-B7A6C25359EC}" dt="2025-01-20T21:22:49.297" v="23" actId="26606"/>
          <ac:spMkLst>
            <pc:docMk/>
            <pc:sldMk cId="1016893983" sldId="258"/>
            <ac:spMk id="21" creationId="{3ECA69A1-7536-43AC-85EF-C7106179F5ED}"/>
          </ac:spMkLst>
        </pc:spChg>
        <pc:graphicFrameChg chg="add del mod">
          <ac:chgData name="Roberto F" userId="3eb130009b221a97" providerId="LiveId" clId="{1EE6234D-2E72-4D91-B810-B7A6C25359EC}" dt="2025-01-20T21:52:26.074" v="452" actId="478"/>
          <ac:graphicFrameMkLst>
            <pc:docMk/>
            <pc:sldMk cId="1016893983" sldId="258"/>
            <ac:graphicFrameMk id="4" creationId="{8D1944C0-DE31-7081-2F2A-74747AE5FB40}"/>
          </ac:graphicFrameMkLst>
        </pc:graphicFrameChg>
        <pc:graphicFrameChg chg="add mod">
          <ac:chgData name="Roberto F" userId="3eb130009b221a97" providerId="LiveId" clId="{1EE6234D-2E72-4D91-B810-B7A6C25359EC}" dt="2025-01-20T21:52:35.625" v="461" actId="1076"/>
          <ac:graphicFrameMkLst>
            <pc:docMk/>
            <pc:sldMk cId="1016893983" sldId="258"/>
            <ac:graphicFrameMk id="6" creationId="{8D1944C0-DE31-7081-2F2A-74747AE5FB40}"/>
          </ac:graphicFrameMkLst>
        </pc:graphicFrameChg>
      </pc:sldChg>
      <pc:sldChg chg="modSp new mod">
        <pc:chgData name="Roberto F" userId="3eb130009b221a97" providerId="LiveId" clId="{1EE6234D-2E72-4D91-B810-B7A6C25359EC}" dt="2025-01-20T21:57:03.854" v="704" actId="20577"/>
        <pc:sldMkLst>
          <pc:docMk/>
          <pc:sldMk cId="2469579759" sldId="259"/>
        </pc:sldMkLst>
        <pc:spChg chg="mod">
          <ac:chgData name="Roberto F" userId="3eb130009b221a97" providerId="LiveId" clId="{1EE6234D-2E72-4D91-B810-B7A6C25359EC}" dt="2025-01-20T21:28:27.718" v="135" actId="20577"/>
          <ac:spMkLst>
            <pc:docMk/>
            <pc:sldMk cId="2469579759" sldId="259"/>
            <ac:spMk id="2" creationId="{E52778CA-2689-BEF0-E97E-F895C1D5DF4C}"/>
          </ac:spMkLst>
        </pc:spChg>
        <pc:spChg chg="mod">
          <ac:chgData name="Roberto F" userId="3eb130009b221a97" providerId="LiveId" clId="{1EE6234D-2E72-4D91-B810-B7A6C25359EC}" dt="2025-01-20T21:57:03.854" v="704" actId="20577"/>
          <ac:spMkLst>
            <pc:docMk/>
            <pc:sldMk cId="2469579759" sldId="259"/>
            <ac:spMk id="3" creationId="{09F37F9E-D425-F381-2ADC-FD51054885BB}"/>
          </ac:spMkLst>
        </pc:spChg>
      </pc:sldChg>
      <pc:sldChg chg="addSp delSp modSp new mod ord modClrScheme chgLayout">
        <pc:chgData name="Roberto F" userId="3eb130009b221a97" providerId="LiveId" clId="{1EE6234D-2E72-4D91-B810-B7A6C25359EC}" dt="2025-01-20T21:44:37.973" v="429"/>
        <pc:sldMkLst>
          <pc:docMk/>
          <pc:sldMk cId="2778373786" sldId="260"/>
        </pc:sldMkLst>
        <pc:spChg chg="del mod ord">
          <ac:chgData name="Roberto F" userId="3eb130009b221a97" providerId="LiveId" clId="{1EE6234D-2E72-4D91-B810-B7A6C25359EC}" dt="2025-01-20T21:30:40.604" v="163" actId="478"/>
          <ac:spMkLst>
            <pc:docMk/>
            <pc:sldMk cId="2778373786" sldId="260"/>
            <ac:spMk id="2" creationId="{4F367091-239F-6780-970E-40EED66DF6CA}"/>
          </ac:spMkLst>
        </pc:spChg>
        <pc:spChg chg="add del mod ord">
          <ac:chgData name="Roberto F" userId="3eb130009b221a97" providerId="LiveId" clId="{1EE6234D-2E72-4D91-B810-B7A6C25359EC}" dt="2025-01-20T21:30:37.522" v="162" actId="700"/>
          <ac:spMkLst>
            <pc:docMk/>
            <pc:sldMk cId="2778373786" sldId="260"/>
            <ac:spMk id="3" creationId="{39ED65A2-2F52-775A-28C2-C920A5587C38}"/>
          </ac:spMkLst>
        </pc:spChg>
        <pc:spChg chg="add del mod ord">
          <ac:chgData name="Roberto F" userId="3eb130009b221a97" providerId="LiveId" clId="{1EE6234D-2E72-4D91-B810-B7A6C25359EC}" dt="2025-01-20T21:30:44.969" v="164" actId="700"/>
          <ac:spMkLst>
            <pc:docMk/>
            <pc:sldMk cId="2778373786" sldId="260"/>
            <ac:spMk id="4" creationId="{6F3DBE9C-3071-7F46-6710-2BBD6E254C43}"/>
          </ac:spMkLst>
        </pc:spChg>
        <pc:spChg chg="add del mod ord">
          <ac:chgData name="Roberto F" userId="3eb130009b221a97" providerId="LiveId" clId="{1EE6234D-2E72-4D91-B810-B7A6C25359EC}" dt="2025-01-20T21:30:44.969" v="164" actId="700"/>
          <ac:spMkLst>
            <pc:docMk/>
            <pc:sldMk cId="2778373786" sldId="260"/>
            <ac:spMk id="5" creationId="{ABB10541-0474-6919-ECD4-D27958DEDD8E}"/>
          </ac:spMkLst>
        </pc:spChg>
        <pc:spChg chg="add del mod ord">
          <ac:chgData name="Roberto F" userId="3eb130009b221a97" providerId="LiveId" clId="{1EE6234D-2E72-4D91-B810-B7A6C25359EC}" dt="2025-01-20T21:30:44.969" v="164" actId="700"/>
          <ac:spMkLst>
            <pc:docMk/>
            <pc:sldMk cId="2778373786" sldId="260"/>
            <ac:spMk id="6" creationId="{E057729E-AFBC-03B3-7413-3DD7748CEF52}"/>
          </ac:spMkLst>
        </pc:spChg>
        <pc:spChg chg="add del mod ord">
          <ac:chgData name="Roberto F" userId="3eb130009b221a97" providerId="LiveId" clId="{1EE6234D-2E72-4D91-B810-B7A6C25359EC}" dt="2025-01-20T21:30:44.969" v="164" actId="700"/>
          <ac:spMkLst>
            <pc:docMk/>
            <pc:sldMk cId="2778373786" sldId="260"/>
            <ac:spMk id="7" creationId="{B446380F-F5F8-9264-F04B-EDCFFC73258D}"/>
          </ac:spMkLst>
        </pc:spChg>
        <pc:spChg chg="add del mod ord">
          <ac:chgData name="Roberto F" userId="3eb130009b221a97" providerId="LiveId" clId="{1EE6234D-2E72-4D91-B810-B7A6C25359EC}" dt="2025-01-20T21:30:44.969" v="164" actId="700"/>
          <ac:spMkLst>
            <pc:docMk/>
            <pc:sldMk cId="2778373786" sldId="260"/>
            <ac:spMk id="9" creationId="{9462BA21-459E-D724-E0DE-5565E810DB49}"/>
          </ac:spMkLst>
        </pc:spChg>
        <pc:spChg chg="add del mod ord">
          <ac:chgData name="Roberto F" userId="3eb130009b221a97" providerId="LiveId" clId="{1EE6234D-2E72-4D91-B810-B7A6C25359EC}" dt="2025-01-20T21:30:54.870" v="174" actId="21"/>
          <ac:spMkLst>
            <pc:docMk/>
            <pc:sldMk cId="2778373786" sldId="260"/>
            <ac:spMk id="10" creationId="{6546CD48-A07F-5515-84FA-CEDAC22E51AF}"/>
          </ac:spMkLst>
        </pc:spChg>
        <pc:spChg chg="add del mod ord">
          <ac:chgData name="Roberto F" userId="3eb130009b221a97" providerId="LiveId" clId="{1EE6234D-2E72-4D91-B810-B7A6C25359EC}" dt="2025-01-20T21:36:12.978" v="253" actId="478"/>
          <ac:spMkLst>
            <pc:docMk/>
            <pc:sldMk cId="2778373786" sldId="260"/>
            <ac:spMk id="11" creationId="{9442E06C-E368-81C5-71E9-4DE224F0B9ED}"/>
          </ac:spMkLst>
        </pc:spChg>
        <pc:spChg chg="add del mod ord">
          <ac:chgData name="Roberto F" userId="3eb130009b221a97" providerId="LiveId" clId="{1EE6234D-2E72-4D91-B810-B7A6C25359EC}" dt="2025-01-20T21:36:35.241" v="260" actId="478"/>
          <ac:spMkLst>
            <pc:docMk/>
            <pc:sldMk cId="2778373786" sldId="260"/>
            <ac:spMk id="12" creationId="{2787DBFA-225B-6AC6-A84C-72A3005D2A04}"/>
          </ac:spMkLst>
        </pc:spChg>
        <pc:spChg chg="add mod">
          <ac:chgData name="Roberto F" userId="3eb130009b221a97" providerId="LiveId" clId="{1EE6234D-2E72-4D91-B810-B7A6C25359EC}" dt="2025-01-20T21:34:17.453" v="247" actId="6549"/>
          <ac:spMkLst>
            <pc:docMk/>
            <pc:sldMk cId="2778373786" sldId="260"/>
            <ac:spMk id="14" creationId="{A2FB202A-46B5-8CB6-659E-62E72A528DEA}"/>
          </ac:spMkLst>
        </pc:spChg>
        <pc:spChg chg="add mod">
          <ac:chgData name="Roberto F" userId="3eb130009b221a97" providerId="LiveId" clId="{1EE6234D-2E72-4D91-B810-B7A6C25359EC}" dt="2025-01-20T21:33:14.882" v="225" actId="1076"/>
          <ac:spMkLst>
            <pc:docMk/>
            <pc:sldMk cId="2778373786" sldId="260"/>
            <ac:spMk id="15" creationId="{6546CD48-A07F-5515-84FA-CEDAC22E51AF}"/>
          </ac:spMkLst>
        </pc:spChg>
        <pc:spChg chg="add">
          <ac:chgData name="Roberto F" userId="3eb130009b221a97" providerId="LiveId" clId="{1EE6234D-2E72-4D91-B810-B7A6C25359EC}" dt="2025-01-20T21:36:13.591" v="254"/>
          <ac:spMkLst>
            <pc:docMk/>
            <pc:sldMk cId="2778373786" sldId="260"/>
            <ac:spMk id="16" creationId="{A82574F0-CA19-494C-86CC-85AA1944A728}"/>
          </ac:spMkLst>
        </pc:spChg>
        <pc:spChg chg="add mod">
          <ac:chgData name="Roberto F" userId="3eb130009b221a97" providerId="LiveId" clId="{1EE6234D-2E72-4D91-B810-B7A6C25359EC}" dt="2025-01-20T21:40:13.476" v="292" actId="20577"/>
          <ac:spMkLst>
            <pc:docMk/>
            <pc:sldMk cId="2778373786" sldId="260"/>
            <ac:spMk id="19" creationId="{34584B2F-29E0-E1AF-0B37-1F1F484AE2F7}"/>
          </ac:spMkLst>
        </pc:spChg>
        <pc:spChg chg="add">
          <ac:chgData name="Roberto F" userId="3eb130009b221a97" providerId="LiveId" clId="{1EE6234D-2E72-4D91-B810-B7A6C25359EC}" dt="2025-01-20T21:41:33.075" v="293"/>
          <ac:spMkLst>
            <pc:docMk/>
            <pc:sldMk cId="2778373786" sldId="260"/>
            <ac:spMk id="20" creationId="{B85F05D1-F214-382C-5D61-CC0649CD0595}"/>
          </ac:spMkLst>
        </pc:spChg>
        <pc:picChg chg="add mod modCrop">
          <ac:chgData name="Roberto F" userId="3eb130009b221a97" providerId="LiveId" clId="{1EE6234D-2E72-4D91-B810-B7A6C25359EC}" dt="2025-01-20T21:36:33.321" v="259" actId="1076"/>
          <ac:picMkLst>
            <pc:docMk/>
            <pc:sldMk cId="2778373786" sldId="260"/>
            <ac:picMk id="18" creationId="{CD21FB62-38EE-B77E-5ADC-8D5A1C86DB2B}"/>
          </ac:picMkLst>
        </pc:picChg>
        <pc:picChg chg="add mod">
          <ac:chgData name="Roberto F" userId="3eb130009b221a97" providerId="LiveId" clId="{1EE6234D-2E72-4D91-B810-B7A6C25359EC}" dt="2025-01-20T21:41:41.640" v="297" actId="1076"/>
          <ac:picMkLst>
            <pc:docMk/>
            <pc:sldMk cId="2778373786" sldId="260"/>
            <ac:picMk id="22" creationId="{3FA0816B-7731-6F53-1911-9C00F41381D0}"/>
          </ac:picMkLst>
        </pc:picChg>
      </pc:sldChg>
      <pc:sldChg chg="addSp delSp modSp add mod ord">
        <pc:chgData name="Roberto F" userId="3eb130009b221a97" providerId="LiveId" clId="{1EE6234D-2E72-4D91-B810-B7A6C25359EC}" dt="2025-01-20T21:47:46.964" v="444" actId="14100"/>
        <pc:sldMkLst>
          <pc:docMk/>
          <pc:sldMk cId="272412491" sldId="261"/>
        </pc:sldMkLst>
        <pc:spChg chg="del">
          <ac:chgData name="Roberto F" userId="3eb130009b221a97" providerId="LiveId" clId="{1EE6234D-2E72-4D91-B810-B7A6C25359EC}" dt="2025-01-20T21:47:39.430" v="442" actId="478"/>
          <ac:spMkLst>
            <pc:docMk/>
            <pc:sldMk cId="272412491" sldId="261"/>
            <ac:spMk id="11" creationId="{F35B6D80-F9DE-27B8-C87F-03FDDC5A0785}"/>
          </ac:spMkLst>
        </pc:spChg>
        <pc:spChg chg="del">
          <ac:chgData name="Roberto F" userId="3eb130009b221a97" providerId="LiveId" clId="{1EE6234D-2E72-4D91-B810-B7A6C25359EC}" dt="2025-01-20T21:45:24.370" v="432" actId="478"/>
          <ac:spMkLst>
            <pc:docMk/>
            <pc:sldMk cId="272412491" sldId="261"/>
            <ac:spMk id="12" creationId="{DD74E77E-A239-C42A-0B9D-34C2CFAEA474}"/>
          </ac:spMkLst>
        </pc:spChg>
        <pc:spChg chg="mod">
          <ac:chgData name="Roberto F" userId="3eb130009b221a97" providerId="LiveId" clId="{1EE6234D-2E72-4D91-B810-B7A6C25359EC}" dt="2025-01-20T21:44:01.380" v="394" actId="1076"/>
          <ac:spMkLst>
            <pc:docMk/>
            <pc:sldMk cId="272412491" sldId="261"/>
            <ac:spMk id="14" creationId="{6801D685-91AC-CAFE-B24E-97D6AC14FEBC}"/>
          </ac:spMkLst>
        </pc:spChg>
        <pc:spChg chg="mod">
          <ac:chgData name="Roberto F" userId="3eb130009b221a97" providerId="LiveId" clId="{1EE6234D-2E72-4D91-B810-B7A6C25359EC}" dt="2025-01-20T21:44:27.123" v="427" actId="20577"/>
          <ac:spMkLst>
            <pc:docMk/>
            <pc:sldMk cId="272412491" sldId="261"/>
            <ac:spMk id="15" creationId="{74277F2E-07E7-9BA7-80C1-F6446A280A51}"/>
          </ac:spMkLst>
        </pc:spChg>
        <pc:picChg chg="add mod">
          <ac:chgData name="Roberto F" userId="3eb130009b221a97" providerId="LiveId" clId="{1EE6234D-2E72-4D91-B810-B7A6C25359EC}" dt="2025-01-20T21:45:30.807" v="436" actId="1076"/>
          <ac:picMkLst>
            <pc:docMk/>
            <pc:sldMk cId="272412491" sldId="261"/>
            <ac:picMk id="3" creationId="{87860343-EB44-5483-676D-64EAE783E049}"/>
          </ac:picMkLst>
        </pc:picChg>
        <pc:picChg chg="add mod modCrop">
          <ac:chgData name="Roberto F" userId="3eb130009b221a97" providerId="LiveId" clId="{1EE6234D-2E72-4D91-B810-B7A6C25359EC}" dt="2025-01-20T21:47:46.964" v="444" actId="14100"/>
          <ac:picMkLst>
            <pc:docMk/>
            <pc:sldMk cId="272412491" sldId="261"/>
            <ac:picMk id="5" creationId="{4DBD2D1B-D4EA-EC41-1A0B-55EEC875340F}"/>
          </ac:picMkLst>
        </pc:picChg>
      </pc:sldChg>
      <pc:sldChg chg="addSp delSp modSp add mod">
        <pc:chgData name="Roberto F" userId="3eb130009b221a97" providerId="LiveId" clId="{1EE6234D-2E72-4D91-B810-B7A6C25359EC}" dt="2025-01-20T21:56:49.847" v="701" actId="14100"/>
        <pc:sldMkLst>
          <pc:docMk/>
          <pc:sldMk cId="2435714642" sldId="262"/>
        </pc:sldMkLst>
        <pc:spChg chg="add del">
          <ac:chgData name="Roberto F" userId="3eb130009b221a97" providerId="LiveId" clId="{1EE6234D-2E72-4D91-B810-B7A6C25359EC}" dt="2025-01-20T21:53:17.444" v="503" actId="478"/>
          <ac:spMkLst>
            <pc:docMk/>
            <pc:sldMk cId="2435714642" sldId="262"/>
            <ac:spMk id="2" creationId="{8E8E7C66-509F-00C8-2B9F-FEABE8890BB4}"/>
          </ac:spMkLst>
        </pc:spChg>
        <pc:spChg chg="add mod">
          <ac:chgData name="Roberto F" userId="3eb130009b221a97" providerId="LiveId" clId="{1EE6234D-2E72-4D91-B810-B7A6C25359EC}" dt="2025-01-20T21:56:04.512" v="577" actId="1076"/>
          <ac:spMkLst>
            <pc:docMk/>
            <pc:sldMk cId="2435714642" sldId="262"/>
            <ac:spMk id="9" creationId="{08030816-3A7B-A4F4-3CD8-FFB32CE81DA8}"/>
          </ac:spMkLst>
        </pc:spChg>
        <pc:spChg chg="add mod">
          <ac:chgData name="Roberto F" userId="3eb130009b221a97" providerId="LiveId" clId="{1EE6234D-2E72-4D91-B810-B7A6C25359EC}" dt="2025-01-20T21:56:49.847" v="701" actId="14100"/>
          <ac:spMkLst>
            <pc:docMk/>
            <pc:sldMk cId="2435714642" sldId="262"/>
            <ac:spMk id="10" creationId="{58089EC1-4B61-DA26-B464-DEDAB7ABAEED}"/>
          </ac:spMkLst>
        </pc:spChg>
        <pc:spChg chg="mod">
          <ac:chgData name="Roberto F" userId="3eb130009b221a97" providerId="LiveId" clId="{1EE6234D-2E72-4D91-B810-B7A6C25359EC}" dt="2025-01-20T21:54:31.794" v="534" actId="20577"/>
          <ac:spMkLst>
            <pc:docMk/>
            <pc:sldMk cId="2435714642" sldId="262"/>
            <ac:spMk id="14" creationId="{9B757834-455B-4084-9CEB-953EEF1C9A6E}"/>
          </ac:spMkLst>
        </pc:spChg>
        <pc:spChg chg="mod">
          <ac:chgData name="Roberto F" userId="3eb130009b221a97" providerId="LiveId" clId="{1EE6234D-2E72-4D91-B810-B7A6C25359EC}" dt="2025-01-20T21:53:00.310" v="500" actId="20577"/>
          <ac:spMkLst>
            <pc:docMk/>
            <pc:sldMk cId="2435714642" sldId="262"/>
            <ac:spMk id="15" creationId="{8AE41CA4-4AC5-CEDC-5B2E-781E066CBE31}"/>
          </ac:spMkLst>
        </pc:spChg>
        <pc:picChg chg="del">
          <ac:chgData name="Roberto F" userId="3eb130009b221a97" providerId="LiveId" clId="{1EE6234D-2E72-4D91-B810-B7A6C25359EC}" dt="2025-01-20T21:53:01.973" v="501" actId="478"/>
          <ac:picMkLst>
            <pc:docMk/>
            <pc:sldMk cId="2435714642" sldId="262"/>
            <ac:picMk id="3" creationId="{A2112527-76A8-9652-B3F7-99BB21F7ADEF}"/>
          </ac:picMkLst>
        </pc:picChg>
        <pc:picChg chg="del">
          <ac:chgData name="Roberto F" userId="3eb130009b221a97" providerId="LiveId" clId="{1EE6234D-2E72-4D91-B810-B7A6C25359EC}" dt="2025-01-20T21:55:11.673" v="535" actId="478"/>
          <ac:picMkLst>
            <pc:docMk/>
            <pc:sldMk cId="2435714642" sldId="262"/>
            <ac:picMk id="5" creationId="{19C5539A-985A-4A60-F1C2-A2D4F96102FA}"/>
          </ac:picMkLst>
        </pc:picChg>
        <pc:picChg chg="add mod">
          <ac:chgData name="Roberto F" userId="3eb130009b221a97" providerId="LiveId" clId="{1EE6234D-2E72-4D91-B810-B7A6C25359EC}" dt="2025-01-20T21:53:30.206" v="509" actId="1076"/>
          <ac:picMkLst>
            <pc:docMk/>
            <pc:sldMk cId="2435714642" sldId="262"/>
            <ac:picMk id="6" creationId="{160A14E4-8B07-85B3-B57E-3A0C6D964175}"/>
          </ac:picMkLst>
        </pc:picChg>
        <pc:picChg chg="add mod">
          <ac:chgData name="Roberto F" userId="3eb130009b221a97" providerId="LiveId" clId="{1EE6234D-2E72-4D91-B810-B7A6C25359EC}" dt="2025-01-20T21:55:23.236" v="543" actId="1076"/>
          <ac:picMkLst>
            <pc:docMk/>
            <pc:sldMk cId="2435714642" sldId="262"/>
            <ac:picMk id="8" creationId="{A52A45E2-5D06-7D4B-21FA-FBF8D0B6E995}"/>
          </ac:picMkLst>
        </pc:picChg>
      </pc:sldChg>
    </pc:docChg>
  </pc:docChgLst>
  <pc:docChgLst>
    <pc:chgData name="Roberto Fernandez Bautista" userId="tQc0N5v7U7f3/z2otPsWRvzh0PLBdDwdF6KFsTzhiyk=" providerId="None" clId="Web-{3BECD902-BAD3-4C00-A1CF-56C315E174C2}"/>
    <pc:docChg chg="addSld delSld modSld sldOrd">
      <pc:chgData name="Roberto Fernandez Bautista" userId="tQc0N5v7U7f3/z2otPsWRvzh0PLBdDwdF6KFsTzhiyk=" providerId="None" clId="Web-{3BECD902-BAD3-4C00-A1CF-56C315E174C2}" dt="2025-01-22T18:06:22.145" v="109" actId="20577"/>
      <pc:docMkLst>
        <pc:docMk/>
      </pc:docMkLst>
      <pc:sldChg chg="mod modShow">
        <pc:chgData name="Roberto Fernandez Bautista" userId="tQc0N5v7U7f3/z2otPsWRvzh0PLBdDwdF6KFsTzhiyk=" providerId="None" clId="Web-{3BECD902-BAD3-4C00-A1CF-56C315E174C2}" dt="2025-01-22T17:28:34.374" v="0"/>
        <pc:sldMkLst>
          <pc:docMk/>
          <pc:sldMk cId="1557699766" sldId="269"/>
        </pc:sldMkLst>
      </pc:sldChg>
      <pc:sldChg chg="mod modShow">
        <pc:chgData name="Roberto Fernandez Bautista" userId="tQc0N5v7U7f3/z2otPsWRvzh0PLBdDwdF6KFsTzhiyk=" providerId="None" clId="Web-{3BECD902-BAD3-4C00-A1CF-56C315E174C2}" dt="2025-01-22T17:28:34.530" v="5"/>
        <pc:sldMkLst>
          <pc:docMk/>
          <pc:sldMk cId="256155817" sldId="270"/>
        </pc:sldMkLst>
      </pc:sldChg>
      <pc:sldChg chg="mod modShow">
        <pc:chgData name="Roberto Fernandez Bautista" userId="tQc0N5v7U7f3/z2otPsWRvzh0PLBdDwdF6KFsTzhiyk=" providerId="None" clId="Web-{3BECD902-BAD3-4C00-A1CF-56C315E174C2}" dt="2025-01-22T17:28:34.405" v="1"/>
        <pc:sldMkLst>
          <pc:docMk/>
          <pc:sldMk cId="1781401797" sldId="271"/>
        </pc:sldMkLst>
      </pc:sldChg>
      <pc:sldChg chg="mod modShow">
        <pc:chgData name="Roberto Fernandez Bautista" userId="tQc0N5v7U7f3/z2otPsWRvzh0PLBdDwdF6KFsTzhiyk=" providerId="None" clId="Web-{3BECD902-BAD3-4C00-A1CF-56C315E174C2}" dt="2025-01-22T17:28:34.437" v="2"/>
        <pc:sldMkLst>
          <pc:docMk/>
          <pc:sldMk cId="1572859569" sldId="272"/>
        </pc:sldMkLst>
      </pc:sldChg>
      <pc:sldChg chg="mod modShow">
        <pc:chgData name="Roberto Fernandez Bautista" userId="tQc0N5v7U7f3/z2otPsWRvzh0PLBdDwdF6KFsTzhiyk=" providerId="None" clId="Web-{3BECD902-BAD3-4C00-A1CF-56C315E174C2}" dt="2025-01-22T17:28:34.468" v="3"/>
        <pc:sldMkLst>
          <pc:docMk/>
          <pc:sldMk cId="2584657818" sldId="273"/>
        </pc:sldMkLst>
      </pc:sldChg>
      <pc:sldChg chg="modSp mod modShow">
        <pc:chgData name="Roberto Fernandez Bautista" userId="tQc0N5v7U7f3/z2otPsWRvzh0PLBdDwdF6KFsTzhiyk=" providerId="None" clId="Web-{3BECD902-BAD3-4C00-A1CF-56C315E174C2}" dt="2025-01-22T18:06:22.145" v="109" actId="20577"/>
        <pc:sldMkLst>
          <pc:docMk/>
          <pc:sldMk cId="298886499" sldId="274"/>
        </pc:sldMkLst>
        <pc:spChg chg="mod">
          <ac:chgData name="Roberto Fernandez Bautista" userId="tQc0N5v7U7f3/z2otPsWRvzh0PLBdDwdF6KFsTzhiyk=" providerId="None" clId="Web-{3BECD902-BAD3-4C00-A1CF-56C315E174C2}" dt="2025-01-22T18:06:22.145" v="109" actId="20577"/>
          <ac:spMkLst>
            <pc:docMk/>
            <pc:sldMk cId="298886499" sldId="274"/>
            <ac:spMk id="3" creationId="{D30FC290-503D-0B00-A9F9-54565563E99D}"/>
          </ac:spMkLst>
        </pc:spChg>
      </pc:sldChg>
      <pc:sldChg chg="modSp mod modShow">
        <pc:chgData name="Roberto Fernandez Bautista" userId="tQc0N5v7U7f3/z2otPsWRvzh0PLBdDwdF6KFsTzhiyk=" providerId="None" clId="Web-{3BECD902-BAD3-4C00-A1CF-56C315E174C2}" dt="2025-01-22T17:50:21.663" v="7" actId="20577"/>
        <pc:sldMkLst>
          <pc:docMk/>
          <pc:sldMk cId="4031021822" sldId="275"/>
        </pc:sldMkLst>
        <pc:spChg chg="mod">
          <ac:chgData name="Roberto Fernandez Bautista" userId="tQc0N5v7U7f3/z2otPsWRvzh0PLBdDwdF6KFsTzhiyk=" providerId="None" clId="Web-{3BECD902-BAD3-4C00-A1CF-56C315E174C2}" dt="2025-01-22T17:50:21.663" v="7" actId="20577"/>
          <ac:spMkLst>
            <pc:docMk/>
            <pc:sldMk cId="4031021822" sldId="275"/>
            <ac:spMk id="3" creationId="{D30FC290-503D-0B00-A9F9-54565563E99D}"/>
          </ac:spMkLst>
        </pc:spChg>
      </pc:sldChg>
      <pc:sldChg chg="modSp new">
        <pc:chgData name="Roberto Fernandez Bautista" userId="tQc0N5v7U7f3/z2otPsWRvzh0PLBdDwdF6KFsTzhiyk=" providerId="None" clId="Web-{3BECD902-BAD3-4C00-A1CF-56C315E174C2}" dt="2025-01-22T17:57:32.895" v="99" actId="20577"/>
        <pc:sldMkLst>
          <pc:docMk/>
          <pc:sldMk cId="1437173155" sldId="276"/>
        </pc:sldMkLst>
        <pc:spChg chg="mod">
          <ac:chgData name="Roberto Fernandez Bautista" userId="tQc0N5v7U7f3/z2otPsWRvzh0PLBdDwdF6KFsTzhiyk=" providerId="None" clId="Web-{3BECD902-BAD3-4C00-A1CF-56C315E174C2}" dt="2025-01-22T17:52:15.182" v="20" actId="20577"/>
          <ac:spMkLst>
            <pc:docMk/>
            <pc:sldMk cId="1437173155" sldId="276"/>
            <ac:spMk id="2" creationId="{47E2C679-9E4D-E0AD-AC95-0FBA20534D1F}"/>
          </ac:spMkLst>
        </pc:spChg>
        <pc:spChg chg="mod">
          <ac:chgData name="Roberto Fernandez Bautista" userId="tQc0N5v7U7f3/z2otPsWRvzh0PLBdDwdF6KFsTzhiyk=" providerId="None" clId="Web-{3BECD902-BAD3-4C00-A1CF-56C315E174C2}" dt="2025-01-22T17:57:32.895" v="99" actId="20577"/>
          <ac:spMkLst>
            <pc:docMk/>
            <pc:sldMk cId="1437173155" sldId="276"/>
            <ac:spMk id="3" creationId="{B3DB5826-661C-B704-DFAE-58B3E7C89C6C}"/>
          </ac:spMkLst>
        </pc:spChg>
      </pc:sldChg>
      <pc:sldChg chg="modSp new ord">
        <pc:chgData name="Roberto Fernandez Bautista" userId="tQc0N5v7U7f3/z2otPsWRvzh0PLBdDwdF6KFsTzhiyk=" providerId="None" clId="Web-{3BECD902-BAD3-4C00-A1CF-56C315E174C2}" dt="2025-01-22T17:55:40.329" v="30"/>
        <pc:sldMkLst>
          <pc:docMk/>
          <pc:sldMk cId="1653461480" sldId="277"/>
        </pc:sldMkLst>
        <pc:spChg chg="mod">
          <ac:chgData name="Roberto Fernandez Bautista" userId="tQc0N5v7U7f3/z2otPsWRvzh0PLBdDwdF6KFsTzhiyk=" providerId="None" clId="Web-{3BECD902-BAD3-4C00-A1CF-56C315E174C2}" dt="2025-01-22T17:55:35.188" v="27" actId="20577"/>
          <ac:spMkLst>
            <pc:docMk/>
            <pc:sldMk cId="1653461480" sldId="277"/>
            <ac:spMk id="2" creationId="{01F6E82E-D6B8-95E4-7283-75E2EE1BEEE6}"/>
          </ac:spMkLst>
        </pc:spChg>
        <pc:spChg chg="mod">
          <ac:chgData name="Roberto Fernandez Bautista" userId="tQc0N5v7U7f3/z2otPsWRvzh0PLBdDwdF6KFsTzhiyk=" providerId="None" clId="Web-{3BECD902-BAD3-4C00-A1CF-56C315E174C2}" dt="2025-01-22T17:55:36.954" v="29" actId="20577"/>
          <ac:spMkLst>
            <pc:docMk/>
            <pc:sldMk cId="1653461480" sldId="277"/>
            <ac:spMk id="3" creationId="{51AD9871-EF45-02FF-DC39-541F56791F71}"/>
          </ac:spMkLst>
        </pc:spChg>
      </pc:sldChg>
      <pc:sldChg chg="new del">
        <pc:chgData name="Roberto Fernandez Bautista" userId="tQc0N5v7U7f3/z2otPsWRvzh0PLBdDwdF6KFsTzhiyk=" providerId="None" clId="Web-{3BECD902-BAD3-4C00-A1CF-56C315E174C2}" dt="2025-01-22T18:05:32.660" v="101"/>
        <pc:sldMkLst>
          <pc:docMk/>
          <pc:sldMk cId="1545769895" sldId="278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eb130009b221a97/musiclubc/waterfall-202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https://d.docs.live.net/3eb130009b221a97/musiclubc/waterfall-202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lt1"/>
            </a:solidFill>
            <a:ln w="19050">
              <a:solidFill>
                <a:schemeClr val="accent1"/>
              </a:solidFill>
            </a:ln>
            <a:effectLst/>
          </c:spPr>
          <c:dPt>
            <c:idx val="0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AC8-491E-9B09-C4643D1B39E1}"/>
              </c:ext>
            </c:extLst>
          </c:dPt>
          <c:dPt>
            <c:idx val="1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AC8-491E-9B09-C4643D1B39E1}"/>
              </c:ext>
            </c:extLst>
          </c:dPt>
          <c:dPt>
            <c:idx val="2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AC8-491E-9B09-C4643D1B39E1}"/>
              </c:ext>
            </c:extLst>
          </c:dPt>
          <c:dPt>
            <c:idx val="3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AC8-491E-9B09-C4643D1B39E1}"/>
              </c:ext>
            </c:extLst>
          </c:dPt>
          <c:dPt>
            <c:idx val="4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AC8-491E-9B09-C4643D1B39E1}"/>
              </c:ext>
            </c:extLst>
          </c:dPt>
          <c:dPt>
            <c:idx val="5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AC8-491E-9B09-C4643D1B39E1}"/>
              </c:ext>
            </c:extLst>
          </c:dPt>
          <c:dPt>
            <c:idx val="6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AC8-491E-9B09-C4643D1B39E1}"/>
              </c:ext>
            </c:extLst>
          </c:dPt>
          <c:dPt>
            <c:idx val="7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AC8-491E-9B09-C4643D1B39E1}"/>
              </c:ext>
            </c:extLst>
          </c:dPt>
          <c:dPt>
            <c:idx val="8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DAC8-491E-9B09-C4643D1B39E1}"/>
              </c:ext>
            </c:extLst>
          </c:dPt>
          <c:dPt>
            <c:idx val="9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DAC8-491E-9B09-C4643D1B39E1}"/>
              </c:ext>
            </c:extLst>
          </c:dPt>
          <c:dLbls>
            <c:dLbl>
              <c:idx val="1"/>
              <c:layout>
                <c:manualLayout>
                  <c:x val="0.10514126716384269"/>
                  <c:y val="-0.1685357424213527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C8-491E-9B09-C4643D1B39E1}"/>
                </c:ext>
              </c:extLst>
            </c:dLbl>
            <c:dLbl>
              <c:idx val="3"/>
              <c:layout>
                <c:manualLayout>
                  <c:x val="-1.2554941458159233E-2"/>
                  <c:y val="7.133172270420794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38100" tIns="19050" rIns="38100" bIns="19050" numCol="1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DAC8-491E-9B09-C4643D1B39E1}"/>
                </c:ext>
              </c:extLst>
            </c:dLbl>
            <c:dLbl>
              <c:idx val="4"/>
              <c:layout>
                <c:manualLayout>
                  <c:x val="-4.5383690596793029E-2"/>
                  <c:y val="5.491379298628851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38100" tIns="19050" rIns="38100" bIns="19050" numCol="1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741620267688622"/>
                      <c:h val="0.103430522252458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DAC8-491E-9B09-C4643D1B39E1}"/>
                </c:ext>
              </c:extLst>
            </c:dLbl>
            <c:dLbl>
              <c:idx val="5"/>
              <c:layout>
                <c:manualLayout>
                  <c:x val="-6.508876750512782E-2"/>
                  <c:y val="3.034652687142767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38100" tIns="19050" rIns="38100" bIns="19050" numCol="1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948720736262519"/>
                      <c:h val="7.335489999859565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DAC8-491E-9B09-C4643D1B39E1}"/>
                </c:ext>
              </c:extLst>
            </c:dLbl>
            <c:dLbl>
              <c:idx val="6"/>
              <c:layout>
                <c:manualLayout>
                  <c:x val="-4.3392511670085211E-2"/>
                  <c:y val="2.356190646179995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38100" tIns="19050" rIns="38100" bIns="19050" numCol="1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690339295584541"/>
                      <c:h val="0.1035598588215467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DAC8-491E-9B09-C4643D1B39E1}"/>
                </c:ext>
              </c:extLst>
            </c:dLbl>
            <c:dLbl>
              <c:idx val="7"/>
              <c:layout>
                <c:manualLayout>
                  <c:x val="-0.13229078449592083"/>
                  <c:y val="-3.24331289317902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38100" tIns="19050" rIns="38100" bIns="19050" numCol="1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F-DAC8-491E-9B09-C4643D1B39E1}"/>
                </c:ext>
              </c:extLst>
            </c:dLbl>
            <c:dLbl>
              <c:idx val="8"/>
              <c:layout>
                <c:manualLayout>
                  <c:x val="7.3964508528554337E-2"/>
                  <c:y val="-8.659115460509207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38100" tIns="19050" rIns="38100" bIns="19050" numCol="1" anchor="ctr" anchorCtr="1">
                  <a:no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0562133370938107"/>
                      <c:h val="0.107168794264913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1-DAC8-491E-9B09-C4643D1B39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38100" tIns="19050" rIns="38100" bIns="19050" numCol="1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equipment!$A$2:$A$11</c:f>
              <c:strCache>
                <c:ptCount val="10"/>
                <c:pt idx="0">
                  <c:v>New Tent XP360</c:v>
                </c:pt>
                <c:pt idx="1">
                  <c:v>Soundcraft Ui24R + Laptop + Router</c:v>
                </c:pt>
                <c:pt idx="2">
                  <c:v>Cymbals replacements</c:v>
                </c:pt>
                <c:pt idx="3">
                  <c:v>New mixer small locale</c:v>
                </c:pt>
                <c:pt idx="4">
                  <c:v>Guitar, bass, stand large locale</c:v>
                </c:pt>
                <c:pt idx="5">
                  <c:v>Thomann dB Meter</c:v>
                </c:pt>
                <c:pt idx="6">
                  <c:v>Replacement Speaker Poles</c:v>
                </c:pt>
                <c:pt idx="7">
                  <c:v>Hardronic 2024: 32a to 16a distribution</c:v>
                </c:pt>
                <c:pt idx="8">
                  <c:v>Picks, strings, drumsticks</c:v>
                </c:pt>
                <c:pt idx="9">
                  <c:v>Other</c:v>
                </c:pt>
              </c:strCache>
            </c:strRef>
          </c:cat>
          <c:val>
            <c:numRef>
              <c:f>equipment!$B$2:$B$11</c:f>
              <c:numCache>
                <c:formatCode>_-[$CHF]\ * #,##0_-;\-[$CHF]\ * #,##0_-;_-[$CHF]\ * "-"_-;_-@_-</c:formatCode>
                <c:ptCount val="10"/>
                <c:pt idx="0">
                  <c:v>4148.7</c:v>
                </c:pt>
                <c:pt idx="1">
                  <c:v>1459.9</c:v>
                </c:pt>
                <c:pt idx="2">
                  <c:v>736.48</c:v>
                </c:pt>
                <c:pt idx="3">
                  <c:v>444</c:v>
                </c:pt>
                <c:pt idx="4">
                  <c:v>310</c:v>
                </c:pt>
                <c:pt idx="5">
                  <c:v>295</c:v>
                </c:pt>
                <c:pt idx="6">
                  <c:v>238</c:v>
                </c:pt>
                <c:pt idx="7">
                  <c:v>211</c:v>
                </c:pt>
                <c:pt idx="8">
                  <c:v>155.69999999999999</c:v>
                </c:pt>
                <c:pt idx="9">
                  <c:v>513.38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AC8-491E-9B09-C4643D1B39E1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waterfall!$A$2:$A$12</cx:f>
        <cx:lvl ptCount="11">
          <cx:pt idx="0">Starting Balance</cx:pt>
          <cx:pt idx="1">SA subsidy Hardronic 2023</cx:pt>
          <cx:pt idx="2">Subscriptions</cx:pt>
          <cx:pt idx="3">Equipment rentals</cx:pt>
          <cx:pt idx="4">Key deposits refunds</cx:pt>
          <cx:pt idx="5">Hardronic 2024 income</cx:pt>
          <cx:pt idx="6">Hardronic 2024 expenses</cx:pt>
          <cx:pt idx="7">Equipment Purchases</cx:pt>
          <cx:pt idx="8">Bank Charges</cx:pt>
          <cx:pt idx="9">Eurovision 2024 event</cx:pt>
          <cx:pt idx="10">End Balance</cx:pt>
        </cx:lvl>
      </cx:strDim>
      <cx:numDim type="val">
        <cx:f>waterfall!$B$2:$B$12</cx:f>
        <cx:lvl ptCount="11" formatCode="#,##0">
          <cx:pt idx="0">41116.059999999998</cx:pt>
          <cx:pt idx="1">4000</cx:pt>
          <cx:pt idx="2">10009.57</cx:pt>
          <cx:pt idx="3">415</cx:pt>
          <cx:pt idx="4">-300</cx:pt>
          <cx:pt idx="5">8150</cx:pt>
          <cx:pt idx="6">-9081.3999999999996</cx:pt>
          <cx:pt idx="7">-8512.1599999999999</cx:pt>
          <cx:pt idx="8">-115.5</cx:pt>
          <cx:pt idx="9">-221.97</cx:pt>
          <cx:pt idx="10">45459.599999999999</cx:pt>
        </cx:lvl>
      </cx:numDim>
    </cx:data>
  </cx:chartData>
  <cx:chart>
    <cx:plotArea>
      <cx:plotAreaRegion>
        <cx:series layoutId="waterfall" uniqueId="{65C11FAE-33C4-4C0F-B1A4-8C0A93399247}">
          <cx:dataLabels pos="inBase">
            <cx:txPr>
              <a:bodyPr vertOverflow="overflow" horzOverflow="overflow" wrap="square" lIns="0" tIns="0" rIns="0" bIns="0"/>
              <a:lstStyle/>
              <a:p>
                <a:pPr algn="ctr" rtl="0">
                  <a:defRPr sz="2000" b="0" i="0">
                    <a:solidFill>
                      <a:schemeClr val="tx1"/>
                    </a:solidFill>
                    <a:latin typeface="Aptos" panose="020B0004020202020204" pitchFamily="34" charset="0"/>
                    <a:ea typeface="Aptos" panose="020B0004020202020204" pitchFamily="34" charset="0"/>
                    <a:cs typeface="Aptos" panose="020B0004020202020204" pitchFamily="34" charset="0"/>
                  </a:defRPr>
                </a:pPr>
                <a:endParaRPr lang="en-GB" sz="2000">
                  <a:solidFill>
                    <a:schemeClr val="tx1"/>
                  </a:solidFill>
                </a:endParaRPr>
              </a:p>
            </cx:txPr>
            <cx:visibility seriesName="0" categoryName="0" value="1"/>
            <cx:separator>, </cx:separator>
            <cx:dataLabel idx="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chemeClr val="bg2"/>
                      </a:solidFill>
                    </a:defRPr>
                  </a:pPr>
                  <a:r>
                    <a:rPr lang="en-GB" sz="2000">
                      <a:solidFill>
                        <a:schemeClr val="bg2"/>
                      </a:solidFill>
                    </a:rPr>
                    <a:t>41,116</a:t>
                  </a:r>
                </a:p>
              </cx:txPr>
              <cx:visibility seriesName="0" categoryName="0" value="1"/>
              <cx:separator>, </cx:separator>
            </cx:dataLabel>
            <cx:dataLabel idx="1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chemeClr val="bg2"/>
                      </a:solidFill>
                    </a:defRPr>
                  </a:pPr>
                  <a:r>
                    <a:rPr lang="en-GB" sz="2000">
                      <a:solidFill>
                        <a:schemeClr val="bg2"/>
                      </a:solidFill>
                    </a:rPr>
                    <a:t>4,000</a:t>
                  </a:r>
                </a:p>
              </cx:txPr>
              <cx:visibility seriesName="0" categoryName="0" value="1"/>
              <cx:separator>, </cx:separator>
            </cx:dataLabel>
            <cx:dataLabel idx="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chemeClr val="bg2"/>
                      </a:solidFill>
                    </a:defRPr>
                  </a:pPr>
                  <a:r>
                    <a:rPr lang="en-GB" sz="2000">
                      <a:solidFill>
                        <a:schemeClr val="bg2"/>
                      </a:solidFill>
                    </a:rPr>
                    <a:t>10,010</a:t>
                  </a:r>
                </a:p>
              </cx:txPr>
              <cx:visibility seriesName="0" categoryName="0" value="1"/>
              <cx:separator>, </cx:separator>
            </cx:dataLabel>
            <cx:dataLabel idx="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chemeClr val="bg2"/>
                      </a:solidFill>
                    </a:defRPr>
                  </a:pPr>
                  <a:r>
                    <a:rPr lang="en-GB" sz="2000">
                      <a:solidFill>
                        <a:schemeClr val="bg2"/>
                      </a:solidFill>
                    </a:rPr>
                    <a:t>8,150</a:t>
                  </a:r>
                </a:p>
              </cx:txPr>
              <cx:visibility seriesName="0" categoryName="0" value="1"/>
              <cx:separator>, </cx:separator>
            </cx:dataLabel>
            <cx:dataLabel idx="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chemeClr val="bg2"/>
                      </a:solidFill>
                    </a:defRPr>
                  </a:pPr>
                  <a:r>
                    <a:rPr lang="en-GB" sz="2000">
                      <a:solidFill>
                        <a:schemeClr val="bg2"/>
                      </a:solidFill>
                    </a:rPr>
                    <a:t>-9,081</a:t>
                  </a:r>
                </a:p>
              </cx:txPr>
              <cx:visibility seriesName="0" categoryName="0" value="1"/>
              <cx:separator>, </cx:separator>
            </cx:dataLabel>
            <cx:dataLabel idx="7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chemeClr val="bg2"/>
                      </a:solidFill>
                    </a:defRPr>
                  </a:pPr>
                  <a:r>
                    <a:rPr lang="en-GB" sz="2000">
                      <a:solidFill>
                        <a:schemeClr val="bg2"/>
                      </a:solidFill>
                    </a:rPr>
                    <a:t>-8,512</a:t>
                  </a:r>
                </a:p>
              </cx:txPr>
              <cx:visibility seriesName="0" categoryName="0" value="1"/>
              <cx:separator>, </cx:separator>
            </cx:dataLabel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chemeClr val="bg2"/>
                      </a:solidFill>
                    </a:defRPr>
                  </a:pPr>
                  <a:r>
                    <a:rPr lang="en-GB" sz="2000">
                      <a:solidFill>
                        <a:schemeClr val="bg2"/>
                      </a:solidFill>
                    </a:rPr>
                    <a:t>45,460</a:t>
                  </a:r>
                </a:p>
              </cx:txPr>
              <cx:visibility seriesName="0" categoryName="0" value="1"/>
              <cx:separator>, </cx:separator>
            </cx:dataLabel>
          </cx:dataLabels>
          <cx:dataId val="0"/>
          <cx:layoutPr>
            <cx:subtotals>
              <cx:idx val="0"/>
              <cx:idx val="10"/>
            </cx:subtotals>
          </cx:layoutPr>
        </cx:series>
      </cx:plotAreaRegion>
      <cx:axis id="0" hidden="1">
        <cx:catScaling gapWidth="0.200000003"/>
        <cx:tickLabels/>
        <cx:txPr>
          <a:bodyPr vertOverflow="overflow" horzOverflow="overflow" wrap="square" lIns="0" tIns="0" rIns="0" bIns="0"/>
          <a:lstStyle/>
          <a:p>
            <a:pPr algn="ctr" rtl="0">
              <a:defRPr sz="2000" b="0" i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defRPr>
            </a:pPr>
            <a:endParaRPr lang="en-GB" sz="2000">
              <a:solidFill>
                <a:schemeClr val="tx1"/>
              </a:solidFill>
            </a:endParaRPr>
          </a:p>
        </cx:txPr>
      </cx:axis>
      <cx:axis id="1">
        <cx:valScaling max="65000"/>
        <cx:tickLabels/>
        <cx:numFmt formatCode="_-[$CHF] * #,##0_-;-[$CHF] * #,##0_-;_-[$CHF] * &quot;-&quot;_-;_-@_-" sourceLinked="0"/>
        <cx:txPr>
          <a:bodyPr vertOverflow="overflow" horzOverflow="overflow" wrap="square" lIns="0" tIns="0" rIns="0" bIns="0"/>
          <a:lstStyle/>
          <a:p>
            <a:pPr algn="ctr" rtl="0">
              <a:defRPr sz="2000" b="0" i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defRPr>
            </a:pPr>
            <a:endParaRPr lang="en-GB" sz="2000">
              <a:solidFill>
                <a:schemeClr val="tx1"/>
              </a:solidFill>
            </a:endParaRPr>
          </a:p>
        </cx:txPr>
      </cx:axis>
    </cx:plotArea>
    <cx:legend pos="t" align="ctr" overlay="0">
      <cx:txPr>
        <a:bodyPr spcFirstLastPara="1" vertOverflow="ellipsis" horzOverflow="overflow" wrap="square" lIns="0" tIns="0" rIns="0" bIns="0" anchor="ctr" anchorCtr="1"/>
        <a:lstStyle/>
        <a:p>
          <a:pPr algn="ctr" rtl="0">
            <a:defRPr sz="2000">
              <a:solidFill>
                <a:schemeClr val="tx1"/>
              </a:solidFill>
            </a:defRPr>
          </a:pPr>
          <a:endParaRPr lang="en-US" sz="2000" b="0" i="0" u="none" strike="noStrike" baseline="0">
            <a:solidFill>
              <a:schemeClr val="tx1"/>
            </a:solidFill>
            <a:latin typeface="Aptos Narrow" panose="02110004020202020204"/>
          </a:endParaRPr>
        </a:p>
      </cx:txPr>
    </cx:legend>
  </cx:chart>
  <cx:fmtOvrs>
    <cx:fmtOvr idx="1">
      <cx:spPr>
        <a:solidFill>
          <a:srgbClr val="FF0000"/>
        </a:solidFill>
      </cx:spPr>
    </cx:fmtOvr>
  </cx:fmtOvrs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900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800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000" kern="1200"/>
  </cs:chartArea>
  <cs:dataLabel>
    <cs:lnRef idx="0">
      <cs:styleClr val="0"/>
    </cs:lnRef>
    <cs:fillRef idx="0"/>
    <cs:effectRef idx="0"/>
    <cs:fontRef idx="minor">
      <cs:styleClr val="0"/>
    </cs:fontRef>
    <cs:defRPr sz="900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900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900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500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900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D68F1-769F-49BF-B9C5-BDEC033C2F46}" type="datetimeFigureOut">
              <a:rPr lang="en-GB" smtClean="0"/>
              <a:t>22/01/2025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71C20-A05E-4426-BA65-0D4900876E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576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71C20-A05E-4426-BA65-0D4900876E6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492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71C20-A05E-4426-BA65-0D4900876E6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146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5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866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142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23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504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50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053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122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739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225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898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3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9927D-5437-B35B-030B-3495CE883F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6348" y="1124262"/>
            <a:ext cx="8017652" cy="2690413"/>
          </a:xfrm>
        </p:spPr>
        <p:txBody>
          <a:bodyPr anchor="t">
            <a:normAutofit/>
          </a:bodyPr>
          <a:lstStyle/>
          <a:p>
            <a:pPr algn="l"/>
            <a:r>
              <a:rPr lang="en-GB" sz="5400" dirty="0">
                <a:solidFill>
                  <a:srgbClr val="FFFFFF"/>
                </a:solidFill>
              </a:rPr>
              <a:t>AGM 2025</a:t>
            </a:r>
            <a:br>
              <a:rPr lang="en-GB" sz="5400" dirty="0">
                <a:solidFill>
                  <a:srgbClr val="FFFFFF"/>
                </a:solidFill>
              </a:rPr>
            </a:br>
            <a:r>
              <a:rPr lang="en-GB" sz="5400" dirty="0">
                <a:solidFill>
                  <a:srgbClr val="FFFFFF"/>
                </a:solidFill>
              </a:rPr>
              <a:t>Large locale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4E8350-77F7-2968-2CEE-016FF7FFBE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6348" y="5099566"/>
            <a:ext cx="6481746" cy="1199733"/>
          </a:xfrm>
        </p:spPr>
        <p:txBody>
          <a:bodyPr anchor="ctr">
            <a:normAutofit/>
          </a:bodyPr>
          <a:lstStyle/>
          <a:p>
            <a:pPr algn="l"/>
            <a:r>
              <a:rPr lang="en-GB" sz="2000" dirty="0"/>
              <a:t>Aimilianos Koulouris - President</a:t>
            </a:r>
          </a:p>
          <a:p>
            <a:pPr algn="l"/>
            <a:r>
              <a:rPr lang="en-GB" sz="2000" dirty="0"/>
              <a:t>Roberto Fernandez Bautista – Treasurer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0D70D5-AC71-25AC-C633-21CC91C963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15325" y="5484431"/>
            <a:ext cx="3000375" cy="3529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4978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780D81E-DF2B-E08C-FAF6-79E55D798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568" y="0"/>
            <a:ext cx="10515600" cy="1325563"/>
          </a:xfrm>
        </p:spPr>
        <p:txBody>
          <a:bodyPr/>
          <a:lstStyle/>
          <a:p>
            <a:r>
              <a:rPr lang="en-GB" dirty="0"/>
              <a:t>Equipment Purchases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D1944C0-DE31-7081-2F2A-74747AE5FB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3095287"/>
              </p:ext>
            </p:extLst>
          </p:nvPr>
        </p:nvGraphicFramePr>
        <p:xfrm>
          <a:off x="1992008" y="1306490"/>
          <a:ext cx="7909093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16893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644CD-11A3-6014-3ABD-FF168F92D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Hardronic</a:t>
            </a:r>
            <a:r>
              <a:rPr lang="en-GB" dirty="0"/>
              <a:t>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FC290-503D-0B00-A9F9-54565563E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3200"/>
            <a:ext cx="6657975" cy="47037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Subsidies:</a:t>
            </a:r>
            <a:endParaRPr lang="en-US" dirty="0"/>
          </a:p>
          <a:p>
            <a:pPr lvl="1"/>
            <a:r>
              <a:rPr lang="en-GB" dirty="0"/>
              <a:t>4000 CHF – Staff Association</a:t>
            </a:r>
          </a:p>
          <a:p>
            <a:pPr lvl="1"/>
            <a:r>
              <a:rPr lang="en-GB" dirty="0"/>
              <a:t>3000 CHF – CERN70 </a:t>
            </a:r>
            <a:r>
              <a:rPr lang="en-GB" i="1" dirty="0">
                <a:solidFill>
                  <a:srgbClr val="FF0000"/>
                </a:solidFill>
              </a:rPr>
              <a:t>[new for 2024]</a:t>
            </a:r>
          </a:p>
          <a:p>
            <a:pPr lvl="1"/>
            <a:r>
              <a:rPr lang="en-GB" dirty="0"/>
              <a:t>500 CHF – FCC </a:t>
            </a:r>
            <a:r>
              <a:rPr lang="en-GB" i="1" dirty="0">
                <a:solidFill>
                  <a:srgbClr val="FF0000"/>
                </a:solidFill>
              </a:rPr>
              <a:t>[new for 2024]</a:t>
            </a:r>
          </a:p>
          <a:p>
            <a:pPr lvl="1"/>
            <a:r>
              <a:rPr lang="en-GB" dirty="0"/>
              <a:t>500 CHF – IR </a:t>
            </a:r>
            <a:r>
              <a:rPr lang="en-GB" i="1" dirty="0">
                <a:solidFill>
                  <a:srgbClr val="FF0000"/>
                </a:solidFill>
              </a:rPr>
              <a:t>[new for 2024]</a:t>
            </a:r>
          </a:p>
          <a:p>
            <a:r>
              <a:rPr lang="en-GB" dirty="0"/>
              <a:t>New costs:</a:t>
            </a:r>
          </a:p>
          <a:p>
            <a:pPr lvl="1"/>
            <a:r>
              <a:rPr lang="en-GB" dirty="0"/>
              <a:t>2440 CHF – Ferney stage rental</a:t>
            </a:r>
          </a:p>
          <a:p>
            <a:pPr lvl="1"/>
            <a:r>
              <a:rPr lang="en-GB" dirty="0"/>
              <a:t>445 CHF – Drinks (previously donated)</a:t>
            </a:r>
          </a:p>
          <a:p>
            <a:r>
              <a:rPr lang="en-GB" dirty="0"/>
              <a:t>Not charged (were in 2023):</a:t>
            </a:r>
          </a:p>
          <a:p>
            <a:pPr lvl="1"/>
            <a:r>
              <a:rPr lang="en-GB" dirty="0"/>
              <a:t>2648 CHF – SCE Electrical installations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70E43A0-F5B0-9B1A-725A-A6DD51344C2F}"/>
              </a:ext>
            </a:extLst>
          </p:cNvPr>
          <p:cNvSpPr txBox="1">
            <a:spLocks/>
          </p:cNvSpPr>
          <p:nvPr/>
        </p:nvSpPr>
        <p:spPr>
          <a:xfrm>
            <a:off x="7305675" y="1549400"/>
            <a:ext cx="4048125" cy="47037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/>
              <a:t>Total cost</a:t>
            </a:r>
            <a:br>
              <a:rPr lang="en-GB" dirty="0"/>
            </a:br>
            <a:r>
              <a:rPr lang="en-GB" dirty="0"/>
              <a:t> </a:t>
            </a:r>
            <a:r>
              <a:rPr lang="en-GB" b="1" dirty="0"/>
              <a:t>9081 CHF</a:t>
            </a:r>
            <a:endParaRPr lang="en-US" dirty="0"/>
          </a:p>
          <a:p>
            <a:pPr marL="0" indent="0" algn="ctr">
              <a:buNone/>
            </a:pPr>
            <a:endParaRPr lang="en-GB" b="1" dirty="0"/>
          </a:p>
          <a:p>
            <a:pPr marL="0" indent="0" algn="ctr">
              <a:buNone/>
            </a:pPr>
            <a:endParaRPr lang="en-GB" b="1" dirty="0"/>
          </a:p>
          <a:p>
            <a:pPr marL="0" indent="0" algn="ctr">
              <a:buNone/>
            </a:pPr>
            <a:r>
              <a:rPr lang="en-GB" dirty="0"/>
              <a:t>Paid by </a:t>
            </a:r>
            <a:r>
              <a:rPr lang="en-GB" err="1"/>
              <a:t>MusiClub</a:t>
            </a:r>
            <a:endParaRPr lang="en-GB" dirty="0" err="1"/>
          </a:p>
          <a:p>
            <a:pPr marL="0" indent="0" algn="ctr">
              <a:buNone/>
            </a:pPr>
            <a:r>
              <a:rPr lang="en-GB" b="1" dirty="0"/>
              <a:t>931 CHF </a:t>
            </a:r>
            <a:br>
              <a:rPr lang="en-GB" b="1" dirty="0"/>
            </a:br>
            <a:r>
              <a:rPr lang="en-GB" dirty="0"/>
              <a:t>(approx. 5 CHF per member)</a:t>
            </a:r>
          </a:p>
          <a:p>
            <a:pPr lvl="1"/>
            <a:endParaRPr lang="en-GB" sz="2800"/>
          </a:p>
        </p:txBody>
      </p:sp>
    </p:spTree>
    <p:extLst>
      <p:ext uri="{BB962C8B-B14F-4D97-AF65-F5344CB8AC3E}">
        <p14:creationId xmlns:p14="http://schemas.microsoft.com/office/powerpoint/2010/main" val="1254474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644CD-11A3-6014-3ABD-FF168F92D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Hardronic</a:t>
            </a:r>
            <a:r>
              <a:rPr lang="en-GB" dirty="0"/>
              <a:t> increasing costs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FC290-503D-0B00-A9F9-54565563E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2250"/>
            <a:ext cx="9363075" cy="470376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/>
              <a:t>2019: </a:t>
            </a:r>
            <a:r>
              <a:rPr lang="en-GB" b="1" dirty="0"/>
              <a:t>6819 CHF </a:t>
            </a:r>
            <a:endParaRPr lang="en-US" b="1" dirty="0"/>
          </a:p>
          <a:p>
            <a:pPr lvl="1"/>
            <a:r>
              <a:rPr lang="en-GB" b="1" dirty="0"/>
              <a:t>1969 CHF </a:t>
            </a:r>
            <a:r>
              <a:rPr lang="en-GB" b="1" dirty="0" err="1"/>
              <a:t>MusiClub</a:t>
            </a:r>
            <a:endParaRPr lang="en-GB" b="1"/>
          </a:p>
          <a:p>
            <a:pPr lvl="1"/>
            <a:r>
              <a:rPr lang="en-GB" dirty="0"/>
              <a:t>~10 CHF per member</a:t>
            </a:r>
            <a:endParaRPr lang="en-GB" b="1" dirty="0"/>
          </a:p>
          <a:p>
            <a:endParaRPr lang="en-GB" b="1" dirty="0"/>
          </a:p>
          <a:p>
            <a:r>
              <a:rPr lang="en-GB" dirty="0"/>
              <a:t>2023: </a:t>
            </a:r>
            <a:r>
              <a:rPr lang="en-GB" b="1" dirty="0"/>
              <a:t>7892 CHF</a:t>
            </a:r>
          </a:p>
          <a:p>
            <a:pPr lvl="1"/>
            <a:r>
              <a:rPr lang="en-GB" dirty="0"/>
              <a:t>SCE electrical installation ~2000CHF  (not in previous years)</a:t>
            </a:r>
          </a:p>
          <a:p>
            <a:pPr lvl="1"/>
            <a:r>
              <a:rPr lang="en-GB" b="1" dirty="0"/>
              <a:t>3842 CHF </a:t>
            </a:r>
            <a:r>
              <a:rPr lang="en-GB" b="1" dirty="0" err="1"/>
              <a:t>MusiClub</a:t>
            </a:r>
            <a:endParaRPr lang="en-GB" dirty="0" err="1"/>
          </a:p>
          <a:p>
            <a:pPr lvl="1"/>
            <a:r>
              <a:rPr lang="en-GB" dirty="0"/>
              <a:t>~20 CHF per member</a:t>
            </a:r>
            <a:endParaRPr lang="en-GB" b="1" dirty="0"/>
          </a:p>
          <a:p>
            <a:endParaRPr lang="en-GB" dirty="0"/>
          </a:p>
          <a:p>
            <a:r>
              <a:rPr lang="en-GB" dirty="0"/>
              <a:t>2024: </a:t>
            </a:r>
            <a:r>
              <a:rPr lang="en-GB" b="1" dirty="0"/>
              <a:t>9081 CHF </a:t>
            </a:r>
            <a:endParaRPr lang="en-GB"/>
          </a:p>
          <a:p>
            <a:pPr lvl="1"/>
            <a:r>
              <a:rPr lang="en-GB" b="1" dirty="0"/>
              <a:t>3931 CHF </a:t>
            </a:r>
            <a:r>
              <a:rPr lang="en-GB" b="1" dirty="0" err="1"/>
              <a:t>MusiClub</a:t>
            </a:r>
            <a:r>
              <a:rPr lang="en-GB" dirty="0"/>
              <a:t> without CERN70 subsidy</a:t>
            </a:r>
          </a:p>
          <a:p>
            <a:pPr lvl="1"/>
            <a:r>
              <a:rPr lang="en-GB" dirty="0"/>
              <a:t>~20 CHF per member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260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2B874-D471-9E4F-A31C-CC2F5F70D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Club matters (voting/discussion)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699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644CD-11A3-6014-3ABD-FF168F92D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Hardronic</a:t>
            </a:r>
            <a:r>
              <a:rPr lang="en-GB" dirty="0"/>
              <a:t> 2025 costs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FC290-503D-0B00-A9F9-54565563E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2250"/>
            <a:ext cx="9363075" cy="47037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Maximum per </a:t>
            </a:r>
            <a:r>
              <a:rPr lang="en-GB" dirty="0" err="1"/>
              <a:t>MusiClub</a:t>
            </a:r>
            <a:r>
              <a:rPr lang="en-GB" dirty="0"/>
              <a:t> member budget contribution </a:t>
            </a:r>
            <a:endParaRPr lang="en-US" b="1" dirty="0"/>
          </a:p>
          <a:p>
            <a:pPr lvl="1"/>
            <a:r>
              <a:rPr lang="en-GB" dirty="0"/>
              <a:t>10CHF per member?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If more than 150% this budget, cancel? (if can't find new funding)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1401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644CD-11A3-6014-3ABD-FF168F92D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FC290-503D-0B00-A9F9-54565563E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2250"/>
            <a:ext cx="9363075" cy="47037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Small locale</a:t>
            </a:r>
            <a:endParaRPr lang="en-US" b="1" dirty="0"/>
          </a:p>
          <a:p>
            <a:r>
              <a:rPr lang="en-GB" dirty="0"/>
              <a:t>Centralised cleaning service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155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644CD-11A3-6014-3ABD-FF168F92D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Inventory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FC290-503D-0B00-A9F9-54565563E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2250"/>
            <a:ext cx="9363075" cy="47037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Double pedal large locale</a:t>
            </a:r>
            <a:endParaRPr lang="en-US" b="1" dirty="0"/>
          </a:p>
          <a:p>
            <a:r>
              <a:rPr lang="en-GB" dirty="0"/>
              <a:t>Piano small room</a:t>
            </a:r>
          </a:p>
          <a:p>
            <a:r>
              <a:rPr lang="en-GB" dirty="0"/>
              <a:t>Speaker stands small locale lost (replacement 238CHF)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2859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644CD-11A3-6014-3ABD-FF168F92D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Rentals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FC290-503D-0B00-A9F9-54565563E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2250"/>
            <a:ext cx="9363075" cy="47037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Mackie speakers to ski club – 2 months</a:t>
            </a:r>
            <a:endParaRPr lang="en-US" b="1" dirty="0"/>
          </a:p>
          <a:p>
            <a:r>
              <a:rPr lang="en-GB" dirty="0"/>
              <a:t>Rental helpers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46578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644CD-11A3-6014-3ABD-FF168F92D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Locale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FC290-503D-0B00-A9F9-54565563E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2250"/>
            <a:ext cx="9363075" cy="47037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Andrea M: can someone make a simple tutorial for how to use the mixer? Either a video, or few screenshots, and/or a link to a concise online existing one…</a:t>
            </a:r>
            <a:endParaRPr lang="en-US" b="1" dirty="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heating point from Andrea M: everyone should take care to setting heating to medium…</a:t>
            </a:r>
            <a:endParaRPr lang="en-GB" dirty="0"/>
          </a:p>
          <a:p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imbalance in small/large usage</a:t>
            </a:r>
            <a:endParaRPr lang="en-GB" dirty="0"/>
          </a:p>
          <a:p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individuals/duos should really go for the small locale</a:t>
            </a:r>
            <a:endParaRPr lang="en-GB" dirty="0"/>
          </a:p>
          <a:p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usage monitor should allow “no cancel shaming” (maybe once and if it works, implement strike system?)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86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644CD-11A3-6014-3ABD-FF168F92D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Availability in large locale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FC290-503D-0B00-A9F9-54565563E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2250"/>
            <a:ext cx="9363075" cy="470376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suggestion: split low-demand slots from 3h to 1h or 1.5h</a:t>
            </a:r>
            <a:endParaRPr lang="en-US" b="1" dirty="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suggestion: reduce bulk booking from Emil (probably dropping this in the end)</a:t>
            </a:r>
            <a:endParaRPr lang="en-GB" dirty="0"/>
          </a:p>
          <a:p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suggestion by Tom B. including validation system (probably handled </a:t>
            </a:r>
            <a:r>
              <a:rPr lang="en-GB" dirty="0" err="1">
                <a:solidFill>
                  <a:srgbClr val="000000"/>
                </a:solidFill>
                <a:ea typeface="+mn-lt"/>
                <a:cs typeface="+mn-lt"/>
              </a:rPr>
              <a:t>simplerly</a:t>
            </a:r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 :P by Roberto’s proposal)</a:t>
            </a:r>
            <a:endParaRPr lang="en-GB" dirty="0"/>
          </a:p>
          <a:p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proposal:</a:t>
            </a:r>
            <a:endParaRPr lang="en-GB" dirty="0"/>
          </a:p>
          <a:p>
            <a:pPr lvl="1"/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Change booking sheet to only allow 1 week booking in advance by members (bulk booking done by Board)</a:t>
            </a:r>
            <a:endParaRPr lang="en-GB" dirty="0"/>
          </a:p>
          <a:p>
            <a:pPr lvl="1"/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New bulk booking policy: eligibility is bands with 3 or more members + they must agree to being in the cleaning rota.</a:t>
            </a:r>
            <a:endParaRPr lang="en-GB" dirty="0"/>
          </a:p>
          <a:p>
            <a:pPr lvl="1">
              <a:spcBef>
                <a:spcPts val="1000"/>
              </a:spcBef>
            </a:pPr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Implement monitoring of room utilisation (using dB meter) over 1 year and make decision at next AGM with data available.</a:t>
            </a:r>
            <a:endParaRPr lang="en-GB"/>
          </a:p>
          <a:p>
            <a:pPr lvl="1"/>
            <a:r>
              <a:rPr lang="en-GB" dirty="0"/>
              <a:t>Allow booking any time slot (we need a volunteer programmer)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021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2B874-D471-9E4F-A31C-CC2F5F70D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</a:t>
            </a:r>
          </a:p>
        </p:txBody>
      </p:sp>
    </p:spTree>
    <p:extLst>
      <p:ext uri="{BB962C8B-B14F-4D97-AF65-F5344CB8AC3E}">
        <p14:creationId xmlns:p14="http://schemas.microsoft.com/office/powerpoint/2010/main" val="37192135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6E82E-D6B8-95E4-7283-75E2EE1BE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D9871-EF45-02FF-DC39-541F56791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invite people to check around their buildings/offices in case of available storage/locale</a:t>
            </a:r>
            <a:endParaRPr lang="en-GB" dirty="0"/>
          </a:p>
          <a:p>
            <a:r>
              <a:rPr lang="en-GB" dirty="0">
                <a:ea typeface="+mn-lt"/>
                <a:cs typeface="+mn-lt"/>
              </a:rPr>
              <a:t>move DJ </a:t>
            </a:r>
            <a:r>
              <a:rPr lang="en-GB" dirty="0" err="1">
                <a:ea typeface="+mn-lt"/>
                <a:cs typeface="+mn-lt"/>
              </a:rPr>
              <a:t>mixer+PA</a:t>
            </a:r>
            <a:r>
              <a:rPr lang="en-GB" dirty="0">
                <a:ea typeface="+mn-lt"/>
                <a:cs typeface="+mn-lt"/>
              </a:rPr>
              <a:t> to large locale =? small locale more usable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461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2C679-9E4D-E0AD-AC95-0FBA20534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Shopping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DB5826-661C-B704-DFAE-58B3E7C89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7025"/>
            <a:ext cx="10515600" cy="45799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New </a:t>
            </a:r>
            <a:r>
              <a:rPr lang="en-GB" dirty="0" err="1">
                <a:ea typeface="+mn-lt"/>
                <a:cs typeface="+mn-lt"/>
              </a:rPr>
              <a:t>edrum</a:t>
            </a:r>
            <a:r>
              <a:rPr lang="en-GB" dirty="0">
                <a:ea typeface="+mn-lt"/>
                <a:cs typeface="+mn-lt"/>
              </a:rPr>
              <a:t> kit - budget 3000 CHF. (need specific suggestions) </a:t>
            </a:r>
            <a:endParaRPr lang="en-GB" dirty="0"/>
          </a:p>
          <a:p>
            <a:pPr lvl="1"/>
            <a:r>
              <a:rPr lang="en-GB" dirty="0">
                <a:ea typeface="+mn-lt"/>
                <a:cs typeface="+mn-lt"/>
              </a:rPr>
              <a:t>got one from G. </a:t>
            </a:r>
            <a:r>
              <a:rPr lang="en-GB" dirty="0" err="1">
                <a:ea typeface="+mn-lt"/>
                <a:cs typeface="+mn-lt"/>
              </a:rPr>
              <a:t>Moscardi</a:t>
            </a:r>
            <a:r>
              <a:rPr lang="en-GB" dirty="0">
                <a:ea typeface="+mn-lt"/>
                <a:cs typeface="+mn-lt"/>
              </a:rPr>
              <a:t> (decent Roland)</a:t>
            </a:r>
            <a:endParaRPr lang="en-GB" dirty="0"/>
          </a:p>
          <a:p>
            <a:r>
              <a:rPr lang="en-GB" dirty="0">
                <a:ea typeface="+mn-lt"/>
                <a:cs typeface="+mn-lt"/>
              </a:rPr>
              <a:t>New skins/upgrade of large locale kit (need specific suggestions)</a:t>
            </a:r>
            <a:endParaRPr lang="en-GB" dirty="0"/>
          </a:p>
          <a:p>
            <a:pPr lvl="1"/>
            <a:r>
              <a:rPr lang="en-GB" dirty="0">
                <a:ea typeface="+mn-lt"/>
                <a:cs typeface="+mn-lt"/>
              </a:rPr>
              <a:t>Got one from </a:t>
            </a:r>
            <a:r>
              <a:rPr lang="en-GB" dirty="0" err="1">
                <a:ea typeface="+mn-lt"/>
                <a:cs typeface="+mn-lt"/>
              </a:rPr>
              <a:t>G.Moscardi</a:t>
            </a:r>
            <a:r>
              <a:rPr lang="en-GB" dirty="0">
                <a:ea typeface="+mn-lt"/>
                <a:cs typeface="+mn-lt"/>
              </a:rPr>
              <a:t> (Remo Emperors or Evans G2’s)</a:t>
            </a:r>
          </a:p>
          <a:p>
            <a:r>
              <a:rPr lang="en-GB" dirty="0">
                <a:ea typeface="+mn-lt"/>
                <a:cs typeface="+mn-lt"/>
              </a:rPr>
              <a:t>Sound proofing small locale - budget 3000CHF (expected to be a lot less): </a:t>
            </a:r>
            <a:endParaRPr lang="en-GB" dirty="0"/>
          </a:p>
          <a:p>
            <a:pPr lvl="1"/>
            <a:r>
              <a:rPr lang="en-GB" dirty="0">
                <a:ea typeface="+mn-lt"/>
                <a:cs typeface="+mn-lt"/>
              </a:rPr>
              <a:t>Air vent sound proofing (product suggestion Tom Levens)</a:t>
            </a:r>
            <a:endParaRPr lang="en-GB" dirty="0"/>
          </a:p>
          <a:p>
            <a:pPr lvl="1"/>
            <a:r>
              <a:rPr lang="en-GB" dirty="0">
                <a:ea typeface="+mn-lt"/>
                <a:cs typeface="+mn-lt"/>
              </a:rPr>
              <a:t>Insulating foam for small locale? (product suggestion by Sandra)</a:t>
            </a:r>
          </a:p>
          <a:p>
            <a:r>
              <a:rPr lang="en-GB" dirty="0"/>
              <a:t>New </a:t>
            </a:r>
            <a:r>
              <a:rPr lang="en-GB" dirty="0" err="1"/>
              <a:t>mackie</a:t>
            </a:r>
            <a:r>
              <a:rPr lang="en-GB" dirty="0"/>
              <a:t> speaker (normally we should have 2)</a:t>
            </a:r>
          </a:p>
        </p:txBody>
      </p:sp>
    </p:spTree>
    <p:extLst>
      <p:ext uri="{BB962C8B-B14F-4D97-AF65-F5344CB8AC3E}">
        <p14:creationId xmlns:p14="http://schemas.microsoft.com/office/powerpoint/2010/main" val="143717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0A1DB-AAA5-FD3F-5614-37A56EB7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81600" cy="1335088"/>
          </a:xfrm>
        </p:spPr>
        <p:txBody>
          <a:bodyPr/>
          <a:lstStyle/>
          <a:p>
            <a:r>
              <a:rPr lang="en-GB" dirty="0" err="1"/>
              <a:t>WiFi</a:t>
            </a:r>
            <a:r>
              <a:rPr lang="en-GB" dirty="0"/>
              <a:t>! </a:t>
            </a:r>
          </a:p>
        </p:txBody>
      </p:sp>
      <p:pic>
        <p:nvPicPr>
          <p:cNvPr id="7" name="Content Placeholder 6" descr="50,000+ Free Free Wifi &amp; Wifi Images - Pixabay">
            <a:extLst>
              <a:ext uri="{FF2B5EF4-FFF2-40B4-BE49-F238E27FC236}">
                <a16:creationId xmlns:a16="http://schemas.microsoft.com/office/drawing/2014/main" id="{3A2258B9-46CA-439F-0AB4-D95EA3A8FCC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38175" y="2254885"/>
            <a:ext cx="4352925" cy="3149917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209EB99-AFF2-B849-79C4-27CF8A948091}"/>
              </a:ext>
            </a:extLst>
          </p:cNvPr>
          <p:cNvSpPr txBox="1">
            <a:spLocks/>
          </p:cNvSpPr>
          <p:nvPr/>
        </p:nvSpPr>
        <p:spPr>
          <a:xfrm>
            <a:off x="6172200" y="374650"/>
            <a:ext cx="5181600" cy="1335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Mattermost</a:t>
            </a:r>
            <a:r>
              <a:rPr lang="en-GB" dirty="0"/>
              <a:t> Channel</a:t>
            </a:r>
            <a:endParaRPr lang="en-US" dirty="0" err="1"/>
          </a:p>
        </p:txBody>
      </p:sp>
      <p:pic>
        <p:nvPicPr>
          <p:cNvPr id="11" name="Content Placeholder 10" descr="Install Mattermost on Linux | Flathub">
            <a:extLst>
              <a:ext uri="{FF2B5EF4-FFF2-40B4-BE49-F238E27FC236}">
                <a16:creationId xmlns:a16="http://schemas.microsoft.com/office/drawing/2014/main" id="{5F6A799B-1347-10BE-9FB7-CB7C4870857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315200" y="2353469"/>
            <a:ext cx="2895600" cy="2952750"/>
          </a:xfrm>
        </p:spPr>
      </p:pic>
    </p:spTree>
    <p:extLst>
      <p:ext uri="{BB962C8B-B14F-4D97-AF65-F5344CB8AC3E}">
        <p14:creationId xmlns:p14="http://schemas.microsoft.com/office/powerpoint/2010/main" val="3368127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A2FB202A-46B5-8CB6-659E-62E72A528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2200" y="152400"/>
            <a:ext cx="5181600" cy="1566864"/>
          </a:xfrm>
        </p:spPr>
        <p:txBody>
          <a:bodyPr>
            <a:normAutofit/>
          </a:bodyPr>
          <a:lstStyle/>
          <a:p>
            <a:pPr algn="ctr"/>
            <a:r>
              <a:rPr lang="en-GB" sz="4000" dirty="0" err="1"/>
              <a:t>Soundcraft</a:t>
            </a:r>
            <a:r>
              <a:rPr lang="en-GB" sz="4000" dirty="0"/>
              <a:t> Ui24R </a:t>
            </a:r>
            <a:br>
              <a:rPr lang="en-GB" dirty="0"/>
            </a:br>
            <a:r>
              <a:rPr lang="en-GB" sz="2400" dirty="0"/>
              <a:t>+ Laptop + Router</a:t>
            </a:r>
            <a:br>
              <a:rPr lang="en-GB" sz="2400" dirty="0"/>
            </a:br>
            <a:r>
              <a:rPr lang="en-GB" sz="4000" b="1" dirty="0"/>
              <a:t>CHF 1,460</a:t>
            </a:r>
          </a:p>
        </p:txBody>
      </p:sp>
      <p:sp>
        <p:nvSpPr>
          <p:cNvPr id="15" name="Title 9">
            <a:extLst>
              <a:ext uri="{FF2B5EF4-FFF2-40B4-BE49-F238E27FC236}">
                <a16:creationId xmlns:a16="http://schemas.microsoft.com/office/drawing/2014/main" id="{6546CD48-A07F-5515-84FA-CEDAC22E51AF}"/>
              </a:ext>
            </a:extLst>
          </p:cNvPr>
          <p:cNvSpPr txBox="1">
            <a:spLocks/>
          </p:cNvSpPr>
          <p:nvPr/>
        </p:nvSpPr>
        <p:spPr>
          <a:xfrm>
            <a:off x="838200" y="152400"/>
            <a:ext cx="5257800" cy="1566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/>
              <a:t>New Tent</a:t>
            </a:r>
          </a:p>
          <a:p>
            <a:pPr algn="ctr"/>
            <a:r>
              <a:rPr lang="en-GB" sz="4000" b="1" dirty="0"/>
              <a:t>CHF 4,149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D21FB62-38EE-B77E-5ADC-8D5A1C86DB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8333" b="11666"/>
          <a:stretch/>
        </p:blipFill>
        <p:spPr>
          <a:xfrm>
            <a:off x="1616528" y="1825625"/>
            <a:ext cx="3853543" cy="41148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4584B2F-29E0-E1AF-0B37-1F1F484AE2F7}"/>
              </a:ext>
            </a:extLst>
          </p:cNvPr>
          <p:cNvSpPr txBox="1"/>
          <p:nvPr/>
        </p:nvSpPr>
        <p:spPr>
          <a:xfrm>
            <a:off x="2009775" y="6048375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(+ side panels not shown)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FA0816B-7731-6F53-1911-9C00F4138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1931" y="2066925"/>
            <a:ext cx="5018982" cy="33842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51F653-EB96-F5CF-F6D5-D087B682826F}"/>
              </a:ext>
            </a:extLst>
          </p:cNvPr>
          <p:cNvSpPr txBox="1"/>
          <p:nvPr/>
        </p:nvSpPr>
        <p:spPr>
          <a:xfrm>
            <a:off x="7677149" y="5448300"/>
            <a:ext cx="358140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Available to rent!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373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5E27F-4E9B-D512-7BF2-FCB9C2B0B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6801D685-91AC-CAFE-B24E-97D6AC14F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761"/>
            <a:ext cx="5181600" cy="1566864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Mixer small locale</a:t>
            </a:r>
            <a:br>
              <a:rPr lang="en-GB" sz="4000" dirty="0"/>
            </a:br>
            <a:r>
              <a:rPr lang="en-GB" sz="2400" dirty="0"/>
              <a:t>Mackie Onyx12</a:t>
            </a:r>
            <a:br>
              <a:rPr lang="en-GB" sz="2400" dirty="0"/>
            </a:br>
            <a:r>
              <a:rPr lang="en-GB" sz="4000" b="1" dirty="0"/>
              <a:t>CHF 444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BD2D1B-D4EA-EC41-1A0B-55EEC87534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611" b="26621"/>
          <a:stretch/>
        </p:blipFill>
        <p:spPr>
          <a:xfrm rot="16200000">
            <a:off x="1199112" y="1968508"/>
            <a:ext cx="4288325" cy="4171949"/>
          </a:xfrm>
          <a:prstGeom prst="rect">
            <a:avLst/>
          </a:prstGeom>
        </p:spPr>
      </p:pic>
      <p:sp>
        <p:nvSpPr>
          <p:cNvPr id="2" name="Title 13">
            <a:extLst>
              <a:ext uri="{FF2B5EF4-FFF2-40B4-BE49-F238E27FC236}">
                <a16:creationId xmlns:a16="http://schemas.microsoft.com/office/drawing/2014/main" id="{9B757834-455B-4084-9CEB-953EEF1C9A6E}"/>
              </a:ext>
            </a:extLst>
          </p:cNvPr>
          <p:cNvSpPr>
            <a:spLocks noGrp="1"/>
          </p:cNvSpPr>
          <p:nvPr/>
        </p:nvSpPr>
        <p:spPr>
          <a:xfrm>
            <a:off x="6524625" y="258761"/>
            <a:ext cx="5181600" cy="1566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/>
              <a:t>Thomann dB meter</a:t>
            </a:r>
            <a:br>
              <a:rPr lang="en-GB" sz="2400" dirty="0"/>
            </a:br>
            <a:r>
              <a:rPr lang="en-GB" sz="4000" b="1" dirty="0"/>
              <a:t>CHF 295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A45E2-5D06-7D4B-21FA-FBF8D0B6E9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583" y="2371725"/>
            <a:ext cx="5076283" cy="258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148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E95DCB-167D-E5C2-FDB3-F46488833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9">
            <a:extLst>
              <a:ext uri="{FF2B5EF4-FFF2-40B4-BE49-F238E27FC236}">
                <a16:creationId xmlns:a16="http://schemas.microsoft.com/office/drawing/2014/main" id="{8AE41CA4-4AC5-CEDC-5B2E-781E066CBE31}"/>
              </a:ext>
            </a:extLst>
          </p:cNvPr>
          <p:cNvSpPr txBox="1">
            <a:spLocks/>
          </p:cNvSpPr>
          <p:nvPr/>
        </p:nvSpPr>
        <p:spPr>
          <a:xfrm>
            <a:off x="6019800" y="258761"/>
            <a:ext cx="5257800" cy="1566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/>
              <a:t>Picks, strings, drumsticks</a:t>
            </a:r>
          </a:p>
          <a:p>
            <a:pPr algn="ctr"/>
            <a:r>
              <a:rPr lang="en-GB" sz="4000" b="1" dirty="0"/>
              <a:t>CHF 156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0A14E4-8B07-85B3-B57E-3A0C6D964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3706" y="2105025"/>
            <a:ext cx="4489988" cy="33674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030816-3A7B-A4F4-3CD8-FFB32CE81DA8}"/>
              </a:ext>
            </a:extLst>
          </p:cNvPr>
          <p:cNvSpPr txBox="1"/>
          <p:nvPr/>
        </p:nvSpPr>
        <p:spPr>
          <a:xfrm>
            <a:off x="7005637" y="1595993"/>
            <a:ext cx="3286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(Expected &lt; 100CHF per year)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089EC1-4B61-DA26-B464-DEDAB7ABAEED}"/>
              </a:ext>
            </a:extLst>
          </p:cNvPr>
          <p:cNvSpPr txBox="1"/>
          <p:nvPr/>
        </p:nvSpPr>
        <p:spPr>
          <a:xfrm>
            <a:off x="6581775" y="5472516"/>
            <a:ext cx="4033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ONLY TO BE USED IN LARGE LOCALE </a:t>
            </a:r>
            <a:br>
              <a:rPr lang="en-GB" b="1" dirty="0">
                <a:solidFill>
                  <a:srgbClr val="FF0000"/>
                </a:solidFill>
              </a:rPr>
            </a:br>
            <a:r>
              <a:rPr lang="en-GB" b="1" dirty="0">
                <a:solidFill>
                  <a:srgbClr val="FF0000"/>
                </a:solidFill>
              </a:rPr>
              <a:t>(not for personal instruments)</a:t>
            </a:r>
          </a:p>
        </p:txBody>
      </p:sp>
      <p:sp>
        <p:nvSpPr>
          <p:cNvPr id="2" name="Title 9">
            <a:extLst>
              <a:ext uri="{FF2B5EF4-FFF2-40B4-BE49-F238E27FC236}">
                <a16:creationId xmlns:a16="http://schemas.microsoft.com/office/drawing/2014/main" id="{74277F2E-07E7-9BA7-80C1-F6446A280A51}"/>
              </a:ext>
            </a:extLst>
          </p:cNvPr>
          <p:cNvSpPr txBox="1">
            <a:spLocks/>
          </p:cNvSpPr>
          <p:nvPr/>
        </p:nvSpPr>
        <p:spPr>
          <a:xfrm>
            <a:off x="457200" y="287336"/>
            <a:ext cx="5257800" cy="1566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dirty="0"/>
              <a:t>Guitar, bass, stand</a:t>
            </a:r>
          </a:p>
          <a:p>
            <a:pPr algn="ctr"/>
            <a:r>
              <a:rPr lang="en-GB" sz="4000" b="1" dirty="0"/>
              <a:t>CHF 310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860343-EB44-5483-676D-64EAE783E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8117" y="1772444"/>
            <a:ext cx="3515965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14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5E27F-4E9B-D512-7BF2-FCB9C2B0B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6801D685-91AC-CAFE-B24E-97D6AC14F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761"/>
            <a:ext cx="5181600" cy="1566864"/>
          </a:xfrm>
        </p:spPr>
        <p:txBody>
          <a:bodyPr>
            <a:normAutofit/>
          </a:bodyPr>
          <a:lstStyle/>
          <a:p>
            <a:pPr algn="ctr"/>
            <a:r>
              <a:rPr lang="en-GB" sz="4000" dirty="0">
                <a:ea typeface="+mj-lt"/>
                <a:cs typeface="+mj-lt"/>
              </a:rPr>
              <a:t>32a to 16a distribution</a:t>
            </a:r>
            <a:br>
              <a:rPr lang="en-GB" sz="2400" dirty="0"/>
            </a:br>
            <a:r>
              <a:rPr lang="en-GB" sz="4000" b="1" dirty="0"/>
              <a:t>CHF 211</a:t>
            </a:r>
            <a:endParaRPr lang="en-US" dirty="0"/>
          </a:p>
        </p:txBody>
      </p:sp>
      <p:sp>
        <p:nvSpPr>
          <p:cNvPr id="15" name="Title 9">
            <a:extLst>
              <a:ext uri="{FF2B5EF4-FFF2-40B4-BE49-F238E27FC236}">
                <a16:creationId xmlns:a16="http://schemas.microsoft.com/office/drawing/2014/main" id="{74277F2E-07E7-9BA7-80C1-F6446A280A51}"/>
              </a:ext>
            </a:extLst>
          </p:cNvPr>
          <p:cNvSpPr txBox="1">
            <a:spLocks/>
          </p:cNvSpPr>
          <p:nvPr/>
        </p:nvSpPr>
        <p:spPr>
          <a:xfrm>
            <a:off x="6019800" y="258761"/>
            <a:ext cx="5257800" cy="1566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/>
              <a:t>Replacement speaker poles</a:t>
            </a:r>
            <a:endParaRPr lang="en-US" dirty="0"/>
          </a:p>
          <a:p>
            <a:pPr algn="ctr"/>
            <a:r>
              <a:rPr lang="en-GB" sz="4000" b="1" dirty="0"/>
              <a:t>CHF 238 </a:t>
            </a:r>
          </a:p>
        </p:txBody>
      </p:sp>
      <p:pic>
        <p:nvPicPr>
          <p:cNvPr id="2" name="Picture 1" descr="A black power strip with a black cable&#10;&#10;AI-generated content may be incorrect.">
            <a:extLst>
              <a:ext uri="{FF2B5EF4-FFF2-40B4-BE49-F238E27FC236}">
                <a16:creationId xmlns:a16="http://schemas.microsoft.com/office/drawing/2014/main" id="{99086B52-C281-50FC-6527-C56476196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47" y="2171700"/>
            <a:ext cx="4684906" cy="33623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79D2F1-E3C7-A157-AFC8-47A071354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825" y="1833563"/>
            <a:ext cx="452437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12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2B874-D471-9E4F-A31C-CC2F5F70D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Treasurer's report</a:t>
            </a:r>
          </a:p>
        </p:txBody>
      </p:sp>
    </p:spTree>
    <p:extLst>
      <p:ext uri="{BB962C8B-B14F-4D97-AF65-F5344CB8AC3E}">
        <p14:creationId xmlns:p14="http://schemas.microsoft.com/office/powerpoint/2010/main" val="1081634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5F820-7560-89F0-945D-990F11C3D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568" y="0"/>
            <a:ext cx="10515600" cy="1325563"/>
          </a:xfrm>
        </p:spPr>
        <p:txBody>
          <a:bodyPr/>
          <a:lstStyle/>
          <a:p>
            <a:r>
              <a:rPr lang="en-GB" dirty="0"/>
              <a:t>2024 Finances summary</a:t>
            </a:r>
          </a:p>
        </p:txBody>
      </p:sp>
      <mc:AlternateContent xmlns:mc="http://schemas.openxmlformats.org/markup-compatibility/2006" xmlns:cx4="http://schemas.microsoft.com/office/drawing/2016/5/10/chartex">
        <mc:Choice Requires="cx4">
          <p:graphicFrame>
            <p:nvGraphicFramePr>
              <p:cNvPr id="9" name="Chart 8">
                <a:extLst>
                  <a:ext uri="{FF2B5EF4-FFF2-40B4-BE49-F238E27FC236}">
                    <a16:creationId xmlns:a16="http://schemas.microsoft.com/office/drawing/2014/main" id="{3598688C-C687-8962-174F-C79469AB19D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53963103"/>
                  </p:ext>
                </p:extLst>
              </p:nvPr>
            </p:nvGraphicFramePr>
            <p:xfrm>
              <a:off x="149629" y="1313411"/>
              <a:ext cx="12042371" cy="5336771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9" name="Chart 8">
                <a:extLst>
                  <a:ext uri="{FF2B5EF4-FFF2-40B4-BE49-F238E27FC236}">
                    <a16:creationId xmlns:a16="http://schemas.microsoft.com/office/drawing/2014/main" id="{3598688C-C687-8962-174F-C79469AB19D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629" y="1313411"/>
                <a:ext cx="12042371" cy="5336771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E6139CA-5817-903B-DA2F-1244E6A1F4DC}"/>
              </a:ext>
            </a:extLst>
          </p:cNvPr>
          <p:cNvSpPr txBox="1"/>
          <p:nvPr/>
        </p:nvSpPr>
        <p:spPr>
          <a:xfrm rot="-3600000">
            <a:off x="2345120" y="3894790"/>
            <a:ext cx="1399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SA Subsidy 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21DEDF-5CD6-AD09-F21C-B569D5CC2C47}"/>
              </a:ext>
            </a:extLst>
          </p:cNvPr>
          <p:cNvSpPr txBox="1"/>
          <p:nvPr/>
        </p:nvSpPr>
        <p:spPr>
          <a:xfrm rot="-3600000">
            <a:off x="3166104" y="3895927"/>
            <a:ext cx="1474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Memberships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EAF2D4-390F-FAAA-4DF2-4A748B57FAAF}"/>
              </a:ext>
            </a:extLst>
          </p:cNvPr>
          <p:cNvSpPr txBox="1"/>
          <p:nvPr/>
        </p:nvSpPr>
        <p:spPr>
          <a:xfrm rot="-3600000">
            <a:off x="5532270" y="3284538"/>
            <a:ext cx="2135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/>
              <a:t>Hardronic</a:t>
            </a:r>
            <a:r>
              <a:rPr lang="en-GB" sz="1600" dirty="0"/>
              <a:t> subsidies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E55C41-18C9-FDAA-9D19-566640E640C1}"/>
              </a:ext>
            </a:extLst>
          </p:cNvPr>
          <p:cNvSpPr txBox="1"/>
          <p:nvPr/>
        </p:nvSpPr>
        <p:spPr>
          <a:xfrm rot="-3600000">
            <a:off x="4148852" y="2947115"/>
            <a:ext cx="1474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Rentals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13078A-4EDD-BCCE-ECD5-721F5F066088}"/>
              </a:ext>
            </a:extLst>
          </p:cNvPr>
          <p:cNvSpPr txBox="1"/>
          <p:nvPr/>
        </p:nvSpPr>
        <p:spPr>
          <a:xfrm rot="-3600000">
            <a:off x="4720388" y="3284537"/>
            <a:ext cx="2135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Key Returns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9E0370-0959-5CFE-4149-5B74E789ADB8}"/>
              </a:ext>
            </a:extLst>
          </p:cNvPr>
          <p:cNvSpPr txBox="1"/>
          <p:nvPr/>
        </p:nvSpPr>
        <p:spPr>
          <a:xfrm rot="-3600000">
            <a:off x="6397400" y="3329115"/>
            <a:ext cx="2135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/>
              <a:t>Hardronic</a:t>
            </a:r>
            <a:r>
              <a:rPr lang="en-GB" sz="1600" dirty="0"/>
              <a:t> expenses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64CA27-D2DB-B55E-6816-571E64B84532}"/>
              </a:ext>
            </a:extLst>
          </p:cNvPr>
          <p:cNvSpPr txBox="1"/>
          <p:nvPr/>
        </p:nvSpPr>
        <p:spPr>
          <a:xfrm rot="-3600000">
            <a:off x="7340866" y="4017899"/>
            <a:ext cx="2135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Equipment purchases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AC62425-7658-AF89-7A39-016419A9D50C}"/>
              </a:ext>
            </a:extLst>
          </p:cNvPr>
          <p:cNvSpPr txBox="1"/>
          <p:nvPr/>
        </p:nvSpPr>
        <p:spPr>
          <a:xfrm rot="-3600000">
            <a:off x="8715609" y="4070431"/>
            <a:ext cx="1676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Bank Charges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56EE9D-8841-4AAA-7DE3-3CDC5A6BA3A0}"/>
              </a:ext>
            </a:extLst>
          </p:cNvPr>
          <p:cNvSpPr txBox="1"/>
          <p:nvPr/>
        </p:nvSpPr>
        <p:spPr>
          <a:xfrm rot="17909915">
            <a:off x="9310830" y="4285702"/>
            <a:ext cx="2344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Eurovision 2024 event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34618C-CC73-5866-F741-E197D828CD00}"/>
              </a:ext>
            </a:extLst>
          </p:cNvPr>
          <p:cNvSpPr txBox="1"/>
          <p:nvPr/>
        </p:nvSpPr>
        <p:spPr>
          <a:xfrm rot="-3600000">
            <a:off x="3314424" y="4081807"/>
            <a:ext cx="166563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~200 members</a:t>
            </a:r>
          </a:p>
        </p:txBody>
      </p:sp>
    </p:spTree>
    <p:extLst>
      <p:ext uri="{BB962C8B-B14F-4D97-AF65-F5344CB8AC3E}">
        <p14:creationId xmlns:p14="http://schemas.microsoft.com/office/powerpoint/2010/main" val="285766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133</Words>
  <Application>Microsoft Office PowerPoint</Application>
  <PresentationFormat>Widescreen</PresentationFormat>
  <Paragraphs>37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AGM 2025 Large locale</vt:lpstr>
      <vt:lpstr>News</vt:lpstr>
      <vt:lpstr>WiFi! </vt:lpstr>
      <vt:lpstr>Soundcraft Ui24R  + Laptop + Router CHF 1,460</vt:lpstr>
      <vt:lpstr>Mixer small locale Mackie Onyx12 CHF 444</vt:lpstr>
      <vt:lpstr>PowerPoint Presentation</vt:lpstr>
      <vt:lpstr>32a to 16a distribution CHF 211</vt:lpstr>
      <vt:lpstr>Treasurer's report</vt:lpstr>
      <vt:lpstr>2024 Finances summary</vt:lpstr>
      <vt:lpstr>Equipment Purchases</vt:lpstr>
      <vt:lpstr>Hardronic 2024</vt:lpstr>
      <vt:lpstr>Hardronic increasing costs</vt:lpstr>
      <vt:lpstr>General Club matters (voting/discussion)</vt:lpstr>
      <vt:lpstr>Hardronic 2025 costs</vt:lpstr>
      <vt:lpstr>Cleaning</vt:lpstr>
      <vt:lpstr>Inventory update</vt:lpstr>
      <vt:lpstr>Rentals</vt:lpstr>
      <vt:lpstr>Large Locale</vt:lpstr>
      <vt:lpstr>Availability in large locale</vt:lpstr>
      <vt:lpstr>Storage</vt:lpstr>
      <vt:lpstr>Shopping list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Roberto F</dc:creator>
  <cp:lastModifiedBy>Roberto F</cp:lastModifiedBy>
  <cp:revision>353</cp:revision>
  <dcterms:created xsi:type="dcterms:W3CDTF">2025-01-20T20:34:36Z</dcterms:created>
  <dcterms:modified xsi:type="dcterms:W3CDTF">2025-01-22T18:06:39Z</dcterms:modified>
</cp:coreProperties>
</file>