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301" r:id="rId3"/>
    <p:sldId id="299" r:id="rId4"/>
    <p:sldId id="287" r:id="rId5"/>
    <p:sldId id="300" r:id="rId6"/>
    <p:sldId id="268" r:id="rId7"/>
    <p:sldId id="294" r:id="rId8"/>
    <p:sldId id="288" r:id="rId9"/>
    <p:sldId id="302" r:id="rId10"/>
    <p:sldId id="303" r:id="rId11"/>
    <p:sldId id="30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904C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14D6BF-8FBC-4A21-A3D7-E4FDD0BC3CCF}" v="550" dt="2025-02-12T12:00:27.26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7"/>
    <p:restoredTop sz="94686"/>
  </p:normalViewPr>
  <p:slideViewPr>
    <p:cSldViewPr snapToGrid="0" snapToObjects="1">
      <p:cViewPr varScale="1">
        <p:scale>
          <a:sx n="77" d="100"/>
          <a:sy n="77" d="100"/>
        </p:scale>
        <p:origin x="88" y="1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I Takashi" userId="eeb3aeba-f326-408d-a3ce-6e8a0a03ec2b" providerId="ADAL" clId="{4914D6BF-8FBC-4A21-A3D7-E4FDD0BC3CCF}"/>
    <pc:docChg chg="custSel addSld delSld modSld sldOrd">
      <pc:chgData name="MORI Takashi" userId="eeb3aeba-f326-408d-a3ce-6e8a0a03ec2b" providerId="ADAL" clId="{4914D6BF-8FBC-4A21-A3D7-E4FDD0BC3CCF}" dt="2025-02-12T12:16:55.328" v="4668" actId="121"/>
      <pc:docMkLst>
        <pc:docMk/>
      </pc:docMkLst>
      <pc:sldChg chg="addSp modSp mod ord modClrScheme chgLayout">
        <pc:chgData name="MORI Takashi" userId="eeb3aeba-f326-408d-a3ce-6e8a0a03ec2b" providerId="ADAL" clId="{4914D6BF-8FBC-4A21-A3D7-E4FDD0BC3CCF}" dt="2025-02-12T10:01:36.739" v="4018" actId="20577"/>
        <pc:sldMkLst>
          <pc:docMk/>
          <pc:sldMk cId="1811628747" sldId="268"/>
        </pc:sldMkLst>
        <pc:spChg chg="mod ord">
          <ac:chgData name="MORI Takashi" userId="eeb3aeba-f326-408d-a3ce-6e8a0a03ec2b" providerId="ADAL" clId="{4914D6BF-8FBC-4A21-A3D7-E4FDD0BC3CCF}" dt="2025-02-12T10:01:36.739" v="4018" actId="20577"/>
          <ac:spMkLst>
            <pc:docMk/>
            <pc:sldMk cId="1811628747" sldId="268"/>
            <ac:spMk id="2" creationId="{00000000-0000-0000-0000-000000000000}"/>
          </ac:spMkLst>
        </pc:spChg>
        <pc:spChg chg="mod">
          <ac:chgData name="MORI Takashi" userId="eeb3aeba-f326-408d-a3ce-6e8a0a03ec2b" providerId="ADAL" clId="{4914D6BF-8FBC-4A21-A3D7-E4FDD0BC3CCF}" dt="2025-02-06T21:30:44.065" v="698" actId="26606"/>
          <ac:spMkLst>
            <pc:docMk/>
            <pc:sldMk cId="1811628747" sldId="268"/>
            <ac:spMk id="3" creationId="{00000000-0000-0000-0000-000000000000}"/>
          </ac:spMkLst>
        </pc:spChg>
        <pc:spChg chg="mod">
          <ac:chgData name="MORI Takashi" userId="eeb3aeba-f326-408d-a3ce-6e8a0a03ec2b" providerId="ADAL" clId="{4914D6BF-8FBC-4A21-A3D7-E4FDD0BC3CCF}" dt="2025-02-06T21:30:44.065" v="698" actId="26606"/>
          <ac:spMkLst>
            <pc:docMk/>
            <pc:sldMk cId="1811628747" sldId="268"/>
            <ac:spMk id="4" creationId="{00000000-0000-0000-0000-000000000000}"/>
          </ac:spMkLst>
        </pc:spChg>
        <pc:spChg chg="mod">
          <ac:chgData name="MORI Takashi" userId="eeb3aeba-f326-408d-a3ce-6e8a0a03ec2b" providerId="ADAL" clId="{4914D6BF-8FBC-4A21-A3D7-E4FDD0BC3CCF}" dt="2025-02-06T21:30:44.065" v="698" actId="26606"/>
          <ac:spMkLst>
            <pc:docMk/>
            <pc:sldMk cId="1811628747" sldId="268"/>
            <ac:spMk id="5" creationId="{00000000-0000-0000-0000-000000000000}"/>
          </ac:spMkLst>
        </pc:spChg>
        <pc:spChg chg="mod">
          <ac:chgData name="MORI Takashi" userId="eeb3aeba-f326-408d-a3ce-6e8a0a03ec2b" providerId="ADAL" clId="{4914D6BF-8FBC-4A21-A3D7-E4FDD0BC3CCF}" dt="2025-02-06T21:30:44.065" v="698" actId="26606"/>
          <ac:spMkLst>
            <pc:docMk/>
            <pc:sldMk cId="1811628747" sldId="268"/>
            <ac:spMk id="6" creationId="{00000000-0000-0000-0000-000000000000}"/>
          </ac:spMkLst>
        </pc:spChg>
        <pc:picChg chg="add mod ord">
          <ac:chgData name="MORI Takashi" userId="eeb3aeba-f326-408d-a3ce-6e8a0a03ec2b" providerId="ADAL" clId="{4914D6BF-8FBC-4A21-A3D7-E4FDD0BC3CCF}" dt="2025-02-06T21:31:20.567" v="703" actId="14100"/>
          <ac:picMkLst>
            <pc:docMk/>
            <pc:sldMk cId="1811628747" sldId="268"/>
            <ac:picMk id="8" creationId="{9DE5CC52-05B7-DB69-E47F-8335F8422F3A}"/>
          </ac:picMkLst>
        </pc:picChg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3354641029" sldId="271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3434902605" sldId="272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3272427706" sldId="273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721989401" sldId="274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636012766" sldId="275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3363448361" sldId="276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3125017480" sldId="277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4037997177" sldId="279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714914533" sldId="281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2732158881" sldId="282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3123047245" sldId="283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3286162672" sldId="285"/>
        </pc:sldMkLst>
      </pc:sldChg>
      <pc:sldChg chg="addSp delSp modSp mod ord">
        <pc:chgData name="MORI Takashi" userId="eeb3aeba-f326-408d-a3ce-6e8a0a03ec2b" providerId="ADAL" clId="{4914D6BF-8FBC-4A21-A3D7-E4FDD0BC3CCF}" dt="2025-02-12T09:54:50.252" v="3970" actId="404"/>
        <pc:sldMkLst>
          <pc:docMk/>
          <pc:sldMk cId="1676932841" sldId="287"/>
        </pc:sldMkLst>
        <pc:spChg chg="mod">
          <ac:chgData name="MORI Takashi" userId="eeb3aeba-f326-408d-a3ce-6e8a0a03ec2b" providerId="ADAL" clId="{4914D6BF-8FBC-4A21-A3D7-E4FDD0BC3CCF}" dt="2025-02-06T20:46:37.992" v="494" actId="20577"/>
          <ac:spMkLst>
            <pc:docMk/>
            <pc:sldMk cId="1676932841" sldId="287"/>
            <ac:spMk id="2" creationId="{937534E8-CEEA-6548-B940-7DD3656CF467}"/>
          </ac:spMkLst>
        </pc:spChg>
        <pc:spChg chg="mod">
          <ac:chgData name="MORI Takashi" userId="eeb3aeba-f326-408d-a3ce-6e8a0a03ec2b" providerId="ADAL" clId="{4914D6BF-8FBC-4A21-A3D7-E4FDD0BC3CCF}" dt="2025-02-07T10:47:30.368" v="1818" actId="20577"/>
          <ac:spMkLst>
            <pc:docMk/>
            <pc:sldMk cId="1676932841" sldId="287"/>
            <ac:spMk id="3" creationId="{15BAAF65-563B-D844-B158-68E83CEEBA49}"/>
          </ac:spMkLst>
        </pc:spChg>
        <pc:spChg chg="add mod">
          <ac:chgData name="MORI Takashi" userId="eeb3aeba-f326-408d-a3ce-6e8a0a03ec2b" providerId="ADAL" clId="{4914D6BF-8FBC-4A21-A3D7-E4FDD0BC3CCF}" dt="2025-02-12T09:49:48.881" v="3891" actId="1076"/>
          <ac:spMkLst>
            <pc:docMk/>
            <pc:sldMk cId="1676932841" sldId="287"/>
            <ac:spMk id="4" creationId="{D7261B4C-F91C-9958-22E5-B3006C232757}"/>
          </ac:spMkLst>
        </pc:spChg>
        <pc:spChg chg="mod">
          <ac:chgData name="MORI Takashi" userId="eeb3aeba-f326-408d-a3ce-6e8a0a03ec2b" providerId="ADAL" clId="{4914D6BF-8FBC-4A21-A3D7-E4FDD0BC3CCF}" dt="2025-02-12T09:54:50.252" v="3970" actId="404"/>
          <ac:spMkLst>
            <pc:docMk/>
            <pc:sldMk cId="1676932841" sldId="287"/>
            <ac:spMk id="8" creationId="{90E73C96-09EA-B04E-BD06-4E6632EB656F}"/>
          </ac:spMkLst>
        </pc:spChg>
        <pc:spChg chg="mod">
          <ac:chgData name="MORI Takashi" userId="eeb3aeba-f326-408d-a3ce-6e8a0a03ec2b" providerId="ADAL" clId="{4914D6BF-8FBC-4A21-A3D7-E4FDD0BC3CCF}" dt="2025-02-07T15:28:20.647" v="2061" actId="20577"/>
          <ac:spMkLst>
            <pc:docMk/>
            <pc:sldMk cId="1676932841" sldId="287"/>
            <ac:spMk id="10" creationId="{03501A17-4615-5B44-971C-F00D2FF0DCF9}"/>
          </ac:spMkLst>
        </pc:spChg>
        <pc:spChg chg="add mod">
          <ac:chgData name="MORI Takashi" userId="eeb3aeba-f326-408d-a3ce-6e8a0a03ec2b" providerId="ADAL" clId="{4914D6BF-8FBC-4A21-A3D7-E4FDD0BC3CCF}" dt="2025-02-12T09:50:17.296" v="3900" actId="1076"/>
          <ac:spMkLst>
            <pc:docMk/>
            <pc:sldMk cId="1676932841" sldId="287"/>
            <ac:spMk id="11" creationId="{D2121C5D-BA25-242C-3394-2EC2761F5509}"/>
          </ac:spMkLst>
        </pc:spChg>
        <pc:spChg chg="add mod">
          <ac:chgData name="MORI Takashi" userId="eeb3aeba-f326-408d-a3ce-6e8a0a03ec2b" providerId="ADAL" clId="{4914D6BF-8FBC-4A21-A3D7-E4FDD0BC3CCF}" dt="2025-02-12T09:50:57.265" v="3903" actId="1076"/>
          <ac:spMkLst>
            <pc:docMk/>
            <pc:sldMk cId="1676932841" sldId="287"/>
            <ac:spMk id="12" creationId="{E72F96E8-FC94-49C7-639E-F87D8F388A1D}"/>
          </ac:spMkLst>
        </pc:spChg>
        <pc:spChg chg="add mod">
          <ac:chgData name="MORI Takashi" userId="eeb3aeba-f326-408d-a3ce-6e8a0a03ec2b" providerId="ADAL" clId="{4914D6BF-8FBC-4A21-A3D7-E4FDD0BC3CCF}" dt="2025-02-12T09:51:28.024" v="3908" actId="1076"/>
          <ac:spMkLst>
            <pc:docMk/>
            <pc:sldMk cId="1676932841" sldId="287"/>
            <ac:spMk id="14" creationId="{2CCAA9F2-53B5-B8F2-FDFA-4491EF7C8C70}"/>
          </ac:spMkLst>
        </pc:spChg>
        <pc:picChg chg="add mod modCrop">
          <ac:chgData name="MORI Takashi" userId="eeb3aeba-f326-408d-a3ce-6e8a0a03ec2b" providerId="ADAL" clId="{4914D6BF-8FBC-4A21-A3D7-E4FDD0BC3CCF}" dt="2025-02-06T20:49:33.558" v="516" actId="14100"/>
          <ac:picMkLst>
            <pc:docMk/>
            <pc:sldMk cId="1676932841" sldId="287"/>
            <ac:picMk id="9" creationId="{30C824BE-A0C0-DE80-0F7A-F81F06895CD5}"/>
          </ac:picMkLst>
        </pc:picChg>
        <pc:picChg chg="add mod modCrop">
          <ac:chgData name="MORI Takashi" userId="eeb3aeba-f326-408d-a3ce-6e8a0a03ec2b" providerId="ADAL" clId="{4914D6BF-8FBC-4A21-A3D7-E4FDD0BC3CCF}" dt="2025-02-06T16:23:48.306" v="200" actId="14100"/>
          <ac:picMkLst>
            <pc:docMk/>
            <pc:sldMk cId="1676932841" sldId="287"/>
            <ac:picMk id="13" creationId="{54B1A47C-EE0B-FC9A-C0BD-8646A8A8425F}"/>
          </ac:picMkLst>
        </pc:picChg>
        <pc:picChg chg="add mod modCrop">
          <ac:chgData name="MORI Takashi" userId="eeb3aeba-f326-408d-a3ce-6e8a0a03ec2b" providerId="ADAL" clId="{4914D6BF-8FBC-4A21-A3D7-E4FDD0BC3CCF}" dt="2025-02-06T16:27:24.289" v="396" actId="1076"/>
          <ac:picMkLst>
            <pc:docMk/>
            <pc:sldMk cId="1676932841" sldId="287"/>
            <ac:picMk id="15" creationId="{75E59762-8647-DC88-5F3E-A79A7A8FB314}"/>
          </ac:picMkLst>
        </pc:picChg>
      </pc:sldChg>
      <pc:sldChg chg="addSp modSp mod ord">
        <pc:chgData name="MORI Takashi" userId="eeb3aeba-f326-408d-a3ce-6e8a0a03ec2b" providerId="ADAL" clId="{4914D6BF-8FBC-4A21-A3D7-E4FDD0BC3CCF}" dt="2025-02-07T10:55:11.359" v="2016"/>
        <pc:sldMkLst>
          <pc:docMk/>
          <pc:sldMk cId="3142636678" sldId="288"/>
        </pc:sldMkLst>
        <pc:spChg chg="add mod">
          <ac:chgData name="MORI Takashi" userId="eeb3aeba-f326-408d-a3ce-6e8a0a03ec2b" providerId="ADAL" clId="{4914D6BF-8FBC-4A21-A3D7-E4FDD0BC3CCF}" dt="2025-02-07T10:28:19.242" v="1449" actId="1076"/>
          <ac:spMkLst>
            <pc:docMk/>
            <pc:sldMk cId="3142636678" sldId="288"/>
            <ac:spMk id="2" creationId="{97B56C8C-5411-2674-8227-FCB079E7CEE9}"/>
          </ac:spMkLst>
        </pc:spChg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1608669127" sldId="292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1607475593" sldId="293"/>
        </pc:sldMkLst>
      </pc:sldChg>
      <pc:sldChg chg="delSp modSp mod">
        <pc:chgData name="MORI Takashi" userId="eeb3aeba-f326-408d-a3ce-6e8a0a03ec2b" providerId="ADAL" clId="{4914D6BF-8FBC-4A21-A3D7-E4FDD0BC3CCF}" dt="2025-02-12T10:02:27.989" v="4020" actId="20577"/>
        <pc:sldMkLst>
          <pc:docMk/>
          <pc:sldMk cId="2747146716" sldId="294"/>
        </pc:sldMkLst>
        <pc:spChg chg="mod">
          <ac:chgData name="MORI Takashi" userId="eeb3aeba-f326-408d-a3ce-6e8a0a03ec2b" providerId="ADAL" clId="{4914D6BF-8FBC-4A21-A3D7-E4FDD0BC3CCF}" dt="2025-02-12T10:02:27.989" v="4020" actId="20577"/>
          <ac:spMkLst>
            <pc:docMk/>
            <pc:sldMk cId="2747146716" sldId="294"/>
            <ac:spMk id="2" creationId="{97F283B3-893E-E844-A539-D34BA0CC00FE}"/>
          </ac:spMkLst>
        </pc:spChg>
        <pc:spChg chg="mod">
          <ac:chgData name="MORI Takashi" userId="eeb3aeba-f326-408d-a3ce-6e8a0a03ec2b" providerId="ADAL" clId="{4914D6BF-8FBC-4A21-A3D7-E4FDD0BC3CCF}" dt="2025-02-07T10:29:02.048" v="1536" actId="20577"/>
          <ac:spMkLst>
            <pc:docMk/>
            <pc:sldMk cId="2747146716" sldId="294"/>
            <ac:spMk id="3" creationId="{9F74900F-F7ED-1041-95D8-8195074A83D1}"/>
          </ac:spMkLst>
        </pc:spChg>
        <pc:spChg chg="del">
          <ac:chgData name="MORI Takashi" userId="eeb3aeba-f326-408d-a3ce-6e8a0a03ec2b" providerId="ADAL" clId="{4914D6BF-8FBC-4A21-A3D7-E4FDD0BC3CCF}" dt="2025-02-12T00:11:53.556" v="2885" actId="478"/>
          <ac:spMkLst>
            <pc:docMk/>
            <pc:sldMk cId="2747146716" sldId="294"/>
            <ac:spMk id="7" creationId="{A5239D81-2D90-A174-AD39-373DD2BA736B}"/>
          </ac:spMkLst>
        </pc:spChg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1662233872" sldId="295"/>
        </pc:sldMkLst>
      </pc:sldChg>
      <pc:sldChg chg="modSp mod">
        <pc:chgData name="MORI Takashi" userId="eeb3aeba-f326-408d-a3ce-6e8a0a03ec2b" providerId="ADAL" clId="{4914D6BF-8FBC-4A21-A3D7-E4FDD0BC3CCF}" dt="2025-02-12T12:16:55.328" v="4668" actId="121"/>
        <pc:sldMkLst>
          <pc:docMk/>
          <pc:sldMk cId="3816345268" sldId="296"/>
        </pc:sldMkLst>
        <pc:spChg chg="mod">
          <ac:chgData name="MORI Takashi" userId="eeb3aeba-f326-408d-a3ce-6e8a0a03ec2b" providerId="ADAL" clId="{4914D6BF-8FBC-4A21-A3D7-E4FDD0BC3CCF}" dt="2025-02-07T15:26:31.802" v="2020" actId="20577"/>
          <ac:spMkLst>
            <pc:docMk/>
            <pc:sldMk cId="3816345268" sldId="296"/>
            <ac:spMk id="2" creationId="{792C55D0-EF65-5184-5180-70C748F9ECB3}"/>
          </ac:spMkLst>
        </pc:spChg>
        <pc:spChg chg="mod">
          <ac:chgData name="MORI Takashi" userId="eeb3aeba-f326-408d-a3ce-6e8a0a03ec2b" providerId="ADAL" clId="{4914D6BF-8FBC-4A21-A3D7-E4FDD0BC3CCF}" dt="2025-02-12T12:16:55.328" v="4668" actId="121"/>
          <ac:spMkLst>
            <pc:docMk/>
            <pc:sldMk cId="3816345268" sldId="296"/>
            <ac:spMk id="3" creationId="{F7B0DD35-25FE-650C-D3E7-DA9E47CBB676}"/>
          </ac:spMkLst>
        </pc:spChg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337302132" sldId="297"/>
        </pc:sldMkLst>
      </pc:sldChg>
      <pc:sldChg chg="del">
        <pc:chgData name="MORI Takashi" userId="eeb3aeba-f326-408d-a3ce-6e8a0a03ec2b" providerId="ADAL" clId="{4914D6BF-8FBC-4A21-A3D7-E4FDD0BC3CCF}" dt="2025-02-07T10:55:29.031" v="2017" actId="2696"/>
        <pc:sldMkLst>
          <pc:docMk/>
          <pc:sldMk cId="677684877" sldId="298"/>
        </pc:sldMkLst>
      </pc:sldChg>
      <pc:sldChg chg="addSp modSp mod">
        <pc:chgData name="MORI Takashi" userId="eeb3aeba-f326-408d-a3ce-6e8a0a03ec2b" providerId="ADAL" clId="{4914D6BF-8FBC-4A21-A3D7-E4FDD0BC3CCF}" dt="2025-02-12T12:13:42.616" v="4585" actId="313"/>
        <pc:sldMkLst>
          <pc:docMk/>
          <pc:sldMk cId="428009124" sldId="299"/>
        </pc:sldMkLst>
        <pc:spChg chg="add mod">
          <ac:chgData name="MORI Takashi" userId="eeb3aeba-f326-408d-a3ce-6e8a0a03ec2b" providerId="ADAL" clId="{4914D6BF-8FBC-4A21-A3D7-E4FDD0BC3CCF}" dt="2025-02-12T11:01:22.418" v="4197" actId="1037"/>
          <ac:spMkLst>
            <pc:docMk/>
            <pc:sldMk cId="428009124" sldId="299"/>
            <ac:spMk id="2" creationId="{46F3A633-40CB-16FB-1CC7-23CC0A80FDB6}"/>
          </ac:spMkLst>
        </pc:spChg>
        <pc:spChg chg="mod">
          <ac:chgData name="MORI Takashi" userId="eeb3aeba-f326-408d-a3ce-6e8a0a03ec2b" providerId="ADAL" clId="{4914D6BF-8FBC-4A21-A3D7-E4FDD0BC3CCF}" dt="2025-02-07T10:21:33.872" v="1261" actId="313"/>
          <ac:spMkLst>
            <pc:docMk/>
            <pc:sldMk cId="428009124" sldId="299"/>
            <ac:spMk id="3" creationId="{F89FE50D-5168-8C66-3307-FE694017763F}"/>
          </ac:spMkLst>
        </pc:spChg>
        <pc:spChg chg="add mod">
          <ac:chgData name="MORI Takashi" userId="eeb3aeba-f326-408d-a3ce-6e8a0a03ec2b" providerId="ADAL" clId="{4914D6BF-8FBC-4A21-A3D7-E4FDD0BC3CCF}" dt="2025-02-12T11:01:35.470" v="4198" actId="1076"/>
          <ac:spMkLst>
            <pc:docMk/>
            <pc:sldMk cId="428009124" sldId="299"/>
            <ac:spMk id="7" creationId="{F4544AD4-8E56-144D-B027-5E80E8F5251B}"/>
          </ac:spMkLst>
        </pc:spChg>
        <pc:spChg chg="add mod">
          <ac:chgData name="MORI Takashi" userId="eeb3aeba-f326-408d-a3ce-6e8a0a03ec2b" providerId="ADAL" clId="{4914D6BF-8FBC-4A21-A3D7-E4FDD0BC3CCF}" dt="2025-02-12T11:40:32.179" v="4268" actId="1036"/>
          <ac:spMkLst>
            <pc:docMk/>
            <pc:sldMk cId="428009124" sldId="299"/>
            <ac:spMk id="8" creationId="{9B4CBBE6-7AAB-4A36-0122-5BC6ED428AE8}"/>
          </ac:spMkLst>
        </pc:spChg>
        <pc:spChg chg="add mod">
          <ac:chgData name="MORI Takashi" userId="eeb3aeba-f326-408d-a3ce-6e8a0a03ec2b" providerId="ADAL" clId="{4914D6BF-8FBC-4A21-A3D7-E4FDD0BC3CCF}" dt="2025-02-12T11:47:39.712" v="4423" actId="20577"/>
          <ac:spMkLst>
            <pc:docMk/>
            <pc:sldMk cId="428009124" sldId="299"/>
            <ac:spMk id="9" creationId="{F8F9D786-6ECA-A8DA-5BA1-FE57D116EB30}"/>
          </ac:spMkLst>
        </pc:spChg>
        <pc:spChg chg="mod">
          <ac:chgData name="MORI Takashi" userId="eeb3aeba-f326-408d-a3ce-6e8a0a03ec2b" providerId="ADAL" clId="{4914D6BF-8FBC-4A21-A3D7-E4FDD0BC3CCF}" dt="2025-02-12T12:13:42.616" v="4585" actId="313"/>
          <ac:spMkLst>
            <pc:docMk/>
            <pc:sldMk cId="428009124" sldId="299"/>
            <ac:spMk id="17" creationId="{C14350BD-084B-C351-6615-84FF95256133}"/>
          </ac:spMkLst>
        </pc:spChg>
        <pc:graphicFrameChg chg="mod modGraphic">
          <ac:chgData name="MORI Takashi" userId="eeb3aeba-f326-408d-a3ce-6e8a0a03ec2b" providerId="ADAL" clId="{4914D6BF-8FBC-4A21-A3D7-E4FDD0BC3CCF}" dt="2025-02-12T11:01:22.418" v="4197" actId="1037"/>
          <ac:graphicFrameMkLst>
            <pc:docMk/>
            <pc:sldMk cId="428009124" sldId="299"/>
            <ac:graphicFrameMk id="13" creationId="{BE51B687-46D3-0463-0997-9D7AA15B50AF}"/>
          </ac:graphicFrameMkLst>
        </pc:graphicFrameChg>
      </pc:sldChg>
      <pc:sldChg chg="addSp modSp mod">
        <pc:chgData name="MORI Takashi" userId="eeb3aeba-f326-408d-a3ce-6e8a0a03ec2b" providerId="ADAL" clId="{4914D6BF-8FBC-4A21-A3D7-E4FDD0BC3CCF}" dt="2025-02-12T10:24:25.816" v="4048" actId="1076"/>
        <pc:sldMkLst>
          <pc:docMk/>
          <pc:sldMk cId="3615882616" sldId="300"/>
        </pc:sldMkLst>
        <pc:spChg chg="mod">
          <ac:chgData name="MORI Takashi" userId="eeb3aeba-f326-408d-a3ce-6e8a0a03ec2b" providerId="ADAL" clId="{4914D6BF-8FBC-4A21-A3D7-E4FDD0BC3CCF}" dt="2025-02-06T21:20:38.286" v="624" actId="20577"/>
          <ac:spMkLst>
            <pc:docMk/>
            <pc:sldMk cId="3615882616" sldId="300"/>
            <ac:spMk id="2" creationId="{A7BB7581-F271-9CDB-1278-0BC82578DFDC}"/>
          </ac:spMkLst>
        </pc:spChg>
        <pc:spChg chg="mod">
          <ac:chgData name="MORI Takashi" userId="eeb3aeba-f326-408d-a3ce-6e8a0a03ec2b" providerId="ADAL" clId="{4914D6BF-8FBC-4A21-A3D7-E4FDD0BC3CCF}" dt="2025-02-12T09:58:14.054" v="3977" actId="20577"/>
          <ac:spMkLst>
            <pc:docMk/>
            <pc:sldMk cId="3615882616" sldId="300"/>
            <ac:spMk id="3" creationId="{9A85A67B-3588-9B33-48C2-35098CFD4632}"/>
          </ac:spMkLst>
        </pc:spChg>
        <pc:spChg chg="add">
          <ac:chgData name="MORI Takashi" userId="eeb3aeba-f326-408d-a3ce-6e8a0a03ec2b" providerId="ADAL" clId="{4914D6BF-8FBC-4A21-A3D7-E4FDD0BC3CCF}" dt="2025-02-12T10:20:29.803" v="4021" actId="11529"/>
          <ac:spMkLst>
            <pc:docMk/>
            <pc:sldMk cId="3615882616" sldId="300"/>
            <ac:spMk id="4" creationId="{F95594AE-37C7-854C-F512-CC5F31AB09B6}"/>
          </ac:spMkLst>
        </pc:spChg>
        <pc:spChg chg="mod">
          <ac:chgData name="MORI Takashi" userId="eeb3aeba-f326-408d-a3ce-6e8a0a03ec2b" providerId="ADAL" clId="{4914D6BF-8FBC-4A21-A3D7-E4FDD0BC3CCF}" dt="2025-02-12T09:55:53.020" v="3976" actId="403"/>
          <ac:spMkLst>
            <pc:docMk/>
            <pc:sldMk cId="3615882616" sldId="300"/>
            <ac:spMk id="8" creationId="{9D1749BE-BACE-FF27-4DCD-1D227178EBB2}"/>
          </ac:spMkLst>
        </pc:spChg>
        <pc:spChg chg="mod">
          <ac:chgData name="MORI Takashi" userId="eeb3aeba-f326-408d-a3ce-6e8a0a03ec2b" providerId="ADAL" clId="{4914D6BF-8FBC-4A21-A3D7-E4FDD0BC3CCF}" dt="2025-02-07T17:25:10.034" v="2064" actId="20577"/>
          <ac:spMkLst>
            <pc:docMk/>
            <pc:sldMk cId="3615882616" sldId="300"/>
            <ac:spMk id="10" creationId="{1FED333F-4B82-98E0-EF31-99C6B716D232}"/>
          </ac:spMkLst>
        </pc:spChg>
        <pc:spChg chg="add mod">
          <ac:chgData name="MORI Takashi" userId="eeb3aeba-f326-408d-a3ce-6e8a0a03ec2b" providerId="ADAL" clId="{4914D6BF-8FBC-4A21-A3D7-E4FDD0BC3CCF}" dt="2025-02-12T10:20:51.978" v="4028" actId="404"/>
          <ac:spMkLst>
            <pc:docMk/>
            <pc:sldMk cId="3615882616" sldId="300"/>
            <ac:spMk id="11" creationId="{88D016C9-A9C0-181E-17A7-1553231FFE91}"/>
          </ac:spMkLst>
        </pc:spChg>
        <pc:spChg chg="add mod">
          <ac:chgData name="MORI Takashi" userId="eeb3aeba-f326-408d-a3ce-6e8a0a03ec2b" providerId="ADAL" clId="{4914D6BF-8FBC-4A21-A3D7-E4FDD0BC3CCF}" dt="2025-02-12T10:22:18.231" v="4033" actId="208"/>
          <ac:spMkLst>
            <pc:docMk/>
            <pc:sldMk cId="3615882616" sldId="300"/>
            <ac:spMk id="12" creationId="{D5743EDE-1293-05C5-A797-1F0DF5A1CBBF}"/>
          </ac:spMkLst>
        </pc:spChg>
        <pc:spChg chg="add mod">
          <ac:chgData name="MORI Takashi" userId="eeb3aeba-f326-408d-a3ce-6e8a0a03ec2b" providerId="ADAL" clId="{4914D6BF-8FBC-4A21-A3D7-E4FDD0BC3CCF}" dt="2025-02-12T10:22:54.548" v="4035" actId="1076"/>
          <ac:spMkLst>
            <pc:docMk/>
            <pc:sldMk cId="3615882616" sldId="300"/>
            <ac:spMk id="14" creationId="{AC8044B0-8271-B096-8ADC-4139E155557F}"/>
          </ac:spMkLst>
        </pc:spChg>
        <pc:spChg chg="add mod">
          <ac:chgData name="MORI Takashi" userId="eeb3aeba-f326-408d-a3ce-6e8a0a03ec2b" providerId="ADAL" clId="{4914D6BF-8FBC-4A21-A3D7-E4FDD0BC3CCF}" dt="2025-02-12T10:23:15.503" v="4039" actId="1037"/>
          <ac:spMkLst>
            <pc:docMk/>
            <pc:sldMk cId="3615882616" sldId="300"/>
            <ac:spMk id="16" creationId="{38E3D335-52FF-9CCC-4B61-CA418657C211}"/>
          </ac:spMkLst>
        </pc:spChg>
        <pc:spChg chg="add mod">
          <ac:chgData name="MORI Takashi" userId="eeb3aeba-f326-408d-a3ce-6e8a0a03ec2b" providerId="ADAL" clId="{4914D6BF-8FBC-4A21-A3D7-E4FDD0BC3CCF}" dt="2025-02-12T10:23:36.258" v="4041" actId="1076"/>
          <ac:spMkLst>
            <pc:docMk/>
            <pc:sldMk cId="3615882616" sldId="300"/>
            <ac:spMk id="17" creationId="{84ADCC33-5A0B-C5D1-2C0F-2DBCB5A1DCC3}"/>
          </ac:spMkLst>
        </pc:spChg>
        <pc:spChg chg="add mod">
          <ac:chgData name="MORI Takashi" userId="eeb3aeba-f326-408d-a3ce-6e8a0a03ec2b" providerId="ADAL" clId="{4914D6BF-8FBC-4A21-A3D7-E4FDD0BC3CCF}" dt="2025-02-12T10:24:25.816" v="4048" actId="1076"/>
          <ac:spMkLst>
            <pc:docMk/>
            <pc:sldMk cId="3615882616" sldId="300"/>
            <ac:spMk id="18" creationId="{B8BE7D11-A482-190F-0591-9CF81611B2A0}"/>
          </ac:spMkLst>
        </pc:spChg>
        <pc:picChg chg="mod">
          <ac:chgData name="MORI Takashi" userId="eeb3aeba-f326-408d-a3ce-6e8a0a03ec2b" providerId="ADAL" clId="{4914D6BF-8FBC-4A21-A3D7-E4FDD0BC3CCF}" dt="2025-02-06T21:18:39.431" v="615" actId="14826"/>
          <ac:picMkLst>
            <pc:docMk/>
            <pc:sldMk cId="3615882616" sldId="300"/>
            <ac:picMk id="9" creationId="{E1C614C0-0B31-B492-586B-7CC0083DC412}"/>
          </ac:picMkLst>
        </pc:picChg>
        <pc:picChg chg="mod">
          <ac:chgData name="MORI Takashi" userId="eeb3aeba-f326-408d-a3ce-6e8a0a03ec2b" providerId="ADAL" clId="{4914D6BF-8FBC-4A21-A3D7-E4FDD0BC3CCF}" dt="2025-02-06T21:15:26.488" v="613" actId="14826"/>
          <ac:picMkLst>
            <pc:docMk/>
            <pc:sldMk cId="3615882616" sldId="300"/>
            <ac:picMk id="13" creationId="{321CD88B-A6E4-C7AA-DF72-5129F84F0E1E}"/>
          </ac:picMkLst>
        </pc:picChg>
        <pc:picChg chg="mod">
          <ac:chgData name="MORI Takashi" userId="eeb3aeba-f326-408d-a3ce-6e8a0a03ec2b" providerId="ADAL" clId="{4914D6BF-8FBC-4A21-A3D7-E4FDD0BC3CCF}" dt="2025-02-06T21:17:03.504" v="614" actId="14826"/>
          <ac:picMkLst>
            <pc:docMk/>
            <pc:sldMk cId="3615882616" sldId="300"/>
            <ac:picMk id="15" creationId="{E2CEE046-55F7-5789-63AF-8C1B11078CBF}"/>
          </ac:picMkLst>
        </pc:picChg>
      </pc:sldChg>
      <pc:sldChg chg="modSp new mod">
        <pc:chgData name="MORI Takashi" userId="eeb3aeba-f326-408d-a3ce-6e8a0a03ec2b" providerId="ADAL" clId="{4914D6BF-8FBC-4A21-A3D7-E4FDD0BC3CCF}" dt="2025-02-12T12:02:54.548" v="4530" actId="20577"/>
        <pc:sldMkLst>
          <pc:docMk/>
          <pc:sldMk cId="2112899941" sldId="301"/>
        </pc:sldMkLst>
        <pc:spChg chg="mod">
          <ac:chgData name="MORI Takashi" userId="eeb3aeba-f326-408d-a3ce-6e8a0a03ec2b" providerId="ADAL" clId="{4914D6BF-8FBC-4A21-A3D7-E4FDD0BC3CCF}" dt="2025-02-12T12:02:54.548" v="4530" actId="20577"/>
          <ac:spMkLst>
            <pc:docMk/>
            <pc:sldMk cId="2112899941" sldId="301"/>
            <ac:spMk id="2" creationId="{79BB81C8-AEF9-E41A-7495-0F9EF39F1195}"/>
          </ac:spMkLst>
        </pc:spChg>
        <pc:spChg chg="mod">
          <ac:chgData name="MORI Takashi" userId="eeb3aeba-f326-408d-a3ce-6e8a0a03ec2b" providerId="ADAL" clId="{4914D6BF-8FBC-4A21-A3D7-E4FDD0BC3CCF}" dt="2025-02-11T23:26:36.406" v="2088" actId="20577"/>
          <ac:spMkLst>
            <pc:docMk/>
            <pc:sldMk cId="2112899941" sldId="301"/>
            <ac:spMk id="3" creationId="{8BB29603-D445-2193-D146-742253E022F1}"/>
          </ac:spMkLst>
        </pc:spChg>
      </pc:sldChg>
      <pc:sldChg chg="addSp modSp new mod modClrScheme chgLayout">
        <pc:chgData name="MORI Takashi" userId="eeb3aeba-f326-408d-a3ce-6e8a0a03ec2b" providerId="ADAL" clId="{4914D6BF-8FBC-4A21-A3D7-E4FDD0BC3CCF}" dt="2025-02-12T00:07:34.311" v="2800" actId="20577"/>
        <pc:sldMkLst>
          <pc:docMk/>
          <pc:sldMk cId="3056124870" sldId="302"/>
        </pc:sldMkLst>
        <pc:spChg chg="add mod">
          <ac:chgData name="MORI Takashi" userId="eeb3aeba-f326-408d-a3ce-6e8a0a03ec2b" providerId="ADAL" clId="{4914D6BF-8FBC-4A21-A3D7-E4FDD0BC3CCF}" dt="2025-02-12T00:07:34.311" v="2800" actId="20577"/>
          <ac:spMkLst>
            <pc:docMk/>
            <pc:sldMk cId="3056124870" sldId="302"/>
            <ac:spMk id="2" creationId="{0DC1B075-2DC2-48CE-D6CD-A9DBF16677E2}"/>
          </ac:spMkLst>
        </pc:spChg>
        <pc:spChg chg="add mod">
          <ac:chgData name="MORI Takashi" userId="eeb3aeba-f326-408d-a3ce-6e8a0a03ec2b" providerId="ADAL" clId="{4914D6BF-8FBC-4A21-A3D7-E4FDD0BC3CCF}" dt="2025-02-12T00:07:18.158" v="2794" actId="700"/>
          <ac:spMkLst>
            <pc:docMk/>
            <pc:sldMk cId="3056124870" sldId="302"/>
            <ac:spMk id="3" creationId="{D24AE69A-7460-8D71-9807-08358EE33224}"/>
          </ac:spMkLst>
        </pc:spChg>
      </pc:sldChg>
      <pc:sldChg chg="modSp mod">
        <pc:chgData name="MORI Takashi" userId="eeb3aeba-f326-408d-a3ce-6e8a0a03ec2b" providerId="ADAL" clId="{4914D6BF-8FBC-4A21-A3D7-E4FDD0BC3CCF}" dt="2025-02-12T10:31:17.958" v="4070" actId="20577"/>
        <pc:sldMkLst>
          <pc:docMk/>
          <pc:sldMk cId="4003669602" sldId="303"/>
        </pc:sldMkLst>
        <pc:spChg chg="mod">
          <ac:chgData name="MORI Takashi" userId="eeb3aeba-f326-408d-a3ce-6e8a0a03ec2b" providerId="ADAL" clId="{4914D6BF-8FBC-4A21-A3D7-E4FDD0BC3CCF}" dt="2025-02-12T10:31:17.958" v="4070" actId="20577"/>
          <ac:spMkLst>
            <pc:docMk/>
            <pc:sldMk cId="4003669602" sldId="303"/>
            <ac:spMk id="2" creationId="{688F5CB0-F98C-945B-663B-6276A02511A7}"/>
          </ac:spMkLst>
        </pc:spChg>
        <pc:picChg chg="mod">
          <ac:chgData name="MORI Takashi" userId="eeb3aeba-f326-408d-a3ce-6e8a0a03ec2b" providerId="ADAL" clId="{4914D6BF-8FBC-4A21-A3D7-E4FDD0BC3CCF}" dt="2025-02-12T00:48:41.021" v="3014" actId="14826"/>
          <ac:picMkLst>
            <pc:docMk/>
            <pc:sldMk cId="4003669602" sldId="303"/>
            <ac:picMk id="8" creationId="{AE001CA0-1285-83A8-5800-ECB51A6A43C3}"/>
          </ac:picMkLst>
        </pc:picChg>
      </pc:sldChg>
      <pc:sldChg chg="modSp mod">
        <pc:chgData name="MORI Takashi" userId="eeb3aeba-f326-408d-a3ce-6e8a0a03ec2b" providerId="ADAL" clId="{4914D6BF-8FBC-4A21-A3D7-E4FDD0BC3CCF}" dt="2025-02-12T01:35:18.574" v="3588" actId="20577"/>
        <pc:sldMkLst>
          <pc:docMk/>
          <pc:sldMk cId="2835647104" sldId="304"/>
        </pc:sldMkLst>
        <pc:spChg chg="mod">
          <ac:chgData name="MORI Takashi" userId="eeb3aeba-f326-408d-a3ce-6e8a0a03ec2b" providerId="ADAL" clId="{4914D6BF-8FBC-4A21-A3D7-E4FDD0BC3CCF}" dt="2025-02-12T01:35:18.574" v="3588" actId="20577"/>
          <ac:spMkLst>
            <pc:docMk/>
            <pc:sldMk cId="2835647104" sldId="304"/>
            <ac:spMk id="2" creationId="{1B6DA1EC-8483-8502-30FA-0A87BF99994A}"/>
          </ac:spMkLst>
        </pc:spChg>
        <pc:spChg chg="mod">
          <ac:chgData name="MORI Takashi" userId="eeb3aeba-f326-408d-a3ce-6e8a0a03ec2b" providerId="ADAL" clId="{4914D6BF-8FBC-4A21-A3D7-E4FDD0BC3CCF}" dt="2025-02-12T01:34:01.451" v="3547" actId="20577"/>
          <ac:spMkLst>
            <pc:docMk/>
            <pc:sldMk cId="2835647104" sldId="304"/>
            <ac:spMk id="3" creationId="{7A78F8AB-5DE0-159D-C411-E1E7770193B8}"/>
          </ac:spMkLst>
        </pc:spChg>
        <pc:picChg chg="mod">
          <ac:chgData name="MORI Takashi" userId="eeb3aeba-f326-408d-a3ce-6e8a0a03ec2b" providerId="ADAL" clId="{4914D6BF-8FBC-4A21-A3D7-E4FDD0BC3CCF}" dt="2025-02-12T01:34:15.102" v="3548" actId="14826"/>
          <ac:picMkLst>
            <pc:docMk/>
            <pc:sldMk cId="2835647104" sldId="304"/>
            <ac:picMk id="9" creationId="{1785B65F-5C07-0797-8E58-40647237CCA0}"/>
          </ac:picMkLst>
        </pc:picChg>
        <pc:picChg chg="mod">
          <ac:chgData name="MORI Takashi" userId="eeb3aeba-f326-408d-a3ce-6e8a0a03ec2b" providerId="ADAL" clId="{4914D6BF-8FBC-4A21-A3D7-E4FDD0BC3CCF}" dt="2025-02-12T01:33:29.289" v="3544" actId="14826"/>
          <ac:picMkLst>
            <pc:docMk/>
            <pc:sldMk cId="2835647104" sldId="304"/>
            <ac:picMk id="13" creationId="{D14E93EB-30D1-9057-E8CF-6C9E477EA943}"/>
          </ac:picMkLst>
        </pc:picChg>
        <pc:picChg chg="mod">
          <ac:chgData name="MORI Takashi" userId="eeb3aeba-f326-408d-a3ce-6e8a0a03ec2b" providerId="ADAL" clId="{4914D6BF-8FBC-4A21-A3D7-E4FDD0BC3CCF}" dt="2025-02-12T01:33:46.466" v="3545" actId="14826"/>
          <ac:picMkLst>
            <pc:docMk/>
            <pc:sldMk cId="2835647104" sldId="304"/>
            <ac:picMk id="15" creationId="{16ECE681-0F93-4C4C-0E71-29FF5E93964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8DF870-D701-43A6-8B3E-EB6ED1092B99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3C8301-06B3-486F-B793-E7B0C39B44E3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653B82B-9B77-4BE0-A10C-C02FF4A1D2F9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AE7315C-A96F-400E-80D8-868AA750916A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25697E8-8826-4F32-B692-9AE580066B7B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C0B5C75-E1B3-4528-A6A0-4578FD233AAA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4241EF1-1D22-4B33-B42C-A4070CACD621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6C61A8-5888-43B5-BB34-E56F10501BD2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FB819-C712-450D-AEE9-AC0ED6EE15D9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FECF-61F7-4D7E-B2DE-4151C40F0E99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E4CA-E1D8-47C6-9B7E-D1F5C3A1CF83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8D709-6470-4850-BAD8-DA259806F566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662A-CCCC-49B4-A940-7753F0EC8C86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6BBA-EAB0-491A-BA44-050F822169F1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FA4E-95EB-4F7B-85C4-06D98E58952F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16F10-8991-4433-9099-5F5719297E2B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A28D-DA70-4834-8B82-F6E991B00FDA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4ACC-F1D8-419E-8FC8-BD209B707808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0D3668F8-2B17-4D46-9350-7489FB0A3FA3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kumimoji="1"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kumimoji="1"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kumimoji="1"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kumimoji="1"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png"/><Relationship Id="rId4" Type="http://schemas.openxmlformats.org/officeDocument/2006/relationships/image" Target="../media/image10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1.png"/><Relationship Id="rId4" Type="http://schemas.openxmlformats.org/officeDocument/2006/relationships/image" Target="../media/image10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png"/><Relationship Id="rId4" Type="http://schemas.openxmlformats.org/officeDocument/2006/relationships/image" Target="../media/image10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Study on injected beams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12822"/>
            <a:ext cx="11376026" cy="1287953"/>
          </a:xfrm>
        </p:spPr>
        <p:txBody>
          <a:bodyPr/>
          <a:lstStyle/>
          <a:p>
            <a:pPr algn="r"/>
            <a:r>
              <a:rPr lang="en-GB" dirty="0"/>
              <a:t>Takashi MORI</a:t>
            </a:r>
          </a:p>
          <a:p>
            <a:pPr algn="r"/>
            <a:r>
              <a:rPr lang="en-GB" b="0" dirty="0"/>
              <a:t>The 202</a:t>
            </a:r>
            <a:r>
              <a:rPr lang="en-GB" b="0" baseline="30000" dirty="0"/>
              <a:t>nd</a:t>
            </a:r>
            <a:r>
              <a:rPr lang="en-GB" b="0" dirty="0"/>
              <a:t> FCC-ee Accelerator Design Meeting &amp; 73</a:t>
            </a:r>
            <a:r>
              <a:rPr lang="en-GB" b="0" baseline="30000" dirty="0"/>
              <a:t>rd</a:t>
            </a:r>
            <a:r>
              <a:rPr lang="en-GB" b="0" dirty="0"/>
              <a:t> FCCIS WP2.2 Meeting</a:t>
            </a:r>
          </a:p>
          <a:p>
            <a:pPr algn="r"/>
            <a:r>
              <a:rPr lang="en-GB" b="0" dirty="0"/>
              <a:t>12/02/2025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BE3B9-4893-C663-909F-CD62A46CF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2E8ABE-EB52-B421-33E2-61BB6D66F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Comparison of emittance variations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E001CA0-1285-83A8-5800-ECB51A6A43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70" y="1223764"/>
            <a:ext cx="6018793" cy="4514094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88F5CB0-F98C-945B-663B-6276A02511A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172199" y="1592264"/>
                <a:ext cx="5611813" cy="4608511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rgbClr val="0070C0"/>
                    </a:solidFill>
                  </a:rPr>
                  <a:t>20250130:</a:t>
                </a:r>
              </a:p>
              <a:p>
                <a:pPr lvl="1"/>
                <a:r>
                  <a:rPr lang="en-US" sz="2100" dirty="0"/>
                  <a:t>Off-axis modulation with beam-beam</a:t>
                </a:r>
                <a:br>
                  <a:rPr lang="en-US" sz="210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1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1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0.5</m:t>
                        </m:r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𝜂𝛿</m:t>
                        </m:r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, 0.5</m:t>
                        </m:r>
                        <m:sSup>
                          <m:sSupPr>
                            <m:ctrlPr>
                              <a:rPr lang="en-US" sz="21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100" b="0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US" sz="21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US" sz="2100" b="0" i="1" smtClean="0">
                            <a:latin typeface="Cambria Math" panose="02040503050406030204" pitchFamily="18" charset="0"/>
                          </a:rPr>
                          <m:t>, 0, 0, 0, 0</m:t>
                        </m:r>
                      </m:e>
                    </m:d>
                  </m:oMath>
                </a14:m>
                <a:br>
                  <a:rPr lang="en-US" sz="2100" dirty="0"/>
                </a:br>
                <a14:m>
                  <m:oMath xmlns:m="http://schemas.openxmlformats.org/officeDocument/2006/math"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sz="2100" dirty="0"/>
                  <a:t>: Ring dispersion at injection point</a:t>
                </a:r>
                <a:br>
                  <a:rPr lang="en-US" sz="2100" dirty="0"/>
                </a:br>
                <a14:m>
                  <m:oMath xmlns:m="http://schemas.openxmlformats.org/officeDocument/2006/math"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2100" b="0" i="1" smtClean="0">
                        <a:latin typeface="Cambria Math" panose="02040503050406030204" pitchFamily="18" charset="0"/>
                      </a:rPr>
                      <m:t>=0.0095</m:t>
                    </m:r>
                  </m:oMath>
                </a14:m>
                <a:endParaRPr lang="en-US" sz="2100" dirty="0"/>
              </a:p>
              <a:p>
                <a:pPr lvl="1"/>
                <a:r>
                  <a:rPr lang="en-US" sz="2100" dirty="0"/>
                  <a:t>No longitudinal growth, vertical growth</a:t>
                </a:r>
              </a:p>
              <a:p>
                <a:pPr marL="0" lvl="1" indent="0">
                  <a:buNone/>
                </a:pPr>
                <a:r>
                  <a:rPr lang="en-US" sz="2100" b="1" dirty="0">
                    <a:solidFill>
                      <a:srgbClr val="FE904C"/>
                    </a:solidFill>
                  </a:rPr>
                  <a:t>20250201:</a:t>
                </a:r>
              </a:p>
              <a:p>
                <a:pPr lvl="1"/>
                <a:r>
                  <a:rPr lang="en-US" sz="2100" dirty="0"/>
                  <a:t>On-axis inj. without beam-beam</a:t>
                </a:r>
              </a:p>
              <a:p>
                <a:pPr marL="0" lvl="1" indent="0">
                  <a:buNone/>
                </a:pPr>
                <a:r>
                  <a:rPr lang="en-US" sz="2100" b="1" dirty="0">
                    <a:solidFill>
                      <a:srgbClr val="00B050"/>
                    </a:solidFill>
                  </a:rPr>
                  <a:t>20250131:</a:t>
                </a:r>
              </a:p>
              <a:p>
                <a:pPr marL="342900" lvl="1" indent="-342900"/>
                <a:r>
                  <a:rPr lang="en-US" sz="2100" dirty="0"/>
                  <a:t>On-axis inj. with beam-beam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688F5CB0-F98C-945B-663B-6276A02511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172199" y="1592264"/>
                <a:ext cx="5611813" cy="4608511"/>
              </a:xfrm>
              <a:blipFill>
                <a:blip r:embed="rId3"/>
                <a:stretch>
                  <a:fillRect l="-2823" t="-264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C52487-E6BE-81D3-2CF2-23A5B16354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4DBA29-C021-4552-9CBB-F2D2F903E1C2}" type="datetime3">
              <a:rPr lang="en-US" altLang="ja-JP" smtClean="0"/>
              <a:t>12 February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83944-27DA-A646-842B-AA74E1EBF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T. Mori | Study on injected beam | FCC-ee design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4434A6-56D6-578E-B116-59DC8B682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6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2470F-F04B-F010-24B0-F9DE94FAE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DA1EC-8483-8502-30FA-0A87BF99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of off-axis modulation at FINJ.4 with beam-beam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8F8AB-5DE0-159D-C411-E1E7770193B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4116002" cy="1567072"/>
          </a:xfrm>
        </p:spPr>
        <p:txBody>
          <a:bodyPr/>
          <a:lstStyle/>
          <a:p>
            <a:r>
              <a:rPr lang="en-US" dirty="0"/>
              <a:t>Survival rate 67% (5000 turns)</a:t>
            </a:r>
          </a:p>
          <a:p>
            <a:r>
              <a:rPr lang="en-US" dirty="0"/>
              <a:t>&amp; Loss map</a:t>
            </a:r>
          </a:p>
        </p:txBody>
      </p:sp>
      <p:pic>
        <p:nvPicPr>
          <p:cNvPr id="15" name="図プレースホルダー 14">
            <a:extLst>
              <a:ext uri="{FF2B5EF4-FFF2-40B4-BE49-F238E27FC236}">
                <a16:creationId xmlns:a16="http://schemas.microsoft.com/office/drawing/2014/main" id="{16ECE681-0F93-4C4C-0E71-29FF5E93964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696" b="696"/>
          <a:stretch/>
        </p:blipFill>
        <p:spPr>
          <a:xfrm>
            <a:off x="4115611" y="3168448"/>
            <a:ext cx="4112336" cy="304129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A8B659-31C5-4782-595F-F70945B0419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05BA3E3-AAA5-4157-A14E-1F6EB3609EDD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BD62B3-9164-3545-3F59-B82DD6DF645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ACE151-3565-023C-8DFD-058D3389015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C76A04A-F8A0-B4CE-923D-E215FC3ADFD1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4787592"/>
            <a:ext cx="4112336" cy="1422148"/>
          </a:xfrm>
        </p:spPr>
        <p:txBody>
          <a:bodyPr/>
          <a:lstStyle/>
          <a:p>
            <a:r>
              <a:rPr lang="en-US" dirty="0"/>
              <a:t>Initial distribution at FINJ.4</a:t>
            </a:r>
          </a:p>
        </p:txBody>
      </p:sp>
      <p:pic>
        <p:nvPicPr>
          <p:cNvPr id="13" name="図プレースホルダー 12">
            <a:extLst>
              <a:ext uri="{FF2B5EF4-FFF2-40B4-BE49-F238E27FC236}">
                <a16:creationId xmlns:a16="http://schemas.microsoft.com/office/drawing/2014/main" id="{D14E93EB-30D1-9057-E8CF-6C9E477EA943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rcRect l="1591" r="1591"/>
          <a:stretch/>
        </p:blipFill>
        <p:spPr>
          <a:xfrm>
            <a:off x="3274" y="1601377"/>
            <a:ext cx="4113111" cy="3186214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Placeholder 9">
                <a:extLst>
                  <a:ext uri="{FF2B5EF4-FFF2-40B4-BE49-F238E27FC236}">
                    <a16:creationId xmlns:a16="http://schemas.microsoft.com/office/drawing/2014/main" id="{C4097889-6216-4513-3695-EE8292324C2B}"/>
                  </a:ext>
                </a:extLst>
              </p:cNvPr>
              <p:cNvSpPr>
                <a:spLocks noGrp="1"/>
              </p:cNvSpPr>
              <p:nvPr>
                <p:ph type="body" idx="22"/>
              </p:nvPr>
            </p:nvSpPr>
            <p:spPr>
              <a:xfrm>
                <a:off x="8227947" y="4442604"/>
                <a:ext cx="3964441" cy="1767135"/>
              </a:xfrm>
              <a:solidFill>
                <a:schemeClr val="accent2"/>
              </a:solidFill>
            </p:spPr>
            <p:txBody>
              <a:bodyPr/>
              <a:lstStyle/>
              <a:p>
                <a:r>
                  <a:rPr lang="en-US" dirty="0"/>
                  <a:t>Turn-by-turn emittance variations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1" lang="en-US" altLang="ja-JP" sz="2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</a:t>
                </a:r>
                <a14:m>
                  <m:oMath xmlns:m="http://schemas.openxmlformats.org/officeDocument/2006/math">
                    <m:r>
                      <a:rPr kumimoji="1" lang="en-US" altLang="ja-JP" sz="21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</m:t>
                    </m:r>
                    <m:r>
                      <a:rPr kumimoji="1" lang="en-US" altLang="ja-JP" sz="21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𝜎</m:t>
                    </m:r>
                  </m:oMath>
                </a14:m>
                <a:r>
                  <a:rPr kumimoji="1" lang="en-US" altLang="ja-JP" sz="2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-region of 2-D Gaussian)</a:t>
                </a:r>
              </a:p>
            </p:txBody>
          </p:sp>
        </mc:Choice>
        <mc:Fallback xmlns="">
          <p:sp>
            <p:nvSpPr>
              <p:cNvPr id="10" name="Text Placeholder 9">
                <a:extLst>
                  <a:ext uri="{FF2B5EF4-FFF2-40B4-BE49-F238E27FC236}">
                    <a16:creationId xmlns:a16="http://schemas.microsoft.com/office/drawing/2014/main" id="{1FED333F-4B82-98E0-EF31-99C6B716D2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22"/>
              </p:nvPr>
            </p:nvSpPr>
            <p:spPr>
              <a:xfrm>
                <a:off x="8227947" y="4442604"/>
                <a:ext cx="3964441" cy="1767135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プレースホルダー 8">
            <a:extLst>
              <a:ext uri="{FF2B5EF4-FFF2-40B4-BE49-F238E27FC236}">
                <a16:creationId xmlns:a16="http://schemas.microsoft.com/office/drawing/2014/main" id="{1785B65F-5C07-0797-8E58-40647237CCA0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rcRect t="577" b="577"/>
          <a:stretch/>
        </p:blipFill>
        <p:spPr>
          <a:xfrm>
            <a:off x="8232387" y="1601377"/>
            <a:ext cx="3956337" cy="2933012"/>
          </a:xfrm>
        </p:spPr>
      </p:pic>
    </p:spTree>
    <p:extLst>
      <p:ext uri="{BB962C8B-B14F-4D97-AF65-F5344CB8AC3E}">
        <p14:creationId xmlns:p14="http://schemas.microsoft.com/office/powerpoint/2010/main" val="283564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79BB81C8-AEF9-E41A-7495-0F9EF39F1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/>
          <a:lstStyle/>
          <a:p>
            <a:r>
              <a:rPr lang="en-US" altLang="ja-JP" dirty="0"/>
              <a:t>The i</a:t>
            </a:r>
            <a:r>
              <a:rPr kumimoji="1" lang="en-US" altLang="ja-JP" dirty="0"/>
              <a:t>njection performance degradation as the increase of the stored beam current is one of the big issues for the SuperKEKB collider.</a:t>
            </a:r>
          </a:p>
          <a:p>
            <a:r>
              <a:rPr kumimoji="1" lang="en-US" altLang="ja-JP" dirty="0"/>
              <a:t>My reason for coming here is to gain and bring back new knowledge about injection through my research and contributions for FCC-ee.</a:t>
            </a:r>
          </a:p>
          <a:p>
            <a:pPr lvl="1"/>
            <a:r>
              <a:rPr lang="en-US" altLang="ja-JP" dirty="0"/>
              <a:t>Injection efficiency, bootstrapping injection with 4 IPs, etc., …</a:t>
            </a:r>
          </a:p>
          <a:p>
            <a:endParaRPr kumimoji="1" lang="en-US" altLang="ja-JP" dirty="0"/>
          </a:p>
          <a:p>
            <a:r>
              <a:rPr lang="en-US" altLang="ja-JP" dirty="0"/>
              <a:t>I hope I could stay some months more; KEK does not completed the budgetary schedule including my stay expense yet…</a:t>
            </a:r>
            <a:br>
              <a:rPr lang="en-US" altLang="ja-JP" dirty="0"/>
            </a:br>
            <a:r>
              <a:rPr lang="en-US" altLang="ja-JP" dirty="0"/>
              <a:t>Anyway, this is the first report of my study.</a:t>
            </a:r>
            <a:endParaRPr kumimoji="1" lang="en-US" altLang="ja-JP" dirty="0"/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8BB29603-D445-2193-D146-742253E02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Motivation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70DE46-B312-FB2D-8735-AAC12F54F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26BBA-EAB0-491A-BA44-050F822169F1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EB23C-2AC8-08AA-8386-73CA00546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BC933D-4F80-9006-766E-AE3B3376B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899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C9EC28-33EF-18CA-E4A9-ADCEEAD84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9FE50D-5168-8C66-3307-FE6940177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Injected beam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765B3-D218-8241-4CC8-6187B92E8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F368B-7C78-469F-96DA-F1C8C9A38D65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4BEF4-0F8E-A4A5-172A-6281E2F81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F304D3-4FBB-327A-6986-298377B2F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Content Placeholder 12">
                <a:extLst>
                  <a:ext uri="{FF2B5EF4-FFF2-40B4-BE49-F238E27FC236}">
                    <a16:creationId xmlns:a16="http://schemas.microsoft.com/office/drawing/2014/main" id="{BE51B687-46D3-0463-0997-9D7AA15B50A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70597178"/>
                  </p:ext>
                </p:extLst>
              </p:nvPr>
            </p:nvGraphicFramePr>
            <p:xfrm>
              <a:off x="1214617" y="1178998"/>
              <a:ext cx="4537422" cy="225000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262217">
                      <a:extLst>
                        <a:ext uri="{9D8B030D-6E8A-4147-A177-3AD203B41FA5}">
                          <a16:colId xmlns:a16="http://schemas.microsoft.com/office/drawing/2014/main" val="1784709364"/>
                        </a:ext>
                      </a:extLst>
                    </a:gridCol>
                    <a:gridCol w="2275205">
                      <a:extLst>
                        <a:ext uri="{9D8B030D-6E8A-4147-A177-3AD203B41FA5}">
                          <a16:colId xmlns:a16="http://schemas.microsoft.com/office/drawing/2014/main" val="1951019962"/>
                        </a:ext>
                      </a:extLst>
                    </a:gridCol>
                  </a:tblGrid>
                  <a:tr h="37242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800" dirty="0"/>
                            <a:t>Parameter</a:t>
                          </a:r>
                        </a:p>
                      </a:txBody>
                      <a:tcPr marL="91832" marR="91832" marT="45915" marB="45915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>
                              <a:solidFill>
                                <a:schemeClr val="bg1"/>
                              </a:solidFill>
                            </a:rPr>
                            <a:t>Number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2560595913"/>
                      </a:ext>
                    </a:extLst>
                  </a:tr>
                  <a:tr h="37242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lit/>
                                  </m:r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91832" marR="91832" marT="45915" marB="45915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/>
                            <a:t>0.12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1969136092"/>
                      </a:ext>
                    </a:extLst>
                  </a:tr>
                  <a:tr h="37242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lit/>
                                  </m:r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pm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91832" marR="91832" marT="45915" marB="45915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/>
                            <a:t>10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182485704"/>
                      </a:ext>
                    </a:extLst>
                  </a:tr>
                  <a:tr h="37242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lit/>
                                  </m:rP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</a:rPr>
                                  <m:t>mm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91832" marR="91832" marT="45915" marB="45915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/>
                            <a:t>4.61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4030215814"/>
                      </a:ext>
                    </a:extLst>
                  </a:tr>
                  <a:tr h="37242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91832" marR="91832" marT="45915" marB="45915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/>
                            <a:t>0.00038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2788483600"/>
                      </a:ext>
                    </a:extLst>
                  </a:tr>
                  <a:tr h="372427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marL="91832" marR="91832" marT="45915" marB="45915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/>
                            <a:t>0.0095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28622591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Content Placeholder 12">
                <a:extLst>
                  <a:ext uri="{FF2B5EF4-FFF2-40B4-BE49-F238E27FC236}">
                    <a16:creationId xmlns:a16="http://schemas.microsoft.com/office/drawing/2014/main" id="{BE51B687-46D3-0463-0997-9D7AA15B50AF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70597178"/>
                  </p:ext>
                </p:extLst>
              </p:nvPr>
            </p:nvGraphicFramePr>
            <p:xfrm>
              <a:off x="1214617" y="1178998"/>
              <a:ext cx="4537422" cy="2250002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262217">
                      <a:extLst>
                        <a:ext uri="{9D8B030D-6E8A-4147-A177-3AD203B41FA5}">
                          <a16:colId xmlns:a16="http://schemas.microsoft.com/office/drawing/2014/main" val="1784709364"/>
                        </a:ext>
                      </a:extLst>
                    </a:gridCol>
                    <a:gridCol w="2275205">
                      <a:extLst>
                        <a:ext uri="{9D8B030D-6E8A-4147-A177-3AD203B41FA5}">
                          <a16:colId xmlns:a16="http://schemas.microsoft.com/office/drawing/2014/main" val="1951019962"/>
                        </a:ext>
                      </a:extLst>
                    </a:gridCol>
                  </a:tblGrid>
                  <a:tr h="372427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800" dirty="0"/>
                            <a:t>Parameter</a:t>
                          </a:r>
                        </a:p>
                      </a:txBody>
                      <a:tcPr marL="91832" marR="91832" marT="45915" marB="45915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>
                              <a:solidFill>
                                <a:schemeClr val="bg1"/>
                              </a:solidFill>
                            </a:rPr>
                            <a:t>Number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2560595913"/>
                      </a:ext>
                    </a:extLst>
                  </a:tr>
                  <a:tr h="372427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832" marR="91832" marT="45915" marB="45915">
                        <a:blipFill>
                          <a:blip r:embed="rId2"/>
                          <a:stretch>
                            <a:fillRect t="-108197" r="-101348" b="-4295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/>
                            <a:t>0.12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1969136092"/>
                      </a:ext>
                    </a:extLst>
                  </a:tr>
                  <a:tr h="387867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832" marR="91832" marT="45915" marB="45915">
                        <a:blipFill>
                          <a:blip r:embed="rId2"/>
                          <a:stretch>
                            <a:fillRect t="-198438" r="-101348" b="-3093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/>
                            <a:t>10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182485704"/>
                      </a:ext>
                    </a:extLst>
                  </a:tr>
                  <a:tr h="372427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832" marR="91832" marT="45915" marB="45915">
                        <a:blipFill>
                          <a:blip r:embed="rId2"/>
                          <a:stretch>
                            <a:fillRect t="-308065" r="-101348" b="-2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/>
                            <a:t>4.61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4030215814"/>
                      </a:ext>
                    </a:extLst>
                  </a:tr>
                  <a:tr h="372427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832" marR="91832" marT="45915" marB="45915">
                        <a:blipFill>
                          <a:blip r:embed="rId2"/>
                          <a:stretch>
                            <a:fillRect t="-414754" r="-101348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/>
                            <a:t>0.00038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2788483600"/>
                      </a:ext>
                    </a:extLst>
                  </a:tr>
                  <a:tr h="372427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91832" marR="91832" marT="45915" marB="45915">
                        <a:blipFill>
                          <a:blip r:embed="rId2"/>
                          <a:stretch>
                            <a:fillRect t="-514754" r="-101348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1800" dirty="0"/>
                            <a:t>0.0095</a:t>
                          </a:r>
                        </a:p>
                      </a:txBody>
                      <a:tcPr marL="91832" marR="91832" marT="45915" marB="45915"/>
                    </a:tc>
                    <a:extLst>
                      <a:ext uri="{0D108BD9-81ED-4DB2-BD59-A6C34878D82A}">
                        <a16:rowId xmlns:a16="http://schemas.microsoft.com/office/drawing/2014/main" val="28622591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C14350BD-084B-C351-6615-84FF95256133}"/>
              </a:ext>
            </a:extLst>
          </p:cNvPr>
          <p:cNvSpPr txBox="1"/>
          <p:nvPr/>
        </p:nvSpPr>
        <p:spPr>
          <a:xfrm>
            <a:off x="420688" y="3981450"/>
            <a:ext cx="1009491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Ring lattice version:</a:t>
            </a:r>
            <a:r>
              <a:rPr lang="ja-JP" altLang="en-US" dirty="0">
                <a:solidFill>
                  <a:schemeClr val="tx2"/>
                </a:solidFill>
              </a:rPr>
              <a:t> </a:t>
            </a:r>
            <a:r>
              <a:rPr lang="en-US" altLang="ja-JP" dirty="0">
                <a:solidFill>
                  <a:schemeClr val="tx2"/>
                </a:solidFill>
              </a:rPr>
              <a:t>‘FCCee_z_615_nosol’</a:t>
            </a:r>
            <a:r>
              <a:rPr lang="en-US" dirty="0">
                <a:solidFill>
                  <a:schemeClr val="tx2"/>
                </a:solidFill>
              </a:rPr>
              <a:t> provided by </a:t>
            </a:r>
            <a:r>
              <a:rPr lang="en-US" dirty="0" err="1">
                <a:solidFill>
                  <a:schemeClr val="tx2"/>
                </a:solidFill>
              </a:rPr>
              <a:t>Oide-san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On-axis injection tracking with SAD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Xsuite version is already on going by Kyriacos, but the cross check is important.</a:t>
            </a:r>
          </a:p>
        </p:txBody>
      </p:sp>
      <p:sp>
        <p:nvSpPr>
          <p:cNvPr id="2" name="右中かっこ 1">
            <a:extLst>
              <a:ext uri="{FF2B5EF4-FFF2-40B4-BE49-F238E27FC236}">
                <a16:creationId xmlns:a16="http://schemas.microsoft.com/office/drawing/2014/main" id="{46F3A633-40CB-16FB-1CC7-23CC0A80FDB6}"/>
              </a:ext>
            </a:extLst>
          </p:cNvPr>
          <p:cNvSpPr/>
          <p:nvPr/>
        </p:nvSpPr>
        <p:spPr>
          <a:xfrm>
            <a:off x="5752039" y="1554481"/>
            <a:ext cx="465881" cy="7560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4544AD4-8E56-144D-B027-5E80E8F5251B}"/>
              </a:ext>
            </a:extLst>
          </p:cNvPr>
          <p:cNvSpPr txBox="1"/>
          <p:nvPr/>
        </p:nvSpPr>
        <p:spPr>
          <a:xfrm>
            <a:off x="6301508" y="1793981"/>
            <a:ext cx="5146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ja-JP" dirty="0"/>
              <a:t>Transverse parameters: matched to the ring optics</a:t>
            </a:r>
            <a:endParaRPr kumimoji="1" lang="ja-JP" altLang="en-US" dirty="0"/>
          </a:p>
        </p:txBody>
      </p:sp>
      <p:sp>
        <p:nvSpPr>
          <p:cNvPr id="8" name="右中かっこ 7">
            <a:extLst>
              <a:ext uri="{FF2B5EF4-FFF2-40B4-BE49-F238E27FC236}">
                <a16:creationId xmlns:a16="http://schemas.microsoft.com/office/drawing/2014/main" id="{9B4CBBE6-7AAB-4A36-0122-5BC6ED428AE8}"/>
              </a:ext>
            </a:extLst>
          </p:cNvPr>
          <p:cNvSpPr/>
          <p:nvPr/>
        </p:nvSpPr>
        <p:spPr>
          <a:xfrm>
            <a:off x="5752039" y="2318794"/>
            <a:ext cx="465881" cy="11160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F8F9D786-6ECA-A8DA-5BA1-FE57D116EB30}"/>
                  </a:ext>
                </a:extLst>
              </p:cNvPr>
              <p:cNvSpPr txBox="1"/>
              <p:nvPr/>
            </p:nvSpPr>
            <p:spPr>
              <a:xfrm>
                <a:off x="6301508" y="2743200"/>
                <a:ext cx="5503751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kumimoji="1" lang="en-US" altLang="ja-JP" dirty="0"/>
                  <a:t>No correlation on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m:rPr>
                        <m:nor/>
                      </m:rPr>
                      <a:rPr kumimoji="1" lang="en-US" altLang="ja-JP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kumimoji="1" lang="en-US" altLang="ja-JP" b="0" i="1" dirty="0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kumimoji="1" lang="en-US" altLang="ja-JP" dirty="0"/>
                  <a:t>,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m:rPr>
                        <m:nor/>
                      </m:rPr>
                      <a:rPr kumimoji="1" lang="en-US" altLang="ja-JP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kumimoji="1" lang="en-US" altLang="ja-JP" dirty="0"/>
                  <a:t> in this time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kumimoji="1" lang="en-US" altLang="ja-JP" dirty="0"/>
                  <a:t>BT is dispersion free/negligible at injection point (?)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kumimoji="1" lang="en-US" altLang="ja-JP" b="0" dirty="0"/>
                  <a:t>Is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m:rPr>
                        <m:nor/>
                      </m:rPr>
                      <a:rPr kumimoji="1" lang="en-US" altLang="ja-JP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kumimoji="1" lang="en-US" altLang="ja-JP" dirty="0"/>
                  <a:t> correlation controllable in BT?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F8F9D786-6ECA-A8DA-5BA1-FE57D116EB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1508" y="2743200"/>
                <a:ext cx="5503751" cy="830997"/>
              </a:xfrm>
              <a:prstGeom prst="rect">
                <a:avLst/>
              </a:prstGeom>
              <a:blipFill>
                <a:blip r:embed="rId3"/>
                <a:stretch>
                  <a:fillRect l="-2658" t="-9559" r="-1661" b="-1617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009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534E8-CEEA-6548-B940-7DD3656CF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without beam-beam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AAF65-563B-D844-B158-68E83CEEBA49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4116002" cy="1567072"/>
          </a:xfrm>
        </p:spPr>
        <p:txBody>
          <a:bodyPr/>
          <a:lstStyle/>
          <a:p>
            <a:r>
              <a:rPr lang="en-US" dirty="0"/>
              <a:t>Survival rate 99% (2500 turns)</a:t>
            </a:r>
          </a:p>
          <a:p>
            <a:r>
              <a:rPr lang="en-US" dirty="0"/>
              <a:t>&amp; Loss map</a:t>
            </a:r>
          </a:p>
        </p:txBody>
      </p:sp>
      <p:pic>
        <p:nvPicPr>
          <p:cNvPr id="15" name="図プレースホルダー 14" descr="グラフ&#10;&#10;自動的に生成された説明">
            <a:extLst>
              <a:ext uri="{FF2B5EF4-FFF2-40B4-BE49-F238E27FC236}">
                <a16:creationId xmlns:a16="http://schemas.microsoft.com/office/drawing/2014/main" id="{75E59762-8647-DC88-5F3E-A79A7A8FB31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1185" t="1830" r="1484" b="2196"/>
          <a:stretch/>
        </p:blipFill>
        <p:spPr>
          <a:xfrm>
            <a:off x="4115611" y="3168448"/>
            <a:ext cx="4112336" cy="304129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5BA1D-8612-CB45-9C79-C6D28934A2B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6DCF682-ED22-40EE-9D0E-97C3833311DB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9EA3C-20DF-1049-BAC8-38F8E179940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A85407-B5DD-464D-84B5-FDBF59A39EA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0E73C96-09EA-B04E-BD06-4E6632EB656F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4787592"/>
            <a:ext cx="4112336" cy="1422148"/>
          </a:xfrm>
        </p:spPr>
        <p:txBody>
          <a:bodyPr/>
          <a:lstStyle/>
          <a:p>
            <a:r>
              <a:rPr lang="en-US" dirty="0"/>
              <a:t>Initial distribution at FINJ.4</a:t>
            </a:r>
          </a:p>
          <a:p>
            <a:r>
              <a:rPr lang="en-US" sz="2000" dirty="0">
                <a:solidFill>
                  <a:srgbClr val="FE904C"/>
                </a:solidFill>
              </a:rPr>
              <a:t>Orange</a:t>
            </a:r>
            <a:r>
              <a:rPr lang="en-US" sz="2000" dirty="0"/>
              <a:t> dots will be lost before the final turn.</a:t>
            </a:r>
          </a:p>
        </p:txBody>
      </p:sp>
      <p:pic>
        <p:nvPicPr>
          <p:cNvPr id="13" name="図プレースホルダー 12" descr="グラフ, 散布図&#10;&#10;自動的に生成された説明">
            <a:extLst>
              <a:ext uri="{FF2B5EF4-FFF2-40B4-BE49-F238E27FC236}">
                <a16:creationId xmlns:a16="http://schemas.microsoft.com/office/drawing/2014/main" id="{54B1A47C-EE0B-FC9A-C0BD-8646A8A8425F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rcRect l="1290" r="1875"/>
          <a:stretch/>
        </p:blipFill>
        <p:spPr>
          <a:xfrm>
            <a:off x="3274" y="1601377"/>
            <a:ext cx="4113111" cy="3186214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Placeholder 9">
                <a:extLst>
                  <a:ext uri="{FF2B5EF4-FFF2-40B4-BE49-F238E27FC236}">
                    <a16:creationId xmlns:a16="http://schemas.microsoft.com/office/drawing/2014/main" id="{03501A17-4615-5B44-971C-F00D2FF0DCF9}"/>
                  </a:ext>
                </a:extLst>
              </p:cNvPr>
              <p:cNvSpPr>
                <a:spLocks noGrp="1"/>
              </p:cNvSpPr>
              <p:nvPr>
                <p:ph type="body" idx="22"/>
              </p:nvPr>
            </p:nvSpPr>
            <p:spPr>
              <a:xfrm>
                <a:off x="8227947" y="4442604"/>
                <a:ext cx="3964441" cy="1767135"/>
              </a:xfrm>
              <a:solidFill>
                <a:schemeClr val="accent2"/>
              </a:solidFill>
            </p:spPr>
            <p:txBody>
              <a:bodyPr/>
              <a:lstStyle/>
              <a:p>
                <a:r>
                  <a:rPr lang="en-US" dirty="0"/>
                  <a:t>Turn-by-turn emittance variations</a:t>
                </a:r>
              </a:p>
              <a:p>
                <a:r>
                  <a:rPr lang="en-US" b="0" dirty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-region of 2-D Gaussian)</a:t>
                </a:r>
              </a:p>
            </p:txBody>
          </p:sp>
        </mc:Choice>
        <mc:Fallback xmlns="">
          <p:sp>
            <p:nvSpPr>
              <p:cNvPr id="10" name="Text Placeholder 9">
                <a:extLst>
                  <a:ext uri="{FF2B5EF4-FFF2-40B4-BE49-F238E27FC236}">
                    <a16:creationId xmlns:a16="http://schemas.microsoft.com/office/drawing/2014/main" id="{03501A17-4615-5B44-971C-F00D2FF0DC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22"/>
              </p:nvPr>
            </p:nvSpPr>
            <p:spPr>
              <a:xfrm>
                <a:off x="8227947" y="4442604"/>
                <a:ext cx="3964441" cy="1767135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プレースホルダー 8" descr="グラフ&#10;&#10;自動的に生成された説明">
            <a:extLst>
              <a:ext uri="{FF2B5EF4-FFF2-40B4-BE49-F238E27FC236}">
                <a16:creationId xmlns:a16="http://schemas.microsoft.com/office/drawing/2014/main" id="{30C824BE-A0C0-DE80-0F7A-F81F06895CD5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rcRect l="823" t="1808" r="1773" b="1912"/>
          <a:stretch/>
        </p:blipFill>
        <p:spPr>
          <a:xfrm>
            <a:off x="8232387" y="1601377"/>
            <a:ext cx="3956337" cy="2933012"/>
          </a:xfrm>
        </p:spPr>
      </p:pic>
      <p:sp>
        <p:nvSpPr>
          <p:cNvPr id="4" name="矢印: 下 3">
            <a:extLst>
              <a:ext uri="{FF2B5EF4-FFF2-40B4-BE49-F238E27FC236}">
                <a16:creationId xmlns:a16="http://schemas.microsoft.com/office/drawing/2014/main" id="{D7261B4C-F91C-9958-22E5-B3006C232757}"/>
              </a:ext>
            </a:extLst>
          </p:cNvPr>
          <p:cNvSpPr/>
          <p:nvPr/>
        </p:nvSpPr>
        <p:spPr>
          <a:xfrm>
            <a:off x="3067396" y="1811327"/>
            <a:ext cx="241069" cy="34913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2121C5D-BA25-242C-3394-2EC2761F5509}"/>
              </a:ext>
            </a:extLst>
          </p:cNvPr>
          <p:cNvSpPr txBox="1"/>
          <p:nvPr/>
        </p:nvSpPr>
        <p:spPr>
          <a:xfrm>
            <a:off x="3122144" y="1534328"/>
            <a:ext cx="8848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ja-JP" dirty="0"/>
              <a:t>Matched</a:t>
            </a:r>
            <a:endParaRPr kumimoji="1" lang="ja-JP" altLang="en-US" dirty="0"/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E72F96E8-FC94-49C7-639E-F87D8F388A1D}"/>
              </a:ext>
            </a:extLst>
          </p:cNvPr>
          <p:cNvSpPr/>
          <p:nvPr/>
        </p:nvSpPr>
        <p:spPr>
          <a:xfrm rot="10800000">
            <a:off x="10721152" y="2741469"/>
            <a:ext cx="465513" cy="19950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CCAA9F2-53B5-B8F2-FDFA-4491EF7C8C70}"/>
              </a:ext>
            </a:extLst>
          </p:cNvPr>
          <p:cNvSpPr txBox="1"/>
          <p:nvPr/>
        </p:nvSpPr>
        <p:spPr>
          <a:xfrm>
            <a:off x="11305505" y="2687332"/>
            <a:ext cx="14266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ja-JP" sz="2000" dirty="0"/>
              <a:t>?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6932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419DD-670A-CDE3-6301-697C5D5C61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B7581-F271-9CDB-1278-0BC82578D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with beam-beam (BBWS)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85A67B-3588-9B33-48C2-35098CFD4632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4116002" cy="1567072"/>
          </a:xfrm>
        </p:spPr>
        <p:txBody>
          <a:bodyPr/>
          <a:lstStyle/>
          <a:p>
            <a:r>
              <a:rPr lang="en-US" dirty="0"/>
              <a:t>Survival rate ~65% (5000 turns)</a:t>
            </a:r>
          </a:p>
          <a:p>
            <a:r>
              <a:rPr lang="en-US" dirty="0"/>
              <a:t>&amp; Loss map</a:t>
            </a:r>
          </a:p>
        </p:txBody>
      </p:sp>
      <p:pic>
        <p:nvPicPr>
          <p:cNvPr id="15" name="図プレースホルダー 14">
            <a:extLst>
              <a:ext uri="{FF2B5EF4-FFF2-40B4-BE49-F238E27FC236}">
                <a16:creationId xmlns:a16="http://schemas.microsoft.com/office/drawing/2014/main" id="{E2CEE046-55F7-5789-63AF-8C1B11078CB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696" b="696"/>
          <a:stretch/>
        </p:blipFill>
        <p:spPr>
          <a:xfrm>
            <a:off x="4115611" y="3168448"/>
            <a:ext cx="4112336" cy="304129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005D6E-6764-A827-CF4A-95EF2EB6E03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05BA3E3-AAA5-4157-A14E-1F6EB3609EDD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5B5A42-12D3-4D2F-96E4-6691F924AA4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232E96-9762-89B6-DB5E-EBD3092B0CD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D1749BE-BACE-FF27-4DCD-1D227178EBB2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4787592"/>
            <a:ext cx="4112336" cy="1422148"/>
          </a:xfrm>
        </p:spPr>
        <p:txBody>
          <a:bodyPr/>
          <a:lstStyle/>
          <a:p>
            <a:r>
              <a:rPr lang="en-US" dirty="0"/>
              <a:t>Initial distribution at FINJ.4</a:t>
            </a:r>
          </a:p>
          <a:p>
            <a:r>
              <a:rPr lang="en-US" altLang="ja-JP" sz="2000" dirty="0">
                <a:solidFill>
                  <a:srgbClr val="FE904C"/>
                </a:solidFill>
              </a:rPr>
              <a:t>Orange</a:t>
            </a:r>
            <a:r>
              <a:rPr lang="en-US" altLang="ja-JP" sz="2000" dirty="0"/>
              <a:t> dots will be lost before the final turn.</a:t>
            </a:r>
          </a:p>
        </p:txBody>
      </p:sp>
      <p:pic>
        <p:nvPicPr>
          <p:cNvPr id="13" name="図プレースホルダー 12">
            <a:extLst>
              <a:ext uri="{FF2B5EF4-FFF2-40B4-BE49-F238E27FC236}">
                <a16:creationId xmlns:a16="http://schemas.microsoft.com/office/drawing/2014/main" id="{321CD88B-A6E4-C7AA-DF72-5129F84F0E1E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rcRect l="1591" r="1591"/>
          <a:stretch/>
        </p:blipFill>
        <p:spPr>
          <a:xfrm>
            <a:off x="3274" y="1601377"/>
            <a:ext cx="4113111" cy="3186214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Placeholder 9">
                <a:extLst>
                  <a:ext uri="{FF2B5EF4-FFF2-40B4-BE49-F238E27FC236}">
                    <a16:creationId xmlns:a16="http://schemas.microsoft.com/office/drawing/2014/main" id="{1FED333F-4B82-98E0-EF31-99C6B716D232}"/>
                  </a:ext>
                </a:extLst>
              </p:cNvPr>
              <p:cNvSpPr>
                <a:spLocks noGrp="1"/>
              </p:cNvSpPr>
              <p:nvPr>
                <p:ph type="body" idx="22"/>
              </p:nvPr>
            </p:nvSpPr>
            <p:spPr>
              <a:xfrm>
                <a:off x="8227947" y="4442604"/>
                <a:ext cx="3964441" cy="1767135"/>
              </a:xfrm>
              <a:solidFill>
                <a:schemeClr val="accent2"/>
              </a:solidFill>
            </p:spPr>
            <p:txBody>
              <a:bodyPr/>
              <a:lstStyle/>
              <a:p>
                <a:r>
                  <a:rPr lang="en-US" dirty="0"/>
                  <a:t>Turn-by-turn emittance variations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/>
                  <a:buNone/>
                  <a:tabLst/>
                  <a:defRPr/>
                </a:pPr>
                <a:r>
                  <a:rPr kumimoji="1" lang="en-US" altLang="ja-JP" sz="2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</a:t>
                </a:r>
                <a14:m>
                  <m:oMath xmlns:m="http://schemas.openxmlformats.org/officeDocument/2006/math">
                    <m:r>
                      <a:rPr kumimoji="1" lang="en-US" altLang="ja-JP" sz="21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</m:t>
                    </m:r>
                    <m:r>
                      <a:rPr kumimoji="1" lang="en-US" altLang="ja-JP" sz="21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𝜎</m:t>
                    </m:r>
                  </m:oMath>
                </a14:m>
                <a:r>
                  <a:rPr kumimoji="1" lang="en-US" altLang="ja-JP" sz="2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-region of 2-D Gaussian)</a:t>
                </a:r>
              </a:p>
            </p:txBody>
          </p:sp>
        </mc:Choice>
        <mc:Fallback xmlns="">
          <p:sp>
            <p:nvSpPr>
              <p:cNvPr id="10" name="Text Placeholder 9">
                <a:extLst>
                  <a:ext uri="{FF2B5EF4-FFF2-40B4-BE49-F238E27FC236}">
                    <a16:creationId xmlns:a16="http://schemas.microsoft.com/office/drawing/2014/main" id="{1FED333F-4B82-98E0-EF31-99C6B716D2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22"/>
              </p:nvPr>
            </p:nvSpPr>
            <p:spPr>
              <a:xfrm>
                <a:off x="8227947" y="4442604"/>
                <a:ext cx="3964441" cy="1767135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プレースホルダー 8">
            <a:extLst>
              <a:ext uri="{FF2B5EF4-FFF2-40B4-BE49-F238E27FC236}">
                <a16:creationId xmlns:a16="http://schemas.microsoft.com/office/drawing/2014/main" id="{E1C614C0-0B31-B492-586B-7CC0083DC412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rcRect t="577" b="577"/>
          <a:stretch/>
        </p:blipFill>
        <p:spPr>
          <a:xfrm>
            <a:off x="8232387" y="1601377"/>
            <a:ext cx="3956337" cy="2933012"/>
          </a:xfrm>
        </p:spPr>
      </p:pic>
      <p:sp>
        <p:nvSpPr>
          <p:cNvPr id="4" name="矢印: 下 3">
            <a:extLst>
              <a:ext uri="{FF2B5EF4-FFF2-40B4-BE49-F238E27FC236}">
                <a16:creationId xmlns:a16="http://schemas.microsoft.com/office/drawing/2014/main" id="{F95594AE-37C7-854C-F512-CC5F31AB09B6}"/>
              </a:ext>
            </a:extLst>
          </p:cNvPr>
          <p:cNvSpPr/>
          <p:nvPr/>
        </p:nvSpPr>
        <p:spPr>
          <a:xfrm>
            <a:off x="7456516" y="5178829"/>
            <a:ext cx="149629" cy="24938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8D016C9-A9C0-181E-17A7-1553231FFE91}"/>
              </a:ext>
            </a:extLst>
          </p:cNvPr>
          <p:cNvSpPr txBox="1"/>
          <p:nvPr/>
        </p:nvSpPr>
        <p:spPr>
          <a:xfrm>
            <a:off x="7456516" y="4937760"/>
            <a:ext cx="23884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ja-JP" sz="1400" dirty="0"/>
              <a:t>Inj.</a:t>
            </a:r>
            <a:endParaRPr kumimoji="1" lang="ja-JP" altLang="en-US" sz="1400" dirty="0"/>
          </a:p>
        </p:txBody>
      </p:sp>
      <p:sp>
        <p:nvSpPr>
          <p:cNvPr id="12" name="矢印: 下 11">
            <a:extLst>
              <a:ext uri="{FF2B5EF4-FFF2-40B4-BE49-F238E27FC236}">
                <a16:creationId xmlns:a16="http://schemas.microsoft.com/office/drawing/2014/main" id="{D5743EDE-1293-05C5-A797-1F0DF5A1CBBF}"/>
              </a:ext>
            </a:extLst>
          </p:cNvPr>
          <p:cNvSpPr/>
          <p:nvPr/>
        </p:nvSpPr>
        <p:spPr>
          <a:xfrm rot="10800000">
            <a:off x="7885535" y="6055580"/>
            <a:ext cx="118774" cy="207819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矢印: 下 13">
            <a:extLst>
              <a:ext uri="{FF2B5EF4-FFF2-40B4-BE49-F238E27FC236}">
                <a16:creationId xmlns:a16="http://schemas.microsoft.com/office/drawing/2014/main" id="{AC8044B0-8271-B096-8ADC-4139E155557F}"/>
              </a:ext>
            </a:extLst>
          </p:cNvPr>
          <p:cNvSpPr/>
          <p:nvPr/>
        </p:nvSpPr>
        <p:spPr>
          <a:xfrm rot="10800000">
            <a:off x="7081972" y="6055581"/>
            <a:ext cx="118774" cy="207819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下 15">
            <a:extLst>
              <a:ext uri="{FF2B5EF4-FFF2-40B4-BE49-F238E27FC236}">
                <a16:creationId xmlns:a16="http://schemas.microsoft.com/office/drawing/2014/main" id="{38E3D335-52FF-9CCC-4B61-CA418657C211}"/>
              </a:ext>
            </a:extLst>
          </p:cNvPr>
          <p:cNvSpPr/>
          <p:nvPr/>
        </p:nvSpPr>
        <p:spPr>
          <a:xfrm rot="10800000">
            <a:off x="6250476" y="6163513"/>
            <a:ext cx="118774" cy="207819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下 16">
            <a:extLst>
              <a:ext uri="{FF2B5EF4-FFF2-40B4-BE49-F238E27FC236}">
                <a16:creationId xmlns:a16="http://schemas.microsoft.com/office/drawing/2014/main" id="{84ADCC33-5A0B-C5D1-2C0F-2DBCB5A1DCC3}"/>
              </a:ext>
            </a:extLst>
          </p:cNvPr>
          <p:cNvSpPr/>
          <p:nvPr/>
        </p:nvSpPr>
        <p:spPr>
          <a:xfrm rot="10800000">
            <a:off x="5418980" y="6040036"/>
            <a:ext cx="118774" cy="207819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8BE7D11-A482-190F-0591-9CF81611B2A0}"/>
              </a:ext>
            </a:extLst>
          </p:cNvPr>
          <p:cNvSpPr txBox="1"/>
          <p:nvPr/>
        </p:nvSpPr>
        <p:spPr>
          <a:xfrm>
            <a:off x="4861916" y="6094333"/>
            <a:ext cx="3334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IPs</a:t>
            </a:r>
            <a:endParaRPr kumimoji="1" lang="ja-JP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882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Comparison of emittance variations</a:t>
            </a:r>
          </a:p>
        </p:txBody>
      </p:sp>
      <p:pic>
        <p:nvPicPr>
          <p:cNvPr id="8" name="図 7" descr="グラフ, ヒストグラム&#10;&#10;自動的に生成された説明">
            <a:extLst>
              <a:ext uri="{FF2B5EF4-FFF2-40B4-BE49-F238E27FC236}">
                <a16:creationId xmlns:a16="http://schemas.microsoft.com/office/drawing/2014/main" id="{9DE5CC52-05B7-DB69-E47F-8335F8422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" y="1223763"/>
            <a:ext cx="6018793" cy="4514097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058132" y="1592264"/>
            <a:ext cx="6090230" cy="4608511"/>
          </a:xfrm>
        </p:spPr>
        <p:txBody>
          <a:bodyPr>
            <a:normAutofit/>
          </a:bodyPr>
          <a:lstStyle/>
          <a:p>
            <a:r>
              <a:rPr lang="en-US" dirty="0"/>
              <a:t>Vertical emittance</a:t>
            </a:r>
          </a:p>
          <a:p>
            <a:pPr lvl="1"/>
            <a:r>
              <a:rPr lang="en-US" sz="2100" dirty="0"/>
              <a:t>Huge emittance growth with beam-beam.</a:t>
            </a:r>
          </a:p>
          <a:p>
            <a:pPr lvl="1"/>
            <a:r>
              <a:rPr lang="en-US" sz="2100" dirty="0"/>
              <a:t>Some growth (mismatch) without beam-beam.</a:t>
            </a:r>
            <a:br>
              <a:rPr lang="en-US" sz="2100" dirty="0"/>
            </a:br>
            <a:r>
              <a:rPr lang="en-US" sz="2100" dirty="0"/>
              <a:t>Is this reasonable?</a:t>
            </a:r>
          </a:p>
          <a:p>
            <a:r>
              <a:rPr lang="en-US" dirty="0"/>
              <a:t>Longitudinal emittance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Larger equilibrium emittance for beamstrahlung.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4DBA29-C021-4552-9CBB-F2D2F903E1C2}" type="datetime3">
              <a:rPr lang="en-US" altLang="ja-JP" smtClean="0"/>
              <a:t>12 February 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T. Mori | Study on injected beam | FCC-ee design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963822" cy="4608512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b="1" dirty="0"/>
              <a:t>Check the condition and the consistency with Xsuite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/>
              <a:t>Input IP chamber structures (and collimators)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/>
              <a:t>Try other injection schemes</a:t>
            </a:r>
          </a:p>
          <a:p>
            <a:pPr lvl="2"/>
            <a:r>
              <a:rPr lang="en-US" b="1" dirty="0"/>
              <a:t>Hybrid, MKI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to do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483B9-BAF6-4B49-A23C-B0EF07A44956}" type="datetime3">
              <a:rPr lang="en-US" altLang="ja-JP" smtClean="0"/>
              <a:t>12 February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T. Mori | Study on injected beam | FCC-ee design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B56C8C-5411-2674-8227-FCB079E7CEE9}"/>
              </a:ext>
            </a:extLst>
          </p:cNvPr>
          <p:cNvSpPr txBox="1"/>
          <p:nvPr/>
        </p:nvSpPr>
        <p:spPr>
          <a:xfrm>
            <a:off x="3657599" y="3647399"/>
            <a:ext cx="8228215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kumimoji="1" lang="en-US" altLang="ja-JP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Thank you for your attention!</a:t>
            </a:r>
            <a:endParaRPr kumimoji="1" lang="ja-JP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C1B075-2DC2-48CE-D6CD-A9DBF1667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Backup</a:t>
            </a:r>
            <a:endParaRPr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4AE69A-7460-8D71-9807-08358EE332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6124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869</TotalTime>
  <Words>566</Words>
  <Application>Microsoft Office PowerPoint</Application>
  <PresentationFormat>ワイド画面</PresentationFormat>
  <Paragraphs>99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HG創英角ﾎﾟｯﾌﾟ体</vt:lpstr>
      <vt:lpstr>Arial</vt:lpstr>
      <vt:lpstr>Calibri</vt:lpstr>
      <vt:lpstr>Cambria Math</vt:lpstr>
      <vt:lpstr>Wingdings</vt:lpstr>
      <vt:lpstr>Office テーマ</vt:lpstr>
      <vt:lpstr>Study on injected beams</vt:lpstr>
      <vt:lpstr>Motivation</vt:lpstr>
      <vt:lpstr>Injected beam parameters</vt:lpstr>
      <vt:lpstr>Result without beam-beam </vt:lpstr>
      <vt:lpstr>Result with beam-beam (BBWS)</vt:lpstr>
      <vt:lpstr>Comparison of emittance variations</vt:lpstr>
      <vt:lpstr>Next to do</vt:lpstr>
      <vt:lpstr>PowerPoint プレゼンテーション</vt:lpstr>
      <vt:lpstr>Backup</vt:lpstr>
      <vt:lpstr>Comparison of emittance variations</vt:lpstr>
      <vt:lpstr>Result of off-axis modulation at FINJ.4 with beam-beam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MORI Takashi</dc:creator>
  <cp:lastModifiedBy>MORI Takashi</cp:lastModifiedBy>
  <cp:revision>1</cp:revision>
  <dcterms:created xsi:type="dcterms:W3CDTF">2025-02-06T14:14:41Z</dcterms:created>
  <dcterms:modified xsi:type="dcterms:W3CDTF">2025-02-12T12:16:55Z</dcterms:modified>
</cp:coreProperties>
</file>