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1" r:id="rId1"/>
  </p:sldMasterIdLst>
  <p:notesMasterIdLst>
    <p:notesMasterId r:id="rId45"/>
  </p:notesMasterIdLst>
  <p:handoutMasterIdLst>
    <p:handoutMasterId r:id="rId46"/>
  </p:handoutMasterIdLst>
  <p:sldIdLst>
    <p:sldId id="256" r:id="rId2"/>
    <p:sldId id="911" r:id="rId3"/>
    <p:sldId id="834" r:id="rId4"/>
    <p:sldId id="773" r:id="rId5"/>
    <p:sldId id="820" r:id="rId6"/>
    <p:sldId id="898" r:id="rId7"/>
    <p:sldId id="901" r:id="rId8"/>
    <p:sldId id="903" r:id="rId9"/>
    <p:sldId id="842" r:id="rId10"/>
    <p:sldId id="848" r:id="rId11"/>
    <p:sldId id="913" r:id="rId12"/>
    <p:sldId id="912" r:id="rId13"/>
    <p:sldId id="893" r:id="rId14"/>
    <p:sldId id="900" r:id="rId15"/>
    <p:sldId id="904" r:id="rId16"/>
    <p:sldId id="905" r:id="rId17"/>
    <p:sldId id="850" r:id="rId18"/>
    <p:sldId id="860" r:id="rId19"/>
    <p:sldId id="859" r:id="rId20"/>
    <p:sldId id="862" r:id="rId21"/>
    <p:sldId id="863" r:id="rId22"/>
    <p:sldId id="852" r:id="rId23"/>
    <p:sldId id="861" r:id="rId24"/>
    <p:sldId id="864" r:id="rId25"/>
    <p:sldId id="866" r:id="rId26"/>
    <p:sldId id="916" r:id="rId27"/>
    <p:sldId id="821" r:id="rId28"/>
    <p:sldId id="810" r:id="rId29"/>
    <p:sldId id="822" r:id="rId30"/>
    <p:sldId id="824" r:id="rId31"/>
    <p:sldId id="907" r:id="rId32"/>
    <p:sldId id="771" r:id="rId33"/>
    <p:sldId id="910" r:id="rId34"/>
    <p:sldId id="909" r:id="rId35"/>
    <p:sldId id="574" r:id="rId36"/>
    <p:sldId id="872" r:id="rId37"/>
    <p:sldId id="889" r:id="rId38"/>
    <p:sldId id="890" r:id="rId39"/>
    <p:sldId id="891" r:id="rId40"/>
    <p:sldId id="896" r:id="rId41"/>
    <p:sldId id="886" r:id="rId42"/>
    <p:sldId id="914" r:id="rId43"/>
    <p:sldId id="892" r:id="rId44"/>
  </p:sldIdLst>
  <p:sldSz cx="14630400" cy="8229600"/>
  <p:notesSz cx="9283700" cy="6985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5486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10972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6459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21945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74320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6pPr>
    <a:lvl7pPr marL="329184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7pPr>
    <a:lvl8pPr marL="384048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8pPr>
    <a:lvl9pPr marL="438912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46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0" userDrawn="1">
          <p15:clr>
            <a:srgbClr val="A4A3A4"/>
          </p15:clr>
        </p15:guide>
        <p15:guide id="2" pos="29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FF99FF"/>
    <a:srgbClr val="FF9900"/>
    <a:srgbClr val="CCFFCC"/>
    <a:srgbClr val="99CCFF"/>
    <a:srgbClr val="FF7C80"/>
    <a:srgbClr val="CCCC00"/>
    <a:srgbClr val="66CCFF"/>
    <a:srgbClr val="FFCC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6" autoAdjust="0"/>
    <p:restoredTop sz="95342"/>
  </p:normalViewPr>
  <p:slideViewPr>
    <p:cSldViewPr>
      <p:cViewPr varScale="1">
        <p:scale>
          <a:sx n="101" d="100"/>
          <a:sy n="101" d="100"/>
        </p:scale>
        <p:origin x="784" y="192"/>
      </p:cViewPr>
      <p:guideLst>
        <p:guide orient="horz" pos="2592"/>
        <p:guide pos="46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112" d="100"/>
          <a:sy n="112" d="100"/>
        </p:scale>
        <p:origin x="-546" y="-90"/>
      </p:cViewPr>
      <p:guideLst>
        <p:guide orient="horz" pos="2200"/>
        <p:guide pos="29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58846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8846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F7960DC-FF2D-43D2-996B-1B67120D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707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8846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14575" y="525463"/>
            <a:ext cx="4654550" cy="2619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91" y="3318196"/>
            <a:ext cx="7426320" cy="314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58846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4A02B48E-CF87-4126-B39F-F022833F8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415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54864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09728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64592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19456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74320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09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02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78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26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862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0091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68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09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38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899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429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A7664-D4CE-DE48-F3D8-DF3C90E0C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37B197-E2D9-E529-D0A0-DAB597E4A9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942EEE-74AD-F8F5-8CCC-918A1DEAC2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BEB4AE-6F3F-0342-D177-C370CF6111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1706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801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C45EB-225D-3101-A3FE-339143D69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87EEB3-9D42-6775-A84B-130D0DF6D8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2DE93C-EE14-0F01-8C9C-094A39899D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C63E2-7AD3-BA3D-77C4-BF515E7F68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668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1B87E-78FA-93AC-3B62-3BD01B035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611EEC-80E6-1BC3-E9AA-873F4EDC9A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F46400-0F59-3065-190F-CE8E4F5810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72A27-F31E-C6A8-9A45-5E2C82CD92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331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75690-6F9C-C3F0-4668-D939A82B6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6452C4-7DDD-A009-60BD-70A81F3A79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F498CE-AD39-232F-68E2-687D144683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18EF70-EF5E-D5E2-1A6B-4C201AE859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108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BD791-C3D0-E6B2-8646-6F1C4429D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22ADBE-FD2C-9C7D-DF9D-506FA37636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FCB0F3-C420-DB62-8AE7-E3E4539C93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E39635-EC5A-A606-4210-F490320D7C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8147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689D99-3B1D-8A00-5D58-A28A7D373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A0D789-B3DA-7193-EEC1-4B63D93DFB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F1BF30-824D-2A98-0BA0-12384D4FCA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2E277C-1257-25B4-CF3F-0C74DC718D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37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45E97-FAE8-6C4F-2D50-3485B8F52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DBA0B3-8F4A-225A-25B9-03E9E59FB8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FDDDF5-A4B9-ED81-D1CB-4A6C6E92BF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BA026-5C70-60A6-9C00-ACD9DB8231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513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B5CE7-7F13-8EAE-4688-C786C2292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6266A7-D6BD-026C-FD92-A00904624E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AA6391-E914-CFCA-1AD0-5AD44454A9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096E0D-AF7E-36BA-40F4-D4B193AD1A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430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A4A2D4-292D-6103-7B8B-9E47D2F9F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B9BE0A-B9F4-2CDE-D948-E072B42245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152332-3C0A-60E8-186A-5FC705B79D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F93792-6C39-B541-D02B-BA5529E886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7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3B7F2-5047-DECB-AA89-F0FC69056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3C872B-6544-1BED-BF37-B1FC675B11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5389B1-7B78-D428-A8C7-57C2AEFD84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BEE53-29E9-2FB3-0903-4108A932E5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3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96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34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3E6C8-EA1D-783A-719E-B65B8FF51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5D41FF-8A9B-8463-20B4-4CDCE2C385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CCCDEF-43CE-6D64-888B-28731AE2F6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06642-915A-3DE5-29C9-B14E8C56D0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18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C0ABE5-4B43-44A6-F33C-E74E542E9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284801-45E6-EDC5-E2CF-E30BB695B3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72A4B6-6650-087C-B841-0D55893473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23B88-8001-8D96-FE2C-78FB7AF7D6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0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21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80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853440" y="182880"/>
            <a:ext cx="12679680" cy="109728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731522" y="8046720"/>
            <a:ext cx="1041908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7282" y="274320"/>
            <a:ext cx="12197080" cy="18288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60320" y="4480560"/>
            <a:ext cx="7193280" cy="1645920"/>
          </a:xfrm>
        </p:spPr>
        <p:txBody>
          <a:bodyPr/>
          <a:lstStyle>
            <a:lvl1pPr marL="0" indent="0">
              <a:buFont typeface="Wingdings" charset="2"/>
              <a:buNone/>
              <a:defRPr sz="2880">
                <a:solidFill>
                  <a:srgbClr val="FFFF99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31520" y="7492366"/>
            <a:ext cx="6461760" cy="548640"/>
          </a:xfrm>
        </p:spPr>
        <p:txBody>
          <a:bodyPr/>
          <a:lstStyle>
            <a:lvl1pPr>
              <a:defRPr sz="216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680960" y="7498080"/>
            <a:ext cx="4632960" cy="548640"/>
          </a:xfrm>
        </p:spPr>
        <p:txBody>
          <a:bodyPr/>
          <a:lstStyle>
            <a:lvl1pPr>
              <a:defRPr sz="216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r>
              <a:rPr lang="en-US"/>
              <a:t>Tiny Triplet Finder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679680" y="7492366"/>
            <a:ext cx="1219200" cy="548640"/>
          </a:xfrm>
        </p:spPr>
        <p:txBody>
          <a:bodyPr/>
          <a:lstStyle>
            <a:lvl1pPr>
              <a:defRPr sz="216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fld id="{2F08B592-D950-4B59-867F-B53CC44E8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33CFE-7A07-4171-80D7-122C68CBD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07040" y="333378"/>
            <a:ext cx="3291840" cy="73475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520" y="333378"/>
            <a:ext cx="9631680" cy="73475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45A6D-F7F5-4B28-A5F5-945BE25E0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333378"/>
            <a:ext cx="13167360" cy="85534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731520" y="1280160"/>
            <a:ext cx="6461760" cy="6400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7120" y="1280160"/>
            <a:ext cx="6461760" cy="6400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83680" y="7772400"/>
            <a:ext cx="4267200" cy="27432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16640" y="7772400"/>
            <a:ext cx="2682240" cy="26860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92F02-156C-4C02-9AB3-AC3EA9A34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C00BB-DE7F-457D-BC49-D05A2D860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5288282"/>
            <a:ext cx="12435840" cy="1634490"/>
          </a:xfrm>
        </p:spPr>
        <p:txBody>
          <a:bodyPr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488056"/>
            <a:ext cx="12435840" cy="1800224"/>
          </a:xfrm>
        </p:spPr>
        <p:txBody>
          <a:bodyPr anchor="b"/>
          <a:lstStyle>
            <a:lvl1pPr marL="0" indent="0">
              <a:buNone/>
              <a:defRPr sz="2400"/>
            </a:lvl1pPr>
            <a:lvl2pPr marL="548640" indent="0">
              <a:buNone/>
              <a:defRPr sz="2160"/>
            </a:lvl2pPr>
            <a:lvl3pPr marL="1097280" indent="0">
              <a:buNone/>
              <a:defRPr sz="1920"/>
            </a:lvl3pPr>
            <a:lvl4pPr marL="1645920" indent="0">
              <a:buNone/>
              <a:defRPr sz="1680"/>
            </a:lvl4pPr>
            <a:lvl5pPr marL="2194560" indent="0">
              <a:buNone/>
              <a:defRPr sz="1680"/>
            </a:lvl5pPr>
            <a:lvl6pPr marL="2743200" indent="0">
              <a:buNone/>
              <a:defRPr sz="1680"/>
            </a:lvl6pPr>
            <a:lvl7pPr marL="3291840" indent="0">
              <a:buNone/>
              <a:defRPr sz="1680"/>
            </a:lvl7pPr>
            <a:lvl8pPr marL="3840480" indent="0">
              <a:buNone/>
              <a:defRPr sz="1680"/>
            </a:lvl8pPr>
            <a:lvl9pPr marL="4389120" indent="0">
              <a:buNone/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6C65D-61E7-47FD-9A72-E0B6D1F32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1280160"/>
            <a:ext cx="6461760" cy="6400800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1280160"/>
            <a:ext cx="6461760" cy="6400800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B72E1-F273-4B81-B16E-C263F608B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329566"/>
            <a:ext cx="1316736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1" y="1842136"/>
            <a:ext cx="6464300" cy="76771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1" y="2609850"/>
            <a:ext cx="6464300" cy="4741546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2" y="1842136"/>
            <a:ext cx="6466840" cy="76771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2" y="2609850"/>
            <a:ext cx="6466840" cy="4741546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9B7C3-0C4E-4E7A-97C8-D618FBC1DF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5F039-6D60-4D32-BABB-899E8261C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4A064-A0DD-4A76-AFAD-01B88FDAD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327660"/>
            <a:ext cx="4813301" cy="139446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327662"/>
            <a:ext cx="8178800" cy="7023736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722122"/>
            <a:ext cx="4813301" cy="5629276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9E13D-DA1B-4E10-87BB-3BAB0409B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0" y="5760720"/>
            <a:ext cx="8778240" cy="68008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0" y="735330"/>
            <a:ext cx="8778240" cy="4937760"/>
          </a:xfrm>
        </p:spPr>
        <p:txBody>
          <a:bodyPr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0" y="6440806"/>
            <a:ext cx="8778240" cy="965834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6837-CA20-4B0E-B58F-D93DFB675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1520" y="333378"/>
            <a:ext cx="13167360" cy="85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1280160"/>
            <a:ext cx="1316736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" y="7772400"/>
            <a:ext cx="5608320" cy="26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40"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61760" y="7680960"/>
            <a:ext cx="62179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40"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801600" y="7772400"/>
            <a:ext cx="1097280" cy="27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40"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77EDF827-9EFC-4DD4-AC20-AC7CB2BC2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1383" name="Freeform 7"/>
          <p:cNvSpPr>
            <a:spLocks noChangeArrowheads="1"/>
          </p:cNvSpPr>
          <p:nvPr/>
        </p:nvSpPr>
        <p:spPr bwMode="auto">
          <a:xfrm>
            <a:off x="609600" y="274320"/>
            <a:ext cx="13167360" cy="73152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731520" y="7772400"/>
            <a:ext cx="1316736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1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5pPr>
      <a:lvl6pPr marL="54864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6pPr>
      <a:lvl7pPr marL="109728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7pPr>
      <a:lvl8pPr marL="164592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8pPr>
      <a:lvl9pPr marL="219456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9pPr>
    </p:titleStyle>
    <p:bodyStyle>
      <a:lvl1pPr marL="411480" indent="-4114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8" charset="2"/>
        <a:buChar char="n"/>
        <a:defRPr sz="36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803910" indent="-390526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8" charset="2"/>
        <a:buChar char="q"/>
        <a:defRPr sz="3120">
          <a:solidFill>
            <a:schemeClr val="tx1"/>
          </a:solidFill>
          <a:latin typeface="+mn-lt"/>
          <a:ea typeface="ＭＳ Ｐゴシック" charset="-128"/>
        </a:defRPr>
      </a:lvl2pPr>
      <a:lvl3pPr marL="1226820" indent="-421006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8" charset="2"/>
        <a:buChar char="n"/>
        <a:defRPr sz="2640">
          <a:solidFill>
            <a:schemeClr val="tx1"/>
          </a:solidFill>
          <a:latin typeface="+mn-lt"/>
          <a:ea typeface="ＭＳ Ｐゴシック" charset="-128"/>
        </a:defRPr>
      </a:lvl3pPr>
      <a:lvl4pPr marL="1607820" indent="-379096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8" charset="2"/>
        <a:buChar char="q"/>
        <a:defRPr sz="2400">
          <a:solidFill>
            <a:schemeClr val="tx1"/>
          </a:solidFill>
          <a:latin typeface="+mn-lt"/>
          <a:ea typeface="ＭＳ Ｐゴシック" charset="-128"/>
        </a:defRPr>
      </a:lvl4pPr>
      <a:lvl5pPr marL="2017396" indent="-40767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8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5pPr>
      <a:lvl6pPr marL="256603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6pPr>
      <a:lvl7pPr marL="311467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7pPr>
      <a:lvl8pPr marL="366331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8pPr>
      <a:lvl9pPr marL="421195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18639/contributions/1018431/attachments/868807/1216592/TTF_lecc2004p-v3.pdf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spirehep.net/literature/1980573" TargetMode="External"/><Relationship Id="rId5" Type="http://schemas.openxmlformats.org/officeDocument/2006/relationships/hyperlink" Target="https://inspirehep.net/literature/733063" TargetMode="External"/><Relationship Id="rId4" Type="http://schemas.openxmlformats.org/officeDocument/2006/relationships/hyperlink" Target="https://arxiv.org/abs/2305.09834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4320"/>
            <a:ext cx="10988040" cy="2164080"/>
          </a:xfrm>
        </p:spPr>
        <p:txBody>
          <a:bodyPr/>
          <a:lstStyle/>
          <a:p>
            <a:pPr eaLnBrk="1" hangingPunct="1"/>
            <a:r>
              <a:rPr lang="en-US" sz="3840" dirty="0">
                <a:ea typeface="ＭＳ Ｐゴシック" pitchFamily="28" charset="-128"/>
              </a:rPr>
              <a:t>The Tiny Triplet Finder: a low silicon resource usage pattern recognition scheme and its test implementation in a low-cost FPGA device</a:t>
            </a:r>
            <a:endParaRPr lang="en-US" sz="3840" b="1" i="1" dirty="0">
              <a:solidFill>
                <a:srgbClr val="FF0000"/>
              </a:solidFill>
              <a:ea typeface="ＭＳ Ｐゴシック" pitchFamily="28" charset="-12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17520" y="4297680"/>
            <a:ext cx="8961120" cy="2926080"/>
          </a:xfrm>
          <a:noFill/>
        </p:spPr>
        <p:txBody>
          <a:bodyPr/>
          <a:lstStyle/>
          <a:p>
            <a:pPr eaLnBrk="1" hangingPunct="1"/>
            <a:r>
              <a:rPr lang="en-US" dirty="0" err="1">
                <a:ea typeface="ＭＳ Ｐゴシック" pitchFamily="28" charset="-128"/>
              </a:rPr>
              <a:t>Jinyuan</a:t>
            </a:r>
            <a:r>
              <a:rPr lang="en-US" dirty="0">
                <a:ea typeface="ＭＳ Ｐゴシック" pitchFamily="28" charset="-128"/>
              </a:rPr>
              <a:t> Wu </a:t>
            </a:r>
          </a:p>
          <a:p>
            <a:pPr eaLnBrk="1" hangingPunct="1"/>
            <a:r>
              <a:rPr lang="en-US" dirty="0">
                <a:ea typeface="ＭＳ Ｐゴシック" pitchFamily="28" charset="-128"/>
              </a:rPr>
              <a:t>Fermilab</a:t>
            </a:r>
          </a:p>
          <a:p>
            <a:pPr eaLnBrk="1" hangingPunct="1"/>
            <a:r>
              <a:rPr lang="en-US" dirty="0">
                <a:ea typeface="ＭＳ Ｐゴシック" pitchFamily="28" charset="-128"/>
              </a:rPr>
              <a:t>Nov. 2025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10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7630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From Pairing to Triplet Seeding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020" y="2743200"/>
            <a:ext cx="4259580" cy="497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Simple pairing will create more </a:t>
            </a:r>
            <a:r>
              <a:rPr lang="en-US" sz="3600" dirty="0">
                <a:solidFill>
                  <a:srgbClr val="0000FF"/>
                </a:solidFill>
                <a:latin typeface="Times New Roman" pitchFamily="28" charset="0"/>
                <a:sym typeface="Wingdings" pitchFamily="28" charset="2"/>
              </a:rPr>
              <a:t>fake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hit pairs, which must be eliminated in later stages.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When three or more hits (stubs) are picked up together in triplet seeding stage, less fake segments are expected.</a:t>
            </a:r>
          </a:p>
        </p:txBody>
      </p:sp>
      <p:sp>
        <p:nvSpPr>
          <p:cNvPr id="138" name="Text Box 171">
            <a:extLst>
              <a:ext uri="{FF2B5EF4-FFF2-40B4-BE49-F238E27FC236}">
                <a16:creationId xmlns:a16="http://schemas.microsoft.com/office/drawing/2014/main" id="{66B1430E-6DF1-5D4F-8962-54AD075E59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1596" y="5355371"/>
            <a:ext cx="469680" cy="307777"/>
          </a:xfrm>
          <a:prstGeom prst="rect">
            <a:avLst/>
          </a:prstGeom>
          <a:noFill/>
          <a:ln w="1270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fake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07F9ECE-42E9-7D43-9B43-CB3AFB2808CB}"/>
              </a:ext>
            </a:extLst>
          </p:cNvPr>
          <p:cNvGrpSpPr/>
          <p:nvPr/>
        </p:nvGrpSpPr>
        <p:grpSpPr>
          <a:xfrm>
            <a:off x="5620276" y="5242560"/>
            <a:ext cx="1295400" cy="1295400"/>
            <a:chOff x="8458200" y="6096000"/>
            <a:chExt cx="1295400" cy="1295400"/>
          </a:xfrm>
        </p:grpSpPr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30F81A4D-B1F6-C540-992D-A07F96F1D660}"/>
                </a:ext>
              </a:extLst>
            </p:cNvPr>
            <p:cNvSpPr/>
            <p:nvPr/>
          </p:nvSpPr>
          <p:spPr>
            <a:xfrm>
              <a:off x="9601200" y="6096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575A341F-747D-914A-93A5-35C4342548C5}"/>
                </a:ext>
              </a:extLst>
            </p:cNvPr>
            <p:cNvSpPr/>
            <p:nvPr/>
          </p:nvSpPr>
          <p:spPr>
            <a:xfrm>
              <a:off x="9525000" y="6172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6AE3DE09-AF8C-EA4D-887E-9E19525245CC}"/>
                </a:ext>
              </a:extLst>
            </p:cNvPr>
            <p:cNvSpPr/>
            <p:nvPr/>
          </p:nvSpPr>
          <p:spPr>
            <a:xfrm>
              <a:off x="9448800" y="6248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1DF0EC0E-61BE-4E45-B316-57A4F922EDC3}"/>
                </a:ext>
              </a:extLst>
            </p:cNvPr>
            <p:cNvSpPr/>
            <p:nvPr/>
          </p:nvSpPr>
          <p:spPr>
            <a:xfrm>
              <a:off x="9372600" y="6324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844126D5-ECA3-704E-BAB5-506931E96968}"/>
                </a:ext>
              </a:extLst>
            </p:cNvPr>
            <p:cNvSpPr/>
            <p:nvPr/>
          </p:nvSpPr>
          <p:spPr>
            <a:xfrm>
              <a:off x="9296400" y="6400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BCF140F5-B067-F347-A330-4165BAD7C1C0}"/>
                </a:ext>
              </a:extLst>
            </p:cNvPr>
            <p:cNvSpPr/>
            <p:nvPr/>
          </p:nvSpPr>
          <p:spPr>
            <a:xfrm>
              <a:off x="9220200" y="6477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9B1CB127-2DAC-3143-98D9-4529B9DA8BD1}"/>
                </a:ext>
              </a:extLst>
            </p:cNvPr>
            <p:cNvSpPr/>
            <p:nvPr/>
          </p:nvSpPr>
          <p:spPr>
            <a:xfrm>
              <a:off x="9144000" y="6553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12887EBD-8019-6B4F-A0C2-0A065F09FDF3}"/>
                </a:ext>
              </a:extLst>
            </p:cNvPr>
            <p:cNvSpPr/>
            <p:nvPr/>
          </p:nvSpPr>
          <p:spPr>
            <a:xfrm>
              <a:off x="9067800" y="6629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7761F16C-3EE9-3841-BA5E-650D5F1D90C4}"/>
                </a:ext>
              </a:extLst>
            </p:cNvPr>
            <p:cNvSpPr/>
            <p:nvPr/>
          </p:nvSpPr>
          <p:spPr>
            <a:xfrm>
              <a:off x="8991600" y="6705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1CB1B798-814B-0F4B-832F-E5E1CFC9B6BF}"/>
                </a:ext>
              </a:extLst>
            </p:cNvPr>
            <p:cNvSpPr/>
            <p:nvPr/>
          </p:nvSpPr>
          <p:spPr>
            <a:xfrm>
              <a:off x="8915400" y="6781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64F934EA-213D-A548-9007-E318D24C4B99}"/>
                </a:ext>
              </a:extLst>
            </p:cNvPr>
            <p:cNvSpPr/>
            <p:nvPr/>
          </p:nvSpPr>
          <p:spPr>
            <a:xfrm>
              <a:off x="8839200" y="6858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F4BF41B3-076A-FD49-83F9-52589F5F5437}"/>
                </a:ext>
              </a:extLst>
            </p:cNvPr>
            <p:cNvSpPr/>
            <p:nvPr/>
          </p:nvSpPr>
          <p:spPr>
            <a:xfrm>
              <a:off x="8763000" y="6934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AF97741D-5E13-434E-9FCB-2B1A29F3DA5A}"/>
                </a:ext>
              </a:extLst>
            </p:cNvPr>
            <p:cNvSpPr/>
            <p:nvPr/>
          </p:nvSpPr>
          <p:spPr>
            <a:xfrm>
              <a:off x="8686800" y="7010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A455EAD3-C6C7-AF47-BDC7-F917CA653791}"/>
                </a:ext>
              </a:extLst>
            </p:cNvPr>
            <p:cNvSpPr/>
            <p:nvPr/>
          </p:nvSpPr>
          <p:spPr>
            <a:xfrm>
              <a:off x="8610600" y="7086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E7FD2F87-C081-7F4E-B9DD-5EB07776FBE2}"/>
                </a:ext>
              </a:extLst>
            </p:cNvPr>
            <p:cNvSpPr/>
            <p:nvPr/>
          </p:nvSpPr>
          <p:spPr>
            <a:xfrm>
              <a:off x="8534400" y="7162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9E8403DF-59A1-F049-932B-A0499C8FA53B}"/>
                </a:ext>
              </a:extLst>
            </p:cNvPr>
            <p:cNvSpPr/>
            <p:nvPr/>
          </p:nvSpPr>
          <p:spPr>
            <a:xfrm>
              <a:off x="8458200" y="7239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4F4B9B9-CE20-1340-99D3-3F835AE0764A}"/>
              </a:ext>
            </a:extLst>
          </p:cNvPr>
          <p:cNvGrpSpPr/>
          <p:nvPr/>
        </p:nvGrpSpPr>
        <p:grpSpPr>
          <a:xfrm>
            <a:off x="5925076" y="3794760"/>
            <a:ext cx="1295400" cy="1295400"/>
            <a:chOff x="9067800" y="4648200"/>
            <a:chExt cx="1295400" cy="1295400"/>
          </a:xfrm>
        </p:grpSpPr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3FF019E4-03A2-D046-8FB8-7C2C504AD0E2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17A2090C-0871-6848-AAA6-31124A7E840B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EEC0E8F5-B6CF-EA43-9FE7-DBD3566DC630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Cube 88">
              <a:extLst>
                <a:ext uri="{FF2B5EF4-FFF2-40B4-BE49-F238E27FC236}">
                  <a16:creationId xmlns:a16="http://schemas.microsoft.com/office/drawing/2014/main" id="{59866DCC-A6D6-4948-8986-664704CBC53A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5B483E54-C81A-BB48-95F4-23E2FC6FFA6F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4ACD26B0-0348-A049-BE16-3EEF1787069D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53693D49-AEB4-514C-8FB1-4C3CA60BC1AD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0076D59B-409A-FC4C-A758-8DB3BBC00BC3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0080AD49-C27A-5949-B3BC-DBDDFAD9C591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FA81CD60-B4F5-D844-A85F-381DBDC1FF2D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EB270159-9986-A34C-9727-A0C3386CA68F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4009EA14-0265-B847-BCCA-FEC97C0F719F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A5061357-52BD-5F4E-BDAD-179E0344E770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3381DFED-EE5D-5A4F-B9C2-BC97D653D310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Cube 99">
              <a:extLst>
                <a:ext uri="{FF2B5EF4-FFF2-40B4-BE49-F238E27FC236}">
                  <a16:creationId xmlns:a16="http://schemas.microsoft.com/office/drawing/2014/main" id="{CC478979-3DB1-2847-A6A5-3A778E8980C3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CF0EDA74-0BB0-A349-8AF8-1D4322B407C1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2D57CE9-7C26-814C-BD51-4FA766F599E6}"/>
              </a:ext>
            </a:extLst>
          </p:cNvPr>
          <p:cNvGrpSpPr/>
          <p:nvPr/>
        </p:nvGrpSpPr>
        <p:grpSpPr>
          <a:xfrm>
            <a:off x="6153676" y="2346960"/>
            <a:ext cx="1295400" cy="1295400"/>
            <a:chOff x="9067800" y="4648200"/>
            <a:chExt cx="1295400" cy="1295400"/>
          </a:xfrm>
        </p:grpSpPr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5F01201A-28F7-3749-BF6F-FC47FD9C7BE8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2BADC9BB-AC4A-5D40-B512-2410312AAAEF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29ED2155-BF74-2044-B615-2D3DC1D8A078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A2658327-E5F8-1148-9724-D66B86834A64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7E4736C5-ABA4-C044-B787-7E7C9D5443FA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5922717C-9036-E043-B731-E53506EFC5AE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Cube 110">
              <a:extLst>
                <a:ext uri="{FF2B5EF4-FFF2-40B4-BE49-F238E27FC236}">
                  <a16:creationId xmlns:a16="http://schemas.microsoft.com/office/drawing/2014/main" id="{7EDEC599-0131-BF4D-9E34-9206FCFA5050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13346E2A-FAC4-1F4F-BA86-6A404B36FD9D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C5CE0CBB-348E-7F4E-8427-C35D831C4960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632803A1-FD3D-4647-BBAD-24355E685C43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38271E45-721B-794B-9D2C-106CC299DEA8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3CD7EBC3-E21A-5049-8A19-803CDC4BD45F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94E163D3-6F57-C740-A615-B0C82624CF55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607F6564-713D-5447-83A0-A44918D5027C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F4D5ADEC-24BA-8843-87B3-B4E02BA92560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81B27D9C-675D-A749-8C4F-C3CDC97D28BF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0" name="Line 148">
            <a:extLst>
              <a:ext uri="{FF2B5EF4-FFF2-40B4-BE49-F238E27FC236}">
                <a16:creationId xmlns:a16="http://schemas.microsoft.com/office/drawing/2014/main" id="{ACD41C07-FD41-EA47-9828-C24F353DED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53676" y="3261360"/>
            <a:ext cx="457200" cy="2743200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" name="Line 148">
            <a:extLst>
              <a:ext uri="{FF2B5EF4-FFF2-40B4-BE49-F238E27FC236}">
                <a16:creationId xmlns:a16="http://schemas.microsoft.com/office/drawing/2014/main" id="{C3FCAB61-2EB8-6342-A52E-677C50E1E0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53676" y="4632960"/>
            <a:ext cx="228600" cy="1371600"/>
          </a:xfrm>
          <a:prstGeom prst="line">
            <a:avLst/>
          </a:prstGeom>
          <a:noFill/>
          <a:ln w="5715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449E5A6C-8F06-4047-AA6E-5773E74DB5A3}"/>
              </a:ext>
            </a:extLst>
          </p:cNvPr>
          <p:cNvGrpSpPr/>
          <p:nvPr/>
        </p:nvGrpSpPr>
        <p:grpSpPr>
          <a:xfrm>
            <a:off x="10497076" y="5242560"/>
            <a:ext cx="1295400" cy="1295400"/>
            <a:chOff x="8458200" y="6096000"/>
            <a:chExt cx="1295400" cy="1295400"/>
          </a:xfrm>
        </p:grpSpPr>
        <p:sp>
          <p:nvSpPr>
            <p:cNvPr id="162" name="Cube 161">
              <a:extLst>
                <a:ext uri="{FF2B5EF4-FFF2-40B4-BE49-F238E27FC236}">
                  <a16:creationId xmlns:a16="http://schemas.microsoft.com/office/drawing/2014/main" id="{0730EBE4-10CA-FC41-8671-A643B7F08A94}"/>
                </a:ext>
              </a:extLst>
            </p:cNvPr>
            <p:cNvSpPr/>
            <p:nvPr/>
          </p:nvSpPr>
          <p:spPr>
            <a:xfrm>
              <a:off x="9601200" y="6096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Cube 162">
              <a:extLst>
                <a:ext uri="{FF2B5EF4-FFF2-40B4-BE49-F238E27FC236}">
                  <a16:creationId xmlns:a16="http://schemas.microsoft.com/office/drawing/2014/main" id="{D2892555-A3E1-C24B-9519-C5D3F3379BFC}"/>
                </a:ext>
              </a:extLst>
            </p:cNvPr>
            <p:cNvSpPr/>
            <p:nvPr/>
          </p:nvSpPr>
          <p:spPr>
            <a:xfrm>
              <a:off x="9525000" y="6172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B8F25269-AA36-934A-8A18-C33A0CE4786D}"/>
                </a:ext>
              </a:extLst>
            </p:cNvPr>
            <p:cNvSpPr/>
            <p:nvPr/>
          </p:nvSpPr>
          <p:spPr>
            <a:xfrm>
              <a:off x="9448800" y="6248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D119294B-75A1-0D48-9DAD-7A9E09B1F54F}"/>
                </a:ext>
              </a:extLst>
            </p:cNvPr>
            <p:cNvSpPr/>
            <p:nvPr/>
          </p:nvSpPr>
          <p:spPr>
            <a:xfrm>
              <a:off x="9372600" y="6324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Cube 165">
              <a:extLst>
                <a:ext uri="{FF2B5EF4-FFF2-40B4-BE49-F238E27FC236}">
                  <a16:creationId xmlns:a16="http://schemas.microsoft.com/office/drawing/2014/main" id="{D2CFA7A2-95C4-AF43-A4F3-695976337D92}"/>
                </a:ext>
              </a:extLst>
            </p:cNvPr>
            <p:cNvSpPr/>
            <p:nvPr/>
          </p:nvSpPr>
          <p:spPr>
            <a:xfrm>
              <a:off x="9296400" y="6400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98056611-2D23-4947-8EF1-2FC17A387647}"/>
                </a:ext>
              </a:extLst>
            </p:cNvPr>
            <p:cNvSpPr/>
            <p:nvPr/>
          </p:nvSpPr>
          <p:spPr>
            <a:xfrm>
              <a:off x="9220200" y="6477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86874042-6E76-324A-AF6B-97DB192C7216}"/>
                </a:ext>
              </a:extLst>
            </p:cNvPr>
            <p:cNvSpPr/>
            <p:nvPr/>
          </p:nvSpPr>
          <p:spPr>
            <a:xfrm>
              <a:off x="9144000" y="6553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4FB53245-612A-5149-89F7-474249EA7672}"/>
                </a:ext>
              </a:extLst>
            </p:cNvPr>
            <p:cNvSpPr/>
            <p:nvPr/>
          </p:nvSpPr>
          <p:spPr>
            <a:xfrm>
              <a:off x="9067800" y="6629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9691E55B-49CB-694F-B6F9-330A39850132}"/>
                </a:ext>
              </a:extLst>
            </p:cNvPr>
            <p:cNvSpPr/>
            <p:nvPr/>
          </p:nvSpPr>
          <p:spPr>
            <a:xfrm>
              <a:off x="8991600" y="6705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76412265-887A-214A-B8A8-2F96F5E12411}"/>
                </a:ext>
              </a:extLst>
            </p:cNvPr>
            <p:cNvSpPr/>
            <p:nvPr/>
          </p:nvSpPr>
          <p:spPr>
            <a:xfrm>
              <a:off x="8915400" y="6781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1206D547-B1A9-6E49-8B97-B1263551C7C7}"/>
                </a:ext>
              </a:extLst>
            </p:cNvPr>
            <p:cNvSpPr/>
            <p:nvPr/>
          </p:nvSpPr>
          <p:spPr>
            <a:xfrm>
              <a:off x="8839200" y="6858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Cube 172">
              <a:extLst>
                <a:ext uri="{FF2B5EF4-FFF2-40B4-BE49-F238E27FC236}">
                  <a16:creationId xmlns:a16="http://schemas.microsoft.com/office/drawing/2014/main" id="{97ED7BCD-65BC-DE44-8FFE-5677B64DF320}"/>
                </a:ext>
              </a:extLst>
            </p:cNvPr>
            <p:cNvSpPr/>
            <p:nvPr/>
          </p:nvSpPr>
          <p:spPr>
            <a:xfrm>
              <a:off x="8763000" y="6934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Cube 173">
              <a:extLst>
                <a:ext uri="{FF2B5EF4-FFF2-40B4-BE49-F238E27FC236}">
                  <a16:creationId xmlns:a16="http://schemas.microsoft.com/office/drawing/2014/main" id="{93B16826-E978-4A42-A6F1-50E43E5F805F}"/>
                </a:ext>
              </a:extLst>
            </p:cNvPr>
            <p:cNvSpPr/>
            <p:nvPr/>
          </p:nvSpPr>
          <p:spPr>
            <a:xfrm>
              <a:off x="8686800" y="7010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Cube 174">
              <a:extLst>
                <a:ext uri="{FF2B5EF4-FFF2-40B4-BE49-F238E27FC236}">
                  <a16:creationId xmlns:a16="http://schemas.microsoft.com/office/drawing/2014/main" id="{4B0E7089-1C33-764B-90CD-99A18649F179}"/>
                </a:ext>
              </a:extLst>
            </p:cNvPr>
            <p:cNvSpPr/>
            <p:nvPr/>
          </p:nvSpPr>
          <p:spPr>
            <a:xfrm>
              <a:off x="8610600" y="7086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Cube 175">
              <a:extLst>
                <a:ext uri="{FF2B5EF4-FFF2-40B4-BE49-F238E27FC236}">
                  <a16:creationId xmlns:a16="http://schemas.microsoft.com/office/drawing/2014/main" id="{BC9CABE1-EE63-3240-8837-4D4DD99843C1}"/>
                </a:ext>
              </a:extLst>
            </p:cNvPr>
            <p:cNvSpPr/>
            <p:nvPr/>
          </p:nvSpPr>
          <p:spPr>
            <a:xfrm>
              <a:off x="8534400" y="7162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Cube 176">
              <a:extLst>
                <a:ext uri="{FF2B5EF4-FFF2-40B4-BE49-F238E27FC236}">
                  <a16:creationId xmlns:a16="http://schemas.microsoft.com/office/drawing/2014/main" id="{CE27B424-DAFC-004C-AFD1-9AC5A622A0EC}"/>
                </a:ext>
              </a:extLst>
            </p:cNvPr>
            <p:cNvSpPr/>
            <p:nvPr/>
          </p:nvSpPr>
          <p:spPr>
            <a:xfrm>
              <a:off x="8458200" y="7239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0E89A8EE-1DC2-3240-8012-361B104059C9}"/>
              </a:ext>
            </a:extLst>
          </p:cNvPr>
          <p:cNvGrpSpPr/>
          <p:nvPr/>
        </p:nvGrpSpPr>
        <p:grpSpPr>
          <a:xfrm>
            <a:off x="10801876" y="3794760"/>
            <a:ext cx="1295400" cy="1295400"/>
            <a:chOff x="9067800" y="4648200"/>
            <a:chExt cx="1295400" cy="1295400"/>
          </a:xfrm>
        </p:grpSpPr>
        <p:sp>
          <p:nvSpPr>
            <p:cNvPr id="179" name="Cube 178">
              <a:extLst>
                <a:ext uri="{FF2B5EF4-FFF2-40B4-BE49-F238E27FC236}">
                  <a16:creationId xmlns:a16="http://schemas.microsoft.com/office/drawing/2014/main" id="{BB46B527-A824-7F40-9C99-DD6798D324A8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Cube 179">
              <a:extLst>
                <a:ext uri="{FF2B5EF4-FFF2-40B4-BE49-F238E27FC236}">
                  <a16:creationId xmlns:a16="http://schemas.microsoft.com/office/drawing/2014/main" id="{F2CC6951-C589-7E40-BD69-EF1CCB9AB381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Cube 180">
              <a:extLst>
                <a:ext uri="{FF2B5EF4-FFF2-40B4-BE49-F238E27FC236}">
                  <a16:creationId xmlns:a16="http://schemas.microsoft.com/office/drawing/2014/main" id="{6D9C0144-5AE5-6344-B557-6E2DBA4B9DE2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Cube 181">
              <a:extLst>
                <a:ext uri="{FF2B5EF4-FFF2-40B4-BE49-F238E27FC236}">
                  <a16:creationId xmlns:a16="http://schemas.microsoft.com/office/drawing/2014/main" id="{314BAE4B-2CD7-0842-AAEF-AF2EC7637F4D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Cube 182">
              <a:extLst>
                <a:ext uri="{FF2B5EF4-FFF2-40B4-BE49-F238E27FC236}">
                  <a16:creationId xmlns:a16="http://schemas.microsoft.com/office/drawing/2014/main" id="{8D3C7548-0BEC-194C-9FED-8689A43DF748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Cube 185">
              <a:extLst>
                <a:ext uri="{FF2B5EF4-FFF2-40B4-BE49-F238E27FC236}">
                  <a16:creationId xmlns:a16="http://schemas.microsoft.com/office/drawing/2014/main" id="{67EBF44A-1EE1-994C-8AFA-21CBC4709323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Cube 186">
              <a:extLst>
                <a:ext uri="{FF2B5EF4-FFF2-40B4-BE49-F238E27FC236}">
                  <a16:creationId xmlns:a16="http://schemas.microsoft.com/office/drawing/2014/main" id="{7C2EC1EB-6B4C-2046-871F-4809039735A1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Cube 187">
              <a:extLst>
                <a:ext uri="{FF2B5EF4-FFF2-40B4-BE49-F238E27FC236}">
                  <a16:creationId xmlns:a16="http://schemas.microsoft.com/office/drawing/2014/main" id="{69F68C76-FDE7-C145-9BA6-C3C53051902C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Cube 188">
              <a:extLst>
                <a:ext uri="{FF2B5EF4-FFF2-40B4-BE49-F238E27FC236}">
                  <a16:creationId xmlns:a16="http://schemas.microsoft.com/office/drawing/2014/main" id="{5742DFED-BB69-2A47-8306-97DCA6CA9DB4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Cube 189">
              <a:extLst>
                <a:ext uri="{FF2B5EF4-FFF2-40B4-BE49-F238E27FC236}">
                  <a16:creationId xmlns:a16="http://schemas.microsoft.com/office/drawing/2014/main" id="{60224FDF-9FF1-2A46-8C73-8182763C1E4B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Cube 190">
              <a:extLst>
                <a:ext uri="{FF2B5EF4-FFF2-40B4-BE49-F238E27FC236}">
                  <a16:creationId xmlns:a16="http://schemas.microsoft.com/office/drawing/2014/main" id="{A1E4FC89-F966-8E46-B33F-69BECA6ED910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Cube 191">
              <a:extLst>
                <a:ext uri="{FF2B5EF4-FFF2-40B4-BE49-F238E27FC236}">
                  <a16:creationId xmlns:a16="http://schemas.microsoft.com/office/drawing/2014/main" id="{1B25F916-184C-E44A-A60D-4FB6C00D6C3B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Cube 192">
              <a:extLst>
                <a:ext uri="{FF2B5EF4-FFF2-40B4-BE49-F238E27FC236}">
                  <a16:creationId xmlns:a16="http://schemas.microsoft.com/office/drawing/2014/main" id="{92CDFE37-517B-9248-AFA9-171C028994F0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Cube 193">
              <a:extLst>
                <a:ext uri="{FF2B5EF4-FFF2-40B4-BE49-F238E27FC236}">
                  <a16:creationId xmlns:a16="http://schemas.microsoft.com/office/drawing/2014/main" id="{F5C63993-9577-B848-BA0A-32633FD80A6F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Cube 194">
              <a:extLst>
                <a:ext uri="{FF2B5EF4-FFF2-40B4-BE49-F238E27FC236}">
                  <a16:creationId xmlns:a16="http://schemas.microsoft.com/office/drawing/2014/main" id="{39786F47-F96E-3047-97EA-9A4E327A4523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Cube 195">
              <a:extLst>
                <a:ext uri="{FF2B5EF4-FFF2-40B4-BE49-F238E27FC236}">
                  <a16:creationId xmlns:a16="http://schemas.microsoft.com/office/drawing/2014/main" id="{8F35E70B-01BB-7E4E-8C34-9BE108CBFC72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6F689E0B-C8D5-E240-ADFD-A7588F527B63}"/>
              </a:ext>
            </a:extLst>
          </p:cNvPr>
          <p:cNvGrpSpPr/>
          <p:nvPr/>
        </p:nvGrpSpPr>
        <p:grpSpPr>
          <a:xfrm>
            <a:off x="11030476" y="2346960"/>
            <a:ext cx="1295400" cy="1295400"/>
            <a:chOff x="9067800" y="4648200"/>
            <a:chExt cx="1295400" cy="1295400"/>
          </a:xfrm>
        </p:grpSpPr>
        <p:sp>
          <p:nvSpPr>
            <p:cNvPr id="198" name="Cube 197">
              <a:extLst>
                <a:ext uri="{FF2B5EF4-FFF2-40B4-BE49-F238E27FC236}">
                  <a16:creationId xmlns:a16="http://schemas.microsoft.com/office/drawing/2014/main" id="{9BA48A40-6179-AB49-8EB7-E6F329E36F02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Cube 198">
              <a:extLst>
                <a:ext uri="{FF2B5EF4-FFF2-40B4-BE49-F238E27FC236}">
                  <a16:creationId xmlns:a16="http://schemas.microsoft.com/office/drawing/2014/main" id="{C8093A88-6F58-A64A-B55D-E588679FD76E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Cube 199">
              <a:extLst>
                <a:ext uri="{FF2B5EF4-FFF2-40B4-BE49-F238E27FC236}">
                  <a16:creationId xmlns:a16="http://schemas.microsoft.com/office/drawing/2014/main" id="{869CC6EA-205E-A24B-BCF1-E198636F9B30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Cube 200">
              <a:extLst>
                <a:ext uri="{FF2B5EF4-FFF2-40B4-BE49-F238E27FC236}">
                  <a16:creationId xmlns:a16="http://schemas.microsoft.com/office/drawing/2014/main" id="{C637957C-A8B6-9E44-AE44-E21EC472B7B4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2" name="Cube 201">
              <a:extLst>
                <a:ext uri="{FF2B5EF4-FFF2-40B4-BE49-F238E27FC236}">
                  <a16:creationId xmlns:a16="http://schemas.microsoft.com/office/drawing/2014/main" id="{50ECFADA-16B1-554B-B529-8698253FAC5B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Cube 202">
              <a:extLst>
                <a:ext uri="{FF2B5EF4-FFF2-40B4-BE49-F238E27FC236}">
                  <a16:creationId xmlns:a16="http://schemas.microsoft.com/office/drawing/2014/main" id="{7848DD4A-9F39-2149-BB5D-6D879CA5B55F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Cube 203">
              <a:extLst>
                <a:ext uri="{FF2B5EF4-FFF2-40B4-BE49-F238E27FC236}">
                  <a16:creationId xmlns:a16="http://schemas.microsoft.com/office/drawing/2014/main" id="{9264C775-BFB6-094B-B07F-736035FA0B19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Cube 204">
              <a:extLst>
                <a:ext uri="{FF2B5EF4-FFF2-40B4-BE49-F238E27FC236}">
                  <a16:creationId xmlns:a16="http://schemas.microsoft.com/office/drawing/2014/main" id="{1116E881-9447-F844-BAD3-7DE1458D0204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Cube 205">
              <a:extLst>
                <a:ext uri="{FF2B5EF4-FFF2-40B4-BE49-F238E27FC236}">
                  <a16:creationId xmlns:a16="http://schemas.microsoft.com/office/drawing/2014/main" id="{65157A1A-FE91-3E49-9ECF-9CD04CA6137A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Cube 206">
              <a:extLst>
                <a:ext uri="{FF2B5EF4-FFF2-40B4-BE49-F238E27FC236}">
                  <a16:creationId xmlns:a16="http://schemas.microsoft.com/office/drawing/2014/main" id="{DC6308D1-28D8-3546-9578-AE418E6E52F1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Cube 207">
              <a:extLst>
                <a:ext uri="{FF2B5EF4-FFF2-40B4-BE49-F238E27FC236}">
                  <a16:creationId xmlns:a16="http://schemas.microsoft.com/office/drawing/2014/main" id="{E54CD0C0-934F-DB41-A338-B953A2065F0F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Cube 208">
              <a:extLst>
                <a:ext uri="{FF2B5EF4-FFF2-40B4-BE49-F238E27FC236}">
                  <a16:creationId xmlns:a16="http://schemas.microsoft.com/office/drawing/2014/main" id="{24777CA3-4B4D-DB40-A125-60E077097E8A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0" name="Cube 209">
              <a:extLst>
                <a:ext uri="{FF2B5EF4-FFF2-40B4-BE49-F238E27FC236}">
                  <a16:creationId xmlns:a16="http://schemas.microsoft.com/office/drawing/2014/main" id="{EBEEDA3A-332B-734B-AD63-8434D11DCF7F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Cube 210">
              <a:extLst>
                <a:ext uri="{FF2B5EF4-FFF2-40B4-BE49-F238E27FC236}">
                  <a16:creationId xmlns:a16="http://schemas.microsoft.com/office/drawing/2014/main" id="{5C818596-730A-EF4F-8A87-1FBD0CC8D5CC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Cube 211">
              <a:extLst>
                <a:ext uri="{FF2B5EF4-FFF2-40B4-BE49-F238E27FC236}">
                  <a16:creationId xmlns:a16="http://schemas.microsoft.com/office/drawing/2014/main" id="{3CE06614-366A-6C4E-9E13-E34B05087D64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Cube 212">
              <a:extLst>
                <a:ext uri="{FF2B5EF4-FFF2-40B4-BE49-F238E27FC236}">
                  <a16:creationId xmlns:a16="http://schemas.microsoft.com/office/drawing/2014/main" id="{38F340BC-6077-C748-80E8-63B1703ED34F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1" name="Line 148">
            <a:extLst>
              <a:ext uri="{FF2B5EF4-FFF2-40B4-BE49-F238E27FC236}">
                <a16:creationId xmlns:a16="http://schemas.microsoft.com/office/drawing/2014/main" id="{AA68E1C7-9815-D740-91A4-F2EC8F3A82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030476" y="1889760"/>
            <a:ext cx="685800" cy="4114800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" name="Line 148">
            <a:extLst>
              <a:ext uri="{FF2B5EF4-FFF2-40B4-BE49-F238E27FC236}">
                <a16:creationId xmlns:a16="http://schemas.microsoft.com/office/drawing/2014/main" id="{39635B7D-7A99-C745-8EA7-24EE7641BD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030476" y="3261360"/>
            <a:ext cx="457200" cy="2743200"/>
          </a:xfrm>
          <a:prstGeom prst="line">
            <a:avLst/>
          </a:prstGeom>
          <a:noFill/>
          <a:ln w="5715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" name="Line 148">
            <a:extLst>
              <a:ext uri="{FF2B5EF4-FFF2-40B4-BE49-F238E27FC236}">
                <a16:creationId xmlns:a16="http://schemas.microsoft.com/office/drawing/2014/main" id="{D06F104E-6E20-7140-AE14-0666E26D1A2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77476" y="5013960"/>
            <a:ext cx="76200" cy="990600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4" name="Line 148">
            <a:extLst>
              <a:ext uri="{FF2B5EF4-FFF2-40B4-BE49-F238E27FC236}">
                <a16:creationId xmlns:a16="http://schemas.microsoft.com/office/drawing/2014/main" id="{7042981B-C633-BA4B-9223-C8EA8E9B49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53676" y="4328160"/>
            <a:ext cx="609600" cy="1676400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" name="Text Box 171">
            <a:extLst>
              <a:ext uri="{FF2B5EF4-FFF2-40B4-BE49-F238E27FC236}">
                <a16:creationId xmlns:a16="http://schemas.microsoft.com/office/drawing/2014/main" id="{466D84DD-FD00-8F4F-BEDA-20CB10609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7298" y="6341944"/>
            <a:ext cx="1402628" cy="61555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latin typeface="Times New Roman" panose="02020603050405020304" pitchFamily="18" charset="0"/>
              </a:rPr>
              <a:t>Seeding with</a:t>
            </a:r>
          </a:p>
          <a:p>
            <a:r>
              <a:rPr lang="en-US" altLang="en-US" sz="2000" b="1" dirty="0">
                <a:latin typeface="Times New Roman" panose="02020603050405020304" pitchFamily="18" charset="0"/>
              </a:rPr>
              <a:t>Pairs</a:t>
            </a:r>
          </a:p>
        </p:txBody>
      </p:sp>
      <p:sp>
        <p:nvSpPr>
          <p:cNvPr id="236" name="Text Box 171">
            <a:extLst>
              <a:ext uri="{FF2B5EF4-FFF2-40B4-BE49-F238E27FC236}">
                <a16:creationId xmlns:a16="http://schemas.microsoft.com/office/drawing/2014/main" id="{AB3F802D-740F-4545-B29E-F7657790D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44400" y="6341943"/>
            <a:ext cx="1402628" cy="61555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latin typeface="Times New Roman" panose="02020603050405020304" pitchFamily="18" charset="0"/>
              </a:rPr>
              <a:t>Seeding with</a:t>
            </a:r>
          </a:p>
          <a:p>
            <a:r>
              <a:rPr lang="en-US" altLang="en-US" sz="2000" b="1" dirty="0">
                <a:latin typeface="Times New Roman" panose="02020603050405020304" pitchFamily="18" charset="0"/>
              </a:rPr>
              <a:t>Triplets</a:t>
            </a:r>
          </a:p>
        </p:txBody>
      </p:sp>
      <p:sp>
        <p:nvSpPr>
          <p:cNvPr id="237" name="Text Box 171">
            <a:extLst>
              <a:ext uri="{FF2B5EF4-FFF2-40B4-BE49-F238E27FC236}">
                <a16:creationId xmlns:a16="http://schemas.microsoft.com/office/drawing/2014/main" id="{D9CA4E1F-056D-1F4B-907C-E54D30D40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4596" y="4785360"/>
            <a:ext cx="469680" cy="307777"/>
          </a:xfrm>
          <a:prstGeom prst="rect">
            <a:avLst/>
          </a:prstGeom>
          <a:noFill/>
          <a:ln w="1270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fake</a:t>
            </a:r>
          </a:p>
        </p:txBody>
      </p: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F1A1E74E-2F28-0245-914E-5068B7927A45}"/>
              </a:ext>
            </a:extLst>
          </p:cNvPr>
          <p:cNvGrpSpPr/>
          <p:nvPr/>
        </p:nvGrpSpPr>
        <p:grpSpPr>
          <a:xfrm>
            <a:off x="62935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239" name="Cube 238">
              <a:extLst>
                <a:ext uri="{FF2B5EF4-FFF2-40B4-BE49-F238E27FC236}">
                  <a16:creationId xmlns:a16="http://schemas.microsoft.com/office/drawing/2014/main" id="{631152A2-714C-4D4D-94C5-E62C6528D514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Cube 239">
              <a:extLst>
                <a:ext uri="{FF2B5EF4-FFF2-40B4-BE49-F238E27FC236}">
                  <a16:creationId xmlns:a16="http://schemas.microsoft.com/office/drawing/2014/main" id="{51E2B46E-78D2-9849-B95F-79C0F4341DCF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Cube 240">
              <a:extLst>
                <a:ext uri="{FF2B5EF4-FFF2-40B4-BE49-F238E27FC236}">
                  <a16:creationId xmlns:a16="http://schemas.microsoft.com/office/drawing/2014/main" id="{F839B6D1-6ED1-404C-9EBF-E5B5830542DC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Cube 241">
              <a:extLst>
                <a:ext uri="{FF2B5EF4-FFF2-40B4-BE49-F238E27FC236}">
                  <a16:creationId xmlns:a16="http://schemas.microsoft.com/office/drawing/2014/main" id="{ED3E3F2D-395D-5F4A-8825-1172EA1311E5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Cube 242">
              <a:extLst>
                <a:ext uri="{FF2B5EF4-FFF2-40B4-BE49-F238E27FC236}">
                  <a16:creationId xmlns:a16="http://schemas.microsoft.com/office/drawing/2014/main" id="{221FA7E4-1888-2C47-BB13-267179367461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Cube 243">
              <a:extLst>
                <a:ext uri="{FF2B5EF4-FFF2-40B4-BE49-F238E27FC236}">
                  <a16:creationId xmlns:a16="http://schemas.microsoft.com/office/drawing/2014/main" id="{5615FD27-A468-D047-9051-9F4BC512C747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Cube 244">
              <a:extLst>
                <a:ext uri="{FF2B5EF4-FFF2-40B4-BE49-F238E27FC236}">
                  <a16:creationId xmlns:a16="http://schemas.microsoft.com/office/drawing/2014/main" id="{CF39A282-1819-C246-A100-DB14F08B9AF0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Cube 245">
              <a:extLst>
                <a:ext uri="{FF2B5EF4-FFF2-40B4-BE49-F238E27FC236}">
                  <a16:creationId xmlns:a16="http://schemas.microsoft.com/office/drawing/2014/main" id="{39697014-D9D9-BA44-B63D-5D3878A6B40E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Cube 246">
              <a:extLst>
                <a:ext uri="{FF2B5EF4-FFF2-40B4-BE49-F238E27FC236}">
                  <a16:creationId xmlns:a16="http://schemas.microsoft.com/office/drawing/2014/main" id="{C2DCB9BC-E9CB-0344-80EF-6D06B1A4B6BB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Cube 247">
              <a:extLst>
                <a:ext uri="{FF2B5EF4-FFF2-40B4-BE49-F238E27FC236}">
                  <a16:creationId xmlns:a16="http://schemas.microsoft.com/office/drawing/2014/main" id="{C2E92181-BEEA-AE45-B483-EF9BCB70689D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Cube 248">
              <a:extLst>
                <a:ext uri="{FF2B5EF4-FFF2-40B4-BE49-F238E27FC236}">
                  <a16:creationId xmlns:a16="http://schemas.microsoft.com/office/drawing/2014/main" id="{84B24439-D1B5-9A44-B064-3BDCE13B432B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Cube 249">
              <a:extLst>
                <a:ext uri="{FF2B5EF4-FFF2-40B4-BE49-F238E27FC236}">
                  <a16:creationId xmlns:a16="http://schemas.microsoft.com/office/drawing/2014/main" id="{2774B1BF-1EA6-B645-ACEF-241190F1EABA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Cube 250">
              <a:extLst>
                <a:ext uri="{FF2B5EF4-FFF2-40B4-BE49-F238E27FC236}">
                  <a16:creationId xmlns:a16="http://schemas.microsoft.com/office/drawing/2014/main" id="{79EA2FCC-5247-C144-9A9A-6EC36541463D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2" name="Cube 251">
              <a:extLst>
                <a:ext uri="{FF2B5EF4-FFF2-40B4-BE49-F238E27FC236}">
                  <a16:creationId xmlns:a16="http://schemas.microsoft.com/office/drawing/2014/main" id="{52BC8EA3-F121-7D42-930F-1E11E09568E4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Cube 252">
              <a:extLst>
                <a:ext uri="{FF2B5EF4-FFF2-40B4-BE49-F238E27FC236}">
                  <a16:creationId xmlns:a16="http://schemas.microsoft.com/office/drawing/2014/main" id="{5B7A0D8D-4168-1D47-A641-95585950594C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Cube 253">
              <a:extLst>
                <a:ext uri="{FF2B5EF4-FFF2-40B4-BE49-F238E27FC236}">
                  <a16:creationId xmlns:a16="http://schemas.microsoft.com/office/drawing/2014/main" id="{199D6479-C4EF-484F-892F-F5AF2463EA66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B69BB242-A671-0341-8D0D-55DAD7A9627E}"/>
              </a:ext>
            </a:extLst>
          </p:cNvPr>
          <p:cNvGrpSpPr/>
          <p:nvPr/>
        </p:nvGrpSpPr>
        <p:grpSpPr>
          <a:xfrm>
            <a:off x="63697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256" name="Cube 255">
              <a:extLst>
                <a:ext uri="{FF2B5EF4-FFF2-40B4-BE49-F238E27FC236}">
                  <a16:creationId xmlns:a16="http://schemas.microsoft.com/office/drawing/2014/main" id="{6AC6D558-29B4-234C-BD0C-7C8B9E4949E3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Cube 256">
              <a:extLst>
                <a:ext uri="{FF2B5EF4-FFF2-40B4-BE49-F238E27FC236}">
                  <a16:creationId xmlns:a16="http://schemas.microsoft.com/office/drawing/2014/main" id="{0C727825-797B-D34C-B0C2-AFB3EC52A120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Cube 257">
              <a:extLst>
                <a:ext uri="{FF2B5EF4-FFF2-40B4-BE49-F238E27FC236}">
                  <a16:creationId xmlns:a16="http://schemas.microsoft.com/office/drawing/2014/main" id="{26779357-63BE-A649-85B7-E49866D28617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Cube 258">
              <a:extLst>
                <a:ext uri="{FF2B5EF4-FFF2-40B4-BE49-F238E27FC236}">
                  <a16:creationId xmlns:a16="http://schemas.microsoft.com/office/drawing/2014/main" id="{81F36AD5-9F67-CF49-A531-6D6E9A27E055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Cube 259">
              <a:extLst>
                <a:ext uri="{FF2B5EF4-FFF2-40B4-BE49-F238E27FC236}">
                  <a16:creationId xmlns:a16="http://schemas.microsoft.com/office/drawing/2014/main" id="{A64FEA54-317E-3847-AB10-345FABFF39C2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Cube 260">
              <a:extLst>
                <a:ext uri="{FF2B5EF4-FFF2-40B4-BE49-F238E27FC236}">
                  <a16:creationId xmlns:a16="http://schemas.microsoft.com/office/drawing/2014/main" id="{CD602457-AC33-A54F-9FEB-3F22FB330FCC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Cube 261">
              <a:extLst>
                <a:ext uri="{FF2B5EF4-FFF2-40B4-BE49-F238E27FC236}">
                  <a16:creationId xmlns:a16="http://schemas.microsoft.com/office/drawing/2014/main" id="{9255572B-A579-EC46-A582-E4CED3F990A1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Cube 262">
              <a:extLst>
                <a:ext uri="{FF2B5EF4-FFF2-40B4-BE49-F238E27FC236}">
                  <a16:creationId xmlns:a16="http://schemas.microsoft.com/office/drawing/2014/main" id="{BBF1F1E7-0698-9C40-8CDE-8677B995A9EC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Cube 263">
              <a:extLst>
                <a:ext uri="{FF2B5EF4-FFF2-40B4-BE49-F238E27FC236}">
                  <a16:creationId xmlns:a16="http://schemas.microsoft.com/office/drawing/2014/main" id="{FDA193D5-29AC-ED41-A62E-94C0094A103C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Cube 264">
              <a:extLst>
                <a:ext uri="{FF2B5EF4-FFF2-40B4-BE49-F238E27FC236}">
                  <a16:creationId xmlns:a16="http://schemas.microsoft.com/office/drawing/2014/main" id="{CE238B89-AB7F-2A40-BD0E-D63B1C67B1C5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Cube 265">
              <a:extLst>
                <a:ext uri="{FF2B5EF4-FFF2-40B4-BE49-F238E27FC236}">
                  <a16:creationId xmlns:a16="http://schemas.microsoft.com/office/drawing/2014/main" id="{4E13E16A-9FC9-404D-9855-61B894ACB9E3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Cube 266">
              <a:extLst>
                <a:ext uri="{FF2B5EF4-FFF2-40B4-BE49-F238E27FC236}">
                  <a16:creationId xmlns:a16="http://schemas.microsoft.com/office/drawing/2014/main" id="{09397AB9-9CA3-C148-AD87-BAC192AC63C9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Cube 267">
              <a:extLst>
                <a:ext uri="{FF2B5EF4-FFF2-40B4-BE49-F238E27FC236}">
                  <a16:creationId xmlns:a16="http://schemas.microsoft.com/office/drawing/2014/main" id="{FC8A0BA1-A0A4-1647-86CC-3EF118616852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9" name="Cube 268">
              <a:extLst>
                <a:ext uri="{FF2B5EF4-FFF2-40B4-BE49-F238E27FC236}">
                  <a16:creationId xmlns:a16="http://schemas.microsoft.com/office/drawing/2014/main" id="{8F4FF9F5-3B7A-BC4F-A3CE-05A704EB83C1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Cube 269">
              <a:extLst>
                <a:ext uri="{FF2B5EF4-FFF2-40B4-BE49-F238E27FC236}">
                  <a16:creationId xmlns:a16="http://schemas.microsoft.com/office/drawing/2014/main" id="{7369AA81-1DBA-7A45-ADBB-C344809CE186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Cube 270">
              <a:extLst>
                <a:ext uri="{FF2B5EF4-FFF2-40B4-BE49-F238E27FC236}">
                  <a16:creationId xmlns:a16="http://schemas.microsoft.com/office/drawing/2014/main" id="{029E847E-8BD0-374D-8438-C43AC73EEC3B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1D6922C0-D5A8-0543-9B40-6890E5B96610}"/>
              </a:ext>
            </a:extLst>
          </p:cNvPr>
          <p:cNvGrpSpPr/>
          <p:nvPr/>
        </p:nvGrpSpPr>
        <p:grpSpPr>
          <a:xfrm>
            <a:off x="64459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273" name="Cube 272">
              <a:extLst>
                <a:ext uri="{FF2B5EF4-FFF2-40B4-BE49-F238E27FC236}">
                  <a16:creationId xmlns:a16="http://schemas.microsoft.com/office/drawing/2014/main" id="{72A03C9D-31AB-7444-A057-7EC624AD264C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Cube 273">
              <a:extLst>
                <a:ext uri="{FF2B5EF4-FFF2-40B4-BE49-F238E27FC236}">
                  <a16:creationId xmlns:a16="http://schemas.microsoft.com/office/drawing/2014/main" id="{F4DB89DF-37D8-BD47-9861-B3925C5CF669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Cube 274">
              <a:extLst>
                <a:ext uri="{FF2B5EF4-FFF2-40B4-BE49-F238E27FC236}">
                  <a16:creationId xmlns:a16="http://schemas.microsoft.com/office/drawing/2014/main" id="{4E881CC5-B625-D341-9D08-F8580A10E744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Cube 275">
              <a:extLst>
                <a:ext uri="{FF2B5EF4-FFF2-40B4-BE49-F238E27FC236}">
                  <a16:creationId xmlns:a16="http://schemas.microsoft.com/office/drawing/2014/main" id="{D86DF145-B30E-CB40-B40B-C18FA2AD2B72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Cube 276">
              <a:extLst>
                <a:ext uri="{FF2B5EF4-FFF2-40B4-BE49-F238E27FC236}">
                  <a16:creationId xmlns:a16="http://schemas.microsoft.com/office/drawing/2014/main" id="{87FEA0F3-2EDC-EC4D-AC4B-C698E49332CA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Cube 277">
              <a:extLst>
                <a:ext uri="{FF2B5EF4-FFF2-40B4-BE49-F238E27FC236}">
                  <a16:creationId xmlns:a16="http://schemas.microsoft.com/office/drawing/2014/main" id="{9468E07E-BB4E-DA4A-9347-58E5F1752431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Cube 278">
              <a:extLst>
                <a:ext uri="{FF2B5EF4-FFF2-40B4-BE49-F238E27FC236}">
                  <a16:creationId xmlns:a16="http://schemas.microsoft.com/office/drawing/2014/main" id="{8D8EAD3F-2672-0241-8E01-B6F0E45BC2ED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Cube 279">
              <a:extLst>
                <a:ext uri="{FF2B5EF4-FFF2-40B4-BE49-F238E27FC236}">
                  <a16:creationId xmlns:a16="http://schemas.microsoft.com/office/drawing/2014/main" id="{FE85FC02-0EF8-8B43-B4CA-44DA0E666874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Cube 280">
              <a:extLst>
                <a:ext uri="{FF2B5EF4-FFF2-40B4-BE49-F238E27FC236}">
                  <a16:creationId xmlns:a16="http://schemas.microsoft.com/office/drawing/2014/main" id="{56921571-40A0-C444-8F2C-E2B4BFA072D3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Cube 281">
              <a:extLst>
                <a:ext uri="{FF2B5EF4-FFF2-40B4-BE49-F238E27FC236}">
                  <a16:creationId xmlns:a16="http://schemas.microsoft.com/office/drawing/2014/main" id="{77814371-B401-1D4D-8AA3-3A281395247D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Cube 282">
              <a:extLst>
                <a:ext uri="{FF2B5EF4-FFF2-40B4-BE49-F238E27FC236}">
                  <a16:creationId xmlns:a16="http://schemas.microsoft.com/office/drawing/2014/main" id="{B52B779C-A0A3-3040-8A63-F829EA0252A1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Cube 283">
              <a:extLst>
                <a:ext uri="{FF2B5EF4-FFF2-40B4-BE49-F238E27FC236}">
                  <a16:creationId xmlns:a16="http://schemas.microsoft.com/office/drawing/2014/main" id="{4FFDD3DB-18F6-6949-9F0A-CCA8E035DD13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Cube 284">
              <a:extLst>
                <a:ext uri="{FF2B5EF4-FFF2-40B4-BE49-F238E27FC236}">
                  <a16:creationId xmlns:a16="http://schemas.microsoft.com/office/drawing/2014/main" id="{24CE6ED4-0371-804F-8632-E5DC9A403655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6" name="Cube 285">
              <a:extLst>
                <a:ext uri="{FF2B5EF4-FFF2-40B4-BE49-F238E27FC236}">
                  <a16:creationId xmlns:a16="http://schemas.microsoft.com/office/drawing/2014/main" id="{5965AF98-CDFB-A944-A4CA-3AE4A2A9405C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Cube 286">
              <a:extLst>
                <a:ext uri="{FF2B5EF4-FFF2-40B4-BE49-F238E27FC236}">
                  <a16:creationId xmlns:a16="http://schemas.microsoft.com/office/drawing/2014/main" id="{A381E95D-048C-F648-8479-650C7D518A85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Cube 287">
              <a:extLst>
                <a:ext uri="{FF2B5EF4-FFF2-40B4-BE49-F238E27FC236}">
                  <a16:creationId xmlns:a16="http://schemas.microsoft.com/office/drawing/2014/main" id="{8C9F12CC-253D-394E-9938-22C30FD9E5E9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C2D53564-59D6-354B-9B0E-5090AEA202B4}"/>
              </a:ext>
            </a:extLst>
          </p:cNvPr>
          <p:cNvGrpSpPr/>
          <p:nvPr/>
        </p:nvGrpSpPr>
        <p:grpSpPr>
          <a:xfrm>
            <a:off x="6522196" y="914400"/>
            <a:ext cx="1295400" cy="1295400"/>
            <a:chOff x="9067800" y="4648200"/>
            <a:chExt cx="1295400" cy="1295400"/>
          </a:xfrm>
        </p:grpSpPr>
        <p:sp>
          <p:nvSpPr>
            <p:cNvPr id="144" name="Cube 143">
              <a:extLst>
                <a:ext uri="{FF2B5EF4-FFF2-40B4-BE49-F238E27FC236}">
                  <a16:creationId xmlns:a16="http://schemas.microsoft.com/office/drawing/2014/main" id="{2B9856EA-E492-2243-A842-16A507ECD9E4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87B0B31A-EDE3-2443-BA92-22282F060D6D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AD5E32FF-A065-8849-90CE-55A7939D1427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D297A4B9-3E56-C44A-953A-C91CD0C812CB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FB14FEBE-B864-AD4E-A6DA-2FE925A2A231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7B7169EA-CD0B-9348-874A-08846D4DB7B2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017C8C99-7098-6D4B-8AB3-BA478D8DA0CC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EF1135B6-229B-AE46-B7D1-CBD6D72B63B3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56502BC4-1F61-AC49-87DB-2BF8453CA322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63652D33-E119-7B4A-9B07-704A1F45C478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8F0E783D-CB18-EE4E-9C42-FBE4A26AA3B9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Cube 154">
              <a:extLst>
                <a:ext uri="{FF2B5EF4-FFF2-40B4-BE49-F238E27FC236}">
                  <a16:creationId xmlns:a16="http://schemas.microsoft.com/office/drawing/2014/main" id="{38C87992-3D99-FF40-A175-B11DFFFC13D7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C1A1CD8C-5D2A-594F-8082-E99B0F0BDABA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Cube 156">
              <a:extLst>
                <a:ext uri="{FF2B5EF4-FFF2-40B4-BE49-F238E27FC236}">
                  <a16:creationId xmlns:a16="http://schemas.microsoft.com/office/drawing/2014/main" id="{D4BFB467-374E-3E42-B46F-16DEBBAEE127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Cube 157">
              <a:extLst>
                <a:ext uri="{FF2B5EF4-FFF2-40B4-BE49-F238E27FC236}">
                  <a16:creationId xmlns:a16="http://schemas.microsoft.com/office/drawing/2014/main" id="{D3D896B4-EDC9-9443-9295-756754DDC170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Cube 158">
              <a:extLst>
                <a:ext uri="{FF2B5EF4-FFF2-40B4-BE49-F238E27FC236}">
                  <a16:creationId xmlns:a16="http://schemas.microsoft.com/office/drawing/2014/main" id="{65BF479E-466B-734F-ACD3-5371E4E84079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8257A47B-18F1-E946-B46E-FFD42F7505F7}"/>
              </a:ext>
            </a:extLst>
          </p:cNvPr>
          <p:cNvGrpSpPr/>
          <p:nvPr/>
        </p:nvGrpSpPr>
        <p:grpSpPr>
          <a:xfrm>
            <a:off x="65983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290" name="Cube 289">
              <a:extLst>
                <a:ext uri="{FF2B5EF4-FFF2-40B4-BE49-F238E27FC236}">
                  <a16:creationId xmlns:a16="http://schemas.microsoft.com/office/drawing/2014/main" id="{7E68D32B-D684-C342-BD1B-8EA5A2481D30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Cube 290">
              <a:extLst>
                <a:ext uri="{FF2B5EF4-FFF2-40B4-BE49-F238E27FC236}">
                  <a16:creationId xmlns:a16="http://schemas.microsoft.com/office/drawing/2014/main" id="{4C584448-5A38-0D41-BD49-523E4AB729BE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Cube 291">
              <a:extLst>
                <a:ext uri="{FF2B5EF4-FFF2-40B4-BE49-F238E27FC236}">
                  <a16:creationId xmlns:a16="http://schemas.microsoft.com/office/drawing/2014/main" id="{B5F6F929-D002-BE4C-9D2D-5393097B2824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Cube 292">
              <a:extLst>
                <a:ext uri="{FF2B5EF4-FFF2-40B4-BE49-F238E27FC236}">
                  <a16:creationId xmlns:a16="http://schemas.microsoft.com/office/drawing/2014/main" id="{1D3324AA-9388-D243-A135-0D8F22CA9B5C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Cube 293">
              <a:extLst>
                <a:ext uri="{FF2B5EF4-FFF2-40B4-BE49-F238E27FC236}">
                  <a16:creationId xmlns:a16="http://schemas.microsoft.com/office/drawing/2014/main" id="{ACA1573C-66E5-EE41-A4DC-59264C9592D4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Cube 294">
              <a:extLst>
                <a:ext uri="{FF2B5EF4-FFF2-40B4-BE49-F238E27FC236}">
                  <a16:creationId xmlns:a16="http://schemas.microsoft.com/office/drawing/2014/main" id="{E8F38110-C4CE-6E4C-A05E-A1EF3378E81E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Cube 295">
              <a:extLst>
                <a:ext uri="{FF2B5EF4-FFF2-40B4-BE49-F238E27FC236}">
                  <a16:creationId xmlns:a16="http://schemas.microsoft.com/office/drawing/2014/main" id="{FE0B7F61-3916-294C-B8B6-42DF2E6C66ED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Cube 296">
              <a:extLst>
                <a:ext uri="{FF2B5EF4-FFF2-40B4-BE49-F238E27FC236}">
                  <a16:creationId xmlns:a16="http://schemas.microsoft.com/office/drawing/2014/main" id="{C75D4ECF-C6B1-7D4F-8DC9-7D962C823F2A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Cube 297">
              <a:extLst>
                <a:ext uri="{FF2B5EF4-FFF2-40B4-BE49-F238E27FC236}">
                  <a16:creationId xmlns:a16="http://schemas.microsoft.com/office/drawing/2014/main" id="{9A87B036-CA5B-6C48-AB31-C274D8F272AE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Cube 298">
              <a:extLst>
                <a:ext uri="{FF2B5EF4-FFF2-40B4-BE49-F238E27FC236}">
                  <a16:creationId xmlns:a16="http://schemas.microsoft.com/office/drawing/2014/main" id="{49628DB3-0EA5-6448-AABB-6211137BB41B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Cube 299">
              <a:extLst>
                <a:ext uri="{FF2B5EF4-FFF2-40B4-BE49-F238E27FC236}">
                  <a16:creationId xmlns:a16="http://schemas.microsoft.com/office/drawing/2014/main" id="{0F8AFD3F-C228-B648-AABC-5DACD66190FF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Cube 300">
              <a:extLst>
                <a:ext uri="{FF2B5EF4-FFF2-40B4-BE49-F238E27FC236}">
                  <a16:creationId xmlns:a16="http://schemas.microsoft.com/office/drawing/2014/main" id="{62737E56-1F07-C648-8441-D20F9DC1F2FE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Cube 301">
              <a:extLst>
                <a:ext uri="{FF2B5EF4-FFF2-40B4-BE49-F238E27FC236}">
                  <a16:creationId xmlns:a16="http://schemas.microsoft.com/office/drawing/2014/main" id="{0EA7371B-B4EF-2842-9767-08AC2126E0B8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3" name="Cube 302">
              <a:extLst>
                <a:ext uri="{FF2B5EF4-FFF2-40B4-BE49-F238E27FC236}">
                  <a16:creationId xmlns:a16="http://schemas.microsoft.com/office/drawing/2014/main" id="{CCB1077D-5F8C-0B48-B771-30862F51E3EC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Cube 303">
              <a:extLst>
                <a:ext uri="{FF2B5EF4-FFF2-40B4-BE49-F238E27FC236}">
                  <a16:creationId xmlns:a16="http://schemas.microsoft.com/office/drawing/2014/main" id="{3FD8A025-4D4B-DA4D-BAF4-53ECC510ED1F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Cube 304">
              <a:extLst>
                <a:ext uri="{FF2B5EF4-FFF2-40B4-BE49-F238E27FC236}">
                  <a16:creationId xmlns:a16="http://schemas.microsoft.com/office/drawing/2014/main" id="{9D5BDA85-07DE-8A4E-AE15-7FE1883EFFEA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8B4C49C-0095-2042-8DC2-9E8629DCB984}"/>
              </a:ext>
            </a:extLst>
          </p:cNvPr>
          <p:cNvGrpSpPr/>
          <p:nvPr/>
        </p:nvGrpSpPr>
        <p:grpSpPr>
          <a:xfrm>
            <a:off x="66745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307" name="Cube 306">
              <a:extLst>
                <a:ext uri="{FF2B5EF4-FFF2-40B4-BE49-F238E27FC236}">
                  <a16:creationId xmlns:a16="http://schemas.microsoft.com/office/drawing/2014/main" id="{D88A226F-95B8-D341-A589-CFEBAB7F844E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Cube 307">
              <a:extLst>
                <a:ext uri="{FF2B5EF4-FFF2-40B4-BE49-F238E27FC236}">
                  <a16:creationId xmlns:a16="http://schemas.microsoft.com/office/drawing/2014/main" id="{98194A98-01E0-2F4B-8C62-3F4ACA44DEDD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Cube 308">
              <a:extLst>
                <a:ext uri="{FF2B5EF4-FFF2-40B4-BE49-F238E27FC236}">
                  <a16:creationId xmlns:a16="http://schemas.microsoft.com/office/drawing/2014/main" id="{B1008504-F195-694A-97F0-468388B6BD1C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Cube 309">
              <a:extLst>
                <a:ext uri="{FF2B5EF4-FFF2-40B4-BE49-F238E27FC236}">
                  <a16:creationId xmlns:a16="http://schemas.microsoft.com/office/drawing/2014/main" id="{BBA14958-42A8-5E48-AAD1-521069D11C42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Cube 310">
              <a:extLst>
                <a:ext uri="{FF2B5EF4-FFF2-40B4-BE49-F238E27FC236}">
                  <a16:creationId xmlns:a16="http://schemas.microsoft.com/office/drawing/2014/main" id="{EF1EF72A-DFD8-034F-96CF-6A6E57A83431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Cube 311">
              <a:extLst>
                <a:ext uri="{FF2B5EF4-FFF2-40B4-BE49-F238E27FC236}">
                  <a16:creationId xmlns:a16="http://schemas.microsoft.com/office/drawing/2014/main" id="{64FB307E-A8BB-BC47-88C0-BFA8AA7DF85B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Cube 312">
              <a:extLst>
                <a:ext uri="{FF2B5EF4-FFF2-40B4-BE49-F238E27FC236}">
                  <a16:creationId xmlns:a16="http://schemas.microsoft.com/office/drawing/2014/main" id="{34989B7A-7D0C-C549-94FE-DBB3CC6C5791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Cube 313">
              <a:extLst>
                <a:ext uri="{FF2B5EF4-FFF2-40B4-BE49-F238E27FC236}">
                  <a16:creationId xmlns:a16="http://schemas.microsoft.com/office/drawing/2014/main" id="{862CCB23-287A-7E47-A0DB-8D7EE543B3E9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Cube 314">
              <a:extLst>
                <a:ext uri="{FF2B5EF4-FFF2-40B4-BE49-F238E27FC236}">
                  <a16:creationId xmlns:a16="http://schemas.microsoft.com/office/drawing/2014/main" id="{9467AE03-2025-2144-BEE6-71BDB6245049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Cube 315">
              <a:extLst>
                <a:ext uri="{FF2B5EF4-FFF2-40B4-BE49-F238E27FC236}">
                  <a16:creationId xmlns:a16="http://schemas.microsoft.com/office/drawing/2014/main" id="{424D2808-8C7D-DF48-89B3-8F1056757DD7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Cube 316">
              <a:extLst>
                <a:ext uri="{FF2B5EF4-FFF2-40B4-BE49-F238E27FC236}">
                  <a16:creationId xmlns:a16="http://schemas.microsoft.com/office/drawing/2014/main" id="{CBD57B02-6D15-DC4A-86E0-F95571A2F52F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Cube 317">
              <a:extLst>
                <a:ext uri="{FF2B5EF4-FFF2-40B4-BE49-F238E27FC236}">
                  <a16:creationId xmlns:a16="http://schemas.microsoft.com/office/drawing/2014/main" id="{08C10CA0-69B2-524C-A5F7-5A65B90805B4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Cube 318">
              <a:extLst>
                <a:ext uri="{FF2B5EF4-FFF2-40B4-BE49-F238E27FC236}">
                  <a16:creationId xmlns:a16="http://schemas.microsoft.com/office/drawing/2014/main" id="{566BC1A5-87ED-F641-BDFB-8A4C8E5CA459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0" name="Cube 319">
              <a:extLst>
                <a:ext uri="{FF2B5EF4-FFF2-40B4-BE49-F238E27FC236}">
                  <a16:creationId xmlns:a16="http://schemas.microsoft.com/office/drawing/2014/main" id="{896768D5-F996-5449-A327-88C9D9E2A736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Cube 320">
              <a:extLst>
                <a:ext uri="{FF2B5EF4-FFF2-40B4-BE49-F238E27FC236}">
                  <a16:creationId xmlns:a16="http://schemas.microsoft.com/office/drawing/2014/main" id="{1B9D6D52-BCC0-3E46-890C-53E8F3685673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Cube 321">
              <a:extLst>
                <a:ext uri="{FF2B5EF4-FFF2-40B4-BE49-F238E27FC236}">
                  <a16:creationId xmlns:a16="http://schemas.microsoft.com/office/drawing/2014/main" id="{4750117B-E741-3C4D-88F9-AEF56CA4515A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1A1AC256-B76D-A640-ACB5-BFC5D90118EE}"/>
              </a:ext>
            </a:extLst>
          </p:cNvPr>
          <p:cNvGrpSpPr/>
          <p:nvPr/>
        </p:nvGrpSpPr>
        <p:grpSpPr>
          <a:xfrm>
            <a:off x="67507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324" name="Cube 323">
              <a:extLst>
                <a:ext uri="{FF2B5EF4-FFF2-40B4-BE49-F238E27FC236}">
                  <a16:creationId xmlns:a16="http://schemas.microsoft.com/office/drawing/2014/main" id="{49D91492-0278-B24F-ACFD-EE396D5B18C5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Cube 324">
              <a:extLst>
                <a:ext uri="{FF2B5EF4-FFF2-40B4-BE49-F238E27FC236}">
                  <a16:creationId xmlns:a16="http://schemas.microsoft.com/office/drawing/2014/main" id="{FACF21C9-90ED-E94D-81A8-239967A9CED9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Cube 325">
              <a:extLst>
                <a:ext uri="{FF2B5EF4-FFF2-40B4-BE49-F238E27FC236}">
                  <a16:creationId xmlns:a16="http://schemas.microsoft.com/office/drawing/2014/main" id="{3AA2AFE7-E7BC-B54D-B9CC-2FC79F61155D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Cube 326">
              <a:extLst>
                <a:ext uri="{FF2B5EF4-FFF2-40B4-BE49-F238E27FC236}">
                  <a16:creationId xmlns:a16="http://schemas.microsoft.com/office/drawing/2014/main" id="{3114BDE5-9BC4-DF4F-8078-363B22DAFCB7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Cube 327">
              <a:extLst>
                <a:ext uri="{FF2B5EF4-FFF2-40B4-BE49-F238E27FC236}">
                  <a16:creationId xmlns:a16="http://schemas.microsoft.com/office/drawing/2014/main" id="{A01F90E7-C349-C340-B290-CE4F7481311E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Cube 328">
              <a:extLst>
                <a:ext uri="{FF2B5EF4-FFF2-40B4-BE49-F238E27FC236}">
                  <a16:creationId xmlns:a16="http://schemas.microsoft.com/office/drawing/2014/main" id="{7BEBDA2C-88AC-064D-B412-792324D421B9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Cube 329">
              <a:extLst>
                <a:ext uri="{FF2B5EF4-FFF2-40B4-BE49-F238E27FC236}">
                  <a16:creationId xmlns:a16="http://schemas.microsoft.com/office/drawing/2014/main" id="{1ED39748-2D1B-214D-9A9D-6DC6F032AA8B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Cube 330">
              <a:extLst>
                <a:ext uri="{FF2B5EF4-FFF2-40B4-BE49-F238E27FC236}">
                  <a16:creationId xmlns:a16="http://schemas.microsoft.com/office/drawing/2014/main" id="{EE23FB3F-DD75-0448-A866-39A3D0C9945C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Cube 331">
              <a:extLst>
                <a:ext uri="{FF2B5EF4-FFF2-40B4-BE49-F238E27FC236}">
                  <a16:creationId xmlns:a16="http://schemas.microsoft.com/office/drawing/2014/main" id="{F8FCD5D3-AECF-B94E-A57C-014415780AD5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Cube 332">
              <a:extLst>
                <a:ext uri="{FF2B5EF4-FFF2-40B4-BE49-F238E27FC236}">
                  <a16:creationId xmlns:a16="http://schemas.microsoft.com/office/drawing/2014/main" id="{CB181BE9-E84D-B64D-91A8-29360D11F76B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Cube 333">
              <a:extLst>
                <a:ext uri="{FF2B5EF4-FFF2-40B4-BE49-F238E27FC236}">
                  <a16:creationId xmlns:a16="http://schemas.microsoft.com/office/drawing/2014/main" id="{08D51611-6535-704C-8FD6-A5AD0163893D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Cube 334">
              <a:extLst>
                <a:ext uri="{FF2B5EF4-FFF2-40B4-BE49-F238E27FC236}">
                  <a16:creationId xmlns:a16="http://schemas.microsoft.com/office/drawing/2014/main" id="{B0EFBA7C-94EF-9C4C-A9EC-2D7B42304804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Cube 335">
              <a:extLst>
                <a:ext uri="{FF2B5EF4-FFF2-40B4-BE49-F238E27FC236}">
                  <a16:creationId xmlns:a16="http://schemas.microsoft.com/office/drawing/2014/main" id="{B7DCCC7E-79D3-0749-B723-C6411AFF9FA9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7" name="Cube 336">
              <a:extLst>
                <a:ext uri="{FF2B5EF4-FFF2-40B4-BE49-F238E27FC236}">
                  <a16:creationId xmlns:a16="http://schemas.microsoft.com/office/drawing/2014/main" id="{66A314EE-C571-3F48-8BDB-59D06AED0D39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Cube 337">
              <a:extLst>
                <a:ext uri="{FF2B5EF4-FFF2-40B4-BE49-F238E27FC236}">
                  <a16:creationId xmlns:a16="http://schemas.microsoft.com/office/drawing/2014/main" id="{E11FAE07-96BC-6947-8BAA-7058DF0341A1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Cube 338">
              <a:extLst>
                <a:ext uri="{FF2B5EF4-FFF2-40B4-BE49-F238E27FC236}">
                  <a16:creationId xmlns:a16="http://schemas.microsoft.com/office/drawing/2014/main" id="{9AABD886-69CF-A34E-907B-9C6A1B935805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9B5535EF-6818-434D-85ED-BEBEA4C83323}"/>
              </a:ext>
            </a:extLst>
          </p:cNvPr>
          <p:cNvGrpSpPr/>
          <p:nvPr/>
        </p:nvGrpSpPr>
        <p:grpSpPr>
          <a:xfrm>
            <a:off x="109417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341" name="Cube 340">
              <a:extLst>
                <a:ext uri="{FF2B5EF4-FFF2-40B4-BE49-F238E27FC236}">
                  <a16:creationId xmlns:a16="http://schemas.microsoft.com/office/drawing/2014/main" id="{B540D004-A933-764A-AC10-5D57384DE495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Cube 341">
              <a:extLst>
                <a:ext uri="{FF2B5EF4-FFF2-40B4-BE49-F238E27FC236}">
                  <a16:creationId xmlns:a16="http://schemas.microsoft.com/office/drawing/2014/main" id="{38A27FCE-4F16-3240-9846-D56AC6335613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Cube 342">
              <a:extLst>
                <a:ext uri="{FF2B5EF4-FFF2-40B4-BE49-F238E27FC236}">
                  <a16:creationId xmlns:a16="http://schemas.microsoft.com/office/drawing/2014/main" id="{1949E531-F833-324A-8F6E-B979EF1B7A0F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Cube 343">
              <a:extLst>
                <a:ext uri="{FF2B5EF4-FFF2-40B4-BE49-F238E27FC236}">
                  <a16:creationId xmlns:a16="http://schemas.microsoft.com/office/drawing/2014/main" id="{543D8C32-3BA8-604F-A8D5-7AA20BC10FB9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Cube 344">
              <a:extLst>
                <a:ext uri="{FF2B5EF4-FFF2-40B4-BE49-F238E27FC236}">
                  <a16:creationId xmlns:a16="http://schemas.microsoft.com/office/drawing/2014/main" id="{EEADF4F2-BB98-E34E-B1BA-AA3560A71B5B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Cube 345">
              <a:extLst>
                <a:ext uri="{FF2B5EF4-FFF2-40B4-BE49-F238E27FC236}">
                  <a16:creationId xmlns:a16="http://schemas.microsoft.com/office/drawing/2014/main" id="{3F5466D4-36E1-8642-BD33-A108720ABA9E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Cube 346">
              <a:extLst>
                <a:ext uri="{FF2B5EF4-FFF2-40B4-BE49-F238E27FC236}">
                  <a16:creationId xmlns:a16="http://schemas.microsoft.com/office/drawing/2014/main" id="{B90BE36C-D9B0-6D41-8CF3-B5C721C9CC42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Cube 347">
              <a:extLst>
                <a:ext uri="{FF2B5EF4-FFF2-40B4-BE49-F238E27FC236}">
                  <a16:creationId xmlns:a16="http://schemas.microsoft.com/office/drawing/2014/main" id="{22431A0F-F8A5-0A49-9997-E3427F3ADC83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Cube 348">
              <a:extLst>
                <a:ext uri="{FF2B5EF4-FFF2-40B4-BE49-F238E27FC236}">
                  <a16:creationId xmlns:a16="http://schemas.microsoft.com/office/drawing/2014/main" id="{699E79E7-21E4-5A48-A554-4EE506A610F1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Cube 349">
              <a:extLst>
                <a:ext uri="{FF2B5EF4-FFF2-40B4-BE49-F238E27FC236}">
                  <a16:creationId xmlns:a16="http://schemas.microsoft.com/office/drawing/2014/main" id="{D37752A1-FA7C-9B43-B2BC-3B1F176A3513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Cube 350">
              <a:extLst>
                <a:ext uri="{FF2B5EF4-FFF2-40B4-BE49-F238E27FC236}">
                  <a16:creationId xmlns:a16="http://schemas.microsoft.com/office/drawing/2014/main" id="{32D6C460-5A93-4A4B-8049-9FB30637FC42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Cube 351">
              <a:extLst>
                <a:ext uri="{FF2B5EF4-FFF2-40B4-BE49-F238E27FC236}">
                  <a16:creationId xmlns:a16="http://schemas.microsoft.com/office/drawing/2014/main" id="{E018196D-E355-D443-BC2D-D8F86B89D9C5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Cube 352">
              <a:extLst>
                <a:ext uri="{FF2B5EF4-FFF2-40B4-BE49-F238E27FC236}">
                  <a16:creationId xmlns:a16="http://schemas.microsoft.com/office/drawing/2014/main" id="{97AC30C2-9EB6-604C-AFE4-16C9BD3D5C10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4" name="Cube 353">
              <a:extLst>
                <a:ext uri="{FF2B5EF4-FFF2-40B4-BE49-F238E27FC236}">
                  <a16:creationId xmlns:a16="http://schemas.microsoft.com/office/drawing/2014/main" id="{DBA71672-4A74-D741-9318-1864E14155F4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Cube 354">
              <a:extLst>
                <a:ext uri="{FF2B5EF4-FFF2-40B4-BE49-F238E27FC236}">
                  <a16:creationId xmlns:a16="http://schemas.microsoft.com/office/drawing/2014/main" id="{07D2B3D8-EAB9-C847-9743-203CCBCFCC53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Cube 355">
              <a:extLst>
                <a:ext uri="{FF2B5EF4-FFF2-40B4-BE49-F238E27FC236}">
                  <a16:creationId xmlns:a16="http://schemas.microsoft.com/office/drawing/2014/main" id="{84DD5B08-5113-3042-A470-E10220CD258E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A09FA9B4-957A-E14B-8916-F7A075BDC11E}"/>
              </a:ext>
            </a:extLst>
          </p:cNvPr>
          <p:cNvGrpSpPr/>
          <p:nvPr/>
        </p:nvGrpSpPr>
        <p:grpSpPr>
          <a:xfrm>
            <a:off x="110179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358" name="Cube 357">
              <a:extLst>
                <a:ext uri="{FF2B5EF4-FFF2-40B4-BE49-F238E27FC236}">
                  <a16:creationId xmlns:a16="http://schemas.microsoft.com/office/drawing/2014/main" id="{DDF6F4C4-E1F7-5749-BAF0-83A1ABD5922C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Cube 358">
              <a:extLst>
                <a:ext uri="{FF2B5EF4-FFF2-40B4-BE49-F238E27FC236}">
                  <a16:creationId xmlns:a16="http://schemas.microsoft.com/office/drawing/2014/main" id="{5C64F23B-2D98-5847-85ED-6DA5398E3BA9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Cube 359">
              <a:extLst>
                <a:ext uri="{FF2B5EF4-FFF2-40B4-BE49-F238E27FC236}">
                  <a16:creationId xmlns:a16="http://schemas.microsoft.com/office/drawing/2014/main" id="{D72341BD-82C7-0F49-984B-1B673E765D2C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Cube 360">
              <a:extLst>
                <a:ext uri="{FF2B5EF4-FFF2-40B4-BE49-F238E27FC236}">
                  <a16:creationId xmlns:a16="http://schemas.microsoft.com/office/drawing/2014/main" id="{0761EAA7-D66D-3A46-B683-DFFC6522FB80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Cube 361">
              <a:extLst>
                <a:ext uri="{FF2B5EF4-FFF2-40B4-BE49-F238E27FC236}">
                  <a16:creationId xmlns:a16="http://schemas.microsoft.com/office/drawing/2014/main" id="{9D187568-2DE9-ED48-B1A8-62F380D212CD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Cube 362">
              <a:extLst>
                <a:ext uri="{FF2B5EF4-FFF2-40B4-BE49-F238E27FC236}">
                  <a16:creationId xmlns:a16="http://schemas.microsoft.com/office/drawing/2014/main" id="{E0B57288-40DA-5E4F-BCCC-F125740B8955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Cube 363">
              <a:extLst>
                <a:ext uri="{FF2B5EF4-FFF2-40B4-BE49-F238E27FC236}">
                  <a16:creationId xmlns:a16="http://schemas.microsoft.com/office/drawing/2014/main" id="{7ABB2C07-708F-8F44-AE7C-8EC21BBEE9BE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Cube 364">
              <a:extLst>
                <a:ext uri="{FF2B5EF4-FFF2-40B4-BE49-F238E27FC236}">
                  <a16:creationId xmlns:a16="http://schemas.microsoft.com/office/drawing/2014/main" id="{1FA2D0BD-9C07-7942-9459-AB2959CC3D1F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Cube 365">
              <a:extLst>
                <a:ext uri="{FF2B5EF4-FFF2-40B4-BE49-F238E27FC236}">
                  <a16:creationId xmlns:a16="http://schemas.microsoft.com/office/drawing/2014/main" id="{D56E4C03-BC62-D948-A75E-CAC264192D6F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Cube 366">
              <a:extLst>
                <a:ext uri="{FF2B5EF4-FFF2-40B4-BE49-F238E27FC236}">
                  <a16:creationId xmlns:a16="http://schemas.microsoft.com/office/drawing/2014/main" id="{9714A308-A4D8-1C42-BB7C-FA83FFAD134A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Cube 367">
              <a:extLst>
                <a:ext uri="{FF2B5EF4-FFF2-40B4-BE49-F238E27FC236}">
                  <a16:creationId xmlns:a16="http://schemas.microsoft.com/office/drawing/2014/main" id="{A4CB2DAC-3D3B-014E-8D36-306507A477EB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Cube 368">
              <a:extLst>
                <a:ext uri="{FF2B5EF4-FFF2-40B4-BE49-F238E27FC236}">
                  <a16:creationId xmlns:a16="http://schemas.microsoft.com/office/drawing/2014/main" id="{6B131ABD-94F8-1245-82F8-1A58E996E0EA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Cube 369">
              <a:extLst>
                <a:ext uri="{FF2B5EF4-FFF2-40B4-BE49-F238E27FC236}">
                  <a16:creationId xmlns:a16="http://schemas.microsoft.com/office/drawing/2014/main" id="{99A84A53-7E08-6D48-A363-5F3106FABC28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1" name="Cube 370">
              <a:extLst>
                <a:ext uri="{FF2B5EF4-FFF2-40B4-BE49-F238E27FC236}">
                  <a16:creationId xmlns:a16="http://schemas.microsoft.com/office/drawing/2014/main" id="{10BAEDA2-7126-BA4B-8C1D-0531FD058152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Cube 371">
              <a:extLst>
                <a:ext uri="{FF2B5EF4-FFF2-40B4-BE49-F238E27FC236}">
                  <a16:creationId xmlns:a16="http://schemas.microsoft.com/office/drawing/2014/main" id="{9EA0C5EC-6B46-DE4F-8F11-B102131FA8FF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Cube 372">
              <a:extLst>
                <a:ext uri="{FF2B5EF4-FFF2-40B4-BE49-F238E27FC236}">
                  <a16:creationId xmlns:a16="http://schemas.microsoft.com/office/drawing/2014/main" id="{852E69D7-B642-524C-BABC-D934678EE049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E5C1597F-55D8-3D48-AE80-2D42DFCB3BE5}"/>
              </a:ext>
            </a:extLst>
          </p:cNvPr>
          <p:cNvGrpSpPr/>
          <p:nvPr/>
        </p:nvGrpSpPr>
        <p:grpSpPr>
          <a:xfrm>
            <a:off x="110941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375" name="Cube 374">
              <a:extLst>
                <a:ext uri="{FF2B5EF4-FFF2-40B4-BE49-F238E27FC236}">
                  <a16:creationId xmlns:a16="http://schemas.microsoft.com/office/drawing/2014/main" id="{259134A7-19B5-2E4A-9D87-B73E935C1EF6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Cube 375">
              <a:extLst>
                <a:ext uri="{FF2B5EF4-FFF2-40B4-BE49-F238E27FC236}">
                  <a16:creationId xmlns:a16="http://schemas.microsoft.com/office/drawing/2014/main" id="{CF442C17-3C8A-2C48-9ECF-2C5E8140C9C5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Cube 376">
              <a:extLst>
                <a:ext uri="{FF2B5EF4-FFF2-40B4-BE49-F238E27FC236}">
                  <a16:creationId xmlns:a16="http://schemas.microsoft.com/office/drawing/2014/main" id="{3275ABB7-1322-FE4B-A107-82BDDAE138D2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Cube 377">
              <a:extLst>
                <a:ext uri="{FF2B5EF4-FFF2-40B4-BE49-F238E27FC236}">
                  <a16:creationId xmlns:a16="http://schemas.microsoft.com/office/drawing/2014/main" id="{B38468E3-4C39-924B-A8BB-4AFA8263D1C1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Cube 378">
              <a:extLst>
                <a:ext uri="{FF2B5EF4-FFF2-40B4-BE49-F238E27FC236}">
                  <a16:creationId xmlns:a16="http://schemas.microsoft.com/office/drawing/2014/main" id="{9947B88F-D302-7E45-BE82-0449479B9356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Cube 379">
              <a:extLst>
                <a:ext uri="{FF2B5EF4-FFF2-40B4-BE49-F238E27FC236}">
                  <a16:creationId xmlns:a16="http://schemas.microsoft.com/office/drawing/2014/main" id="{6CA4D25A-00B0-B946-8051-B0DDC7874E4B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Cube 380">
              <a:extLst>
                <a:ext uri="{FF2B5EF4-FFF2-40B4-BE49-F238E27FC236}">
                  <a16:creationId xmlns:a16="http://schemas.microsoft.com/office/drawing/2014/main" id="{8983EE44-F821-AA41-B2FD-4CF5BCC5BDFE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Cube 381">
              <a:extLst>
                <a:ext uri="{FF2B5EF4-FFF2-40B4-BE49-F238E27FC236}">
                  <a16:creationId xmlns:a16="http://schemas.microsoft.com/office/drawing/2014/main" id="{BFB8D1A4-C692-D64C-9361-C1D364BDC723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Cube 382">
              <a:extLst>
                <a:ext uri="{FF2B5EF4-FFF2-40B4-BE49-F238E27FC236}">
                  <a16:creationId xmlns:a16="http://schemas.microsoft.com/office/drawing/2014/main" id="{3AB260F6-0BC6-7240-83DE-EFD50AFFF32F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Cube 383">
              <a:extLst>
                <a:ext uri="{FF2B5EF4-FFF2-40B4-BE49-F238E27FC236}">
                  <a16:creationId xmlns:a16="http://schemas.microsoft.com/office/drawing/2014/main" id="{8B303E86-B6A9-1D4E-B2FF-A47E2E2D9AA9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Cube 384">
              <a:extLst>
                <a:ext uri="{FF2B5EF4-FFF2-40B4-BE49-F238E27FC236}">
                  <a16:creationId xmlns:a16="http://schemas.microsoft.com/office/drawing/2014/main" id="{9FE4E33E-BB16-A049-ADB5-F3FF9276C287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Cube 385">
              <a:extLst>
                <a:ext uri="{FF2B5EF4-FFF2-40B4-BE49-F238E27FC236}">
                  <a16:creationId xmlns:a16="http://schemas.microsoft.com/office/drawing/2014/main" id="{B010DD5B-6895-9C45-ACA9-2E632DAF38FF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Cube 386">
              <a:extLst>
                <a:ext uri="{FF2B5EF4-FFF2-40B4-BE49-F238E27FC236}">
                  <a16:creationId xmlns:a16="http://schemas.microsoft.com/office/drawing/2014/main" id="{E4FB115A-64F9-CC43-82D8-A3A2F33B45A2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8" name="Cube 387">
              <a:extLst>
                <a:ext uri="{FF2B5EF4-FFF2-40B4-BE49-F238E27FC236}">
                  <a16:creationId xmlns:a16="http://schemas.microsoft.com/office/drawing/2014/main" id="{71C43CBC-437D-FB4F-A086-394F00FF1350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Cube 388">
              <a:extLst>
                <a:ext uri="{FF2B5EF4-FFF2-40B4-BE49-F238E27FC236}">
                  <a16:creationId xmlns:a16="http://schemas.microsoft.com/office/drawing/2014/main" id="{D20B8585-2405-A44C-A922-2F452B78A046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Cube 389">
              <a:extLst>
                <a:ext uri="{FF2B5EF4-FFF2-40B4-BE49-F238E27FC236}">
                  <a16:creationId xmlns:a16="http://schemas.microsoft.com/office/drawing/2014/main" id="{746AAFB5-505F-6C42-B583-87FAC7ADA185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DEEA4812-47EF-C645-95D1-AAC40C505C6F}"/>
              </a:ext>
            </a:extLst>
          </p:cNvPr>
          <p:cNvGrpSpPr/>
          <p:nvPr/>
        </p:nvGrpSpPr>
        <p:grpSpPr>
          <a:xfrm>
            <a:off x="11170396" y="914400"/>
            <a:ext cx="1295400" cy="1295400"/>
            <a:chOff x="9067800" y="4648200"/>
            <a:chExt cx="1295400" cy="1295400"/>
          </a:xfrm>
        </p:grpSpPr>
        <p:sp>
          <p:nvSpPr>
            <p:cNvPr id="392" name="Cube 391">
              <a:extLst>
                <a:ext uri="{FF2B5EF4-FFF2-40B4-BE49-F238E27FC236}">
                  <a16:creationId xmlns:a16="http://schemas.microsoft.com/office/drawing/2014/main" id="{93C99BAB-22C8-D84A-9F0F-6294395CE4C1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Cube 392">
              <a:extLst>
                <a:ext uri="{FF2B5EF4-FFF2-40B4-BE49-F238E27FC236}">
                  <a16:creationId xmlns:a16="http://schemas.microsoft.com/office/drawing/2014/main" id="{9FDDE19E-2195-6C48-8D0E-DA29377B1831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Cube 393">
              <a:extLst>
                <a:ext uri="{FF2B5EF4-FFF2-40B4-BE49-F238E27FC236}">
                  <a16:creationId xmlns:a16="http://schemas.microsoft.com/office/drawing/2014/main" id="{FAF9C6A2-9CA3-4D48-9F97-96FFFAF9F02B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Cube 394">
              <a:extLst>
                <a:ext uri="{FF2B5EF4-FFF2-40B4-BE49-F238E27FC236}">
                  <a16:creationId xmlns:a16="http://schemas.microsoft.com/office/drawing/2014/main" id="{C15A7B25-C1C1-264A-9BEA-AB4E7CF592F0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Cube 395">
              <a:extLst>
                <a:ext uri="{FF2B5EF4-FFF2-40B4-BE49-F238E27FC236}">
                  <a16:creationId xmlns:a16="http://schemas.microsoft.com/office/drawing/2014/main" id="{5945ED02-BADE-E949-98C3-FD4E9132B1E9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Cube 396">
              <a:extLst>
                <a:ext uri="{FF2B5EF4-FFF2-40B4-BE49-F238E27FC236}">
                  <a16:creationId xmlns:a16="http://schemas.microsoft.com/office/drawing/2014/main" id="{555A5BC8-CDC6-4F4D-9397-10A4F6CE8F20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Cube 397">
              <a:extLst>
                <a:ext uri="{FF2B5EF4-FFF2-40B4-BE49-F238E27FC236}">
                  <a16:creationId xmlns:a16="http://schemas.microsoft.com/office/drawing/2014/main" id="{A7EDECF2-9400-354E-986E-E9F4533E5887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Cube 398">
              <a:extLst>
                <a:ext uri="{FF2B5EF4-FFF2-40B4-BE49-F238E27FC236}">
                  <a16:creationId xmlns:a16="http://schemas.microsoft.com/office/drawing/2014/main" id="{0482FFD7-C4A2-E54C-BFC7-C86ABA318354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Cube 399">
              <a:extLst>
                <a:ext uri="{FF2B5EF4-FFF2-40B4-BE49-F238E27FC236}">
                  <a16:creationId xmlns:a16="http://schemas.microsoft.com/office/drawing/2014/main" id="{93FDB2F6-1A64-2D45-A1AD-9C6CE428CCDF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Cube 400">
              <a:extLst>
                <a:ext uri="{FF2B5EF4-FFF2-40B4-BE49-F238E27FC236}">
                  <a16:creationId xmlns:a16="http://schemas.microsoft.com/office/drawing/2014/main" id="{8FE0AC12-3BB5-9640-B8B7-C8837AE9F169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Cube 401">
              <a:extLst>
                <a:ext uri="{FF2B5EF4-FFF2-40B4-BE49-F238E27FC236}">
                  <a16:creationId xmlns:a16="http://schemas.microsoft.com/office/drawing/2014/main" id="{726B4D29-E60D-E744-8895-85063694D074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Cube 402">
              <a:extLst>
                <a:ext uri="{FF2B5EF4-FFF2-40B4-BE49-F238E27FC236}">
                  <a16:creationId xmlns:a16="http://schemas.microsoft.com/office/drawing/2014/main" id="{167FABB1-DAC8-1845-8913-1CB5FE60DD02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Cube 403">
              <a:extLst>
                <a:ext uri="{FF2B5EF4-FFF2-40B4-BE49-F238E27FC236}">
                  <a16:creationId xmlns:a16="http://schemas.microsoft.com/office/drawing/2014/main" id="{008F191E-F2B4-DF40-B2D5-B7BB6AD1B090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5" name="Cube 404">
              <a:extLst>
                <a:ext uri="{FF2B5EF4-FFF2-40B4-BE49-F238E27FC236}">
                  <a16:creationId xmlns:a16="http://schemas.microsoft.com/office/drawing/2014/main" id="{547514FF-270C-D044-BEDA-54D0656B1436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Cube 405">
              <a:extLst>
                <a:ext uri="{FF2B5EF4-FFF2-40B4-BE49-F238E27FC236}">
                  <a16:creationId xmlns:a16="http://schemas.microsoft.com/office/drawing/2014/main" id="{DF2D3107-D1C4-E24A-9FDA-2AEE9784BEAB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Cube 406">
              <a:extLst>
                <a:ext uri="{FF2B5EF4-FFF2-40B4-BE49-F238E27FC236}">
                  <a16:creationId xmlns:a16="http://schemas.microsoft.com/office/drawing/2014/main" id="{C6A193F3-F770-4743-8A44-B52C509D05B9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4A6702F1-C163-BE47-AFCD-AF9A1128C542}"/>
              </a:ext>
            </a:extLst>
          </p:cNvPr>
          <p:cNvGrpSpPr/>
          <p:nvPr/>
        </p:nvGrpSpPr>
        <p:grpSpPr>
          <a:xfrm>
            <a:off x="112465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409" name="Cube 408">
              <a:extLst>
                <a:ext uri="{FF2B5EF4-FFF2-40B4-BE49-F238E27FC236}">
                  <a16:creationId xmlns:a16="http://schemas.microsoft.com/office/drawing/2014/main" id="{C0928B01-7116-5841-AC7D-B7EB7DEE554B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Cube 409">
              <a:extLst>
                <a:ext uri="{FF2B5EF4-FFF2-40B4-BE49-F238E27FC236}">
                  <a16:creationId xmlns:a16="http://schemas.microsoft.com/office/drawing/2014/main" id="{61B9CDA5-3720-834E-8ED8-FF93E60ABD8B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Cube 410">
              <a:extLst>
                <a:ext uri="{FF2B5EF4-FFF2-40B4-BE49-F238E27FC236}">
                  <a16:creationId xmlns:a16="http://schemas.microsoft.com/office/drawing/2014/main" id="{99718CA4-D4C5-3B4F-B176-D10BAA098D1A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Cube 411">
              <a:extLst>
                <a:ext uri="{FF2B5EF4-FFF2-40B4-BE49-F238E27FC236}">
                  <a16:creationId xmlns:a16="http://schemas.microsoft.com/office/drawing/2014/main" id="{D6D062D1-CD1E-E04E-9FDB-A366A8C9725C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Cube 412">
              <a:extLst>
                <a:ext uri="{FF2B5EF4-FFF2-40B4-BE49-F238E27FC236}">
                  <a16:creationId xmlns:a16="http://schemas.microsoft.com/office/drawing/2014/main" id="{A6C575A6-1B3E-F749-8241-A45262DC98F5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Cube 413">
              <a:extLst>
                <a:ext uri="{FF2B5EF4-FFF2-40B4-BE49-F238E27FC236}">
                  <a16:creationId xmlns:a16="http://schemas.microsoft.com/office/drawing/2014/main" id="{1A844250-E4AA-B34C-ACED-74EFF2139F9B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Cube 414">
              <a:extLst>
                <a:ext uri="{FF2B5EF4-FFF2-40B4-BE49-F238E27FC236}">
                  <a16:creationId xmlns:a16="http://schemas.microsoft.com/office/drawing/2014/main" id="{7CFC00E0-4178-AD4A-A55A-7AFE82372B71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Cube 415">
              <a:extLst>
                <a:ext uri="{FF2B5EF4-FFF2-40B4-BE49-F238E27FC236}">
                  <a16:creationId xmlns:a16="http://schemas.microsoft.com/office/drawing/2014/main" id="{9C1A6E5A-2DCE-374B-B355-029DF9C64539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Cube 416">
              <a:extLst>
                <a:ext uri="{FF2B5EF4-FFF2-40B4-BE49-F238E27FC236}">
                  <a16:creationId xmlns:a16="http://schemas.microsoft.com/office/drawing/2014/main" id="{7B2AC97E-F20D-1242-B748-753DBD782BC5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Cube 417">
              <a:extLst>
                <a:ext uri="{FF2B5EF4-FFF2-40B4-BE49-F238E27FC236}">
                  <a16:creationId xmlns:a16="http://schemas.microsoft.com/office/drawing/2014/main" id="{D8A07480-58FA-154A-BFB4-1EFEF977794D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Cube 418">
              <a:extLst>
                <a:ext uri="{FF2B5EF4-FFF2-40B4-BE49-F238E27FC236}">
                  <a16:creationId xmlns:a16="http://schemas.microsoft.com/office/drawing/2014/main" id="{02600E8C-BF6F-454C-899B-9500F8B75E1D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Cube 419">
              <a:extLst>
                <a:ext uri="{FF2B5EF4-FFF2-40B4-BE49-F238E27FC236}">
                  <a16:creationId xmlns:a16="http://schemas.microsoft.com/office/drawing/2014/main" id="{7331DF2A-92E3-7E46-8105-216ECCBD8B4E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Cube 420">
              <a:extLst>
                <a:ext uri="{FF2B5EF4-FFF2-40B4-BE49-F238E27FC236}">
                  <a16:creationId xmlns:a16="http://schemas.microsoft.com/office/drawing/2014/main" id="{9AD570BE-FC76-0B48-99E5-89F885396853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2" name="Cube 421">
              <a:extLst>
                <a:ext uri="{FF2B5EF4-FFF2-40B4-BE49-F238E27FC236}">
                  <a16:creationId xmlns:a16="http://schemas.microsoft.com/office/drawing/2014/main" id="{CF51EA77-5BB1-2548-9D12-AB419C1DDE55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Cube 422">
              <a:extLst>
                <a:ext uri="{FF2B5EF4-FFF2-40B4-BE49-F238E27FC236}">
                  <a16:creationId xmlns:a16="http://schemas.microsoft.com/office/drawing/2014/main" id="{FF04051C-DFBF-8445-A562-0986AA0516E4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Cube 423">
              <a:extLst>
                <a:ext uri="{FF2B5EF4-FFF2-40B4-BE49-F238E27FC236}">
                  <a16:creationId xmlns:a16="http://schemas.microsoft.com/office/drawing/2014/main" id="{AC577EB7-A376-0C48-810A-717E3E19F72C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5" name="Group 424">
            <a:extLst>
              <a:ext uri="{FF2B5EF4-FFF2-40B4-BE49-F238E27FC236}">
                <a16:creationId xmlns:a16="http://schemas.microsoft.com/office/drawing/2014/main" id="{C76BCD83-A0DF-8142-B157-84F31C89B594}"/>
              </a:ext>
            </a:extLst>
          </p:cNvPr>
          <p:cNvGrpSpPr/>
          <p:nvPr/>
        </p:nvGrpSpPr>
        <p:grpSpPr>
          <a:xfrm>
            <a:off x="113227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426" name="Cube 425">
              <a:extLst>
                <a:ext uri="{FF2B5EF4-FFF2-40B4-BE49-F238E27FC236}">
                  <a16:creationId xmlns:a16="http://schemas.microsoft.com/office/drawing/2014/main" id="{C01711ED-34BF-0A45-BAE3-AAF38C7BC40C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Cube 426">
              <a:extLst>
                <a:ext uri="{FF2B5EF4-FFF2-40B4-BE49-F238E27FC236}">
                  <a16:creationId xmlns:a16="http://schemas.microsoft.com/office/drawing/2014/main" id="{4F1179DA-3B99-364D-8846-335F14C9561B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Cube 427">
              <a:extLst>
                <a:ext uri="{FF2B5EF4-FFF2-40B4-BE49-F238E27FC236}">
                  <a16:creationId xmlns:a16="http://schemas.microsoft.com/office/drawing/2014/main" id="{FFC30776-6E34-D040-96BF-FD64DCE4E00F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Cube 428">
              <a:extLst>
                <a:ext uri="{FF2B5EF4-FFF2-40B4-BE49-F238E27FC236}">
                  <a16:creationId xmlns:a16="http://schemas.microsoft.com/office/drawing/2014/main" id="{84D24DA3-77F2-9D40-A171-37FAF9089199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Cube 429">
              <a:extLst>
                <a:ext uri="{FF2B5EF4-FFF2-40B4-BE49-F238E27FC236}">
                  <a16:creationId xmlns:a16="http://schemas.microsoft.com/office/drawing/2014/main" id="{4DE095B4-E97D-0E47-BA7D-A2E93645DD23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Cube 430">
              <a:extLst>
                <a:ext uri="{FF2B5EF4-FFF2-40B4-BE49-F238E27FC236}">
                  <a16:creationId xmlns:a16="http://schemas.microsoft.com/office/drawing/2014/main" id="{BE9F8DDF-B4B5-5240-9005-9179D3A5B84B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2" name="Cube 431">
              <a:extLst>
                <a:ext uri="{FF2B5EF4-FFF2-40B4-BE49-F238E27FC236}">
                  <a16:creationId xmlns:a16="http://schemas.microsoft.com/office/drawing/2014/main" id="{3E0C1F4A-2739-1548-8FCE-90C842BC8348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Cube 432">
              <a:extLst>
                <a:ext uri="{FF2B5EF4-FFF2-40B4-BE49-F238E27FC236}">
                  <a16:creationId xmlns:a16="http://schemas.microsoft.com/office/drawing/2014/main" id="{02D4FFA1-B5E4-9F4D-BDD6-944530DFAABF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Cube 433">
              <a:extLst>
                <a:ext uri="{FF2B5EF4-FFF2-40B4-BE49-F238E27FC236}">
                  <a16:creationId xmlns:a16="http://schemas.microsoft.com/office/drawing/2014/main" id="{2C7166F9-EAC4-EB43-9C2D-17FBCD8B641A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Cube 434">
              <a:extLst>
                <a:ext uri="{FF2B5EF4-FFF2-40B4-BE49-F238E27FC236}">
                  <a16:creationId xmlns:a16="http://schemas.microsoft.com/office/drawing/2014/main" id="{5D712A1A-A236-604D-A244-378B9C9FEFBA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Cube 435">
              <a:extLst>
                <a:ext uri="{FF2B5EF4-FFF2-40B4-BE49-F238E27FC236}">
                  <a16:creationId xmlns:a16="http://schemas.microsoft.com/office/drawing/2014/main" id="{1907232E-542C-F54E-968F-0B59BAA280B0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Cube 436">
              <a:extLst>
                <a:ext uri="{FF2B5EF4-FFF2-40B4-BE49-F238E27FC236}">
                  <a16:creationId xmlns:a16="http://schemas.microsoft.com/office/drawing/2014/main" id="{8413C765-1EF2-5A40-9607-33D5882D94F8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Cube 437">
              <a:extLst>
                <a:ext uri="{FF2B5EF4-FFF2-40B4-BE49-F238E27FC236}">
                  <a16:creationId xmlns:a16="http://schemas.microsoft.com/office/drawing/2014/main" id="{6A8B2C3B-8A7D-974E-A56D-81D28680595D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9" name="Cube 438">
              <a:extLst>
                <a:ext uri="{FF2B5EF4-FFF2-40B4-BE49-F238E27FC236}">
                  <a16:creationId xmlns:a16="http://schemas.microsoft.com/office/drawing/2014/main" id="{123C7483-03AB-6A4E-AD5C-760CCDEE1907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Cube 439">
              <a:extLst>
                <a:ext uri="{FF2B5EF4-FFF2-40B4-BE49-F238E27FC236}">
                  <a16:creationId xmlns:a16="http://schemas.microsoft.com/office/drawing/2014/main" id="{DCE80B58-5FAA-024F-92BA-F0FD2752744F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Cube 440">
              <a:extLst>
                <a:ext uri="{FF2B5EF4-FFF2-40B4-BE49-F238E27FC236}">
                  <a16:creationId xmlns:a16="http://schemas.microsoft.com/office/drawing/2014/main" id="{EDEE29C1-CEE4-9540-A70A-447539BF39DA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2" name="Group 441">
            <a:extLst>
              <a:ext uri="{FF2B5EF4-FFF2-40B4-BE49-F238E27FC236}">
                <a16:creationId xmlns:a16="http://schemas.microsoft.com/office/drawing/2014/main" id="{682DA578-A413-D24F-8CF3-75ADBE01C9F6}"/>
              </a:ext>
            </a:extLst>
          </p:cNvPr>
          <p:cNvGrpSpPr/>
          <p:nvPr/>
        </p:nvGrpSpPr>
        <p:grpSpPr>
          <a:xfrm>
            <a:off x="11398996" y="914400"/>
            <a:ext cx="1295400" cy="1295400"/>
            <a:chOff x="9067800" y="4648200"/>
            <a:chExt cx="1295400" cy="1295400"/>
          </a:xfrm>
          <a:solidFill>
            <a:schemeClr val="bg1"/>
          </a:solidFill>
        </p:grpSpPr>
        <p:sp>
          <p:nvSpPr>
            <p:cNvPr id="443" name="Cube 442">
              <a:extLst>
                <a:ext uri="{FF2B5EF4-FFF2-40B4-BE49-F238E27FC236}">
                  <a16:creationId xmlns:a16="http://schemas.microsoft.com/office/drawing/2014/main" id="{57B64ACA-F26B-C84A-86B1-361AE39679A7}"/>
                </a:ext>
              </a:extLst>
            </p:cNvPr>
            <p:cNvSpPr/>
            <p:nvPr/>
          </p:nvSpPr>
          <p:spPr>
            <a:xfrm>
              <a:off x="10210800" y="4648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Cube 443">
              <a:extLst>
                <a:ext uri="{FF2B5EF4-FFF2-40B4-BE49-F238E27FC236}">
                  <a16:creationId xmlns:a16="http://schemas.microsoft.com/office/drawing/2014/main" id="{8DC775E2-A612-CE49-9FD7-B1D9D3022284}"/>
                </a:ext>
              </a:extLst>
            </p:cNvPr>
            <p:cNvSpPr/>
            <p:nvPr/>
          </p:nvSpPr>
          <p:spPr>
            <a:xfrm>
              <a:off x="10134600" y="4724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Cube 444">
              <a:extLst>
                <a:ext uri="{FF2B5EF4-FFF2-40B4-BE49-F238E27FC236}">
                  <a16:creationId xmlns:a16="http://schemas.microsoft.com/office/drawing/2014/main" id="{4ED4F983-9AD2-C343-959B-5D8924D4DFF4}"/>
                </a:ext>
              </a:extLst>
            </p:cNvPr>
            <p:cNvSpPr/>
            <p:nvPr/>
          </p:nvSpPr>
          <p:spPr>
            <a:xfrm>
              <a:off x="10058400" y="4800600"/>
              <a:ext cx="152400" cy="152400"/>
            </a:xfrm>
            <a:prstGeom prst="cub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Cube 445">
              <a:extLst>
                <a:ext uri="{FF2B5EF4-FFF2-40B4-BE49-F238E27FC236}">
                  <a16:creationId xmlns:a16="http://schemas.microsoft.com/office/drawing/2014/main" id="{325B4652-BCC4-C64C-ACA4-6AEA0622FE7C}"/>
                </a:ext>
              </a:extLst>
            </p:cNvPr>
            <p:cNvSpPr/>
            <p:nvPr/>
          </p:nvSpPr>
          <p:spPr>
            <a:xfrm>
              <a:off x="9982200" y="4876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Cube 446">
              <a:extLst>
                <a:ext uri="{FF2B5EF4-FFF2-40B4-BE49-F238E27FC236}">
                  <a16:creationId xmlns:a16="http://schemas.microsoft.com/office/drawing/2014/main" id="{375CA76F-3EC5-2C42-BFD2-AE419EA57D20}"/>
                </a:ext>
              </a:extLst>
            </p:cNvPr>
            <p:cNvSpPr/>
            <p:nvPr/>
          </p:nvSpPr>
          <p:spPr>
            <a:xfrm>
              <a:off x="9906000" y="4953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Cube 447">
              <a:extLst>
                <a:ext uri="{FF2B5EF4-FFF2-40B4-BE49-F238E27FC236}">
                  <a16:creationId xmlns:a16="http://schemas.microsoft.com/office/drawing/2014/main" id="{A57830A7-4B43-1A4C-A416-59F5C8771B10}"/>
                </a:ext>
              </a:extLst>
            </p:cNvPr>
            <p:cNvSpPr/>
            <p:nvPr/>
          </p:nvSpPr>
          <p:spPr>
            <a:xfrm>
              <a:off x="9829800" y="5029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Cube 448">
              <a:extLst>
                <a:ext uri="{FF2B5EF4-FFF2-40B4-BE49-F238E27FC236}">
                  <a16:creationId xmlns:a16="http://schemas.microsoft.com/office/drawing/2014/main" id="{BD3522C9-B4DA-EA4B-A26E-CA2E94A72344}"/>
                </a:ext>
              </a:extLst>
            </p:cNvPr>
            <p:cNvSpPr/>
            <p:nvPr/>
          </p:nvSpPr>
          <p:spPr>
            <a:xfrm>
              <a:off x="9753600" y="5105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" name="Cube 449">
              <a:extLst>
                <a:ext uri="{FF2B5EF4-FFF2-40B4-BE49-F238E27FC236}">
                  <a16:creationId xmlns:a16="http://schemas.microsoft.com/office/drawing/2014/main" id="{342D71EE-30B0-F44F-955C-92204B7C0E48}"/>
                </a:ext>
              </a:extLst>
            </p:cNvPr>
            <p:cNvSpPr/>
            <p:nvPr/>
          </p:nvSpPr>
          <p:spPr>
            <a:xfrm>
              <a:off x="9677400" y="5181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Cube 450">
              <a:extLst>
                <a:ext uri="{FF2B5EF4-FFF2-40B4-BE49-F238E27FC236}">
                  <a16:creationId xmlns:a16="http://schemas.microsoft.com/office/drawing/2014/main" id="{7C934B06-1150-6C4C-9407-27280DADD3A0}"/>
                </a:ext>
              </a:extLst>
            </p:cNvPr>
            <p:cNvSpPr/>
            <p:nvPr/>
          </p:nvSpPr>
          <p:spPr>
            <a:xfrm>
              <a:off x="9601200" y="5257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2" name="Cube 451">
              <a:extLst>
                <a:ext uri="{FF2B5EF4-FFF2-40B4-BE49-F238E27FC236}">
                  <a16:creationId xmlns:a16="http://schemas.microsoft.com/office/drawing/2014/main" id="{217AAD1B-B5B4-1E4E-B06B-653DA880EC6D}"/>
                </a:ext>
              </a:extLst>
            </p:cNvPr>
            <p:cNvSpPr/>
            <p:nvPr/>
          </p:nvSpPr>
          <p:spPr>
            <a:xfrm>
              <a:off x="9525000" y="5334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Cube 452">
              <a:extLst>
                <a:ext uri="{FF2B5EF4-FFF2-40B4-BE49-F238E27FC236}">
                  <a16:creationId xmlns:a16="http://schemas.microsoft.com/office/drawing/2014/main" id="{9EA09B87-DCEE-BF48-9B7F-C2EF709A195A}"/>
                </a:ext>
              </a:extLst>
            </p:cNvPr>
            <p:cNvSpPr/>
            <p:nvPr/>
          </p:nvSpPr>
          <p:spPr>
            <a:xfrm>
              <a:off x="9448800" y="5410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Cube 453">
              <a:extLst>
                <a:ext uri="{FF2B5EF4-FFF2-40B4-BE49-F238E27FC236}">
                  <a16:creationId xmlns:a16="http://schemas.microsoft.com/office/drawing/2014/main" id="{577BD8A2-C1BE-EA40-B78D-CC39E9197B38}"/>
                </a:ext>
              </a:extLst>
            </p:cNvPr>
            <p:cNvSpPr/>
            <p:nvPr/>
          </p:nvSpPr>
          <p:spPr>
            <a:xfrm>
              <a:off x="9372600" y="54864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Cube 454">
              <a:extLst>
                <a:ext uri="{FF2B5EF4-FFF2-40B4-BE49-F238E27FC236}">
                  <a16:creationId xmlns:a16="http://schemas.microsoft.com/office/drawing/2014/main" id="{EC403E7A-D4D4-2B4F-9C3A-67D3D1DFD74A}"/>
                </a:ext>
              </a:extLst>
            </p:cNvPr>
            <p:cNvSpPr/>
            <p:nvPr/>
          </p:nvSpPr>
          <p:spPr>
            <a:xfrm>
              <a:off x="9296400" y="55626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6" name="Cube 455">
              <a:extLst>
                <a:ext uri="{FF2B5EF4-FFF2-40B4-BE49-F238E27FC236}">
                  <a16:creationId xmlns:a16="http://schemas.microsoft.com/office/drawing/2014/main" id="{FFEB9053-7238-FA42-8D8A-2CF5C4D94DFB}"/>
                </a:ext>
              </a:extLst>
            </p:cNvPr>
            <p:cNvSpPr/>
            <p:nvPr/>
          </p:nvSpPr>
          <p:spPr>
            <a:xfrm>
              <a:off x="9220200" y="56388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Cube 456">
              <a:extLst>
                <a:ext uri="{FF2B5EF4-FFF2-40B4-BE49-F238E27FC236}">
                  <a16:creationId xmlns:a16="http://schemas.microsoft.com/office/drawing/2014/main" id="{6F456CA1-FB7D-3F47-B664-A71EDD224B5A}"/>
                </a:ext>
              </a:extLst>
            </p:cNvPr>
            <p:cNvSpPr/>
            <p:nvPr/>
          </p:nvSpPr>
          <p:spPr>
            <a:xfrm>
              <a:off x="9144000" y="57150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Cube 457">
              <a:extLst>
                <a:ext uri="{FF2B5EF4-FFF2-40B4-BE49-F238E27FC236}">
                  <a16:creationId xmlns:a16="http://schemas.microsoft.com/office/drawing/2014/main" id="{F3F4C246-FBCC-4A46-A709-EC6238AF89B5}"/>
                </a:ext>
              </a:extLst>
            </p:cNvPr>
            <p:cNvSpPr/>
            <p:nvPr/>
          </p:nvSpPr>
          <p:spPr>
            <a:xfrm>
              <a:off x="9067800" y="5791200"/>
              <a:ext cx="152400" cy="152400"/>
            </a:xfrm>
            <a:prstGeom prst="cube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993949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1C2D7-6E49-89F7-EDA9-E5C987642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04489568-197F-B920-3637-138C92C23B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FD1D396F-3801-1E7C-BCA4-F8E6C4E76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1AA5B82A-68AF-54DD-A419-82123F93F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11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EAF430EE-10CE-74BD-7812-BF040BA8C4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Pairing vs Triplet Finding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FA9906DC-0024-3F59-2042-41C2BB472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13" y="5105400"/>
            <a:ext cx="8488669" cy="257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Pairing causes large number of fake segments.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To eliminate fakes, narrow coincidence window is needed.</a:t>
            </a:r>
          </a:p>
          <a:p>
            <a:pPr marL="1508760" lvl="2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=&gt; Low PT tracks is not triggered. Physics cases are limited.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Triplet finding controls fakes well, allowing triggering on low PT tracks and enables broader physics program.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9448DA8B-003C-4020-B1C3-6E804A05B3E2}"/>
              </a:ext>
            </a:extLst>
          </p:cNvPr>
          <p:cNvSpPr/>
          <p:nvPr/>
        </p:nvSpPr>
        <p:spPr>
          <a:xfrm>
            <a:off x="2819400" y="3505200"/>
            <a:ext cx="9144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Pairs</a:t>
            </a:r>
          </a:p>
        </p:txBody>
      </p:sp>
      <p:sp>
        <p:nvSpPr>
          <p:cNvPr id="10" name="Rectangle 80">
            <a:extLst>
              <a:ext uri="{FF2B5EF4-FFF2-40B4-BE49-F238E27FC236}">
                <a16:creationId xmlns:a16="http://schemas.microsoft.com/office/drawing/2014/main" id="{A3582B8B-4BED-78FE-808F-77A1839BDB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276600"/>
            <a:ext cx="9144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sz="3600" dirty="0">
                <a:solidFill>
                  <a:srgbClr val="0000FF"/>
                </a:solidFill>
                <a:latin typeface="Times New Roman" panose="02020603050405020304" pitchFamily="18" charset="0"/>
              </a:rPr>
              <a:t>P</a:t>
            </a:r>
            <a:r>
              <a:rPr lang="en-US" altLang="en-US" sz="1600" dirty="0">
                <a:latin typeface="Times New Roman" panose="02020603050405020304" pitchFamily="18" charset="0"/>
              </a:rPr>
              <a:t>airing</a:t>
            </a:r>
          </a:p>
        </p:txBody>
      </p:sp>
      <p:sp>
        <p:nvSpPr>
          <p:cNvPr id="11" name="Rectangle 80">
            <a:extLst>
              <a:ext uri="{FF2B5EF4-FFF2-40B4-BE49-F238E27FC236}">
                <a16:creationId xmlns:a16="http://schemas.microsoft.com/office/drawing/2014/main" id="{8E411583-05F0-EDE5-3E0F-23B94F6B6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3276600"/>
            <a:ext cx="9144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Track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Fitter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402417D6-4A05-D2F9-A704-BB5C56E61872}"/>
              </a:ext>
            </a:extLst>
          </p:cNvPr>
          <p:cNvSpPr/>
          <p:nvPr/>
        </p:nvSpPr>
        <p:spPr>
          <a:xfrm>
            <a:off x="990600" y="3124200"/>
            <a:ext cx="914400" cy="1143000"/>
          </a:xfrm>
          <a:prstGeom prst="rightArrow">
            <a:avLst>
              <a:gd name="adj1" fmla="val 74859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Hits/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Stubs</a:t>
            </a:r>
          </a:p>
        </p:txBody>
      </p:sp>
      <p:sp>
        <p:nvSpPr>
          <p:cNvPr id="14" name="Rectangle 80">
            <a:extLst>
              <a:ext uri="{FF2B5EF4-FFF2-40B4-BE49-F238E27FC236}">
                <a16:creationId xmlns:a16="http://schemas.microsoft.com/office/drawing/2014/main" id="{484523B8-53A5-6E72-3AEE-333F67112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1066800"/>
            <a:ext cx="457200" cy="1828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5" name="Rectangle 80">
            <a:extLst>
              <a:ext uri="{FF2B5EF4-FFF2-40B4-BE49-F238E27FC236}">
                <a16:creationId xmlns:a16="http://schemas.microsoft.com/office/drawing/2014/main" id="{EA37DF57-2307-4DF7-6D15-B2243F659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2667000"/>
            <a:ext cx="457200" cy="2286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54A95151-028E-1362-5D41-D5128D1F0DC5}"/>
              </a:ext>
            </a:extLst>
          </p:cNvPr>
          <p:cNvSpPr/>
          <p:nvPr/>
        </p:nvSpPr>
        <p:spPr>
          <a:xfrm>
            <a:off x="2819400" y="6934200"/>
            <a:ext cx="9144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Triplets</a:t>
            </a:r>
          </a:p>
        </p:txBody>
      </p:sp>
      <p:sp>
        <p:nvSpPr>
          <p:cNvPr id="19" name="Rectangle 80">
            <a:extLst>
              <a:ext uri="{FF2B5EF4-FFF2-40B4-BE49-F238E27FC236}">
                <a16:creationId xmlns:a16="http://schemas.microsoft.com/office/drawing/2014/main" id="{7A96AF49-F459-38FE-BDCA-6461EB6DC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6705600"/>
            <a:ext cx="9144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sz="3600" dirty="0">
                <a:solidFill>
                  <a:srgbClr val="0000FF"/>
                </a:solidFill>
                <a:latin typeface="Times New Roman" panose="02020603050405020304" pitchFamily="18" charset="0"/>
              </a:rPr>
              <a:t>T</a:t>
            </a:r>
            <a:r>
              <a:rPr lang="en-US" altLang="en-US" sz="1600" dirty="0">
                <a:latin typeface="Times New Roman" panose="02020603050405020304" pitchFamily="18" charset="0"/>
              </a:rPr>
              <a:t>riplet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Finding</a:t>
            </a:r>
          </a:p>
        </p:txBody>
      </p:sp>
      <p:sp>
        <p:nvSpPr>
          <p:cNvPr id="20" name="Rectangle 80">
            <a:extLst>
              <a:ext uri="{FF2B5EF4-FFF2-40B4-BE49-F238E27FC236}">
                <a16:creationId xmlns:a16="http://schemas.microsoft.com/office/drawing/2014/main" id="{09F79F50-A55C-0DB9-0480-FE869F47C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6705600"/>
            <a:ext cx="9144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Track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Fitter</a:t>
            </a:r>
          </a:p>
        </p:txBody>
      </p:sp>
      <p:sp>
        <p:nvSpPr>
          <p:cNvPr id="22" name="Rectangle 80">
            <a:extLst>
              <a:ext uri="{FF2B5EF4-FFF2-40B4-BE49-F238E27FC236}">
                <a16:creationId xmlns:a16="http://schemas.microsoft.com/office/drawing/2014/main" id="{07C95F59-B3E0-72AC-BB5C-F7A61A554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4495800"/>
            <a:ext cx="457200" cy="1828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23" name="Rectangle 80">
            <a:extLst>
              <a:ext uri="{FF2B5EF4-FFF2-40B4-BE49-F238E27FC236}">
                <a16:creationId xmlns:a16="http://schemas.microsoft.com/office/drawing/2014/main" id="{75A3BC73-E8E4-B9F7-2F9A-E888CB962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6096000"/>
            <a:ext cx="457200" cy="2286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24" name="Rectangle 80">
            <a:extLst>
              <a:ext uri="{FF2B5EF4-FFF2-40B4-BE49-F238E27FC236}">
                <a16:creationId xmlns:a16="http://schemas.microsoft.com/office/drawing/2014/main" id="{01EA1A91-937A-6113-0F20-AF52B0EAD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6019800"/>
            <a:ext cx="457200" cy="304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25" name="Rectangle 80">
            <a:extLst>
              <a:ext uri="{FF2B5EF4-FFF2-40B4-BE49-F238E27FC236}">
                <a16:creationId xmlns:a16="http://schemas.microsoft.com/office/drawing/2014/main" id="{7C69A0BF-135C-E68D-6E34-F36A0B682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6096000"/>
            <a:ext cx="457200" cy="2286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27" name="Rectangle 80">
            <a:extLst>
              <a:ext uri="{FF2B5EF4-FFF2-40B4-BE49-F238E27FC236}">
                <a16:creationId xmlns:a16="http://schemas.microsoft.com/office/drawing/2014/main" id="{BB388F0E-F0D7-39C7-3BC9-8A5D73B06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1066800"/>
            <a:ext cx="609600" cy="1828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28" name="Rectangle 80">
            <a:extLst>
              <a:ext uri="{FF2B5EF4-FFF2-40B4-BE49-F238E27FC236}">
                <a16:creationId xmlns:a16="http://schemas.microsoft.com/office/drawing/2014/main" id="{9C45B8C0-8976-594F-81EA-B8B8B9F8BD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2667000"/>
            <a:ext cx="457200" cy="2286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2" name="Line 113">
            <a:extLst>
              <a:ext uri="{FF2B5EF4-FFF2-40B4-BE49-F238E27FC236}">
                <a16:creationId xmlns:a16="http://schemas.microsoft.com/office/drawing/2014/main" id="{BDF431CB-3B83-605F-D823-24F3BC26B18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990600"/>
            <a:ext cx="548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Line 113">
            <a:extLst>
              <a:ext uri="{FF2B5EF4-FFF2-40B4-BE49-F238E27FC236}">
                <a16:creationId xmlns:a16="http://schemas.microsoft.com/office/drawing/2014/main" id="{3B1BE4A4-9638-E06E-F544-90F054852A1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2819400"/>
            <a:ext cx="548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Line 113">
            <a:extLst>
              <a:ext uri="{FF2B5EF4-FFF2-40B4-BE49-F238E27FC236}">
                <a16:creationId xmlns:a16="http://schemas.microsoft.com/office/drawing/2014/main" id="{AF76E99C-83C6-EA92-95F0-8822A7575A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4648200"/>
            <a:ext cx="548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 Box 171">
            <a:extLst>
              <a:ext uri="{FF2B5EF4-FFF2-40B4-BE49-F238E27FC236}">
                <a16:creationId xmlns:a16="http://schemas.microsoft.com/office/drawing/2014/main" id="{AB88B2B7-427A-FF91-61F5-18A799CE0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3400" y="1524000"/>
            <a:ext cx="12054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Coincidence</a:t>
            </a:r>
          </a:p>
          <a:p>
            <a:r>
              <a:rPr lang="en-US" altLang="en-US" b="1" dirty="0">
                <a:latin typeface="Times New Roman" panose="02020603050405020304" pitchFamily="18" charset="0"/>
              </a:rPr>
              <a:t>Search</a:t>
            </a:r>
          </a:p>
          <a:p>
            <a:r>
              <a:rPr lang="en-US" altLang="en-US" b="1" dirty="0">
                <a:latin typeface="Times New Roman" panose="02020603050405020304" pitchFamily="18" charset="0"/>
              </a:rPr>
              <a:t>Window</a:t>
            </a:r>
          </a:p>
        </p:txBody>
      </p:sp>
      <p:sp>
        <p:nvSpPr>
          <p:cNvPr id="7" name="Text Box 171">
            <a:extLst>
              <a:ext uri="{FF2B5EF4-FFF2-40B4-BE49-F238E27FC236}">
                <a16:creationId xmlns:a16="http://schemas.microsoft.com/office/drawing/2014/main" id="{AD740294-09EA-7A48-5A28-204C63AE4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34800" y="4343400"/>
            <a:ext cx="2693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L1</a:t>
            </a:r>
          </a:p>
        </p:txBody>
      </p:sp>
      <p:sp>
        <p:nvSpPr>
          <p:cNvPr id="13" name="Line 113">
            <a:extLst>
              <a:ext uri="{FF2B5EF4-FFF2-40B4-BE49-F238E27FC236}">
                <a16:creationId xmlns:a16="http://schemas.microsoft.com/office/drawing/2014/main" id="{B27B834A-3CAA-B2B9-6805-E9F6EF2F0CE9}"/>
              </a:ext>
            </a:extLst>
          </p:cNvPr>
          <p:cNvSpPr>
            <a:spLocks noChangeShapeType="1"/>
          </p:cNvSpPr>
          <p:nvPr/>
        </p:nvSpPr>
        <p:spPr bwMode="auto">
          <a:xfrm>
            <a:off x="8610600" y="2819400"/>
            <a:ext cx="457200" cy="1828800"/>
          </a:xfrm>
          <a:prstGeom prst="line">
            <a:avLst/>
          </a:prstGeom>
          <a:noFill/>
          <a:ln w="38100">
            <a:solidFill>
              <a:srgbClr val="FF99FF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13">
            <a:extLst>
              <a:ext uri="{FF2B5EF4-FFF2-40B4-BE49-F238E27FC236}">
                <a16:creationId xmlns:a16="http://schemas.microsoft.com/office/drawing/2014/main" id="{CF47C672-5F16-2B53-88DE-BBF02480DF4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2819400"/>
            <a:ext cx="1371600" cy="1828800"/>
          </a:xfrm>
          <a:prstGeom prst="line">
            <a:avLst/>
          </a:prstGeom>
          <a:noFill/>
          <a:ln w="38100">
            <a:solidFill>
              <a:srgbClr val="FF99FF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3">
            <a:extLst>
              <a:ext uri="{FF2B5EF4-FFF2-40B4-BE49-F238E27FC236}">
                <a16:creationId xmlns:a16="http://schemas.microsoft.com/office/drawing/2014/main" id="{C421DE8C-6AA6-E026-7720-0FD73290E7C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067800" y="2819424"/>
            <a:ext cx="914400" cy="1828776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113">
            <a:extLst>
              <a:ext uri="{FF2B5EF4-FFF2-40B4-BE49-F238E27FC236}">
                <a16:creationId xmlns:a16="http://schemas.microsoft.com/office/drawing/2014/main" id="{099304AA-6913-9119-A823-BD6D187176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067800" y="2819424"/>
            <a:ext cx="228600" cy="1828776"/>
          </a:xfrm>
          <a:prstGeom prst="line">
            <a:avLst/>
          </a:prstGeom>
          <a:noFill/>
          <a:ln w="38100">
            <a:solidFill>
              <a:srgbClr val="FF99FF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400FA028-8D1A-F7BC-FE3A-3B30CF120C4C}"/>
              </a:ext>
            </a:extLst>
          </p:cNvPr>
          <p:cNvSpPr/>
          <p:nvPr/>
        </p:nvSpPr>
        <p:spPr>
          <a:xfrm>
            <a:off x="990600" y="6553200"/>
            <a:ext cx="914400" cy="1143000"/>
          </a:xfrm>
          <a:prstGeom prst="rightArrow">
            <a:avLst>
              <a:gd name="adj1" fmla="val 74859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Hits/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Stubs</a:t>
            </a:r>
          </a:p>
        </p:txBody>
      </p:sp>
      <p:sp>
        <p:nvSpPr>
          <p:cNvPr id="33" name="Line 113">
            <a:extLst>
              <a:ext uri="{FF2B5EF4-FFF2-40B4-BE49-F238E27FC236}">
                <a16:creationId xmlns:a16="http://schemas.microsoft.com/office/drawing/2014/main" id="{0E00A30C-359F-7F63-26BF-827CE7460E04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0" y="2819400"/>
            <a:ext cx="685800" cy="1828800"/>
          </a:xfrm>
          <a:prstGeom prst="line">
            <a:avLst/>
          </a:prstGeom>
          <a:noFill/>
          <a:ln w="38100">
            <a:solidFill>
              <a:srgbClr val="FF99FF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13">
            <a:extLst>
              <a:ext uri="{FF2B5EF4-FFF2-40B4-BE49-F238E27FC236}">
                <a16:creationId xmlns:a16="http://schemas.microsoft.com/office/drawing/2014/main" id="{7FD01E52-6B89-0CD8-93B7-B356C976F4BC}"/>
              </a:ext>
            </a:extLst>
          </p:cNvPr>
          <p:cNvSpPr>
            <a:spLocks noChangeShapeType="1"/>
          </p:cNvSpPr>
          <p:nvPr/>
        </p:nvSpPr>
        <p:spPr bwMode="auto">
          <a:xfrm>
            <a:off x="9296400" y="2819400"/>
            <a:ext cx="1371600" cy="182880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13">
            <a:extLst>
              <a:ext uri="{FF2B5EF4-FFF2-40B4-BE49-F238E27FC236}">
                <a16:creationId xmlns:a16="http://schemas.microsoft.com/office/drawing/2014/main" id="{7B2DE4D4-5735-8788-1A1D-857AF75198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239000" y="2819400"/>
            <a:ext cx="1371600" cy="1828776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13">
            <a:extLst>
              <a:ext uri="{FF2B5EF4-FFF2-40B4-BE49-F238E27FC236}">
                <a16:creationId xmlns:a16="http://schemas.microsoft.com/office/drawing/2014/main" id="{59455BD3-D2E6-1251-2C65-84F4C4557D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400" y="2819400"/>
            <a:ext cx="228600" cy="1828776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13">
            <a:extLst>
              <a:ext uri="{FF2B5EF4-FFF2-40B4-BE49-F238E27FC236}">
                <a16:creationId xmlns:a16="http://schemas.microsoft.com/office/drawing/2014/main" id="{7420119C-F238-168F-64B0-3D1FB3D82B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7600" y="2819400"/>
            <a:ext cx="228600" cy="1828776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13">
            <a:extLst>
              <a:ext uri="{FF2B5EF4-FFF2-40B4-BE49-F238E27FC236}">
                <a16:creationId xmlns:a16="http://schemas.microsoft.com/office/drawing/2014/main" id="{D927674F-D214-D132-0B20-F7F845F56E1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296400" y="990624"/>
            <a:ext cx="228600" cy="1828776"/>
          </a:xfrm>
          <a:prstGeom prst="line">
            <a:avLst/>
          </a:prstGeom>
          <a:noFill/>
          <a:ln w="19050">
            <a:solidFill>
              <a:srgbClr val="FF99FF"/>
            </a:solidFill>
            <a:prstDash val="sysDash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eft Bracket 39">
            <a:extLst>
              <a:ext uri="{FF2B5EF4-FFF2-40B4-BE49-F238E27FC236}">
                <a16:creationId xmlns:a16="http://schemas.microsoft.com/office/drawing/2014/main" id="{1E2328E4-AB28-7D7A-4A30-B06CD0E149C5}"/>
              </a:ext>
            </a:extLst>
          </p:cNvPr>
          <p:cNvSpPr/>
          <p:nvPr/>
        </p:nvSpPr>
        <p:spPr>
          <a:xfrm rot="5400000">
            <a:off x="8953500" y="2095500"/>
            <a:ext cx="228600" cy="914400"/>
          </a:xfrm>
          <a:prstGeom prst="leftBracke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Box 171">
            <a:extLst>
              <a:ext uri="{FF2B5EF4-FFF2-40B4-BE49-F238E27FC236}">
                <a16:creationId xmlns:a16="http://schemas.microsoft.com/office/drawing/2014/main" id="{774E1E51-9008-B9C0-AC05-CE3972F07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0" y="1655802"/>
            <a:ext cx="73738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Low P</a:t>
            </a:r>
            <a:r>
              <a:rPr lang="en-US" altLang="en-US" b="1" baseline="-25000" dirty="0">
                <a:latin typeface="Times New Roman" panose="02020603050405020304" pitchFamily="18" charset="0"/>
              </a:rPr>
              <a:t>T</a:t>
            </a:r>
          </a:p>
          <a:p>
            <a:r>
              <a:rPr lang="en-US" altLang="en-US" b="1" dirty="0">
                <a:latin typeface="Times New Roman" panose="02020603050405020304" pitchFamily="18" charset="0"/>
              </a:rPr>
              <a:t>Tracks</a:t>
            </a:r>
          </a:p>
        </p:txBody>
      </p:sp>
      <p:sp>
        <p:nvSpPr>
          <p:cNvPr id="42" name="Line 113">
            <a:extLst>
              <a:ext uri="{FF2B5EF4-FFF2-40B4-BE49-F238E27FC236}">
                <a16:creationId xmlns:a16="http://schemas.microsoft.com/office/drawing/2014/main" id="{5CBCCC88-36BA-F9E2-97DC-F55B96883850}"/>
              </a:ext>
            </a:extLst>
          </p:cNvPr>
          <p:cNvSpPr>
            <a:spLocks noChangeShapeType="1"/>
          </p:cNvSpPr>
          <p:nvPr/>
        </p:nvSpPr>
        <p:spPr bwMode="auto">
          <a:xfrm>
            <a:off x="9067800" y="2209800"/>
            <a:ext cx="0" cy="2743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113">
            <a:extLst>
              <a:ext uri="{FF2B5EF4-FFF2-40B4-BE49-F238E27FC236}">
                <a16:creationId xmlns:a16="http://schemas.microsoft.com/office/drawing/2014/main" id="{2D4BF4D3-05AE-AFC8-3D0B-7701416CFB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982200" y="990624"/>
            <a:ext cx="914400" cy="1828776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Text Box 171">
            <a:extLst>
              <a:ext uri="{FF2B5EF4-FFF2-40B4-BE49-F238E27FC236}">
                <a16:creationId xmlns:a16="http://schemas.microsoft.com/office/drawing/2014/main" id="{74D6E9BA-91F0-7492-13B8-D2D679443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34800" y="2542401"/>
            <a:ext cx="2693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L2</a:t>
            </a:r>
          </a:p>
        </p:txBody>
      </p:sp>
      <p:sp>
        <p:nvSpPr>
          <p:cNvPr id="45" name="Text Box 171">
            <a:extLst>
              <a:ext uri="{FF2B5EF4-FFF2-40B4-BE49-F238E27FC236}">
                <a16:creationId xmlns:a16="http://schemas.microsoft.com/office/drawing/2014/main" id="{5D90959E-4ECE-CAD4-753C-12A91B8CA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34800" y="990600"/>
            <a:ext cx="2693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L3</a:t>
            </a:r>
          </a:p>
        </p:txBody>
      </p:sp>
    </p:spTree>
    <p:extLst>
      <p:ext uri="{BB962C8B-B14F-4D97-AF65-F5344CB8AC3E}">
        <p14:creationId xmlns:p14="http://schemas.microsoft.com/office/powerpoint/2010/main" val="173380806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2EB24-73A3-E2A2-C680-EA9335135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6E093-0899-4436-F7F5-B14876038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1951672"/>
          </a:xfrm>
        </p:spPr>
        <p:txBody>
          <a:bodyPr/>
          <a:lstStyle/>
          <a:p>
            <a:r>
              <a:rPr lang="en-US" sz="6600" b="1" dirty="0"/>
              <a:t>Tiny Triplet Finder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1858D-9076-8832-C342-030DFB81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64658-92D2-6994-C108-CD6BB80B3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35B40-EE5B-8038-B11A-B1253CABB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22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7BC7D-AF3F-5523-B2DF-5E168A35A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60AAB86E-32D4-5579-9719-DE8C22795E7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056485F4-0F6D-3EAB-4151-C0CF74694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Tiny Triplet Finder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E9BB2329-76B6-31A1-C86B-435E1B132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6DBDD8ED-6BDB-3AB7-8823-7C3402068F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20396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Computing Complexities of Hit Match Schemes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BB5A08C6-6FD3-ACA4-049C-5FDB395CC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02888" y="1548018"/>
            <a:ext cx="3389312" cy="613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Hit Matching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Doublet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Triplet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4-hits</a:t>
            </a:r>
          </a:p>
        </p:txBody>
      </p:sp>
      <p:graphicFrame>
        <p:nvGraphicFramePr>
          <p:cNvPr id="5" name="Group 270">
            <a:extLst>
              <a:ext uri="{FF2B5EF4-FFF2-40B4-BE49-F238E27FC236}">
                <a16:creationId xmlns:a16="http://schemas.microsoft.com/office/drawing/2014/main" id="{A047B3CD-29A2-BE9D-CA8C-EB6D151FD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700117"/>
              </p:ext>
            </p:extLst>
          </p:nvPr>
        </p:nvGraphicFramePr>
        <p:xfrm>
          <a:off x="1295400" y="1419908"/>
          <a:ext cx="8726487" cy="5840794"/>
        </p:xfrm>
        <a:graphic>
          <a:graphicData uri="http://schemas.openxmlformats.org/drawingml/2006/table">
            <a:tbl>
              <a:tblPr/>
              <a:tblGrid>
                <a:gridCol w="3014662">
                  <a:extLst>
                    <a:ext uri="{9D8B030D-6E8A-4147-A177-3AD203B41FA5}">
                      <a16:colId xmlns:a16="http://schemas.microsoft.com/office/drawing/2014/main" val="573615325"/>
                    </a:ext>
                  </a:extLst>
                </a:gridCol>
                <a:gridCol w="1408113">
                  <a:extLst>
                    <a:ext uri="{9D8B030D-6E8A-4147-A177-3AD203B41FA5}">
                      <a16:colId xmlns:a16="http://schemas.microsoft.com/office/drawing/2014/main" val="1754791384"/>
                    </a:ext>
                  </a:extLst>
                </a:gridCol>
                <a:gridCol w="1712912">
                  <a:extLst>
                    <a:ext uri="{9D8B030D-6E8A-4147-A177-3AD203B41FA5}">
                      <a16:colId xmlns:a16="http://schemas.microsoft.com/office/drawing/2014/main" val="199908252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982284179"/>
                    </a:ext>
                  </a:extLst>
                </a:gridCol>
              </a:tblGrid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Software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FPGA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Typical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FPGA Resource Saving Approaches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3570348"/>
                  </a:ext>
                </a:extLst>
              </a:tr>
              <a:tr h="1395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O(n</a:t>
                      </a:r>
                      <a:r>
                        <a:rPr kumimoji="0" lang="en-US" altLang="en-US" sz="2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for(){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    for(){…}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O(n)*O(N)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Comparator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Array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Hash Sorter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O(n)*O(N): in 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6680715"/>
                  </a:ext>
                </a:extLst>
              </a:tr>
              <a:tr h="1943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O(n</a:t>
                      </a:r>
                      <a:r>
                        <a:rPr kumimoji="0" lang="en-US" altLang="en-US" sz="2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for(){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    for(){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       for(){…}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    }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O(n)*O(N</a:t>
                      </a:r>
                      <a:r>
                        <a:rPr kumimoji="0" lang="en-US" altLang="en-US" sz="2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CAM,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Hugh Trans.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Tiny Triplet Finder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O(n)*O(N*logN)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219049"/>
                  </a:ext>
                </a:extLst>
              </a:tr>
              <a:tr h="1673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O(n</a:t>
                      </a:r>
                      <a:r>
                        <a:rPr kumimoji="0" lang="en-US" altLang="en-US" sz="2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for(){ for(){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  for(){ for()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   {…}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}}}</a:t>
                      </a:r>
                      <a:endParaRPr kumimoji="0" lang="en-US" alt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39403"/>
                  </a:ext>
                </a:extLst>
              </a:tr>
            </a:tbl>
          </a:graphicData>
        </a:graphic>
      </p:graphicFrame>
      <p:grpSp>
        <p:nvGrpSpPr>
          <p:cNvPr id="6" name="Group 30">
            <a:extLst>
              <a:ext uri="{FF2B5EF4-FFF2-40B4-BE49-F238E27FC236}">
                <a16:creationId xmlns:a16="http://schemas.microsoft.com/office/drawing/2014/main" id="{F030E881-DAE8-B9FA-1DDD-2D0045B8ED2F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2334308"/>
            <a:ext cx="1676400" cy="1295400"/>
            <a:chOff x="624" y="1248"/>
            <a:chExt cx="1056" cy="816"/>
          </a:xfrm>
        </p:grpSpPr>
        <p:sp>
          <p:nvSpPr>
            <p:cNvPr id="7" name="Line 31">
              <a:extLst>
                <a:ext uri="{FF2B5EF4-FFF2-40B4-BE49-F238E27FC236}">
                  <a16:creationId xmlns:a16="http://schemas.microsoft.com/office/drawing/2014/main" id="{465A114F-A89B-C528-1D9E-A742C1F062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1536"/>
              <a:ext cx="7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32">
              <a:extLst>
                <a:ext uri="{FF2B5EF4-FFF2-40B4-BE49-F238E27FC236}">
                  <a16:creationId xmlns:a16="http://schemas.microsoft.com/office/drawing/2014/main" id="{E3CB1239-6323-6D5A-2E69-64932A5F3F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2" y="168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33">
              <a:extLst>
                <a:ext uri="{FF2B5EF4-FFF2-40B4-BE49-F238E27FC236}">
                  <a16:creationId xmlns:a16="http://schemas.microsoft.com/office/drawing/2014/main" id="{FC3AF5A0-28F7-124A-435E-11D98FA5F1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1248"/>
              <a:ext cx="24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34">
              <a:extLst>
                <a:ext uri="{FF2B5EF4-FFF2-40B4-BE49-F238E27FC236}">
                  <a16:creationId xmlns:a16="http://schemas.microsoft.com/office/drawing/2014/main" id="{97E8111D-4AFF-818C-DF14-5DD5175D19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1392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35">
              <a:extLst>
                <a:ext uri="{FF2B5EF4-FFF2-40B4-BE49-F238E27FC236}">
                  <a16:creationId xmlns:a16="http://schemas.microsoft.com/office/drawing/2014/main" id="{2275A3F4-2056-ADCE-E8DA-E919EDE82D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1296"/>
              <a:ext cx="48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36">
              <a:extLst>
                <a:ext uri="{FF2B5EF4-FFF2-40B4-BE49-F238E27FC236}">
                  <a16:creationId xmlns:a16="http://schemas.microsoft.com/office/drawing/2014/main" id="{05BA2C08-5413-5563-A17D-762C09A3EF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16" y="1248"/>
              <a:ext cx="336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37">
              <a:extLst>
                <a:ext uri="{FF2B5EF4-FFF2-40B4-BE49-F238E27FC236}">
                  <a16:creationId xmlns:a16="http://schemas.microsoft.com/office/drawing/2014/main" id="{F2D8EB8A-3EBC-DCC5-5F61-ADF8601886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1680"/>
              <a:ext cx="28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38">
              <a:extLst>
                <a:ext uri="{FF2B5EF4-FFF2-40B4-BE49-F238E27FC236}">
                  <a16:creationId xmlns:a16="http://schemas.microsoft.com/office/drawing/2014/main" id="{B313593D-B8B2-3939-52C4-553A9A4230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2" y="168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39">
              <a:extLst>
                <a:ext uri="{FF2B5EF4-FFF2-40B4-BE49-F238E27FC236}">
                  <a16:creationId xmlns:a16="http://schemas.microsoft.com/office/drawing/2014/main" id="{2AC32B16-3C32-0212-7FC8-C30C6E7FF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1824"/>
              <a:ext cx="7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40">
              <a:extLst>
                <a:ext uri="{FF2B5EF4-FFF2-40B4-BE49-F238E27FC236}">
                  <a16:creationId xmlns:a16="http://schemas.microsoft.com/office/drawing/2014/main" id="{805229AF-95D3-34B6-6733-445923E7A7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196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41">
              <a:extLst>
                <a:ext uri="{FF2B5EF4-FFF2-40B4-BE49-F238E27FC236}">
                  <a16:creationId xmlns:a16="http://schemas.microsoft.com/office/drawing/2014/main" id="{0BF3F68A-FF3E-E1D0-410D-4671F62085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8" y="1680"/>
              <a:ext cx="384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42">
              <a:extLst>
                <a:ext uri="{FF2B5EF4-FFF2-40B4-BE49-F238E27FC236}">
                  <a16:creationId xmlns:a16="http://schemas.microsoft.com/office/drawing/2014/main" id="{F4ED8C23-572A-8703-DF17-6AE4197DFE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08" y="1248"/>
              <a:ext cx="14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" name="Group 43">
            <a:extLst>
              <a:ext uri="{FF2B5EF4-FFF2-40B4-BE49-F238E27FC236}">
                <a16:creationId xmlns:a16="http://schemas.microsoft.com/office/drawing/2014/main" id="{B786839E-8300-EA9C-1A51-CDD6DE6B6D36}"/>
              </a:ext>
            </a:extLst>
          </p:cNvPr>
          <p:cNvGrpSpPr>
            <a:grpSpLocks/>
          </p:cNvGrpSpPr>
          <p:nvPr/>
        </p:nvGrpSpPr>
        <p:grpSpPr bwMode="auto">
          <a:xfrm>
            <a:off x="2211387" y="4036108"/>
            <a:ext cx="1447800" cy="1498600"/>
            <a:chOff x="528" y="2064"/>
            <a:chExt cx="912" cy="944"/>
          </a:xfrm>
        </p:grpSpPr>
        <p:sp>
          <p:nvSpPr>
            <p:cNvPr id="20" name="Oval 44">
              <a:extLst>
                <a:ext uri="{FF2B5EF4-FFF2-40B4-BE49-F238E27FC236}">
                  <a16:creationId xmlns:a16="http://schemas.microsoft.com/office/drawing/2014/main" id="{27A3806B-F59B-F576-6681-ACB852FA1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2208"/>
              <a:ext cx="576" cy="57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45">
              <a:extLst>
                <a:ext uri="{FF2B5EF4-FFF2-40B4-BE49-F238E27FC236}">
                  <a16:creationId xmlns:a16="http://schemas.microsoft.com/office/drawing/2014/main" id="{F6549247-A2B6-A784-D41C-21B955B3B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2352"/>
              <a:ext cx="288" cy="2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46">
              <a:extLst>
                <a:ext uri="{FF2B5EF4-FFF2-40B4-BE49-F238E27FC236}">
                  <a16:creationId xmlns:a16="http://schemas.microsoft.com/office/drawing/2014/main" id="{7D47B59B-2DB1-9ED5-0C71-797C954F3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064"/>
              <a:ext cx="864" cy="86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rc 47">
              <a:extLst>
                <a:ext uri="{FF2B5EF4-FFF2-40B4-BE49-F238E27FC236}">
                  <a16:creationId xmlns:a16="http://schemas.microsoft.com/office/drawing/2014/main" id="{DB08A38F-8843-2A75-BC67-76552833B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" y="2496"/>
              <a:ext cx="480" cy="38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451"/>
                <a:gd name="T1" fmla="*/ 0 h 21600"/>
                <a:gd name="T2" fmla="*/ 20451 w 20451"/>
                <a:gd name="T3" fmla="*/ 14649 h 21600"/>
                <a:gd name="T4" fmla="*/ 0 w 2045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51" h="21600" fill="none" extrusionOk="0">
                  <a:moveTo>
                    <a:pt x="0" y="0"/>
                  </a:moveTo>
                  <a:cubicBezTo>
                    <a:pt x="9250" y="0"/>
                    <a:pt x="17474" y="5890"/>
                    <a:pt x="20451" y="14648"/>
                  </a:cubicBezTo>
                </a:path>
                <a:path w="20451" h="21600" stroke="0" extrusionOk="0">
                  <a:moveTo>
                    <a:pt x="0" y="0"/>
                  </a:moveTo>
                  <a:cubicBezTo>
                    <a:pt x="9250" y="0"/>
                    <a:pt x="17474" y="5890"/>
                    <a:pt x="20451" y="1464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rc 48">
              <a:extLst>
                <a:ext uri="{FF2B5EF4-FFF2-40B4-BE49-F238E27FC236}">
                  <a16:creationId xmlns:a16="http://schemas.microsoft.com/office/drawing/2014/main" id="{E467C37D-D229-E829-920C-A85C29DF3C5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28" y="2544"/>
              <a:ext cx="480" cy="38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451"/>
                <a:gd name="T1" fmla="*/ 0 h 21600"/>
                <a:gd name="T2" fmla="*/ 20451 w 20451"/>
                <a:gd name="T3" fmla="*/ 14649 h 21600"/>
                <a:gd name="T4" fmla="*/ 0 w 2045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51" h="21600" fill="none" extrusionOk="0">
                  <a:moveTo>
                    <a:pt x="0" y="0"/>
                  </a:moveTo>
                  <a:cubicBezTo>
                    <a:pt x="9250" y="0"/>
                    <a:pt x="17474" y="5890"/>
                    <a:pt x="20451" y="14648"/>
                  </a:cubicBezTo>
                </a:path>
                <a:path w="20451" h="21600" stroke="0" extrusionOk="0">
                  <a:moveTo>
                    <a:pt x="0" y="0"/>
                  </a:moveTo>
                  <a:cubicBezTo>
                    <a:pt x="9250" y="0"/>
                    <a:pt x="17474" y="5890"/>
                    <a:pt x="20451" y="1464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rc 49">
              <a:extLst>
                <a:ext uri="{FF2B5EF4-FFF2-40B4-BE49-F238E27FC236}">
                  <a16:creationId xmlns:a16="http://schemas.microsoft.com/office/drawing/2014/main" id="{38866607-7368-CCD5-A029-8EEADFFDC0E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60" y="2112"/>
              <a:ext cx="480" cy="38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451"/>
                <a:gd name="T1" fmla="*/ 0 h 21600"/>
                <a:gd name="T2" fmla="*/ 20451 w 20451"/>
                <a:gd name="T3" fmla="*/ 14649 h 21600"/>
                <a:gd name="T4" fmla="*/ 0 w 2045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51" h="21600" fill="none" extrusionOk="0">
                  <a:moveTo>
                    <a:pt x="0" y="0"/>
                  </a:moveTo>
                  <a:cubicBezTo>
                    <a:pt x="9250" y="0"/>
                    <a:pt x="17474" y="5890"/>
                    <a:pt x="20451" y="14648"/>
                  </a:cubicBezTo>
                </a:path>
                <a:path w="20451" h="21600" stroke="0" extrusionOk="0">
                  <a:moveTo>
                    <a:pt x="0" y="0"/>
                  </a:moveTo>
                  <a:cubicBezTo>
                    <a:pt x="9250" y="0"/>
                    <a:pt x="17474" y="5890"/>
                    <a:pt x="20451" y="1464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rc 50">
              <a:extLst>
                <a:ext uri="{FF2B5EF4-FFF2-40B4-BE49-F238E27FC236}">
                  <a16:creationId xmlns:a16="http://schemas.microsoft.com/office/drawing/2014/main" id="{54FE52C2-4E5C-5AD3-AD8A-C67D7BD26E8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08" y="2560"/>
              <a:ext cx="512" cy="384"/>
            </a:xfrm>
            <a:custGeom>
              <a:avLst/>
              <a:gdLst>
                <a:gd name="G0" fmla="+- 14288 0 0"/>
                <a:gd name="G1" fmla="+- 21600 0 0"/>
                <a:gd name="G2" fmla="+- 21600 0 0"/>
                <a:gd name="T0" fmla="*/ 0 w 21779"/>
                <a:gd name="T1" fmla="*/ 5401 h 21600"/>
                <a:gd name="T2" fmla="*/ 21779 w 21779"/>
                <a:gd name="T3" fmla="*/ 1341 h 21600"/>
                <a:gd name="T4" fmla="*/ 14288 w 217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79" h="21600" fill="none" extrusionOk="0">
                  <a:moveTo>
                    <a:pt x="-1" y="5400"/>
                  </a:moveTo>
                  <a:cubicBezTo>
                    <a:pt x="3945" y="1920"/>
                    <a:pt x="9026" y="0"/>
                    <a:pt x="14288" y="0"/>
                  </a:cubicBezTo>
                  <a:cubicBezTo>
                    <a:pt x="16844" y="0"/>
                    <a:pt x="19381" y="453"/>
                    <a:pt x="21779" y="1340"/>
                  </a:cubicBezTo>
                </a:path>
                <a:path w="21779" h="21600" stroke="0" extrusionOk="0">
                  <a:moveTo>
                    <a:pt x="-1" y="5400"/>
                  </a:moveTo>
                  <a:cubicBezTo>
                    <a:pt x="3945" y="1920"/>
                    <a:pt x="9026" y="0"/>
                    <a:pt x="14288" y="0"/>
                  </a:cubicBezTo>
                  <a:cubicBezTo>
                    <a:pt x="16844" y="0"/>
                    <a:pt x="19381" y="453"/>
                    <a:pt x="21779" y="1340"/>
                  </a:cubicBezTo>
                  <a:lnTo>
                    <a:pt x="14288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82" name="Group 41081">
            <a:extLst>
              <a:ext uri="{FF2B5EF4-FFF2-40B4-BE49-F238E27FC236}">
                <a16:creationId xmlns:a16="http://schemas.microsoft.com/office/drawing/2014/main" id="{2EBFA65F-E609-4227-1E2C-E2AA5EB67A94}"/>
              </a:ext>
            </a:extLst>
          </p:cNvPr>
          <p:cNvGrpSpPr/>
          <p:nvPr/>
        </p:nvGrpSpPr>
        <p:grpSpPr>
          <a:xfrm>
            <a:off x="1411287" y="5682346"/>
            <a:ext cx="2820988" cy="1604962"/>
            <a:chOff x="1411287" y="5682346"/>
            <a:chExt cx="2820988" cy="1604962"/>
          </a:xfrm>
        </p:grpSpPr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D9190D09-8892-BA1D-E4E7-C382B90798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411287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52">
              <a:extLst>
                <a:ext uri="{FF2B5EF4-FFF2-40B4-BE49-F238E27FC236}">
                  <a16:creationId xmlns:a16="http://schemas.microsoft.com/office/drawing/2014/main" id="{4D989E7A-A317-F81D-4520-EB479EE280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487487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53">
              <a:extLst>
                <a:ext uri="{FF2B5EF4-FFF2-40B4-BE49-F238E27FC236}">
                  <a16:creationId xmlns:a16="http://schemas.microsoft.com/office/drawing/2014/main" id="{87FC0EAB-F492-B8B8-78AD-E3E66FF249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563687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54">
              <a:extLst>
                <a:ext uri="{FF2B5EF4-FFF2-40B4-BE49-F238E27FC236}">
                  <a16:creationId xmlns:a16="http://schemas.microsoft.com/office/drawing/2014/main" id="{A81E1A9A-E53D-293C-430A-C0125A0DC5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639887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55">
              <a:extLst>
                <a:ext uri="{FF2B5EF4-FFF2-40B4-BE49-F238E27FC236}">
                  <a16:creationId xmlns:a16="http://schemas.microsoft.com/office/drawing/2014/main" id="{F7343795-9E18-8917-EED0-1DA5D12E71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16087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56">
              <a:extLst>
                <a:ext uri="{FF2B5EF4-FFF2-40B4-BE49-F238E27FC236}">
                  <a16:creationId xmlns:a16="http://schemas.microsoft.com/office/drawing/2014/main" id="{D8C07506-2210-911C-F533-179A69F6D1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92287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57">
              <a:extLst>
                <a:ext uri="{FF2B5EF4-FFF2-40B4-BE49-F238E27FC236}">
                  <a16:creationId xmlns:a16="http://schemas.microsoft.com/office/drawing/2014/main" id="{93867FF1-F857-E749-5687-6C2FE39016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868487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58">
              <a:extLst>
                <a:ext uri="{FF2B5EF4-FFF2-40B4-BE49-F238E27FC236}">
                  <a16:creationId xmlns:a16="http://schemas.microsoft.com/office/drawing/2014/main" id="{E72545C3-201C-C72F-D908-BA0E79DEBA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944687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59">
              <a:extLst>
                <a:ext uri="{FF2B5EF4-FFF2-40B4-BE49-F238E27FC236}">
                  <a16:creationId xmlns:a16="http://schemas.microsoft.com/office/drawing/2014/main" id="{791FDD09-B30D-DFA1-8770-AAE0BDC73A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20887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60">
              <a:extLst>
                <a:ext uri="{FF2B5EF4-FFF2-40B4-BE49-F238E27FC236}">
                  <a16:creationId xmlns:a16="http://schemas.microsoft.com/office/drawing/2014/main" id="{425CF323-B5D2-4C99-26EE-2D26AB86D7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411287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61">
              <a:extLst>
                <a:ext uri="{FF2B5EF4-FFF2-40B4-BE49-F238E27FC236}">
                  <a16:creationId xmlns:a16="http://schemas.microsoft.com/office/drawing/2014/main" id="{F10D1F52-6E3A-0154-A9BC-3469712B61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487487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62">
              <a:extLst>
                <a:ext uri="{FF2B5EF4-FFF2-40B4-BE49-F238E27FC236}">
                  <a16:creationId xmlns:a16="http://schemas.microsoft.com/office/drawing/2014/main" id="{B0361AE4-4F79-FA43-EB5C-6E969A5ED6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563687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63">
              <a:extLst>
                <a:ext uri="{FF2B5EF4-FFF2-40B4-BE49-F238E27FC236}">
                  <a16:creationId xmlns:a16="http://schemas.microsoft.com/office/drawing/2014/main" id="{6177A9A8-B91C-25B0-EFB9-5C018D4E77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639887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64">
              <a:extLst>
                <a:ext uri="{FF2B5EF4-FFF2-40B4-BE49-F238E27FC236}">
                  <a16:creationId xmlns:a16="http://schemas.microsoft.com/office/drawing/2014/main" id="{59BE51B5-C5ED-5727-1E08-6015FCAD36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16087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65">
              <a:extLst>
                <a:ext uri="{FF2B5EF4-FFF2-40B4-BE49-F238E27FC236}">
                  <a16:creationId xmlns:a16="http://schemas.microsoft.com/office/drawing/2014/main" id="{550C17CB-D20D-30D7-F101-FD372A6EF5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92287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66">
              <a:extLst>
                <a:ext uri="{FF2B5EF4-FFF2-40B4-BE49-F238E27FC236}">
                  <a16:creationId xmlns:a16="http://schemas.microsoft.com/office/drawing/2014/main" id="{A8DE337E-41A6-00BE-F941-AA9DC8322C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868487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67">
              <a:extLst>
                <a:ext uri="{FF2B5EF4-FFF2-40B4-BE49-F238E27FC236}">
                  <a16:creationId xmlns:a16="http://schemas.microsoft.com/office/drawing/2014/main" id="{A23ECB61-64D0-6135-E106-FC2C5AB618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944687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68">
              <a:extLst>
                <a:ext uri="{FF2B5EF4-FFF2-40B4-BE49-F238E27FC236}">
                  <a16:creationId xmlns:a16="http://schemas.microsoft.com/office/drawing/2014/main" id="{BD5DCFD2-6218-370E-96E2-7E43C38FCB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20887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69">
              <a:extLst>
                <a:ext uri="{FF2B5EF4-FFF2-40B4-BE49-F238E27FC236}">
                  <a16:creationId xmlns:a16="http://schemas.microsoft.com/office/drawing/2014/main" id="{0E828C5E-A232-52B2-0A8B-D947B5B41A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97087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70">
              <a:extLst>
                <a:ext uri="{FF2B5EF4-FFF2-40B4-BE49-F238E27FC236}">
                  <a16:creationId xmlns:a16="http://schemas.microsoft.com/office/drawing/2014/main" id="{3E0EAF94-E035-F723-B283-B981E12714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173287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71">
              <a:extLst>
                <a:ext uri="{FF2B5EF4-FFF2-40B4-BE49-F238E27FC236}">
                  <a16:creationId xmlns:a16="http://schemas.microsoft.com/office/drawing/2014/main" id="{F50C242A-C3B1-55EE-7A68-6AC631D82C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487487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72">
              <a:extLst>
                <a:ext uri="{FF2B5EF4-FFF2-40B4-BE49-F238E27FC236}">
                  <a16:creationId xmlns:a16="http://schemas.microsoft.com/office/drawing/2014/main" id="{FD919005-6E5C-CF02-E001-F51D3DDC05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563687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73">
              <a:extLst>
                <a:ext uri="{FF2B5EF4-FFF2-40B4-BE49-F238E27FC236}">
                  <a16:creationId xmlns:a16="http://schemas.microsoft.com/office/drawing/2014/main" id="{315EEB58-A079-F3D2-D1DA-4386646374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639887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74">
              <a:extLst>
                <a:ext uri="{FF2B5EF4-FFF2-40B4-BE49-F238E27FC236}">
                  <a16:creationId xmlns:a16="http://schemas.microsoft.com/office/drawing/2014/main" id="{3B7ED835-78EA-97BB-28BC-415C73F5D8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16087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75">
              <a:extLst>
                <a:ext uri="{FF2B5EF4-FFF2-40B4-BE49-F238E27FC236}">
                  <a16:creationId xmlns:a16="http://schemas.microsoft.com/office/drawing/2014/main" id="{9362F62C-3514-C1EC-BAE1-78077FA9EF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92287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76">
              <a:extLst>
                <a:ext uri="{FF2B5EF4-FFF2-40B4-BE49-F238E27FC236}">
                  <a16:creationId xmlns:a16="http://schemas.microsoft.com/office/drawing/2014/main" id="{BE763747-4591-19CC-5955-B368734D6C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868487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77">
              <a:extLst>
                <a:ext uri="{FF2B5EF4-FFF2-40B4-BE49-F238E27FC236}">
                  <a16:creationId xmlns:a16="http://schemas.microsoft.com/office/drawing/2014/main" id="{BC50D2BF-8CA9-27C3-4DEA-E8E9FE4D7C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944687" y="6474508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78">
              <a:extLst>
                <a:ext uri="{FF2B5EF4-FFF2-40B4-BE49-F238E27FC236}">
                  <a16:creationId xmlns:a16="http://schemas.microsoft.com/office/drawing/2014/main" id="{384B42DA-4A2F-9671-6063-B878D3AB29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20887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79">
              <a:extLst>
                <a:ext uri="{FF2B5EF4-FFF2-40B4-BE49-F238E27FC236}">
                  <a16:creationId xmlns:a16="http://schemas.microsoft.com/office/drawing/2014/main" id="{5755C0CF-CA8A-A384-44CF-6E9FE51398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97087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80">
              <a:extLst>
                <a:ext uri="{FF2B5EF4-FFF2-40B4-BE49-F238E27FC236}">
                  <a16:creationId xmlns:a16="http://schemas.microsoft.com/office/drawing/2014/main" id="{85A54CAC-8E81-A17C-BA91-E3C3DB2491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173287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81">
              <a:extLst>
                <a:ext uri="{FF2B5EF4-FFF2-40B4-BE49-F238E27FC236}">
                  <a16:creationId xmlns:a16="http://schemas.microsoft.com/office/drawing/2014/main" id="{CE0EE9A6-BBC8-93AC-B9A7-425999810A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249487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Oval 82">
              <a:extLst>
                <a:ext uri="{FF2B5EF4-FFF2-40B4-BE49-F238E27FC236}">
                  <a16:creationId xmlns:a16="http://schemas.microsoft.com/office/drawing/2014/main" id="{E60A4EF4-5219-34C7-BE80-F6D34F40EE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3272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83">
              <a:extLst>
                <a:ext uri="{FF2B5EF4-FFF2-40B4-BE49-F238E27FC236}">
                  <a16:creationId xmlns:a16="http://schemas.microsoft.com/office/drawing/2014/main" id="{00119521-9BEB-59A8-B4E9-EFB096BEFC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639887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Oval 84">
              <a:extLst>
                <a:ext uri="{FF2B5EF4-FFF2-40B4-BE49-F238E27FC236}">
                  <a16:creationId xmlns:a16="http://schemas.microsoft.com/office/drawing/2014/main" id="{35A9CB3E-30F3-BC1D-D40F-DED55767FF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16087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85">
              <a:extLst>
                <a:ext uri="{FF2B5EF4-FFF2-40B4-BE49-F238E27FC236}">
                  <a16:creationId xmlns:a16="http://schemas.microsoft.com/office/drawing/2014/main" id="{C1D83805-9BFF-17A3-BE38-B0AC628706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92287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86">
              <a:extLst>
                <a:ext uri="{FF2B5EF4-FFF2-40B4-BE49-F238E27FC236}">
                  <a16:creationId xmlns:a16="http://schemas.microsoft.com/office/drawing/2014/main" id="{CEE29403-D9AB-3D00-8414-097B1ACF94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868487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87">
              <a:extLst>
                <a:ext uri="{FF2B5EF4-FFF2-40B4-BE49-F238E27FC236}">
                  <a16:creationId xmlns:a16="http://schemas.microsoft.com/office/drawing/2014/main" id="{8C77D7E3-3F70-B5B1-3EB9-14401CFACB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944687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Oval 88">
              <a:extLst>
                <a:ext uri="{FF2B5EF4-FFF2-40B4-BE49-F238E27FC236}">
                  <a16:creationId xmlns:a16="http://schemas.microsoft.com/office/drawing/2014/main" id="{288669CF-91DD-0A76-F38F-ADBCE65FCD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20887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Oval 89">
              <a:extLst>
                <a:ext uri="{FF2B5EF4-FFF2-40B4-BE49-F238E27FC236}">
                  <a16:creationId xmlns:a16="http://schemas.microsoft.com/office/drawing/2014/main" id="{AA40B63E-024A-A75A-7F4C-8BB75A19F3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97087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Oval 90">
              <a:extLst>
                <a:ext uri="{FF2B5EF4-FFF2-40B4-BE49-F238E27FC236}">
                  <a16:creationId xmlns:a16="http://schemas.microsoft.com/office/drawing/2014/main" id="{75CF39BA-26A0-333F-96B1-D2007A5EA9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173287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Oval 91">
              <a:extLst>
                <a:ext uri="{FF2B5EF4-FFF2-40B4-BE49-F238E27FC236}">
                  <a16:creationId xmlns:a16="http://schemas.microsoft.com/office/drawing/2014/main" id="{6BFC37FF-B59F-51B6-51B5-D90CE97796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249487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Oval 92">
              <a:extLst>
                <a:ext uri="{FF2B5EF4-FFF2-40B4-BE49-F238E27FC236}">
                  <a16:creationId xmlns:a16="http://schemas.microsoft.com/office/drawing/2014/main" id="{21D845EC-F1BF-0D41-5582-41E12AEA2E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325687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Oval 93">
              <a:extLst>
                <a:ext uri="{FF2B5EF4-FFF2-40B4-BE49-F238E27FC236}">
                  <a16:creationId xmlns:a16="http://schemas.microsoft.com/office/drawing/2014/main" id="{8923430B-F4DD-AA21-D5F9-B94E8255E0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03475" y="7003146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Oval 94">
              <a:extLst>
                <a:ext uri="{FF2B5EF4-FFF2-40B4-BE49-F238E27FC236}">
                  <a16:creationId xmlns:a16="http://schemas.microsoft.com/office/drawing/2014/main" id="{D4C58089-A4F5-0036-0AC5-07EBFC0F9C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796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Oval 95">
              <a:extLst>
                <a:ext uri="{FF2B5EF4-FFF2-40B4-BE49-F238E27FC236}">
                  <a16:creationId xmlns:a16="http://schemas.microsoft.com/office/drawing/2014/main" id="{71116877-9F40-82EC-95DB-A64520E4A6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92287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Oval 96">
              <a:extLst>
                <a:ext uri="{FF2B5EF4-FFF2-40B4-BE49-F238E27FC236}">
                  <a16:creationId xmlns:a16="http://schemas.microsoft.com/office/drawing/2014/main" id="{12969114-F91D-D74C-CDE2-57E6059048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868487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Oval 97">
              <a:extLst>
                <a:ext uri="{FF2B5EF4-FFF2-40B4-BE49-F238E27FC236}">
                  <a16:creationId xmlns:a16="http://schemas.microsoft.com/office/drawing/2014/main" id="{8779EBC7-7AC3-43FB-7D64-4380C4320B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944687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Oval 98">
              <a:extLst>
                <a:ext uri="{FF2B5EF4-FFF2-40B4-BE49-F238E27FC236}">
                  <a16:creationId xmlns:a16="http://schemas.microsoft.com/office/drawing/2014/main" id="{25878B8A-9D66-C024-086F-2605CE9A71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20887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Oval 99">
              <a:extLst>
                <a:ext uri="{FF2B5EF4-FFF2-40B4-BE49-F238E27FC236}">
                  <a16:creationId xmlns:a16="http://schemas.microsoft.com/office/drawing/2014/main" id="{FDE9C006-A06A-5E3D-49C7-C2581FAB77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97087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100">
              <a:extLst>
                <a:ext uri="{FF2B5EF4-FFF2-40B4-BE49-F238E27FC236}">
                  <a16:creationId xmlns:a16="http://schemas.microsoft.com/office/drawing/2014/main" id="{78B46AFB-6868-EA67-7A25-6AD8F4AFCB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173287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101">
              <a:extLst>
                <a:ext uri="{FF2B5EF4-FFF2-40B4-BE49-F238E27FC236}">
                  <a16:creationId xmlns:a16="http://schemas.microsoft.com/office/drawing/2014/main" id="{7F0788F9-7D01-AA37-728A-C112E20193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249487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102">
              <a:extLst>
                <a:ext uri="{FF2B5EF4-FFF2-40B4-BE49-F238E27FC236}">
                  <a16:creationId xmlns:a16="http://schemas.microsoft.com/office/drawing/2014/main" id="{21BF0C98-DCB5-4F1D-1E32-FB2127C4F6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325687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Oval 103">
              <a:extLst>
                <a:ext uri="{FF2B5EF4-FFF2-40B4-BE49-F238E27FC236}">
                  <a16:creationId xmlns:a16="http://schemas.microsoft.com/office/drawing/2014/main" id="{3B90934C-73AB-8988-2EC4-5100A748D1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01887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Oval 104">
              <a:extLst>
                <a:ext uri="{FF2B5EF4-FFF2-40B4-BE49-F238E27FC236}">
                  <a16:creationId xmlns:a16="http://schemas.microsoft.com/office/drawing/2014/main" id="{98C0CAF8-B29E-1C59-D56C-93B8171B4C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796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Oval 105">
              <a:extLst>
                <a:ext uri="{FF2B5EF4-FFF2-40B4-BE49-F238E27FC236}">
                  <a16:creationId xmlns:a16="http://schemas.microsoft.com/office/drawing/2014/main" id="{368EB333-3BCC-BEAA-A36C-5289798A34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5558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Oval 106">
              <a:extLst>
                <a:ext uri="{FF2B5EF4-FFF2-40B4-BE49-F238E27FC236}">
                  <a16:creationId xmlns:a16="http://schemas.microsoft.com/office/drawing/2014/main" id="{73179749-8D75-D354-E090-0B57D5D1C4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6320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Oval 107">
              <a:extLst>
                <a:ext uri="{FF2B5EF4-FFF2-40B4-BE49-F238E27FC236}">
                  <a16:creationId xmlns:a16="http://schemas.microsoft.com/office/drawing/2014/main" id="{0A65A439-65D0-1D92-6462-130DA6FA32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944687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Oval 108">
              <a:extLst>
                <a:ext uri="{FF2B5EF4-FFF2-40B4-BE49-F238E27FC236}">
                  <a16:creationId xmlns:a16="http://schemas.microsoft.com/office/drawing/2014/main" id="{4801DB85-1ADD-9AB4-9EAA-ABA6E6422E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20887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Oval 109">
              <a:extLst>
                <a:ext uri="{FF2B5EF4-FFF2-40B4-BE49-F238E27FC236}">
                  <a16:creationId xmlns:a16="http://schemas.microsoft.com/office/drawing/2014/main" id="{D966489B-0E46-C8B2-1208-FCF2AD029F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97087" y="5947458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Oval 110">
              <a:extLst>
                <a:ext uri="{FF2B5EF4-FFF2-40B4-BE49-F238E27FC236}">
                  <a16:creationId xmlns:a16="http://schemas.microsoft.com/office/drawing/2014/main" id="{DE2A14EC-A91B-2ED1-0C06-7DA227BB76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173287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Oval 111">
              <a:extLst>
                <a:ext uri="{FF2B5EF4-FFF2-40B4-BE49-F238E27FC236}">
                  <a16:creationId xmlns:a16="http://schemas.microsoft.com/office/drawing/2014/main" id="{0967DCCD-1910-21ED-1B69-4AA98DF43F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249487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Oval 112">
              <a:extLst>
                <a:ext uri="{FF2B5EF4-FFF2-40B4-BE49-F238E27FC236}">
                  <a16:creationId xmlns:a16="http://schemas.microsoft.com/office/drawing/2014/main" id="{00389FA7-10D6-2DF0-4688-F51EE9F01D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325687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113">
              <a:extLst>
                <a:ext uri="{FF2B5EF4-FFF2-40B4-BE49-F238E27FC236}">
                  <a16:creationId xmlns:a16="http://schemas.microsoft.com/office/drawing/2014/main" id="{5825A000-5637-B209-4088-791CCA88FF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01887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114">
              <a:extLst>
                <a:ext uri="{FF2B5EF4-FFF2-40B4-BE49-F238E27FC236}">
                  <a16:creationId xmlns:a16="http://schemas.microsoft.com/office/drawing/2014/main" id="{3D5C338B-F620-3172-2CDC-088555219B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79675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115">
              <a:extLst>
                <a:ext uri="{FF2B5EF4-FFF2-40B4-BE49-F238E27FC236}">
                  <a16:creationId xmlns:a16="http://schemas.microsoft.com/office/drawing/2014/main" id="{9F36992F-F839-D4EB-C377-8B636E6479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5558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Oval 116">
              <a:extLst>
                <a:ext uri="{FF2B5EF4-FFF2-40B4-BE49-F238E27FC236}">
                  <a16:creationId xmlns:a16="http://schemas.microsoft.com/office/drawing/2014/main" id="{6D647467-8BDF-B28A-EF35-7AE496EBA9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6320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Oval 117">
              <a:extLst>
                <a:ext uri="{FF2B5EF4-FFF2-40B4-BE49-F238E27FC236}">
                  <a16:creationId xmlns:a16="http://schemas.microsoft.com/office/drawing/2014/main" id="{DF9BC179-119A-8DDE-2BA3-BF4AB52C98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082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Oval 118">
              <a:extLst>
                <a:ext uri="{FF2B5EF4-FFF2-40B4-BE49-F238E27FC236}">
                  <a16:creationId xmlns:a16="http://schemas.microsoft.com/office/drawing/2014/main" id="{EABCDB1C-E9FA-41E2-10B6-F391BB985C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844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Oval 119">
              <a:extLst>
                <a:ext uri="{FF2B5EF4-FFF2-40B4-BE49-F238E27FC236}">
                  <a16:creationId xmlns:a16="http://schemas.microsoft.com/office/drawing/2014/main" id="{767787BC-0D64-C2F6-9B28-3DF09AA2BA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097087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Oval 120">
              <a:extLst>
                <a:ext uri="{FF2B5EF4-FFF2-40B4-BE49-F238E27FC236}">
                  <a16:creationId xmlns:a16="http://schemas.microsoft.com/office/drawing/2014/main" id="{F3CEA305-1751-8657-57F4-0F0F152B69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173287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Oval 121">
              <a:extLst>
                <a:ext uri="{FF2B5EF4-FFF2-40B4-BE49-F238E27FC236}">
                  <a16:creationId xmlns:a16="http://schemas.microsoft.com/office/drawing/2014/main" id="{0E3D32DE-ACE7-75F7-C6A9-654F0AC171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249487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Oval 122">
              <a:extLst>
                <a:ext uri="{FF2B5EF4-FFF2-40B4-BE49-F238E27FC236}">
                  <a16:creationId xmlns:a16="http://schemas.microsoft.com/office/drawing/2014/main" id="{FB6994F0-8538-9FF0-D1EF-8E0FD38F48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325687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Oval 123">
              <a:extLst>
                <a:ext uri="{FF2B5EF4-FFF2-40B4-BE49-F238E27FC236}">
                  <a16:creationId xmlns:a16="http://schemas.microsoft.com/office/drawing/2014/main" id="{DB5114C1-3BD7-89ED-6792-8D4BF9FFF2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01887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Oval 124">
              <a:extLst>
                <a:ext uri="{FF2B5EF4-FFF2-40B4-BE49-F238E27FC236}">
                  <a16:creationId xmlns:a16="http://schemas.microsoft.com/office/drawing/2014/main" id="{FD0E3967-0F5D-5CD0-DF07-3AB8ACE2EA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79675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Oval 125">
              <a:extLst>
                <a:ext uri="{FF2B5EF4-FFF2-40B4-BE49-F238E27FC236}">
                  <a16:creationId xmlns:a16="http://schemas.microsoft.com/office/drawing/2014/main" id="{BD7C406A-0D08-5379-3D57-EE7A04AC6D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5558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126">
              <a:extLst>
                <a:ext uri="{FF2B5EF4-FFF2-40B4-BE49-F238E27FC236}">
                  <a16:creationId xmlns:a16="http://schemas.microsoft.com/office/drawing/2014/main" id="{40C92E2B-B823-FA8E-1827-667979EF53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082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127">
              <a:extLst>
                <a:ext uri="{FF2B5EF4-FFF2-40B4-BE49-F238E27FC236}">
                  <a16:creationId xmlns:a16="http://schemas.microsoft.com/office/drawing/2014/main" id="{0C360AA8-CCF2-D064-D0E7-6AA37B67AA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844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Oval 128">
              <a:extLst>
                <a:ext uri="{FF2B5EF4-FFF2-40B4-BE49-F238E27FC236}">
                  <a16:creationId xmlns:a16="http://schemas.microsoft.com/office/drawing/2014/main" id="{0940BE83-B31B-405E-9975-D92C0F91FC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8606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Oval 129">
              <a:extLst>
                <a:ext uri="{FF2B5EF4-FFF2-40B4-BE49-F238E27FC236}">
                  <a16:creationId xmlns:a16="http://schemas.microsoft.com/office/drawing/2014/main" id="{C172160D-53D8-7DAF-358B-698472541C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9368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Oval 130">
              <a:extLst>
                <a:ext uri="{FF2B5EF4-FFF2-40B4-BE49-F238E27FC236}">
                  <a16:creationId xmlns:a16="http://schemas.microsoft.com/office/drawing/2014/main" id="{EB90812B-941A-96E0-343C-E05D0B08EF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249487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Oval 131">
              <a:extLst>
                <a:ext uri="{FF2B5EF4-FFF2-40B4-BE49-F238E27FC236}">
                  <a16:creationId xmlns:a16="http://schemas.microsoft.com/office/drawing/2014/main" id="{8DFD0CDB-E53A-C782-8D63-EB00819B10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325687" y="5814108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Oval 132">
              <a:extLst>
                <a:ext uri="{FF2B5EF4-FFF2-40B4-BE49-F238E27FC236}">
                  <a16:creationId xmlns:a16="http://schemas.microsoft.com/office/drawing/2014/main" id="{6AC5F742-77BD-F2E7-4853-60653388FC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01887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Oval 133">
              <a:extLst>
                <a:ext uri="{FF2B5EF4-FFF2-40B4-BE49-F238E27FC236}">
                  <a16:creationId xmlns:a16="http://schemas.microsoft.com/office/drawing/2014/main" id="{542DDE8E-F37C-64DA-EEC0-60CB4E0FAE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79675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Oval 134">
              <a:extLst>
                <a:ext uri="{FF2B5EF4-FFF2-40B4-BE49-F238E27FC236}">
                  <a16:creationId xmlns:a16="http://schemas.microsoft.com/office/drawing/2014/main" id="{E8194B6C-9F96-87F8-E174-5B9B8A39BD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555875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Oval 135">
              <a:extLst>
                <a:ext uri="{FF2B5EF4-FFF2-40B4-BE49-F238E27FC236}">
                  <a16:creationId xmlns:a16="http://schemas.microsoft.com/office/drawing/2014/main" id="{AD23BD20-14B5-1ABA-9554-1875844468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082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Oval 136">
              <a:extLst>
                <a:ext uri="{FF2B5EF4-FFF2-40B4-BE49-F238E27FC236}">
                  <a16:creationId xmlns:a16="http://schemas.microsoft.com/office/drawing/2014/main" id="{37A93EEA-9A65-70A2-6A56-DD60CBA225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84475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Oval 137">
              <a:extLst>
                <a:ext uri="{FF2B5EF4-FFF2-40B4-BE49-F238E27FC236}">
                  <a16:creationId xmlns:a16="http://schemas.microsoft.com/office/drawing/2014/main" id="{C0C996AB-842C-1ECA-4E44-ED2991B41A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8606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Oval 138">
              <a:extLst>
                <a:ext uri="{FF2B5EF4-FFF2-40B4-BE49-F238E27FC236}">
                  <a16:creationId xmlns:a16="http://schemas.microsoft.com/office/drawing/2014/main" id="{EF1320BA-51AB-1667-CE27-B8D093CE11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9368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Oval 139">
              <a:extLst>
                <a:ext uri="{FF2B5EF4-FFF2-40B4-BE49-F238E27FC236}">
                  <a16:creationId xmlns:a16="http://schemas.microsoft.com/office/drawing/2014/main" id="{4F49CC3A-53CA-A4A5-97ED-35DDBD2A63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130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Oval 140">
              <a:extLst>
                <a:ext uri="{FF2B5EF4-FFF2-40B4-BE49-F238E27FC236}">
                  <a16:creationId xmlns:a16="http://schemas.microsoft.com/office/drawing/2014/main" id="{2C8C73F3-4256-99B3-FD55-F6A66214ED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01887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Oval 141">
              <a:extLst>
                <a:ext uri="{FF2B5EF4-FFF2-40B4-BE49-F238E27FC236}">
                  <a16:creationId xmlns:a16="http://schemas.microsoft.com/office/drawing/2014/main" id="{B2307342-3DB2-4364-0786-050E3EAB34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479675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Oval 142">
              <a:extLst>
                <a:ext uri="{FF2B5EF4-FFF2-40B4-BE49-F238E27FC236}">
                  <a16:creationId xmlns:a16="http://schemas.microsoft.com/office/drawing/2014/main" id="{ADB6B59F-BDDA-878D-E3F0-381F04048C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555875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Oval 143">
              <a:extLst>
                <a:ext uri="{FF2B5EF4-FFF2-40B4-BE49-F238E27FC236}">
                  <a16:creationId xmlns:a16="http://schemas.microsoft.com/office/drawing/2014/main" id="{8A2FB2A0-824A-9351-2257-2EAFBD67C0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632075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Oval 144">
              <a:extLst>
                <a:ext uri="{FF2B5EF4-FFF2-40B4-BE49-F238E27FC236}">
                  <a16:creationId xmlns:a16="http://schemas.microsoft.com/office/drawing/2014/main" id="{AA808A32-FFD3-21FD-447B-01EEB3CDD8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08275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Oval 145">
              <a:extLst>
                <a:ext uri="{FF2B5EF4-FFF2-40B4-BE49-F238E27FC236}">
                  <a16:creationId xmlns:a16="http://schemas.microsoft.com/office/drawing/2014/main" id="{9FE3078E-FE8E-FF19-362C-E28F6FA26E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84475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Oval 146">
              <a:extLst>
                <a:ext uri="{FF2B5EF4-FFF2-40B4-BE49-F238E27FC236}">
                  <a16:creationId xmlns:a16="http://schemas.microsoft.com/office/drawing/2014/main" id="{5B58F766-1B73-DFA5-5533-4BEF39719B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8606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Oval 147">
              <a:extLst>
                <a:ext uri="{FF2B5EF4-FFF2-40B4-BE49-F238E27FC236}">
                  <a16:creationId xmlns:a16="http://schemas.microsoft.com/office/drawing/2014/main" id="{B329C5F6-20EE-D780-B0CD-69BBCB1706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936875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Oval 148">
              <a:extLst>
                <a:ext uri="{FF2B5EF4-FFF2-40B4-BE49-F238E27FC236}">
                  <a16:creationId xmlns:a16="http://schemas.microsoft.com/office/drawing/2014/main" id="{4D94BC4F-F37D-1D1C-F31C-CF35DA5193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130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0" name="Oval 149">
              <a:extLst>
                <a:ext uri="{FF2B5EF4-FFF2-40B4-BE49-F238E27FC236}">
                  <a16:creationId xmlns:a16="http://schemas.microsoft.com/office/drawing/2014/main" id="{E1808867-E3EE-9382-B1B5-1E6AD5423C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892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1" name="Oval 150">
              <a:extLst>
                <a:ext uri="{FF2B5EF4-FFF2-40B4-BE49-F238E27FC236}">
                  <a16:creationId xmlns:a16="http://schemas.microsoft.com/office/drawing/2014/main" id="{103844B6-10B5-1455-2F38-D5BD1F69C9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1654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2" name="Oval 151">
              <a:extLst>
                <a:ext uri="{FF2B5EF4-FFF2-40B4-BE49-F238E27FC236}">
                  <a16:creationId xmlns:a16="http://schemas.microsoft.com/office/drawing/2014/main" id="{E9E21C5B-FF43-24D4-A24C-1CD92C5F07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2416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3" name="Oval 152">
              <a:extLst>
                <a:ext uri="{FF2B5EF4-FFF2-40B4-BE49-F238E27FC236}">
                  <a16:creationId xmlns:a16="http://schemas.microsoft.com/office/drawing/2014/main" id="{8513976C-705D-4354-5B30-A6BA453A1B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555875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6" name="Oval 153">
              <a:extLst>
                <a:ext uri="{FF2B5EF4-FFF2-40B4-BE49-F238E27FC236}">
                  <a16:creationId xmlns:a16="http://schemas.microsoft.com/office/drawing/2014/main" id="{F0A50E78-E56C-7226-C3DD-98CC0F4FAC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632075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7" name="Oval 154">
              <a:extLst>
                <a:ext uri="{FF2B5EF4-FFF2-40B4-BE49-F238E27FC236}">
                  <a16:creationId xmlns:a16="http://schemas.microsoft.com/office/drawing/2014/main" id="{C2B84CC8-5C92-1F96-D33D-672E3FEF2B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08275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8" name="Oval 155">
              <a:extLst>
                <a:ext uri="{FF2B5EF4-FFF2-40B4-BE49-F238E27FC236}">
                  <a16:creationId xmlns:a16="http://schemas.microsoft.com/office/drawing/2014/main" id="{E4FB554B-A1CA-A0B1-3B14-EF135FAA4D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84475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9" name="Oval 156">
              <a:extLst>
                <a:ext uri="{FF2B5EF4-FFF2-40B4-BE49-F238E27FC236}">
                  <a16:creationId xmlns:a16="http://schemas.microsoft.com/office/drawing/2014/main" id="{31A8A647-A1C6-3EFD-7366-2DB189E6A6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860675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0" name="Oval 157">
              <a:extLst>
                <a:ext uri="{FF2B5EF4-FFF2-40B4-BE49-F238E27FC236}">
                  <a16:creationId xmlns:a16="http://schemas.microsoft.com/office/drawing/2014/main" id="{99A83E72-EFCE-6A66-783C-FCB536073E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936875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1" name="Oval 158">
              <a:extLst>
                <a:ext uri="{FF2B5EF4-FFF2-40B4-BE49-F238E27FC236}">
                  <a16:creationId xmlns:a16="http://schemas.microsoft.com/office/drawing/2014/main" id="{A0E87AAE-11E1-C74B-2150-8DB748A0EF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130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2" name="Oval 159">
              <a:extLst>
                <a:ext uri="{FF2B5EF4-FFF2-40B4-BE49-F238E27FC236}">
                  <a16:creationId xmlns:a16="http://schemas.microsoft.com/office/drawing/2014/main" id="{0C605A60-2928-57DB-A5C1-33DC401311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89275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3" name="Oval 160">
              <a:extLst>
                <a:ext uri="{FF2B5EF4-FFF2-40B4-BE49-F238E27FC236}">
                  <a16:creationId xmlns:a16="http://schemas.microsoft.com/office/drawing/2014/main" id="{B6025112-5FE8-5282-0D84-26F3EEFF8E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165475" y="6738033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4" name="Oval 161">
              <a:extLst>
                <a:ext uri="{FF2B5EF4-FFF2-40B4-BE49-F238E27FC236}">
                  <a16:creationId xmlns:a16="http://schemas.microsoft.com/office/drawing/2014/main" id="{33883531-2C77-08B5-3BF1-0B24AA8A78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2416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5" name="Oval 162">
              <a:extLst>
                <a:ext uri="{FF2B5EF4-FFF2-40B4-BE49-F238E27FC236}">
                  <a16:creationId xmlns:a16="http://schemas.microsoft.com/office/drawing/2014/main" id="{171F9DBE-FA60-5A2B-8C45-B97506574D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178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6" name="Oval 163">
              <a:extLst>
                <a:ext uri="{FF2B5EF4-FFF2-40B4-BE49-F238E27FC236}">
                  <a16:creationId xmlns:a16="http://schemas.microsoft.com/office/drawing/2014/main" id="{1E63FE49-FAC9-2190-FE6F-62DFD06D1D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940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7" name="Oval 164">
              <a:extLst>
                <a:ext uri="{FF2B5EF4-FFF2-40B4-BE49-F238E27FC236}">
                  <a16:creationId xmlns:a16="http://schemas.microsoft.com/office/drawing/2014/main" id="{ECA6BB42-3FC5-9648-D273-84A823D7CB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08275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8" name="Oval 165">
              <a:extLst>
                <a:ext uri="{FF2B5EF4-FFF2-40B4-BE49-F238E27FC236}">
                  <a16:creationId xmlns:a16="http://schemas.microsoft.com/office/drawing/2014/main" id="{DAEDE119-C573-8F8A-6D54-6D2F9FB29B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84475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9" name="Oval 166">
              <a:extLst>
                <a:ext uri="{FF2B5EF4-FFF2-40B4-BE49-F238E27FC236}">
                  <a16:creationId xmlns:a16="http://schemas.microsoft.com/office/drawing/2014/main" id="{B2E09D2D-DAF8-4F13-1AF1-E9CA2AACEC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860675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0" name="Oval 167">
              <a:extLst>
                <a:ext uri="{FF2B5EF4-FFF2-40B4-BE49-F238E27FC236}">
                  <a16:creationId xmlns:a16="http://schemas.microsoft.com/office/drawing/2014/main" id="{6C6F9A03-DB94-B9E9-F1E1-BEE3BE24C4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936875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1" name="Oval 168">
              <a:extLst>
                <a:ext uri="{FF2B5EF4-FFF2-40B4-BE49-F238E27FC236}">
                  <a16:creationId xmlns:a16="http://schemas.microsoft.com/office/drawing/2014/main" id="{F94D4B98-B2EE-3556-4895-C53A8C4335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13075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2" name="Oval 169">
              <a:extLst>
                <a:ext uri="{FF2B5EF4-FFF2-40B4-BE49-F238E27FC236}">
                  <a16:creationId xmlns:a16="http://schemas.microsoft.com/office/drawing/2014/main" id="{F5564BFA-2B77-52D3-3B0C-D301BB0F61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89275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3" name="Oval 170">
              <a:extLst>
                <a:ext uri="{FF2B5EF4-FFF2-40B4-BE49-F238E27FC236}">
                  <a16:creationId xmlns:a16="http://schemas.microsoft.com/office/drawing/2014/main" id="{AD5BDAF9-E93D-0E4D-30CF-6B23CF95A5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1654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4" name="Oval 171">
              <a:extLst>
                <a:ext uri="{FF2B5EF4-FFF2-40B4-BE49-F238E27FC236}">
                  <a16:creationId xmlns:a16="http://schemas.microsoft.com/office/drawing/2014/main" id="{0661BD97-0637-6A79-B603-857E0E6E92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241675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5" name="Oval 172">
              <a:extLst>
                <a:ext uri="{FF2B5EF4-FFF2-40B4-BE49-F238E27FC236}">
                  <a16:creationId xmlns:a16="http://schemas.microsoft.com/office/drawing/2014/main" id="{FB974649-42BF-9CFB-9C79-86FFC2B303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178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6" name="Oval 173">
              <a:extLst>
                <a:ext uri="{FF2B5EF4-FFF2-40B4-BE49-F238E27FC236}">
                  <a16:creationId xmlns:a16="http://schemas.microsoft.com/office/drawing/2014/main" id="{04B82F87-97BB-5235-545D-33EB182F2B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940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7" name="Oval 174">
              <a:extLst>
                <a:ext uri="{FF2B5EF4-FFF2-40B4-BE49-F238E27FC236}">
                  <a16:creationId xmlns:a16="http://schemas.microsoft.com/office/drawing/2014/main" id="{245B5C97-5E04-6A5D-B4B6-8F082FFB96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5464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8" name="Oval 175">
              <a:extLst>
                <a:ext uri="{FF2B5EF4-FFF2-40B4-BE49-F238E27FC236}">
                  <a16:creationId xmlns:a16="http://schemas.microsoft.com/office/drawing/2014/main" id="{413D2931-D8A9-C013-DF13-18A9F5FBB1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860675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9" name="Oval 176">
              <a:extLst>
                <a:ext uri="{FF2B5EF4-FFF2-40B4-BE49-F238E27FC236}">
                  <a16:creationId xmlns:a16="http://schemas.microsoft.com/office/drawing/2014/main" id="{BA63FE1B-309C-7A1E-8566-5FCB44CF24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936875" y="5814108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0" name="Oval 177">
              <a:extLst>
                <a:ext uri="{FF2B5EF4-FFF2-40B4-BE49-F238E27FC236}">
                  <a16:creationId xmlns:a16="http://schemas.microsoft.com/office/drawing/2014/main" id="{CF517686-210B-5C28-6E30-54B4946364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13075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1" name="Oval 178">
              <a:extLst>
                <a:ext uri="{FF2B5EF4-FFF2-40B4-BE49-F238E27FC236}">
                  <a16:creationId xmlns:a16="http://schemas.microsoft.com/office/drawing/2014/main" id="{2120F50F-FA02-E940-587E-F6F8333801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89275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2" name="Oval 179">
              <a:extLst>
                <a:ext uri="{FF2B5EF4-FFF2-40B4-BE49-F238E27FC236}">
                  <a16:creationId xmlns:a16="http://schemas.microsoft.com/office/drawing/2014/main" id="{6A42AD2E-B9EA-8CA2-EC0B-F00C8FABAF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165475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3" name="Oval 180">
              <a:extLst>
                <a:ext uri="{FF2B5EF4-FFF2-40B4-BE49-F238E27FC236}">
                  <a16:creationId xmlns:a16="http://schemas.microsoft.com/office/drawing/2014/main" id="{1A32BAB2-C70B-2E63-1469-DB488A8ED5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241675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4" name="Oval 181">
              <a:extLst>
                <a:ext uri="{FF2B5EF4-FFF2-40B4-BE49-F238E27FC236}">
                  <a16:creationId xmlns:a16="http://schemas.microsoft.com/office/drawing/2014/main" id="{298F0ACD-6336-8C13-0999-B83C8F1E29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178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5" name="Oval 182">
              <a:extLst>
                <a:ext uri="{FF2B5EF4-FFF2-40B4-BE49-F238E27FC236}">
                  <a16:creationId xmlns:a16="http://schemas.microsoft.com/office/drawing/2014/main" id="{3EFBD3DB-6767-715D-C45B-2934EA90C0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94075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6" name="Oval 183">
              <a:extLst>
                <a:ext uri="{FF2B5EF4-FFF2-40B4-BE49-F238E27FC236}">
                  <a16:creationId xmlns:a16="http://schemas.microsoft.com/office/drawing/2014/main" id="{3F78FFF5-27AA-EDE8-3FED-52E84E96AC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4702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7" name="Oval 184">
              <a:extLst>
                <a:ext uri="{FF2B5EF4-FFF2-40B4-BE49-F238E27FC236}">
                  <a16:creationId xmlns:a16="http://schemas.microsoft.com/office/drawing/2014/main" id="{BC63C4E3-645E-62CD-1163-50D2D7462A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5464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8" name="Oval 185">
              <a:extLst>
                <a:ext uri="{FF2B5EF4-FFF2-40B4-BE49-F238E27FC236}">
                  <a16:creationId xmlns:a16="http://schemas.microsoft.com/office/drawing/2014/main" id="{B56FB6BC-61F9-D2DD-0D60-2BBCC6A966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226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9" name="Oval 186">
              <a:extLst>
                <a:ext uri="{FF2B5EF4-FFF2-40B4-BE49-F238E27FC236}">
                  <a16:creationId xmlns:a16="http://schemas.microsoft.com/office/drawing/2014/main" id="{D96AF658-51B7-2BEE-4DD6-CF8A28301F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988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0" name="Oval 187">
              <a:extLst>
                <a:ext uri="{FF2B5EF4-FFF2-40B4-BE49-F238E27FC236}">
                  <a16:creationId xmlns:a16="http://schemas.microsoft.com/office/drawing/2014/main" id="{F3D6EEAD-39D0-53A9-65CD-F7E29DA99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13075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1" name="Oval 188">
              <a:extLst>
                <a:ext uri="{FF2B5EF4-FFF2-40B4-BE49-F238E27FC236}">
                  <a16:creationId xmlns:a16="http://schemas.microsoft.com/office/drawing/2014/main" id="{C7BC79D4-E328-4D37-EC12-2CA7AADDBF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89275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2" name="Oval 189">
              <a:extLst>
                <a:ext uri="{FF2B5EF4-FFF2-40B4-BE49-F238E27FC236}">
                  <a16:creationId xmlns:a16="http://schemas.microsoft.com/office/drawing/2014/main" id="{040DE091-CB60-A3CC-7D50-1598BBB0F3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165475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3" name="Oval 190">
              <a:extLst>
                <a:ext uri="{FF2B5EF4-FFF2-40B4-BE49-F238E27FC236}">
                  <a16:creationId xmlns:a16="http://schemas.microsoft.com/office/drawing/2014/main" id="{1AA6E4FA-D740-38BD-B624-58713736A5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241675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4" name="Oval 191">
              <a:extLst>
                <a:ext uri="{FF2B5EF4-FFF2-40B4-BE49-F238E27FC236}">
                  <a16:creationId xmlns:a16="http://schemas.microsoft.com/office/drawing/2014/main" id="{B51989A1-EE8A-6F5D-CE0A-7537B5C956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17875" y="6210983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5" name="Oval 192">
              <a:extLst>
                <a:ext uri="{FF2B5EF4-FFF2-40B4-BE49-F238E27FC236}">
                  <a16:creationId xmlns:a16="http://schemas.microsoft.com/office/drawing/2014/main" id="{5A0F56F5-E750-C3BF-FEDD-DB2A3B4DBB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94075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6" name="Oval 193">
              <a:extLst>
                <a:ext uri="{FF2B5EF4-FFF2-40B4-BE49-F238E27FC236}">
                  <a16:creationId xmlns:a16="http://schemas.microsoft.com/office/drawing/2014/main" id="{AA9A9908-4365-215E-2662-AC43369D11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4702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7" name="Oval 194">
              <a:extLst>
                <a:ext uri="{FF2B5EF4-FFF2-40B4-BE49-F238E27FC236}">
                  <a16:creationId xmlns:a16="http://schemas.microsoft.com/office/drawing/2014/main" id="{71906DAC-3728-5D94-D239-51B28C4774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546475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8" name="Oval 195">
              <a:extLst>
                <a:ext uri="{FF2B5EF4-FFF2-40B4-BE49-F238E27FC236}">
                  <a16:creationId xmlns:a16="http://schemas.microsoft.com/office/drawing/2014/main" id="{F66B0089-0BAB-DAC9-98F2-673DEF07E2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226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9" name="Oval 196">
              <a:extLst>
                <a:ext uri="{FF2B5EF4-FFF2-40B4-BE49-F238E27FC236}">
                  <a16:creationId xmlns:a16="http://schemas.microsoft.com/office/drawing/2014/main" id="{AA9A9ABA-5FB6-B9F0-E1AE-7A8720D980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988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0" name="Oval 197">
              <a:extLst>
                <a:ext uri="{FF2B5EF4-FFF2-40B4-BE49-F238E27FC236}">
                  <a16:creationId xmlns:a16="http://schemas.microsoft.com/office/drawing/2014/main" id="{7F21C388-1403-0158-28E8-C8D1A6197B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750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1" name="Oval 198">
              <a:extLst>
                <a:ext uri="{FF2B5EF4-FFF2-40B4-BE49-F238E27FC236}">
                  <a16:creationId xmlns:a16="http://schemas.microsoft.com/office/drawing/2014/main" id="{F018A545-2BA7-AEDE-32E8-B9A98C126F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8512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2" name="Oval 199">
              <a:extLst>
                <a:ext uri="{FF2B5EF4-FFF2-40B4-BE49-F238E27FC236}">
                  <a16:creationId xmlns:a16="http://schemas.microsoft.com/office/drawing/2014/main" id="{3FF3A665-1104-70E6-A223-E3CD3DCA50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165475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3" name="Oval 200">
              <a:extLst>
                <a:ext uri="{FF2B5EF4-FFF2-40B4-BE49-F238E27FC236}">
                  <a16:creationId xmlns:a16="http://schemas.microsoft.com/office/drawing/2014/main" id="{4202C8E9-B89B-F5F1-08A1-69DC6BF866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241675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4" name="Oval 201">
              <a:extLst>
                <a:ext uri="{FF2B5EF4-FFF2-40B4-BE49-F238E27FC236}">
                  <a16:creationId xmlns:a16="http://schemas.microsoft.com/office/drawing/2014/main" id="{3FBBA992-A3BA-FD2E-B0E5-682E6C0F64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94075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5" name="Oval 202">
              <a:extLst>
                <a:ext uri="{FF2B5EF4-FFF2-40B4-BE49-F238E27FC236}">
                  <a16:creationId xmlns:a16="http://schemas.microsoft.com/office/drawing/2014/main" id="{BD1302C9-F821-806D-BBA7-6862F90F85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470275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6" name="Oval 203">
              <a:extLst>
                <a:ext uri="{FF2B5EF4-FFF2-40B4-BE49-F238E27FC236}">
                  <a16:creationId xmlns:a16="http://schemas.microsoft.com/office/drawing/2014/main" id="{4967E733-E720-97CA-9D32-0119492307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546475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7" name="Oval 204">
              <a:extLst>
                <a:ext uri="{FF2B5EF4-FFF2-40B4-BE49-F238E27FC236}">
                  <a16:creationId xmlns:a16="http://schemas.microsoft.com/office/drawing/2014/main" id="{CFB3A19A-29F9-EE7A-197E-30A1BC0B00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226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8" name="Oval 205">
              <a:extLst>
                <a:ext uri="{FF2B5EF4-FFF2-40B4-BE49-F238E27FC236}">
                  <a16:creationId xmlns:a16="http://schemas.microsoft.com/office/drawing/2014/main" id="{D36799FD-0560-11D4-FEFE-5D11D22DC4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750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9" name="Oval 206">
              <a:extLst>
                <a:ext uri="{FF2B5EF4-FFF2-40B4-BE49-F238E27FC236}">
                  <a16:creationId xmlns:a16="http://schemas.microsoft.com/office/drawing/2014/main" id="{CC7C232C-DF4D-219D-1600-D8D024C6DE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8512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0" name="Oval 207">
              <a:extLst>
                <a:ext uri="{FF2B5EF4-FFF2-40B4-BE49-F238E27FC236}">
                  <a16:creationId xmlns:a16="http://schemas.microsoft.com/office/drawing/2014/main" id="{35DDD1DE-FDFD-DBB3-4B83-44D7E0EE22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9274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1" name="Oval 208">
              <a:extLst>
                <a:ext uri="{FF2B5EF4-FFF2-40B4-BE49-F238E27FC236}">
                  <a16:creationId xmlns:a16="http://schemas.microsoft.com/office/drawing/2014/main" id="{F6F76BDD-260C-B054-8F8E-0D49F05A8F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4003675" y="71349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2" name="Oval 209">
              <a:extLst>
                <a:ext uri="{FF2B5EF4-FFF2-40B4-BE49-F238E27FC236}">
                  <a16:creationId xmlns:a16="http://schemas.microsoft.com/office/drawing/2014/main" id="{78C18EEC-0938-07F1-010B-CD9BFF4B65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17875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3" name="Oval 210">
              <a:extLst>
                <a:ext uri="{FF2B5EF4-FFF2-40B4-BE49-F238E27FC236}">
                  <a16:creationId xmlns:a16="http://schemas.microsoft.com/office/drawing/2014/main" id="{061E064B-0D63-713A-0A20-8BA1AD52BA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94075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4" name="Oval 211">
              <a:extLst>
                <a:ext uri="{FF2B5EF4-FFF2-40B4-BE49-F238E27FC236}">
                  <a16:creationId xmlns:a16="http://schemas.microsoft.com/office/drawing/2014/main" id="{AF541F63-6451-400F-0E11-A3CAEE2558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470275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5" name="Oval 212">
              <a:extLst>
                <a:ext uri="{FF2B5EF4-FFF2-40B4-BE49-F238E27FC236}">
                  <a16:creationId xmlns:a16="http://schemas.microsoft.com/office/drawing/2014/main" id="{BF0C3734-0A19-06A0-FBF4-37B97D0F5A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546475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6" name="Oval 213">
              <a:extLst>
                <a:ext uri="{FF2B5EF4-FFF2-40B4-BE49-F238E27FC236}">
                  <a16:creationId xmlns:a16="http://schemas.microsoft.com/office/drawing/2014/main" id="{6FA43AB3-BBBD-2F86-5352-A2B9C722FF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632075" y="6606271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7" name="Oval 214">
              <a:extLst>
                <a:ext uri="{FF2B5EF4-FFF2-40B4-BE49-F238E27FC236}">
                  <a16:creationId xmlns:a16="http://schemas.microsoft.com/office/drawing/2014/main" id="{B394EBF0-D988-B521-D61B-A37B7C3696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632075" y="6342746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8" name="Oval 215">
              <a:extLst>
                <a:ext uri="{FF2B5EF4-FFF2-40B4-BE49-F238E27FC236}">
                  <a16:creationId xmlns:a16="http://schemas.microsoft.com/office/drawing/2014/main" id="{6F06C991-8D2C-8495-31A4-B0C920FFAE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089275" y="7134908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9" name="Oval 216">
              <a:extLst>
                <a:ext uri="{FF2B5EF4-FFF2-40B4-BE49-F238E27FC236}">
                  <a16:creationId xmlns:a16="http://schemas.microsoft.com/office/drawing/2014/main" id="{BE0195E4-D7E4-512B-2569-4ACB4393E8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470275" y="7003146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0" name="Oval 217">
              <a:extLst>
                <a:ext uri="{FF2B5EF4-FFF2-40B4-BE49-F238E27FC236}">
                  <a16:creationId xmlns:a16="http://schemas.microsoft.com/office/drawing/2014/main" id="{48929D90-E546-99FC-CA3E-3670CAF1F3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17875" y="5947458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1" name="Oval 218">
              <a:extLst>
                <a:ext uri="{FF2B5EF4-FFF2-40B4-BE49-F238E27FC236}">
                  <a16:creationId xmlns:a16="http://schemas.microsoft.com/office/drawing/2014/main" id="{34C67DED-F699-DA96-A21F-99FF4361E5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98875" y="6606271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2" name="Oval 219">
              <a:extLst>
                <a:ext uri="{FF2B5EF4-FFF2-40B4-BE49-F238E27FC236}">
                  <a16:creationId xmlns:a16="http://schemas.microsoft.com/office/drawing/2014/main" id="{9332DC5C-C1AD-B049-D5F4-DF53E6F407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22675" y="6210983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3" name="Oval 220">
              <a:extLst>
                <a:ext uri="{FF2B5EF4-FFF2-40B4-BE49-F238E27FC236}">
                  <a16:creationId xmlns:a16="http://schemas.microsoft.com/office/drawing/2014/main" id="{4B2724E5-E839-3CF7-4A6B-CC1E5ECAB2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98875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4" name="Oval 221">
              <a:extLst>
                <a:ext uri="{FF2B5EF4-FFF2-40B4-BE49-F238E27FC236}">
                  <a16:creationId xmlns:a16="http://schemas.microsoft.com/office/drawing/2014/main" id="{50F01E67-4570-AEDE-976D-6AA6ED286C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750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5" name="Oval 222">
              <a:extLst>
                <a:ext uri="{FF2B5EF4-FFF2-40B4-BE49-F238E27FC236}">
                  <a16:creationId xmlns:a16="http://schemas.microsoft.com/office/drawing/2014/main" id="{B5D2A666-0787-B17E-BB49-826D9648F0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851275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6" name="Oval 223">
              <a:extLst>
                <a:ext uri="{FF2B5EF4-FFF2-40B4-BE49-F238E27FC236}">
                  <a16:creationId xmlns:a16="http://schemas.microsoft.com/office/drawing/2014/main" id="{1FA7CD16-8F74-A826-5503-F43FFE3273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9274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7" name="Oval 224">
              <a:extLst>
                <a:ext uri="{FF2B5EF4-FFF2-40B4-BE49-F238E27FC236}">
                  <a16:creationId xmlns:a16="http://schemas.microsoft.com/office/drawing/2014/main" id="{FC587444-A9AB-4FB6-C92B-5A9B047D2D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4003675" y="686979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8" name="Oval 225">
              <a:extLst>
                <a:ext uri="{FF2B5EF4-FFF2-40B4-BE49-F238E27FC236}">
                  <a16:creationId xmlns:a16="http://schemas.microsoft.com/office/drawing/2014/main" id="{BBFC121D-ED78-2EDD-11DD-387DE08A72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4079875" y="70031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9" name="Oval 226">
              <a:extLst>
                <a:ext uri="{FF2B5EF4-FFF2-40B4-BE49-F238E27FC236}">
                  <a16:creationId xmlns:a16="http://schemas.microsoft.com/office/drawing/2014/main" id="{A4217797-AF5C-371C-E870-E2B51DFEAF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470275" y="56823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0" name="Oval 227">
              <a:extLst>
                <a:ext uri="{FF2B5EF4-FFF2-40B4-BE49-F238E27FC236}">
                  <a16:creationId xmlns:a16="http://schemas.microsoft.com/office/drawing/2014/main" id="{8068B96B-6929-F7D6-1DB7-F4AF828C43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546475" y="58141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1" name="Oval 228">
              <a:extLst>
                <a:ext uri="{FF2B5EF4-FFF2-40B4-BE49-F238E27FC236}">
                  <a16:creationId xmlns:a16="http://schemas.microsoft.com/office/drawing/2014/main" id="{AB067D76-3F80-1870-7583-78643BD4BD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22675" y="594745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2" name="Oval 229">
              <a:extLst>
                <a:ext uri="{FF2B5EF4-FFF2-40B4-BE49-F238E27FC236}">
                  <a16:creationId xmlns:a16="http://schemas.microsoft.com/office/drawing/2014/main" id="{89A55A8C-50DA-1736-82A5-0D4BB1AA79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698875" y="607922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3" name="Oval 230">
              <a:extLst>
                <a:ext uri="{FF2B5EF4-FFF2-40B4-BE49-F238E27FC236}">
                  <a16:creationId xmlns:a16="http://schemas.microsoft.com/office/drawing/2014/main" id="{8B4F8BEE-1AF2-A882-74F8-D0238BCCE9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75075" y="621098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4" name="Oval 231">
              <a:extLst>
                <a:ext uri="{FF2B5EF4-FFF2-40B4-BE49-F238E27FC236}">
                  <a16:creationId xmlns:a16="http://schemas.microsoft.com/office/drawing/2014/main" id="{F83EA30F-7CC2-70DA-FC82-9BD1B049E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851275" y="6342746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5" name="Oval 232">
              <a:extLst>
                <a:ext uri="{FF2B5EF4-FFF2-40B4-BE49-F238E27FC236}">
                  <a16:creationId xmlns:a16="http://schemas.microsoft.com/office/drawing/2014/main" id="{8C5E129B-0562-F10A-0915-20B5D6C8C6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927475" y="647450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6" name="Oval 233">
              <a:extLst>
                <a:ext uri="{FF2B5EF4-FFF2-40B4-BE49-F238E27FC236}">
                  <a16:creationId xmlns:a16="http://schemas.microsoft.com/office/drawing/2014/main" id="{6976F8FA-AA1F-E309-FA41-3E4E2B3F89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4003675" y="6606271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7" name="Oval 234">
              <a:extLst>
                <a:ext uri="{FF2B5EF4-FFF2-40B4-BE49-F238E27FC236}">
                  <a16:creationId xmlns:a16="http://schemas.microsoft.com/office/drawing/2014/main" id="{458885F2-B378-4BC7-9C75-F805F85028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4079875" y="673803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8" name="Oval 235">
              <a:extLst>
                <a:ext uri="{FF2B5EF4-FFF2-40B4-BE49-F238E27FC236}">
                  <a16:creationId xmlns:a16="http://schemas.microsoft.com/office/drawing/2014/main" id="{688F3567-4219-817D-565D-F4CA75349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4375" y="5799821"/>
              <a:ext cx="1371600" cy="1295400"/>
            </a:xfrm>
            <a:prstGeom prst="ellips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9" name="Oval 236">
              <a:extLst>
                <a:ext uri="{FF2B5EF4-FFF2-40B4-BE49-F238E27FC236}">
                  <a16:creationId xmlns:a16="http://schemas.microsoft.com/office/drawing/2014/main" id="{11FD9B9C-30E5-3F29-1567-BED3F0A46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0175" y="6034771"/>
              <a:ext cx="1143000" cy="1143000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1050" name="Group 237">
              <a:extLst>
                <a:ext uri="{FF2B5EF4-FFF2-40B4-BE49-F238E27FC236}">
                  <a16:creationId xmlns:a16="http://schemas.microsoft.com/office/drawing/2014/main" id="{58EC9412-25C4-D21A-5CA5-9D4EAE94C1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687" y="5814108"/>
              <a:ext cx="1525588" cy="1341438"/>
              <a:chOff x="743" y="3273"/>
              <a:chExt cx="961" cy="845"/>
            </a:xfrm>
          </p:grpSpPr>
          <p:sp>
            <p:nvSpPr>
              <p:cNvPr id="41051" name="Oval 238">
                <a:extLst>
                  <a:ext uri="{FF2B5EF4-FFF2-40B4-BE49-F238E27FC236}">
                    <a16:creationId xmlns:a16="http://schemas.microsoft.com/office/drawing/2014/main" id="{F33EE3E1-1279-FA71-6C92-DBCFEB9F8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743" y="3689"/>
                <a:ext cx="96" cy="96"/>
              </a:xfrm>
              <a:prstGeom prst="ellipse">
                <a:avLst/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2" name="Oval 239">
                <a:extLst>
                  <a:ext uri="{FF2B5EF4-FFF2-40B4-BE49-F238E27FC236}">
                    <a16:creationId xmlns:a16="http://schemas.microsoft.com/office/drawing/2014/main" id="{91F5C47E-A01A-D7D3-4D1E-AFCBC24AA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032" y="4022"/>
                <a:ext cx="96" cy="96"/>
              </a:xfrm>
              <a:prstGeom prst="ellipse">
                <a:avLst/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3" name="Oval 240">
                <a:extLst>
                  <a:ext uri="{FF2B5EF4-FFF2-40B4-BE49-F238E27FC236}">
                    <a16:creationId xmlns:a16="http://schemas.microsoft.com/office/drawing/2014/main" id="{B8FFB236-618C-BFDE-FB22-5999C01A6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839" y="3357"/>
                <a:ext cx="96" cy="96"/>
              </a:xfrm>
              <a:prstGeom prst="ellipse">
                <a:avLst/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4" name="Oval 241">
                <a:extLst>
                  <a:ext uri="{FF2B5EF4-FFF2-40B4-BE49-F238E27FC236}">
                    <a16:creationId xmlns:a16="http://schemas.microsoft.com/office/drawing/2014/main" id="{3B1E1D3B-F68D-BAF7-C0AE-33B9D45D2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983" y="3273"/>
                <a:ext cx="96" cy="96"/>
              </a:xfrm>
              <a:prstGeom prst="ellipse">
                <a:avLst/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5" name="Oval 242">
                <a:extLst>
                  <a:ext uri="{FF2B5EF4-FFF2-40B4-BE49-F238E27FC236}">
                    <a16:creationId xmlns:a16="http://schemas.microsoft.com/office/drawing/2014/main" id="{F9247D3C-0173-B3DA-9CBD-64CE8D988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512" y="3855"/>
                <a:ext cx="96" cy="96"/>
              </a:xfrm>
              <a:prstGeom prst="ellipse">
                <a:avLst/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6" name="Oval 243">
                <a:extLst>
                  <a:ext uri="{FF2B5EF4-FFF2-40B4-BE49-F238E27FC236}">
                    <a16:creationId xmlns:a16="http://schemas.microsoft.com/office/drawing/2014/main" id="{48543EF9-3182-08BA-FB21-784738ED9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368" y="3273"/>
                <a:ext cx="96" cy="96"/>
              </a:xfrm>
              <a:prstGeom prst="ellipse">
                <a:avLst/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7" name="Oval 244">
                <a:extLst>
                  <a:ext uri="{FF2B5EF4-FFF2-40B4-BE49-F238E27FC236}">
                    <a16:creationId xmlns:a16="http://schemas.microsoft.com/office/drawing/2014/main" id="{9F1D18A7-E572-16AB-A18B-6AF17D0B8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608" y="3523"/>
                <a:ext cx="96" cy="96"/>
              </a:xfrm>
              <a:prstGeom prst="ellipse">
                <a:avLst/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1058" name="Group 245">
              <a:extLst>
                <a:ext uri="{FF2B5EF4-FFF2-40B4-BE49-F238E27FC236}">
                  <a16:creationId xmlns:a16="http://schemas.microsoft.com/office/drawing/2014/main" id="{4F376F43-D44B-5859-1919-DFC9B467B8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2075" y="5947458"/>
              <a:ext cx="1219200" cy="1339850"/>
              <a:chOff x="1080" y="3261"/>
              <a:chExt cx="768" cy="844"/>
            </a:xfrm>
          </p:grpSpPr>
          <p:sp>
            <p:nvSpPr>
              <p:cNvPr id="41059" name="Oval 246">
                <a:extLst>
                  <a:ext uri="{FF2B5EF4-FFF2-40B4-BE49-F238E27FC236}">
                    <a16:creationId xmlns:a16="http://schemas.microsoft.com/office/drawing/2014/main" id="{5F1C8DFB-A2F1-82BC-ED4C-12194AFE5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080" y="3676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0" name="Oval 247">
                <a:extLst>
                  <a:ext uri="{FF2B5EF4-FFF2-40B4-BE49-F238E27FC236}">
                    <a16:creationId xmlns:a16="http://schemas.microsoft.com/office/drawing/2014/main" id="{DF398205-01A3-0EBA-64B0-AB9949507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080" y="351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1" name="Oval 248">
                <a:extLst>
                  <a:ext uri="{FF2B5EF4-FFF2-40B4-BE49-F238E27FC236}">
                    <a16:creationId xmlns:a16="http://schemas.microsoft.com/office/drawing/2014/main" id="{DFE439B8-7A6D-24DF-C10D-56A82D9DA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368" y="4009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2" name="Oval 249">
                <a:extLst>
                  <a:ext uri="{FF2B5EF4-FFF2-40B4-BE49-F238E27FC236}">
                    <a16:creationId xmlns:a16="http://schemas.microsoft.com/office/drawing/2014/main" id="{7AFAE4C5-2EC4-A7D4-619D-F4C4E3680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608" y="3926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3" name="Oval 250">
                <a:extLst>
                  <a:ext uri="{FF2B5EF4-FFF2-40B4-BE49-F238E27FC236}">
                    <a16:creationId xmlns:a16="http://schemas.microsoft.com/office/drawing/2014/main" id="{1EF771AA-C3C0-7E29-0BD1-09D439360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512" y="3261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4" name="Oval 251">
                <a:extLst>
                  <a:ext uri="{FF2B5EF4-FFF2-40B4-BE49-F238E27FC236}">
                    <a16:creationId xmlns:a16="http://schemas.microsoft.com/office/drawing/2014/main" id="{52BA38B7-A4E5-BB68-1518-51F925C1D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752" y="3676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5" name="Oval 252">
                <a:extLst>
                  <a:ext uri="{FF2B5EF4-FFF2-40B4-BE49-F238E27FC236}">
                    <a16:creationId xmlns:a16="http://schemas.microsoft.com/office/drawing/2014/main" id="{F4DE911C-9B71-FC39-02F0-80C8EDCE7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704" y="3427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066" name="Oval 253">
            <a:extLst>
              <a:ext uri="{FF2B5EF4-FFF2-40B4-BE49-F238E27FC236}">
                <a16:creationId xmlns:a16="http://schemas.microsoft.com/office/drawing/2014/main" id="{9A8DD08B-8C43-0075-E1A8-7B5ED99BD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0987" y="2486708"/>
            <a:ext cx="152400" cy="152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7" name="Oval 254">
            <a:extLst>
              <a:ext uri="{FF2B5EF4-FFF2-40B4-BE49-F238E27FC236}">
                <a16:creationId xmlns:a16="http://schemas.microsoft.com/office/drawing/2014/main" id="{091D1576-02BE-A2B8-E3E4-6C81BDDD3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6687" y="2715308"/>
            <a:ext cx="152400" cy="152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8" name="Oval 255">
            <a:extLst>
              <a:ext uri="{FF2B5EF4-FFF2-40B4-BE49-F238E27FC236}">
                <a16:creationId xmlns:a16="http://schemas.microsoft.com/office/drawing/2014/main" id="{2B0EF2F0-BBEC-55C6-6AD3-D52544E4D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7187" y="4848908"/>
            <a:ext cx="152400" cy="152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9" name="Oval 256">
            <a:extLst>
              <a:ext uri="{FF2B5EF4-FFF2-40B4-BE49-F238E27FC236}">
                <a16:creationId xmlns:a16="http://schemas.microsoft.com/office/drawing/2014/main" id="{20E47D72-329A-1B03-E030-9031DA78A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5287" y="5077508"/>
            <a:ext cx="152400" cy="152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0" name="Oval 257">
            <a:extLst>
              <a:ext uri="{FF2B5EF4-FFF2-40B4-BE49-F238E27FC236}">
                <a16:creationId xmlns:a16="http://schemas.microsoft.com/office/drawing/2014/main" id="{27B31200-E841-90E8-9C77-68984BB93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5287" y="5306108"/>
            <a:ext cx="152400" cy="152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1" name="Rectangle 258">
            <a:extLst>
              <a:ext uri="{FF2B5EF4-FFF2-40B4-BE49-F238E27FC236}">
                <a16:creationId xmlns:a16="http://schemas.microsoft.com/office/drawing/2014/main" id="{1F5F1C17-9695-5DE2-495C-CA5CD754D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287" y="4696508"/>
            <a:ext cx="9144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2" name="Rectangle 259">
            <a:extLst>
              <a:ext uri="{FF2B5EF4-FFF2-40B4-BE49-F238E27FC236}">
                <a16:creationId xmlns:a16="http://schemas.microsoft.com/office/drawing/2014/main" id="{231B8270-F4D5-62AE-3259-7EAC73E07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287" y="5153708"/>
            <a:ext cx="457200" cy="4572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3" name="Rectangle 260">
            <a:extLst>
              <a:ext uri="{FF2B5EF4-FFF2-40B4-BE49-F238E27FC236}">
                <a16:creationId xmlns:a16="http://schemas.microsoft.com/office/drawing/2014/main" id="{CA8E80EA-55D6-E95B-63F7-DA0AD117F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9687" y="4696508"/>
            <a:ext cx="228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4" name="Rectangle 261">
            <a:extLst>
              <a:ext uri="{FF2B5EF4-FFF2-40B4-BE49-F238E27FC236}">
                <a16:creationId xmlns:a16="http://schemas.microsoft.com/office/drawing/2014/main" id="{5FA52669-B5D6-D762-34EB-956A2B366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9687" y="5153708"/>
            <a:ext cx="152400" cy="4572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8" name="AutoShape 265">
            <a:extLst>
              <a:ext uri="{FF2B5EF4-FFF2-40B4-BE49-F238E27FC236}">
                <a16:creationId xmlns:a16="http://schemas.microsoft.com/office/drawing/2014/main" id="{E25F06E9-0D93-2E97-A508-38B072A53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6887" y="3705908"/>
            <a:ext cx="1295400" cy="1905000"/>
          </a:xfrm>
          <a:prstGeom prst="roundRect">
            <a:avLst>
              <a:gd name="adj" fmla="val 2487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9" name="AutoShape 266">
            <a:extLst>
              <a:ext uri="{FF2B5EF4-FFF2-40B4-BE49-F238E27FC236}">
                <a16:creationId xmlns:a16="http://schemas.microsoft.com/office/drawing/2014/main" id="{8F16CEB9-D33B-C2DE-9C8D-8CEA75321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4687" y="3629708"/>
            <a:ext cx="1600200" cy="457200"/>
          </a:xfrm>
          <a:prstGeom prst="roundRect">
            <a:avLst>
              <a:gd name="adj" fmla="val 2487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80" name="AutoShape 267">
            <a:extLst>
              <a:ext uri="{FF2B5EF4-FFF2-40B4-BE49-F238E27FC236}">
                <a16:creationId xmlns:a16="http://schemas.microsoft.com/office/drawing/2014/main" id="{DA3397FF-8471-C406-A802-96FE1A847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1087" y="3705908"/>
            <a:ext cx="2514600" cy="838200"/>
          </a:xfrm>
          <a:prstGeom prst="roundRect">
            <a:avLst>
              <a:gd name="adj" fmla="val 2487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59661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4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1000"/>
                                        <p:tgtEl>
                                          <p:spTgt spid="4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1000"/>
                                        <p:tgtEl>
                                          <p:spTgt spid="4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7" dur="500"/>
                                        <p:tgtEl>
                                          <p:spTgt spid="4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0" dur="500"/>
                                        <p:tgtEl>
                                          <p:spTgt spid="4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D7443B1D-069A-EC43-843B-9BDF37F9CA18}"/>
              </a:ext>
            </a:extLst>
          </p:cNvPr>
          <p:cNvGrpSpPr/>
          <p:nvPr/>
        </p:nvGrpSpPr>
        <p:grpSpPr>
          <a:xfrm rot="-1800000">
            <a:off x="808305" y="2834348"/>
            <a:ext cx="1828801" cy="914400"/>
            <a:chOff x="914400" y="3276600"/>
            <a:chExt cx="1828801" cy="914400"/>
          </a:xfrm>
        </p:grpSpPr>
        <p:sp>
          <p:nvSpPr>
            <p:cNvPr id="50" name="Arc 6">
              <a:extLst>
                <a:ext uri="{FF2B5EF4-FFF2-40B4-BE49-F238E27FC236}">
                  <a16:creationId xmlns:a16="http://schemas.microsoft.com/office/drawing/2014/main" id="{A9777BD2-D6E0-3A46-AFCE-EE1A8BC8A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Arc 7">
              <a:extLst>
                <a:ext uri="{FF2B5EF4-FFF2-40B4-BE49-F238E27FC236}">
                  <a16:creationId xmlns:a16="http://schemas.microsoft.com/office/drawing/2014/main" id="{DBE26EE6-8778-2742-8807-C100B088075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Arc 8">
              <a:extLst>
                <a:ext uri="{FF2B5EF4-FFF2-40B4-BE49-F238E27FC236}">
                  <a16:creationId xmlns:a16="http://schemas.microsoft.com/office/drawing/2014/main" id="{AFE7006A-991A-884D-92B4-ADF0622D250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Arc 9">
              <a:extLst>
                <a:ext uri="{FF2B5EF4-FFF2-40B4-BE49-F238E27FC236}">
                  <a16:creationId xmlns:a16="http://schemas.microsoft.com/office/drawing/2014/main" id="{37661410-A444-254C-8B53-E4EA0CE81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Arc 10">
              <a:extLst>
                <a:ext uri="{FF2B5EF4-FFF2-40B4-BE49-F238E27FC236}">
                  <a16:creationId xmlns:a16="http://schemas.microsoft.com/office/drawing/2014/main" id="{B2CD8038-A68C-AE4F-9E81-1821C664A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Arc 11">
              <a:extLst>
                <a:ext uri="{FF2B5EF4-FFF2-40B4-BE49-F238E27FC236}">
                  <a16:creationId xmlns:a16="http://schemas.microsoft.com/office/drawing/2014/main" id="{67AD1637-028E-684D-8778-BF348FC305D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13">
              <a:extLst>
                <a:ext uri="{FF2B5EF4-FFF2-40B4-BE49-F238E27FC236}">
                  <a16:creationId xmlns:a16="http://schemas.microsoft.com/office/drawing/2014/main" id="{0CA0A3E6-470A-424C-88CA-3B4E70104D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1" y="3730625"/>
              <a:ext cx="1828800" cy="31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14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114604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Tiny Triplet Finder for Cylindrical Detector Geometry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57251" y="5853113"/>
            <a:ext cx="13041630" cy="17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Tiny Triplet Finer is a scheme to reuse a single set of track road coincidence logic for whole detector.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It uses shift (or rotate) to bring bit arrays to feed the track road coincidence logic.</a:t>
            </a:r>
          </a:p>
        </p:txBody>
      </p:sp>
      <p:sp>
        <p:nvSpPr>
          <p:cNvPr id="7" name="Arc 3">
            <a:extLst>
              <a:ext uri="{FF2B5EF4-FFF2-40B4-BE49-F238E27FC236}">
                <a16:creationId xmlns:a16="http://schemas.microsoft.com/office/drawing/2014/main" id="{54CB8D05-B24B-A14E-B00B-D460CC5E6A13}"/>
              </a:ext>
            </a:extLst>
          </p:cNvPr>
          <p:cNvSpPr>
            <a:spLocks/>
          </p:cNvSpPr>
          <p:nvPr/>
        </p:nvSpPr>
        <p:spPr bwMode="auto">
          <a:xfrm>
            <a:off x="914400" y="2667000"/>
            <a:ext cx="1096963" cy="2193925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rc 4">
            <a:extLst>
              <a:ext uri="{FF2B5EF4-FFF2-40B4-BE49-F238E27FC236}">
                <a16:creationId xmlns:a16="http://schemas.microsoft.com/office/drawing/2014/main" id="{6789AFB8-12CD-4E4F-8C14-B3B8413CAB21}"/>
              </a:ext>
            </a:extLst>
          </p:cNvPr>
          <p:cNvSpPr>
            <a:spLocks/>
          </p:cNvSpPr>
          <p:nvPr/>
        </p:nvSpPr>
        <p:spPr bwMode="auto">
          <a:xfrm>
            <a:off x="914400" y="3048000"/>
            <a:ext cx="731838" cy="1462088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rc 5">
            <a:extLst>
              <a:ext uri="{FF2B5EF4-FFF2-40B4-BE49-F238E27FC236}">
                <a16:creationId xmlns:a16="http://schemas.microsoft.com/office/drawing/2014/main" id="{3EC5466A-71E2-C648-B513-4208F478FFE9}"/>
              </a:ext>
            </a:extLst>
          </p:cNvPr>
          <p:cNvSpPr>
            <a:spLocks/>
          </p:cNvSpPr>
          <p:nvPr/>
        </p:nvSpPr>
        <p:spPr bwMode="auto">
          <a:xfrm>
            <a:off x="914400" y="1905000"/>
            <a:ext cx="1828800" cy="3656013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E4F2FF3F-52EE-9541-9688-716814AEC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262" y="2155360"/>
            <a:ext cx="1828800" cy="2286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13">
            <a:extLst>
              <a:ext uri="{FF2B5EF4-FFF2-40B4-BE49-F238E27FC236}">
                <a16:creationId xmlns:a16="http://schemas.microsoft.com/office/drawing/2014/main" id="{3BF6114D-74BE-9743-86C8-BB3E3CB1C9F4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3733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Arc 14">
            <a:extLst>
              <a:ext uri="{FF2B5EF4-FFF2-40B4-BE49-F238E27FC236}">
                <a16:creationId xmlns:a16="http://schemas.microsoft.com/office/drawing/2014/main" id="{3C6B2F34-E37D-9547-899F-CD917D4B48A3}"/>
              </a:ext>
            </a:extLst>
          </p:cNvPr>
          <p:cNvSpPr>
            <a:spLocks/>
          </p:cNvSpPr>
          <p:nvPr/>
        </p:nvSpPr>
        <p:spPr bwMode="auto">
          <a:xfrm>
            <a:off x="6934200" y="2667000"/>
            <a:ext cx="1096963" cy="2193925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rc 15">
            <a:extLst>
              <a:ext uri="{FF2B5EF4-FFF2-40B4-BE49-F238E27FC236}">
                <a16:creationId xmlns:a16="http://schemas.microsoft.com/office/drawing/2014/main" id="{91C88F13-DCBA-A74C-A989-7EF881F058E9}"/>
              </a:ext>
            </a:extLst>
          </p:cNvPr>
          <p:cNvSpPr>
            <a:spLocks/>
          </p:cNvSpPr>
          <p:nvPr/>
        </p:nvSpPr>
        <p:spPr bwMode="auto">
          <a:xfrm>
            <a:off x="6934200" y="3048000"/>
            <a:ext cx="731838" cy="1462088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Arc 16">
            <a:extLst>
              <a:ext uri="{FF2B5EF4-FFF2-40B4-BE49-F238E27FC236}">
                <a16:creationId xmlns:a16="http://schemas.microsoft.com/office/drawing/2014/main" id="{D10EFF97-FE5D-154C-8366-7BE47EF3E4A7}"/>
              </a:ext>
            </a:extLst>
          </p:cNvPr>
          <p:cNvSpPr>
            <a:spLocks/>
          </p:cNvSpPr>
          <p:nvPr/>
        </p:nvSpPr>
        <p:spPr bwMode="auto">
          <a:xfrm>
            <a:off x="6934200" y="1905000"/>
            <a:ext cx="1828800" cy="3656013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Arc 17">
            <a:extLst>
              <a:ext uri="{FF2B5EF4-FFF2-40B4-BE49-F238E27FC236}">
                <a16:creationId xmlns:a16="http://schemas.microsoft.com/office/drawing/2014/main" id="{C24A8B59-9430-C14D-A7AB-31CE31121020}"/>
              </a:ext>
            </a:extLst>
          </p:cNvPr>
          <p:cNvSpPr>
            <a:spLocks/>
          </p:cNvSpPr>
          <p:nvPr/>
        </p:nvSpPr>
        <p:spPr bwMode="auto">
          <a:xfrm rot="18000000" flipV="1">
            <a:off x="6409531" y="2582069"/>
            <a:ext cx="1963738" cy="609600"/>
          </a:xfrm>
          <a:custGeom>
            <a:avLst/>
            <a:gdLst>
              <a:gd name="G0" fmla="+- 18481 0 0"/>
              <a:gd name="G1" fmla="+- 21600 0 0"/>
              <a:gd name="G2" fmla="+- 21600 0 0"/>
              <a:gd name="T0" fmla="*/ 0 w 39788"/>
              <a:gd name="T1" fmla="*/ 10418 h 21600"/>
              <a:gd name="T2" fmla="*/ 39788 w 39788"/>
              <a:gd name="T3" fmla="*/ 18052 h 21600"/>
              <a:gd name="T4" fmla="*/ 18481 w 3978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788" h="21600" fill="none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</a:path>
              <a:path w="39788" h="21600" stroke="0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  <a:lnTo>
                  <a:pt x="18481" y="21600"/>
                </a:lnTo>
                <a:close/>
              </a:path>
            </a:pathLst>
          </a:custGeom>
          <a:noFill/>
          <a:ln w="952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Line 18">
            <a:extLst>
              <a:ext uri="{FF2B5EF4-FFF2-40B4-BE49-F238E27FC236}">
                <a16:creationId xmlns:a16="http://schemas.microsoft.com/office/drawing/2014/main" id="{4CA0402E-46F4-EC4E-AAB7-F99823D96A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3733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Arc 19">
            <a:extLst>
              <a:ext uri="{FF2B5EF4-FFF2-40B4-BE49-F238E27FC236}">
                <a16:creationId xmlns:a16="http://schemas.microsoft.com/office/drawing/2014/main" id="{3CBA0DAC-225C-5A4D-B191-2899C9EAB10F}"/>
              </a:ext>
            </a:extLst>
          </p:cNvPr>
          <p:cNvSpPr>
            <a:spLocks/>
          </p:cNvSpPr>
          <p:nvPr/>
        </p:nvSpPr>
        <p:spPr bwMode="auto">
          <a:xfrm>
            <a:off x="9525000" y="2667000"/>
            <a:ext cx="1096963" cy="2193925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rc 20">
            <a:extLst>
              <a:ext uri="{FF2B5EF4-FFF2-40B4-BE49-F238E27FC236}">
                <a16:creationId xmlns:a16="http://schemas.microsoft.com/office/drawing/2014/main" id="{2C967305-1009-4C40-B9F6-7DF8B3D43FE2}"/>
              </a:ext>
            </a:extLst>
          </p:cNvPr>
          <p:cNvSpPr>
            <a:spLocks/>
          </p:cNvSpPr>
          <p:nvPr/>
        </p:nvSpPr>
        <p:spPr bwMode="auto">
          <a:xfrm>
            <a:off x="9525000" y="3048000"/>
            <a:ext cx="731838" cy="1462088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rc 21">
            <a:extLst>
              <a:ext uri="{FF2B5EF4-FFF2-40B4-BE49-F238E27FC236}">
                <a16:creationId xmlns:a16="http://schemas.microsoft.com/office/drawing/2014/main" id="{0BAF9742-D17A-E74A-A1C9-7EFA0115D226}"/>
              </a:ext>
            </a:extLst>
          </p:cNvPr>
          <p:cNvSpPr>
            <a:spLocks/>
          </p:cNvSpPr>
          <p:nvPr/>
        </p:nvSpPr>
        <p:spPr bwMode="auto">
          <a:xfrm>
            <a:off x="9525000" y="1905000"/>
            <a:ext cx="1828800" cy="3656013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2">
            <a:extLst>
              <a:ext uri="{FF2B5EF4-FFF2-40B4-BE49-F238E27FC236}">
                <a16:creationId xmlns:a16="http://schemas.microsoft.com/office/drawing/2014/main" id="{2E23AC85-35C6-3947-9474-FF936E836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8400" y="3200400"/>
            <a:ext cx="609600" cy="1066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23">
            <a:extLst>
              <a:ext uri="{FF2B5EF4-FFF2-40B4-BE49-F238E27FC236}">
                <a16:creationId xmlns:a16="http://schemas.microsoft.com/office/drawing/2014/main" id="{9298870B-6831-9D42-AD11-CC57A107714A}"/>
              </a:ext>
            </a:extLst>
          </p:cNvPr>
          <p:cNvSpPr>
            <a:spLocks noChangeShapeType="1"/>
          </p:cNvSpPr>
          <p:nvPr/>
        </p:nvSpPr>
        <p:spPr bwMode="auto">
          <a:xfrm>
            <a:off x="9525000" y="37338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Arc 24">
            <a:extLst>
              <a:ext uri="{FF2B5EF4-FFF2-40B4-BE49-F238E27FC236}">
                <a16:creationId xmlns:a16="http://schemas.microsoft.com/office/drawing/2014/main" id="{79DCA883-6ADB-674B-8312-C0006F341475}"/>
              </a:ext>
            </a:extLst>
          </p:cNvPr>
          <p:cNvSpPr>
            <a:spLocks/>
          </p:cNvSpPr>
          <p:nvPr/>
        </p:nvSpPr>
        <p:spPr bwMode="auto">
          <a:xfrm flipV="1">
            <a:off x="9525000" y="3429000"/>
            <a:ext cx="1963738" cy="609600"/>
          </a:xfrm>
          <a:custGeom>
            <a:avLst/>
            <a:gdLst>
              <a:gd name="G0" fmla="+- 18481 0 0"/>
              <a:gd name="G1" fmla="+- 21600 0 0"/>
              <a:gd name="G2" fmla="+- 21600 0 0"/>
              <a:gd name="T0" fmla="*/ 0 w 39788"/>
              <a:gd name="T1" fmla="*/ 10418 h 21600"/>
              <a:gd name="T2" fmla="*/ 39788 w 39788"/>
              <a:gd name="T3" fmla="*/ 18052 h 21600"/>
              <a:gd name="T4" fmla="*/ 18481 w 3978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788" h="21600" fill="none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</a:path>
              <a:path w="39788" h="21600" stroke="0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  <a:lnTo>
                  <a:pt x="18481" y="21600"/>
                </a:lnTo>
                <a:close/>
              </a:path>
            </a:pathLst>
          </a:custGeom>
          <a:noFill/>
          <a:ln w="952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Arc 25">
            <a:extLst>
              <a:ext uri="{FF2B5EF4-FFF2-40B4-BE49-F238E27FC236}">
                <a16:creationId xmlns:a16="http://schemas.microsoft.com/office/drawing/2014/main" id="{268034CB-79E5-1546-91BB-2F2B4DB0E66C}"/>
              </a:ext>
            </a:extLst>
          </p:cNvPr>
          <p:cNvSpPr>
            <a:spLocks/>
          </p:cNvSpPr>
          <p:nvPr/>
        </p:nvSpPr>
        <p:spPr bwMode="auto">
          <a:xfrm>
            <a:off x="9780588" y="1830388"/>
            <a:ext cx="1879600" cy="1908175"/>
          </a:xfrm>
          <a:custGeom>
            <a:avLst/>
            <a:gdLst>
              <a:gd name="G0" fmla="+- 0 0 0"/>
              <a:gd name="G1" fmla="+- 19326 0 0"/>
              <a:gd name="G2" fmla="+- 21600 0 0"/>
              <a:gd name="T0" fmla="*/ 9648 w 21598"/>
              <a:gd name="T1" fmla="*/ 0 h 19326"/>
              <a:gd name="T2" fmla="*/ 21598 w 21598"/>
              <a:gd name="T3" fmla="*/ 19004 h 19326"/>
              <a:gd name="T4" fmla="*/ 0 w 21598"/>
              <a:gd name="T5" fmla="*/ 19326 h 19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8" h="19326" fill="none" extrusionOk="0">
                <a:moveTo>
                  <a:pt x="9647" y="0"/>
                </a:moveTo>
                <a:cubicBezTo>
                  <a:pt x="16868" y="3605"/>
                  <a:pt x="21477" y="10934"/>
                  <a:pt x="21597" y="19004"/>
                </a:cubicBezTo>
              </a:path>
              <a:path w="21598" h="19326" stroke="0" extrusionOk="0">
                <a:moveTo>
                  <a:pt x="9647" y="0"/>
                </a:moveTo>
                <a:cubicBezTo>
                  <a:pt x="16868" y="3605"/>
                  <a:pt x="21477" y="10934"/>
                  <a:pt x="21597" y="19004"/>
                </a:cubicBezTo>
                <a:lnTo>
                  <a:pt x="0" y="19326"/>
                </a:lnTo>
                <a:close/>
              </a:path>
            </a:pathLst>
          </a:custGeom>
          <a:noFill/>
          <a:ln w="57150">
            <a:solidFill>
              <a:srgbClr val="CC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Arc 26">
            <a:extLst>
              <a:ext uri="{FF2B5EF4-FFF2-40B4-BE49-F238E27FC236}">
                <a16:creationId xmlns:a16="http://schemas.microsoft.com/office/drawing/2014/main" id="{C3525EAE-1931-664D-9DF0-C71B764F8BD4}"/>
              </a:ext>
            </a:extLst>
          </p:cNvPr>
          <p:cNvSpPr>
            <a:spLocks/>
          </p:cNvSpPr>
          <p:nvPr/>
        </p:nvSpPr>
        <p:spPr bwMode="auto">
          <a:xfrm rot="18000000" flipV="1">
            <a:off x="9000331" y="2582069"/>
            <a:ext cx="1963738" cy="609600"/>
          </a:xfrm>
          <a:custGeom>
            <a:avLst/>
            <a:gdLst>
              <a:gd name="G0" fmla="+- 18481 0 0"/>
              <a:gd name="G1" fmla="+- 21600 0 0"/>
              <a:gd name="G2" fmla="+- 21600 0 0"/>
              <a:gd name="T0" fmla="*/ 0 w 39788"/>
              <a:gd name="T1" fmla="*/ 10418 h 21600"/>
              <a:gd name="T2" fmla="*/ 39788 w 39788"/>
              <a:gd name="T3" fmla="*/ 18052 h 21600"/>
              <a:gd name="T4" fmla="*/ 18481 w 3978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788" h="21600" fill="none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</a:path>
              <a:path w="39788" h="21600" stroke="0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  <a:lnTo>
                  <a:pt x="18481" y="21600"/>
                </a:lnTo>
                <a:close/>
              </a:path>
            </a:pathLst>
          </a:custGeom>
          <a:noFill/>
          <a:ln w="952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Arc 27">
            <a:extLst>
              <a:ext uri="{FF2B5EF4-FFF2-40B4-BE49-F238E27FC236}">
                <a16:creationId xmlns:a16="http://schemas.microsoft.com/office/drawing/2014/main" id="{E68546A7-43F1-E14C-B3F9-3E5732F02B6C}"/>
              </a:ext>
            </a:extLst>
          </p:cNvPr>
          <p:cNvSpPr>
            <a:spLocks/>
          </p:cNvSpPr>
          <p:nvPr/>
        </p:nvSpPr>
        <p:spPr bwMode="auto">
          <a:xfrm>
            <a:off x="9558338" y="3771900"/>
            <a:ext cx="427037" cy="568325"/>
          </a:xfrm>
          <a:custGeom>
            <a:avLst/>
            <a:gdLst>
              <a:gd name="G0" fmla="+- 0 0 0"/>
              <a:gd name="G1" fmla="+- 0 0 0"/>
              <a:gd name="G2" fmla="+- 21600 0 0"/>
              <a:gd name="T0" fmla="*/ 15988 w 15988"/>
              <a:gd name="T1" fmla="*/ 14524 h 21512"/>
              <a:gd name="T2" fmla="*/ 1942 w 15988"/>
              <a:gd name="T3" fmla="*/ 21512 h 21512"/>
              <a:gd name="T4" fmla="*/ 0 w 15988"/>
              <a:gd name="T5" fmla="*/ 0 h 2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988" h="21512" fill="none" extrusionOk="0">
                <a:moveTo>
                  <a:pt x="15987" y="14523"/>
                </a:moveTo>
                <a:cubicBezTo>
                  <a:pt x="12347" y="18531"/>
                  <a:pt x="7334" y="21025"/>
                  <a:pt x="1942" y="21512"/>
                </a:cubicBezTo>
              </a:path>
              <a:path w="15988" h="21512" stroke="0" extrusionOk="0">
                <a:moveTo>
                  <a:pt x="15987" y="14523"/>
                </a:moveTo>
                <a:cubicBezTo>
                  <a:pt x="12347" y="18531"/>
                  <a:pt x="7334" y="21025"/>
                  <a:pt x="1942" y="21512"/>
                </a:cubicBezTo>
                <a:lnTo>
                  <a:pt x="0" y="0"/>
                </a:lnTo>
                <a:close/>
              </a:path>
            </a:pathLst>
          </a:custGeom>
          <a:noFill/>
          <a:ln w="57150">
            <a:solidFill>
              <a:srgbClr val="CC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Arc 28">
            <a:extLst>
              <a:ext uri="{FF2B5EF4-FFF2-40B4-BE49-F238E27FC236}">
                <a16:creationId xmlns:a16="http://schemas.microsoft.com/office/drawing/2014/main" id="{D1198589-018A-944D-822F-21FBD4310110}"/>
              </a:ext>
            </a:extLst>
          </p:cNvPr>
          <p:cNvSpPr>
            <a:spLocks/>
          </p:cNvSpPr>
          <p:nvPr/>
        </p:nvSpPr>
        <p:spPr bwMode="auto">
          <a:xfrm>
            <a:off x="9586913" y="3771900"/>
            <a:ext cx="1028700" cy="1246188"/>
          </a:xfrm>
          <a:custGeom>
            <a:avLst/>
            <a:gdLst>
              <a:gd name="G0" fmla="+- 0 0 0"/>
              <a:gd name="G1" fmla="+- 0 0 0"/>
              <a:gd name="G2" fmla="+- 21600 0 0"/>
              <a:gd name="T0" fmla="*/ 19193 w 19193"/>
              <a:gd name="T1" fmla="*/ 9909 h 21437"/>
              <a:gd name="T2" fmla="*/ 2646 w 19193"/>
              <a:gd name="T3" fmla="*/ 21437 h 21437"/>
              <a:gd name="T4" fmla="*/ 0 w 19193"/>
              <a:gd name="T5" fmla="*/ 0 h 2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193" h="21437" fill="none" extrusionOk="0">
                <a:moveTo>
                  <a:pt x="19193" y="9909"/>
                </a:moveTo>
                <a:cubicBezTo>
                  <a:pt x="15919" y="16248"/>
                  <a:pt x="9727" y="20563"/>
                  <a:pt x="2646" y="21437"/>
                </a:cubicBezTo>
              </a:path>
              <a:path w="19193" h="21437" stroke="0" extrusionOk="0">
                <a:moveTo>
                  <a:pt x="19193" y="9909"/>
                </a:moveTo>
                <a:cubicBezTo>
                  <a:pt x="15919" y="16248"/>
                  <a:pt x="9727" y="20563"/>
                  <a:pt x="2646" y="21437"/>
                </a:cubicBezTo>
                <a:lnTo>
                  <a:pt x="0" y="0"/>
                </a:lnTo>
                <a:close/>
              </a:path>
            </a:pathLst>
          </a:custGeom>
          <a:noFill/>
          <a:ln w="57150">
            <a:solidFill>
              <a:srgbClr val="CC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Text Box 29">
            <a:extLst>
              <a:ext uri="{FF2B5EF4-FFF2-40B4-BE49-F238E27FC236}">
                <a16:creationId xmlns:a16="http://schemas.microsoft.com/office/drawing/2014/main" id="{69D6C760-9811-FE40-B616-1E9B6D62F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895600"/>
            <a:ext cx="47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C1</a:t>
            </a:r>
          </a:p>
        </p:txBody>
      </p:sp>
      <p:sp>
        <p:nvSpPr>
          <p:cNvPr id="34" name="Text Box 30">
            <a:extLst>
              <a:ext uri="{FF2B5EF4-FFF2-40B4-BE49-F238E27FC236}">
                <a16:creationId xmlns:a16="http://schemas.microsoft.com/office/drawing/2014/main" id="{AE27DE37-705E-8A4A-94ED-357C9A5F6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438400"/>
            <a:ext cx="47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C2</a:t>
            </a:r>
          </a:p>
        </p:txBody>
      </p:sp>
      <p:sp>
        <p:nvSpPr>
          <p:cNvPr id="35" name="Text Box 31">
            <a:extLst>
              <a:ext uri="{FF2B5EF4-FFF2-40B4-BE49-F238E27FC236}">
                <a16:creationId xmlns:a16="http://schemas.microsoft.com/office/drawing/2014/main" id="{5862BC6C-A778-7D49-BFD8-892EEDD4A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752600"/>
            <a:ext cx="47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C3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55AFA1D-1F68-3445-907F-CCD680B0BF57}"/>
              </a:ext>
            </a:extLst>
          </p:cNvPr>
          <p:cNvGrpSpPr/>
          <p:nvPr/>
        </p:nvGrpSpPr>
        <p:grpSpPr>
          <a:xfrm rot="18000000" flipH="1">
            <a:off x="472147" y="2468295"/>
            <a:ext cx="1828801" cy="914400"/>
            <a:chOff x="914400" y="3276600"/>
            <a:chExt cx="1828801" cy="914400"/>
          </a:xfrm>
        </p:grpSpPr>
        <p:sp>
          <p:nvSpPr>
            <p:cNvPr id="58" name="Arc 6">
              <a:extLst>
                <a:ext uri="{FF2B5EF4-FFF2-40B4-BE49-F238E27FC236}">
                  <a16:creationId xmlns:a16="http://schemas.microsoft.com/office/drawing/2014/main" id="{6643B709-C382-3440-8E39-3121C36EA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Arc 7">
              <a:extLst>
                <a:ext uri="{FF2B5EF4-FFF2-40B4-BE49-F238E27FC236}">
                  <a16:creationId xmlns:a16="http://schemas.microsoft.com/office/drawing/2014/main" id="{67AA5C4E-5083-B141-89AF-AED2CC962A3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Arc 8">
              <a:extLst>
                <a:ext uri="{FF2B5EF4-FFF2-40B4-BE49-F238E27FC236}">
                  <a16:creationId xmlns:a16="http://schemas.microsoft.com/office/drawing/2014/main" id="{D687AE25-323E-854C-A290-CD73DF489C2A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Arc 9">
              <a:extLst>
                <a:ext uri="{FF2B5EF4-FFF2-40B4-BE49-F238E27FC236}">
                  <a16:creationId xmlns:a16="http://schemas.microsoft.com/office/drawing/2014/main" id="{7D7B12AA-DD34-EB45-A7E4-8CE86AF5A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Arc 10">
              <a:extLst>
                <a:ext uri="{FF2B5EF4-FFF2-40B4-BE49-F238E27FC236}">
                  <a16:creationId xmlns:a16="http://schemas.microsoft.com/office/drawing/2014/main" id="{1AA67690-5525-1B4A-8057-8887637B8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Arc 11">
              <a:extLst>
                <a:ext uri="{FF2B5EF4-FFF2-40B4-BE49-F238E27FC236}">
                  <a16:creationId xmlns:a16="http://schemas.microsoft.com/office/drawing/2014/main" id="{EB7F636A-5C59-7A44-96D2-21DF5EC58D7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13">
              <a:extLst>
                <a:ext uri="{FF2B5EF4-FFF2-40B4-BE49-F238E27FC236}">
                  <a16:creationId xmlns:a16="http://schemas.microsoft.com/office/drawing/2014/main" id="{9625FA15-BCCE-394F-982E-E1CCBA7FA2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1" y="3730625"/>
              <a:ext cx="1828800" cy="31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06BF4CF-B023-5646-AF2B-C96E07DD3662}"/>
              </a:ext>
            </a:extLst>
          </p:cNvPr>
          <p:cNvGrpSpPr/>
          <p:nvPr/>
        </p:nvGrpSpPr>
        <p:grpSpPr>
          <a:xfrm rot="-600000">
            <a:off x="903701" y="3124761"/>
            <a:ext cx="1828801" cy="914400"/>
            <a:chOff x="914400" y="3276600"/>
            <a:chExt cx="1828801" cy="914400"/>
          </a:xfrm>
        </p:grpSpPr>
        <p:sp>
          <p:nvSpPr>
            <p:cNvPr id="66" name="Arc 6">
              <a:extLst>
                <a:ext uri="{FF2B5EF4-FFF2-40B4-BE49-F238E27FC236}">
                  <a16:creationId xmlns:a16="http://schemas.microsoft.com/office/drawing/2014/main" id="{3159FE52-3451-0244-B301-03AA0ED20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Arc 7">
              <a:extLst>
                <a:ext uri="{FF2B5EF4-FFF2-40B4-BE49-F238E27FC236}">
                  <a16:creationId xmlns:a16="http://schemas.microsoft.com/office/drawing/2014/main" id="{9202FF14-C5F3-804F-9ACC-AC3A015B774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Arc 8">
              <a:extLst>
                <a:ext uri="{FF2B5EF4-FFF2-40B4-BE49-F238E27FC236}">
                  <a16:creationId xmlns:a16="http://schemas.microsoft.com/office/drawing/2014/main" id="{37E35E3E-F9F1-F440-95EF-2BE28D27DB2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Arc 9">
              <a:extLst>
                <a:ext uri="{FF2B5EF4-FFF2-40B4-BE49-F238E27FC236}">
                  <a16:creationId xmlns:a16="http://schemas.microsoft.com/office/drawing/2014/main" id="{A402DE38-90EE-3E4E-A8C7-6F08B4E69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Arc 10">
              <a:extLst>
                <a:ext uri="{FF2B5EF4-FFF2-40B4-BE49-F238E27FC236}">
                  <a16:creationId xmlns:a16="http://schemas.microsoft.com/office/drawing/2014/main" id="{29BBB69A-EA14-934C-B1E8-BA5E81711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Arc 11">
              <a:extLst>
                <a:ext uri="{FF2B5EF4-FFF2-40B4-BE49-F238E27FC236}">
                  <a16:creationId xmlns:a16="http://schemas.microsoft.com/office/drawing/2014/main" id="{31848E2C-9FD0-DB41-BEDA-6447B49BEAA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13">
              <a:extLst>
                <a:ext uri="{FF2B5EF4-FFF2-40B4-BE49-F238E27FC236}">
                  <a16:creationId xmlns:a16="http://schemas.microsoft.com/office/drawing/2014/main" id="{B3ADD98F-44E1-7D49-A5EF-EB155B5CD8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1" y="3730625"/>
              <a:ext cx="1828800" cy="31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C686EFF-625D-4741-8181-6559B0D51DCE}"/>
              </a:ext>
            </a:extLst>
          </p:cNvPr>
          <p:cNvGrpSpPr/>
          <p:nvPr/>
        </p:nvGrpSpPr>
        <p:grpSpPr>
          <a:xfrm rot="-12000000">
            <a:off x="863227" y="2952171"/>
            <a:ext cx="1828801" cy="914400"/>
            <a:chOff x="914400" y="3276600"/>
            <a:chExt cx="1828801" cy="914400"/>
          </a:xfrm>
        </p:grpSpPr>
        <p:sp>
          <p:nvSpPr>
            <p:cNvPr id="74" name="Arc 6">
              <a:extLst>
                <a:ext uri="{FF2B5EF4-FFF2-40B4-BE49-F238E27FC236}">
                  <a16:creationId xmlns:a16="http://schemas.microsoft.com/office/drawing/2014/main" id="{55D26E8D-955B-D647-88DA-1044AB9E3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Arc 7">
              <a:extLst>
                <a:ext uri="{FF2B5EF4-FFF2-40B4-BE49-F238E27FC236}">
                  <a16:creationId xmlns:a16="http://schemas.microsoft.com/office/drawing/2014/main" id="{C406EBA3-385E-DB40-9CF2-16D9CD8234F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Arc 8">
              <a:extLst>
                <a:ext uri="{FF2B5EF4-FFF2-40B4-BE49-F238E27FC236}">
                  <a16:creationId xmlns:a16="http://schemas.microsoft.com/office/drawing/2014/main" id="{CF6E185A-DBD1-8D4E-AB79-859009C9872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Arc 9">
              <a:extLst>
                <a:ext uri="{FF2B5EF4-FFF2-40B4-BE49-F238E27FC236}">
                  <a16:creationId xmlns:a16="http://schemas.microsoft.com/office/drawing/2014/main" id="{1E0917F1-28CD-7E46-B68E-1AD3C8DE3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Arc 10">
              <a:extLst>
                <a:ext uri="{FF2B5EF4-FFF2-40B4-BE49-F238E27FC236}">
                  <a16:creationId xmlns:a16="http://schemas.microsoft.com/office/drawing/2014/main" id="{A8099BBF-F49A-4C46-9805-1DF76A794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Arc 11">
              <a:extLst>
                <a:ext uri="{FF2B5EF4-FFF2-40B4-BE49-F238E27FC236}">
                  <a16:creationId xmlns:a16="http://schemas.microsoft.com/office/drawing/2014/main" id="{DFCDD0F9-7ECD-4C49-AD73-7320C7C53C4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Line 13">
              <a:extLst>
                <a:ext uri="{FF2B5EF4-FFF2-40B4-BE49-F238E27FC236}">
                  <a16:creationId xmlns:a16="http://schemas.microsoft.com/office/drawing/2014/main" id="{F9ABBBCE-946A-AF43-B364-3F73407FE6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1" y="3730625"/>
              <a:ext cx="1828800" cy="31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30744A7-C032-F348-9903-FFA101A85F4C}"/>
              </a:ext>
            </a:extLst>
          </p:cNvPr>
          <p:cNvGrpSpPr/>
          <p:nvPr/>
        </p:nvGrpSpPr>
        <p:grpSpPr>
          <a:xfrm rot="-2400000">
            <a:off x="758245" y="2719599"/>
            <a:ext cx="1828801" cy="914400"/>
            <a:chOff x="914400" y="3276600"/>
            <a:chExt cx="1828801" cy="914400"/>
          </a:xfrm>
        </p:grpSpPr>
        <p:sp>
          <p:nvSpPr>
            <p:cNvPr id="82" name="Arc 6">
              <a:extLst>
                <a:ext uri="{FF2B5EF4-FFF2-40B4-BE49-F238E27FC236}">
                  <a16:creationId xmlns:a16="http://schemas.microsoft.com/office/drawing/2014/main" id="{67293409-A315-9347-AC9E-3D0BD822C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Arc 7">
              <a:extLst>
                <a:ext uri="{FF2B5EF4-FFF2-40B4-BE49-F238E27FC236}">
                  <a16:creationId xmlns:a16="http://schemas.microsoft.com/office/drawing/2014/main" id="{6BA59D4A-B3F9-174E-9AEC-F0BB9747676F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Arc 8">
              <a:extLst>
                <a:ext uri="{FF2B5EF4-FFF2-40B4-BE49-F238E27FC236}">
                  <a16:creationId xmlns:a16="http://schemas.microsoft.com/office/drawing/2014/main" id="{D1AFCFB8-666F-7440-9D00-92A7BB8AB37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Arc 9">
              <a:extLst>
                <a:ext uri="{FF2B5EF4-FFF2-40B4-BE49-F238E27FC236}">
                  <a16:creationId xmlns:a16="http://schemas.microsoft.com/office/drawing/2014/main" id="{0588A6A0-3E54-8344-A675-A31BF6624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Arc 10">
              <a:extLst>
                <a:ext uri="{FF2B5EF4-FFF2-40B4-BE49-F238E27FC236}">
                  <a16:creationId xmlns:a16="http://schemas.microsoft.com/office/drawing/2014/main" id="{CDD16D5C-897C-1D46-A97F-B6DB1F812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Arc 11">
              <a:extLst>
                <a:ext uri="{FF2B5EF4-FFF2-40B4-BE49-F238E27FC236}">
                  <a16:creationId xmlns:a16="http://schemas.microsoft.com/office/drawing/2014/main" id="{00947B8E-AAD0-BD4C-A350-4C3B169B141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13">
              <a:extLst>
                <a:ext uri="{FF2B5EF4-FFF2-40B4-BE49-F238E27FC236}">
                  <a16:creationId xmlns:a16="http://schemas.microsoft.com/office/drawing/2014/main" id="{EE115DD8-396A-734E-BEE5-5266DDB59B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1" y="3730625"/>
              <a:ext cx="1828800" cy="31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50BB00A-470F-E041-955D-E0710AA4D5AA}"/>
              </a:ext>
            </a:extLst>
          </p:cNvPr>
          <p:cNvGrpSpPr/>
          <p:nvPr/>
        </p:nvGrpSpPr>
        <p:grpSpPr>
          <a:xfrm rot="-3000000">
            <a:off x="633201" y="2594554"/>
            <a:ext cx="1828801" cy="914400"/>
            <a:chOff x="914400" y="3276600"/>
            <a:chExt cx="1828801" cy="914400"/>
          </a:xfrm>
        </p:grpSpPr>
        <p:sp>
          <p:nvSpPr>
            <p:cNvPr id="90" name="Arc 6">
              <a:extLst>
                <a:ext uri="{FF2B5EF4-FFF2-40B4-BE49-F238E27FC236}">
                  <a16:creationId xmlns:a16="http://schemas.microsoft.com/office/drawing/2014/main" id="{CC3D87FD-888C-1346-9E78-787BC3FCA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Arc 7">
              <a:extLst>
                <a:ext uri="{FF2B5EF4-FFF2-40B4-BE49-F238E27FC236}">
                  <a16:creationId xmlns:a16="http://schemas.microsoft.com/office/drawing/2014/main" id="{36CD6EB9-EF65-074E-920A-7FAC6ED9854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Arc 8">
              <a:extLst>
                <a:ext uri="{FF2B5EF4-FFF2-40B4-BE49-F238E27FC236}">
                  <a16:creationId xmlns:a16="http://schemas.microsoft.com/office/drawing/2014/main" id="{3DD9528C-025D-7C4C-A01A-705C0B197EDE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Arc 9">
              <a:extLst>
                <a:ext uri="{FF2B5EF4-FFF2-40B4-BE49-F238E27FC236}">
                  <a16:creationId xmlns:a16="http://schemas.microsoft.com/office/drawing/2014/main" id="{CF04342C-459D-D14A-9C31-8B3C0A4B5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Arc 10">
              <a:extLst>
                <a:ext uri="{FF2B5EF4-FFF2-40B4-BE49-F238E27FC236}">
                  <a16:creationId xmlns:a16="http://schemas.microsoft.com/office/drawing/2014/main" id="{BFF82528-18D5-B54C-B3C4-D3B281E2B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Arc 11">
              <a:extLst>
                <a:ext uri="{FF2B5EF4-FFF2-40B4-BE49-F238E27FC236}">
                  <a16:creationId xmlns:a16="http://schemas.microsoft.com/office/drawing/2014/main" id="{B0C42B49-5E8B-724C-AD3D-BC33503368B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13">
              <a:extLst>
                <a:ext uri="{FF2B5EF4-FFF2-40B4-BE49-F238E27FC236}">
                  <a16:creationId xmlns:a16="http://schemas.microsoft.com/office/drawing/2014/main" id="{B16353BF-73CB-B64B-96BB-0D5E881149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1" y="3730625"/>
              <a:ext cx="1828800" cy="31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0C7FCB4-09FC-4245-B24E-D11895E59A7B}"/>
              </a:ext>
            </a:extLst>
          </p:cNvPr>
          <p:cNvGrpSpPr/>
          <p:nvPr/>
        </p:nvGrpSpPr>
        <p:grpSpPr>
          <a:xfrm>
            <a:off x="914400" y="3276600"/>
            <a:ext cx="1828801" cy="914400"/>
            <a:chOff x="914400" y="3276600"/>
            <a:chExt cx="1828801" cy="914400"/>
          </a:xfrm>
        </p:grpSpPr>
        <p:sp>
          <p:nvSpPr>
            <p:cNvPr id="10" name="Arc 6">
              <a:extLst>
                <a:ext uri="{FF2B5EF4-FFF2-40B4-BE49-F238E27FC236}">
                  <a16:creationId xmlns:a16="http://schemas.microsoft.com/office/drawing/2014/main" id="{13AB1A37-1917-154C-8850-E84293B68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rc 7">
              <a:extLst>
                <a:ext uri="{FF2B5EF4-FFF2-40B4-BE49-F238E27FC236}">
                  <a16:creationId xmlns:a16="http://schemas.microsoft.com/office/drawing/2014/main" id="{8C9ACFF4-EC91-4245-AD88-C83DAFA6D9AA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rc 8">
              <a:extLst>
                <a:ext uri="{FF2B5EF4-FFF2-40B4-BE49-F238E27FC236}">
                  <a16:creationId xmlns:a16="http://schemas.microsoft.com/office/drawing/2014/main" id="{8BD5368D-7D6F-644E-84E7-9376ADAB919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rc 9">
              <a:extLst>
                <a:ext uri="{FF2B5EF4-FFF2-40B4-BE49-F238E27FC236}">
                  <a16:creationId xmlns:a16="http://schemas.microsoft.com/office/drawing/2014/main" id="{AB82B7B0-5400-0243-BBBE-E99556A76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rc 10">
              <a:extLst>
                <a:ext uri="{FF2B5EF4-FFF2-40B4-BE49-F238E27FC236}">
                  <a16:creationId xmlns:a16="http://schemas.microsoft.com/office/drawing/2014/main" id="{345D2182-2DD9-E24B-B189-F28D6D47E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rc 11">
              <a:extLst>
                <a:ext uri="{FF2B5EF4-FFF2-40B4-BE49-F238E27FC236}">
                  <a16:creationId xmlns:a16="http://schemas.microsoft.com/office/drawing/2014/main" id="{962D1684-5FFB-E54F-93C8-933CBBD7683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3">
              <a:extLst>
                <a:ext uri="{FF2B5EF4-FFF2-40B4-BE49-F238E27FC236}">
                  <a16:creationId xmlns:a16="http://schemas.microsoft.com/office/drawing/2014/main" id="{8E8133C9-E88D-0340-98C5-67887A51EF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1" y="3730625"/>
              <a:ext cx="1828800" cy="3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" name="Arc 3">
            <a:extLst>
              <a:ext uri="{FF2B5EF4-FFF2-40B4-BE49-F238E27FC236}">
                <a16:creationId xmlns:a16="http://schemas.microsoft.com/office/drawing/2014/main" id="{5D210A36-B2D0-AF45-AA6F-0F1E9CEA963F}"/>
              </a:ext>
            </a:extLst>
          </p:cNvPr>
          <p:cNvSpPr>
            <a:spLocks/>
          </p:cNvSpPr>
          <p:nvPr/>
        </p:nvSpPr>
        <p:spPr bwMode="auto">
          <a:xfrm>
            <a:off x="4114800" y="2667000"/>
            <a:ext cx="1096963" cy="2193925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Arc 4">
            <a:extLst>
              <a:ext uri="{FF2B5EF4-FFF2-40B4-BE49-F238E27FC236}">
                <a16:creationId xmlns:a16="http://schemas.microsoft.com/office/drawing/2014/main" id="{D705BAA5-C8F4-5046-991E-105D6AE6C0B0}"/>
              </a:ext>
            </a:extLst>
          </p:cNvPr>
          <p:cNvSpPr>
            <a:spLocks/>
          </p:cNvSpPr>
          <p:nvPr/>
        </p:nvSpPr>
        <p:spPr bwMode="auto">
          <a:xfrm>
            <a:off x="4114800" y="3048000"/>
            <a:ext cx="731838" cy="1462088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Arc 5">
            <a:extLst>
              <a:ext uri="{FF2B5EF4-FFF2-40B4-BE49-F238E27FC236}">
                <a16:creationId xmlns:a16="http://schemas.microsoft.com/office/drawing/2014/main" id="{1E88C91A-B21A-4749-891D-B95115E38CC7}"/>
              </a:ext>
            </a:extLst>
          </p:cNvPr>
          <p:cNvSpPr>
            <a:spLocks/>
          </p:cNvSpPr>
          <p:nvPr/>
        </p:nvSpPr>
        <p:spPr bwMode="auto">
          <a:xfrm>
            <a:off x="4114800" y="1905000"/>
            <a:ext cx="1828800" cy="3656013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Rectangle 12">
            <a:extLst>
              <a:ext uri="{FF2B5EF4-FFF2-40B4-BE49-F238E27FC236}">
                <a16:creationId xmlns:a16="http://schemas.microsoft.com/office/drawing/2014/main" id="{BDC44C20-925C-9048-A669-E19505C55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3200400"/>
            <a:ext cx="609600" cy="1066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Line 13">
            <a:extLst>
              <a:ext uri="{FF2B5EF4-FFF2-40B4-BE49-F238E27FC236}">
                <a16:creationId xmlns:a16="http://schemas.microsoft.com/office/drawing/2014/main" id="{DBB4845D-3747-4E40-A091-DEE5F98A7B35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4800" y="3733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CB707A38-B8F2-504E-9556-65272B51A1E7}"/>
              </a:ext>
            </a:extLst>
          </p:cNvPr>
          <p:cNvGrpSpPr/>
          <p:nvPr/>
        </p:nvGrpSpPr>
        <p:grpSpPr>
          <a:xfrm>
            <a:off x="4114800" y="3276600"/>
            <a:ext cx="1828801" cy="914400"/>
            <a:chOff x="914400" y="3276600"/>
            <a:chExt cx="1828801" cy="914400"/>
          </a:xfrm>
        </p:grpSpPr>
        <p:sp>
          <p:nvSpPr>
            <p:cNvPr id="143" name="Arc 6">
              <a:extLst>
                <a:ext uri="{FF2B5EF4-FFF2-40B4-BE49-F238E27FC236}">
                  <a16:creationId xmlns:a16="http://schemas.microsoft.com/office/drawing/2014/main" id="{368ABA1E-8BD7-A243-9D0E-A8FF5EA18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Arc 7">
              <a:extLst>
                <a:ext uri="{FF2B5EF4-FFF2-40B4-BE49-F238E27FC236}">
                  <a16:creationId xmlns:a16="http://schemas.microsoft.com/office/drawing/2014/main" id="{D9B2911E-B9F8-BA4B-BC44-16EBFBFFF6D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276600"/>
              <a:ext cx="1828800" cy="9144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Arc 8">
              <a:extLst>
                <a:ext uri="{FF2B5EF4-FFF2-40B4-BE49-F238E27FC236}">
                  <a16:creationId xmlns:a16="http://schemas.microsoft.com/office/drawing/2014/main" id="{307A423D-8D88-3A43-A3BE-BBA9D9FED2E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Arc 9">
              <a:extLst>
                <a:ext uri="{FF2B5EF4-FFF2-40B4-BE49-F238E27FC236}">
                  <a16:creationId xmlns:a16="http://schemas.microsoft.com/office/drawing/2014/main" id="{1EBF3ADC-431B-E944-90E9-E881A2BCA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429000"/>
              <a:ext cx="1828800" cy="6096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Arc 10">
              <a:extLst>
                <a:ext uri="{FF2B5EF4-FFF2-40B4-BE49-F238E27FC236}">
                  <a16:creationId xmlns:a16="http://schemas.microsoft.com/office/drawing/2014/main" id="{8F96D8B5-D531-AF48-A183-C1E6EED3C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Arc 11">
              <a:extLst>
                <a:ext uri="{FF2B5EF4-FFF2-40B4-BE49-F238E27FC236}">
                  <a16:creationId xmlns:a16="http://schemas.microsoft.com/office/drawing/2014/main" id="{B7FC813A-511E-584C-A5C0-25BA27A2C3CE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14400" y="3581400"/>
              <a:ext cx="1828800" cy="304800"/>
            </a:xfrm>
            <a:custGeom>
              <a:avLst/>
              <a:gdLst>
                <a:gd name="G0" fmla="+- 18481 0 0"/>
                <a:gd name="G1" fmla="+- 21600 0 0"/>
                <a:gd name="G2" fmla="+- 21600 0 0"/>
                <a:gd name="T0" fmla="*/ 0 w 37043"/>
                <a:gd name="T1" fmla="*/ 10418 h 21600"/>
                <a:gd name="T2" fmla="*/ 37043 w 37043"/>
                <a:gd name="T3" fmla="*/ 10554 h 21600"/>
                <a:gd name="T4" fmla="*/ 18481 w 3704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43" h="21600" fill="none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</a:path>
                <a:path w="37043" h="21600" stroke="0" extrusionOk="0">
                  <a:moveTo>
                    <a:pt x="0" y="10418"/>
                  </a:moveTo>
                  <a:cubicBezTo>
                    <a:pt x="3913" y="3951"/>
                    <a:pt x="10922" y="0"/>
                    <a:pt x="18481" y="0"/>
                  </a:cubicBezTo>
                  <a:cubicBezTo>
                    <a:pt x="26096" y="0"/>
                    <a:pt x="33148" y="4009"/>
                    <a:pt x="37042" y="10554"/>
                  </a:cubicBezTo>
                  <a:lnTo>
                    <a:pt x="18481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Line 13">
              <a:extLst>
                <a:ext uri="{FF2B5EF4-FFF2-40B4-BE49-F238E27FC236}">
                  <a16:creationId xmlns:a16="http://schemas.microsoft.com/office/drawing/2014/main" id="{98081CD2-E5B7-7C40-A8A4-ED537E868F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1" y="3730625"/>
              <a:ext cx="1828800" cy="3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624895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15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General Structure of the Tiny Triplet Finder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9437689" y="1295404"/>
            <a:ext cx="4461192" cy="61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typical Tiny Triplet Finder includes: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Bit arrays for different layers of the detector.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Shifters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Bitwise coincidence logic.</a:t>
            </a:r>
          </a:p>
        </p:txBody>
      </p:sp>
      <p:grpSp>
        <p:nvGrpSpPr>
          <p:cNvPr id="36" name="Group 3">
            <a:extLst>
              <a:ext uri="{FF2B5EF4-FFF2-40B4-BE49-F238E27FC236}">
                <a16:creationId xmlns:a16="http://schemas.microsoft.com/office/drawing/2014/main" id="{B0C68617-5350-BE4A-8A14-2414B581D7CE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2635250"/>
            <a:ext cx="2438400" cy="3810000"/>
            <a:chOff x="2832" y="720"/>
            <a:chExt cx="1536" cy="2400"/>
          </a:xfrm>
        </p:grpSpPr>
        <p:sp>
          <p:nvSpPr>
            <p:cNvPr id="37" name="AutoShape 4">
              <a:extLst>
                <a:ext uri="{FF2B5EF4-FFF2-40B4-BE49-F238E27FC236}">
                  <a16:creationId xmlns:a16="http://schemas.microsoft.com/office/drawing/2014/main" id="{5F86279B-081A-A944-82D0-4B2876E3CE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48" y="1824"/>
              <a:ext cx="192" cy="288"/>
            </a:xfrm>
            <a:prstGeom prst="flowChartDelay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5">
              <a:extLst>
                <a:ext uri="{FF2B5EF4-FFF2-40B4-BE49-F238E27FC236}">
                  <a16:creationId xmlns:a16="http://schemas.microsoft.com/office/drawing/2014/main" id="{06B3A93E-5582-0E4F-A9ED-E1168AA478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6" y="177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6">
              <a:extLst>
                <a:ext uri="{FF2B5EF4-FFF2-40B4-BE49-F238E27FC236}">
                  <a16:creationId xmlns:a16="http://schemas.microsoft.com/office/drawing/2014/main" id="{23D6C9AB-5B30-0648-9048-5AA35C64F5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77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7">
              <a:extLst>
                <a:ext uri="{FF2B5EF4-FFF2-40B4-BE49-F238E27FC236}">
                  <a16:creationId xmlns:a16="http://schemas.microsoft.com/office/drawing/2014/main" id="{917F48AB-B665-1A41-BB93-53C23B53A1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6" y="177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8">
              <a:extLst>
                <a:ext uri="{FF2B5EF4-FFF2-40B4-BE49-F238E27FC236}">
                  <a16:creationId xmlns:a16="http://schemas.microsoft.com/office/drawing/2014/main" id="{49DFF508-E7FE-1C40-9DE4-623FD4C335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16" y="187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9">
              <a:extLst>
                <a:ext uri="{FF2B5EF4-FFF2-40B4-BE49-F238E27FC236}">
                  <a16:creationId xmlns:a16="http://schemas.microsoft.com/office/drawing/2014/main" id="{BF314984-B050-7C46-8EEB-A5F4A3FB6F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68" y="168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AutoShape 10">
              <a:extLst>
                <a:ext uri="{FF2B5EF4-FFF2-40B4-BE49-F238E27FC236}">
                  <a16:creationId xmlns:a16="http://schemas.microsoft.com/office/drawing/2014/main" id="{5CF338E0-9BDD-874F-B286-98B5072534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12" y="1632"/>
              <a:ext cx="144" cy="288"/>
            </a:xfrm>
            <a:prstGeom prst="moon">
              <a:avLst>
                <a:gd name="adj" fmla="val 6875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1">
              <a:extLst>
                <a:ext uri="{FF2B5EF4-FFF2-40B4-BE49-F238E27FC236}">
                  <a16:creationId xmlns:a16="http://schemas.microsoft.com/office/drawing/2014/main" id="{5E658864-1A83-EA47-AE96-CFFE8A18B9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177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12">
              <a:extLst>
                <a:ext uri="{FF2B5EF4-FFF2-40B4-BE49-F238E27FC236}">
                  <a16:creationId xmlns:a16="http://schemas.microsoft.com/office/drawing/2014/main" id="{BE618BC3-A033-0D45-B84E-13777ECAD6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40" y="177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AutoShape 13">
              <a:extLst>
                <a:ext uri="{FF2B5EF4-FFF2-40B4-BE49-F238E27FC236}">
                  <a16:creationId xmlns:a16="http://schemas.microsoft.com/office/drawing/2014/main" id="{61C1C113-1CDC-7D46-94FF-2946A93919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48" y="1344"/>
              <a:ext cx="192" cy="288"/>
            </a:xfrm>
            <a:prstGeom prst="flowChartDelay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4">
              <a:extLst>
                <a:ext uri="{FF2B5EF4-FFF2-40B4-BE49-F238E27FC236}">
                  <a16:creationId xmlns:a16="http://schemas.microsoft.com/office/drawing/2014/main" id="{15596706-F594-0944-BD47-049E16CEFC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6" y="12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5">
              <a:extLst>
                <a:ext uri="{FF2B5EF4-FFF2-40B4-BE49-F238E27FC236}">
                  <a16:creationId xmlns:a16="http://schemas.microsoft.com/office/drawing/2014/main" id="{C56D19A2-C767-FE4F-9313-13914ED370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1584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6">
              <a:extLst>
                <a:ext uri="{FF2B5EF4-FFF2-40B4-BE49-F238E27FC236}">
                  <a16:creationId xmlns:a16="http://schemas.microsoft.com/office/drawing/2014/main" id="{9E5E5E9D-A1E6-3F4D-A249-24010E94BE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29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17">
              <a:extLst>
                <a:ext uri="{FF2B5EF4-FFF2-40B4-BE49-F238E27FC236}">
                  <a16:creationId xmlns:a16="http://schemas.microsoft.com/office/drawing/2014/main" id="{165CD608-9C5D-714C-9753-185016BF1C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6" y="129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18">
              <a:extLst>
                <a:ext uri="{FF2B5EF4-FFF2-40B4-BE49-F238E27FC236}">
                  <a16:creationId xmlns:a16="http://schemas.microsoft.com/office/drawing/2014/main" id="{ED6BF69F-29C6-B944-B0F8-B81BD406C7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16" y="139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19">
              <a:extLst>
                <a:ext uri="{FF2B5EF4-FFF2-40B4-BE49-F238E27FC236}">
                  <a16:creationId xmlns:a16="http://schemas.microsoft.com/office/drawing/2014/main" id="{6DFF5C3F-3C56-A544-B2E6-BFA2CA153B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68" y="120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AutoShape 20">
              <a:extLst>
                <a:ext uri="{FF2B5EF4-FFF2-40B4-BE49-F238E27FC236}">
                  <a16:creationId xmlns:a16="http://schemas.microsoft.com/office/drawing/2014/main" id="{31241E8E-FD1F-E341-8317-98397F996E4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12" y="1152"/>
              <a:ext cx="144" cy="288"/>
            </a:xfrm>
            <a:prstGeom prst="moon">
              <a:avLst>
                <a:gd name="adj" fmla="val 6875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21">
              <a:extLst>
                <a:ext uri="{FF2B5EF4-FFF2-40B4-BE49-F238E27FC236}">
                  <a16:creationId xmlns:a16="http://schemas.microsoft.com/office/drawing/2014/main" id="{B4D355A7-DDF1-C34E-B6DC-4BB5977F33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129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22">
              <a:extLst>
                <a:ext uri="{FF2B5EF4-FFF2-40B4-BE49-F238E27FC236}">
                  <a16:creationId xmlns:a16="http://schemas.microsoft.com/office/drawing/2014/main" id="{4E6CE385-A04B-BD4F-AF7F-1A223611FB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40" y="129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23">
              <a:extLst>
                <a:ext uri="{FF2B5EF4-FFF2-40B4-BE49-F238E27FC236}">
                  <a16:creationId xmlns:a16="http://schemas.microsoft.com/office/drawing/2014/main" id="{4F82D9D8-4192-394C-A88C-4C6C3105C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163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24">
              <a:extLst>
                <a:ext uri="{FF2B5EF4-FFF2-40B4-BE49-F238E27FC236}">
                  <a16:creationId xmlns:a16="http://schemas.microsoft.com/office/drawing/2014/main" id="{F8A113CB-DEF0-DA43-8211-084984D3D7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1632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25">
              <a:extLst>
                <a:ext uri="{FF2B5EF4-FFF2-40B4-BE49-F238E27FC236}">
                  <a16:creationId xmlns:a16="http://schemas.microsoft.com/office/drawing/2014/main" id="{83B7B068-BA39-794A-BD7F-77E792D73E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2064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26">
              <a:extLst>
                <a:ext uri="{FF2B5EF4-FFF2-40B4-BE49-F238E27FC236}">
                  <a16:creationId xmlns:a16="http://schemas.microsoft.com/office/drawing/2014/main" id="{DE09FAB8-E45A-B342-9B2F-E443BC93E2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27">
              <a:extLst>
                <a:ext uri="{FF2B5EF4-FFF2-40B4-BE49-F238E27FC236}">
                  <a16:creationId xmlns:a16="http://schemas.microsoft.com/office/drawing/2014/main" id="{965DDA6F-0F4D-C44D-9549-E818B4D5EA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2112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28">
              <a:extLst>
                <a:ext uri="{FF2B5EF4-FFF2-40B4-BE49-F238E27FC236}">
                  <a16:creationId xmlns:a16="http://schemas.microsoft.com/office/drawing/2014/main" id="{9438754F-C1F6-6548-A2CA-C5AC41C4D6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8" y="129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29">
              <a:extLst>
                <a:ext uri="{FF2B5EF4-FFF2-40B4-BE49-F238E27FC236}">
                  <a16:creationId xmlns:a16="http://schemas.microsoft.com/office/drawing/2014/main" id="{3902538F-4D66-474B-B8A7-57931C3096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139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30">
              <a:extLst>
                <a:ext uri="{FF2B5EF4-FFF2-40B4-BE49-F238E27FC236}">
                  <a16:creationId xmlns:a16="http://schemas.microsoft.com/office/drawing/2014/main" id="{B3D486E6-BA7E-7845-BDC4-04D0B3F92C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8" y="177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AutoShape 31">
              <a:extLst>
                <a:ext uri="{FF2B5EF4-FFF2-40B4-BE49-F238E27FC236}">
                  <a16:creationId xmlns:a16="http://schemas.microsoft.com/office/drawing/2014/main" id="{516FB388-C0F1-A249-A8E1-1D70433016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48" y="2784"/>
              <a:ext cx="192" cy="288"/>
            </a:xfrm>
            <a:prstGeom prst="flowChartDelay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AutoShape 32">
              <a:extLst>
                <a:ext uri="{FF2B5EF4-FFF2-40B4-BE49-F238E27FC236}">
                  <a16:creationId xmlns:a16="http://schemas.microsoft.com/office/drawing/2014/main" id="{502AADB9-01E8-4B45-8409-79418D4D45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48" y="2304"/>
              <a:ext cx="192" cy="288"/>
            </a:xfrm>
            <a:prstGeom prst="flowChartDelay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33">
              <a:extLst>
                <a:ext uri="{FF2B5EF4-FFF2-40B4-BE49-F238E27FC236}">
                  <a16:creationId xmlns:a16="http://schemas.microsoft.com/office/drawing/2014/main" id="{C7CD0D61-E257-EA42-93B2-852DEC0729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6" y="225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34">
              <a:extLst>
                <a:ext uri="{FF2B5EF4-FFF2-40B4-BE49-F238E27FC236}">
                  <a16:creationId xmlns:a16="http://schemas.microsoft.com/office/drawing/2014/main" id="{88E9FDE6-09F4-9A4E-8F80-8A760BCF22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2544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35">
              <a:extLst>
                <a:ext uri="{FF2B5EF4-FFF2-40B4-BE49-F238E27FC236}">
                  <a16:creationId xmlns:a16="http://schemas.microsoft.com/office/drawing/2014/main" id="{AD17DADA-DA0B-824F-AC1D-8341261BD8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225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36">
              <a:extLst>
                <a:ext uri="{FF2B5EF4-FFF2-40B4-BE49-F238E27FC236}">
                  <a16:creationId xmlns:a16="http://schemas.microsoft.com/office/drawing/2014/main" id="{29752E35-7F2C-654F-99A7-EEE42A32F3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6" y="225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37">
              <a:extLst>
                <a:ext uri="{FF2B5EF4-FFF2-40B4-BE49-F238E27FC236}">
                  <a16:creationId xmlns:a16="http://schemas.microsoft.com/office/drawing/2014/main" id="{B273D1BA-D5FC-B543-AC45-C79B2019D5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16" y="235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38">
              <a:extLst>
                <a:ext uri="{FF2B5EF4-FFF2-40B4-BE49-F238E27FC236}">
                  <a16:creationId xmlns:a16="http://schemas.microsoft.com/office/drawing/2014/main" id="{054FEB18-ADD3-564B-A82F-F3C629323B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68" y="216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AutoShape 39">
              <a:extLst>
                <a:ext uri="{FF2B5EF4-FFF2-40B4-BE49-F238E27FC236}">
                  <a16:creationId xmlns:a16="http://schemas.microsoft.com/office/drawing/2014/main" id="{5AD89864-819D-4E4F-AB91-829D15C879A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12" y="2112"/>
              <a:ext cx="144" cy="288"/>
            </a:xfrm>
            <a:prstGeom prst="moon">
              <a:avLst>
                <a:gd name="adj" fmla="val 6875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40">
              <a:extLst>
                <a:ext uri="{FF2B5EF4-FFF2-40B4-BE49-F238E27FC236}">
                  <a16:creationId xmlns:a16="http://schemas.microsoft.com/office/drawing/2014/main" id="{F3AAC3DE-3C57-8949-89B8-D6345F526E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225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41">
              <a:extLst>
                <a:ext uri="{FF2B5EF4-FFF2-40B4-BE49-F238E27FC236}">
                  <a16:creationId xmlns:a16="http://schemas.microsoft.com/office/drawing/2014/main" id="{83063F31-4EB8-6641-B64B-2129F4DCB5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40" y="225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42">
              <a:extLst>
                <a:ext uri="{FF2B5EF4-FFF2-40B4-BE49-F238E27FC236}">
                  <a16:creationId xmlns:a16="http://schemas.microsoft.com/office/drawing/2014/main" id="{6D37367D-21EC-D44E-BA8A-7EDF0DC2D5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25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43">
              <a:extLst>
                <a:ext uri="{FF2B5EF4-FFF2-40B4-BE49-F238E27FC236}">
                  <a16:creationId xmlns:a16="http://schemas.microsoft.com/office/drawing/2014/main" id="{09E249B8-ED11-194B-91C2-82791C188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2592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44">
              <a:extLst>
                <a:ext uri="{FF2B5EF4-FFF2-40B4-BE49-F238E27FC236}">
                  <a16:creationId xmlns:a16="http://schemas.microsoft.com/office/drawing/2014/main" id="{D92D76F3-060A-EA43-92D3-80BF30F589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0" y="1680"/>
              <a:ext cx="0" cy="14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45">
              <a:extLst>
                <a:ext uri="{FF2B5EF4-FFF2-40B4-BE49-F238E27FC236}">
                  <a16:creationId xmlns:a16="http://schemas.microsoft.com/office/drawing/2014/main" id="{98B8F97B-8036-CE44-8459-F1209F74C4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187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46">
              <a:extLst>
                <a:ext uri="{FF2B5EF4-FFF2-40B4-BE49-F238E27FC236}">
                  <a16:creationId xmlns:a16="http://schemas.microsoft.com/office/drawing/2014/main" id="{1A4E8FE3-EA1E-7A49-BFB5-53242F6F72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1248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47">
              <a:extLst>
                <a:ext uri="{FF2B5EF4-FFF2-40B4-BE49-F238E27FC236}">
                  <a16:creationId xmlns:a16="http://schemas.microsoft.com/office/drawing/2014/main" id="{D904FF72-635B-1643-9772-672B5FDAF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1728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48">
              <a:extLst>
                <a:ext uri="{FF2B5EF4-FFF2-40B4-BE49-F238E27FC236}">
                  <a16:creationId xmlns:a16="http://schemas.microsoft.com/office/drawing/2014/main" id="{B4C472E4-D806-3A47-801B-FA65E2A450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2208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49">
              <a:extLst>
                <a:ext uri="{FF2B5EF4-FFF2-40B4-BE49-F238E27FC236}">
                  <a16:creationId xmlns:a16="http://schemas.microsoft.com/office/drawing/2014/main" id="{34E07041-F284-DD42-8BE8-C1A6A829AD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8" y="816"/>
              <a:ext cx="0" cy="18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Line 50">
              <a:extLst>
                <a:ext uri="{FF2B5EF4-FFF2-40B4-BE49-F238E27FC236}">
                  <a16:creationId xmlns:a16="http://schemas.microsoft.com/office/drawing/2014/main" id="{82CF1E28-5473-A143-9892-A8755B368E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816"/>
              <a:ext cx="0" cy="18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51">
              <a:extLst>
                <a:ext uri="{FF2B5EF4-FFF2-40B4-BE49-F238E27FC236}">
                  <a16:creationId xmlns:a16="http://schemas.microsoft.com/office/drawing/2014/main" id="{15AEC37C-65EC-BF4D-8FCF-88FF44313B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24" y="1248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52">
              <a:extLst>
                <a:ext uri="{FF2B5EF4-FFF2-40B4-BE49-F238E27FC236}">
                  <a16:creationId xmlns:a16="http://schemas.microsoft.com/office/drawing/2014/main" id="{9831294E-AFC0-C84A-A361-64C72E0634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24" y="1728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Line 53">
              <a:extLst>
                <a:ext uri="{FF2B5EF4-FFF2-40B4-BE49-F238E27FC236}">
                  <a16:creationId xmlns:a16="http://schemas.microsoft.com/office/drawing/2014/main" id="{C019EF40-192B-7040-89F3-B978CB59B5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24" y="2208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Rectangle 54">
              <a:extLst>
                <a:ext uri="{FF2B5EF4-FFF2-40B4-BE49-F238E27FC236}">
                  <a16:creationId xmlns:a16="http://schemas.microsoft.com/office/drawing/2014/main" id="{CE50D729-760E-E842-AE89-A6CCDF3A6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720"/>
              <a:ext cx="1536" cy="2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AutoShape 55">
              <a:extLst>
                <a:ext uri="{FF2B5EF4-FFF2-40B4-BE49-F238E27FC236}">
                  <a16:creationId xmlns:a16="http://schemas.microsoft.com/office/drawing/2014/main" id="{285AFF07-61BB-634C-92C2-3D7C84955C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48" y="864"/>
              <a:ext cx="192" cy="288"/>
            </a:xfrm>
            <a:prstGeom prst="flowChartDelay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56">
              <a:extLst>
                <a:ext uri="{FF2B5EF4-FFF2-40B4-BE49-F238E27FC236}">
                  <a16:creationId xmlns:a16="http://schemas.microsoft.com/office/drawing/2014/main" id="{2B98613F-35E4-8749-BF50-28DBE4D4E0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32" y="816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57">
              <a:extLst>
                <a:ext uri="{FF2B5EF4-FFF2-40B4-BE49-F238E27FC236}">
                  <a16:creationId xmlns:a16="http://schemas.microsoft.com/office/drawing/2014/main" id="{50CD743A-2312-A241-9B4C-B5A5FB67C5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816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1" name="Group 58">
            <a:extLst>
              <a:ext uri="{FF2B5EF4-FFF2-40B4-BE49-F238E27FC236}">
                <a16:creationId xmlns:a16="http://schemas.microsoft.com/office/drawing/2014/main" id="{BF24C6DF-8DE9-5644-B9DD-043675F14A79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559050"/>
            <a:ext cx="228600" cy="3657600"/>
            <a:chOff x="1536" y="1296"/>
            <a:chExt cx="144" cy="2304"/>
          </a:xfrm>
        </p:grpSpPr>
        <p:sp>
          <p:nvSpPr>
            <p:cNvPr id="92" name="Rectangle 59">
              <a:extLst>
                <a:ext uri="{FF2B5EF4-FFF2-40B4-BE49-F238E27FC236}">
                  <a16:creationId xmlns:a16="http://schemas.microsoft.com/office/drawing/2014/main" id="{D9875158-265B-2041-A605-8EA6D43AD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456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60">
              <a:extLst>
                <a:ext uri="{FF2B5EF4-FFF2-40B4-BE49-F238E27FC236}">
                  <a16:creationId xmlns:a16="http://schemas.microsoft.com/office/drawing/2014/main" id="{94626546-2E05-F842-9081-74E67D097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312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Rectangle 61">
              <a:extLst>
                <a:ext uri="{FF2B5EF4-FFF2-40B4-BE49-F238E27FC236}">
                  <a16:creationId xmlns:a16="http://schemas.microsoft.com/office/drawing/2014/main" id="{26E2DDCE-CE25-0E4D-B8EC-D7C79D5A8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168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Rectangle 62">
              <a:extLst>
                <a:ext uri="{FF2B5EF4-FFF2-40B4-BE49-F238E27FC236}">
                  <a16:creationId xmlns:a16="http://schemas.microsoft.com/office/drawing/2014/main" id="{CA17B9A6-4E03-A646-AE84-AD0A10DCD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02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Rectangle 63">
              <a:extLst>
                <a:ext uri="{FF2B5EF4-FFF2-40B4-BE49-F238E27FC236}">
                  <a16:creationId xmlns:a16="http://schemas.microsoft.com/office/drawing/2014/main" id="{D21497E0-538B-FB45-9AAB-09515C507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880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Rectangle 64">
              <a:extLst>
                <a:ext uri="{FF2B5EF4-FFF2-40B4-BE49-F238E27FC236}">
                  <a16:creationId xmlns:a16="http://schemas.microsoft.com/office/drawing/2014/main" id="{8A20AF46-BC0D-AD44-8C43-93707159E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736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Rectangle 65">
              <a:extLst>
                <a:ext uri="{FF2B5EF4-FFF2-40B4-BE49-F238E27FC236}">
                  <a16:creationId xmlns:a16="http://schemas.microsoft.com/office/drawing/2014/main" id="{EF827462-1665-A54B-AFE1-BE8A74E15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592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Rectangle 66">
              <a:extLst>
                <a:ext uri="{FF2B5EF4-FFF2-40B4-BE49-F238E27FC236}">
                  <a16:creationId xmlns:a16="http://schemas.microsoft.com/office/drawing/2014/main" id="{8BE2EB7D-0126-1E46-B1FF-7776D59D7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48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67">
              <a:extLst>
                <a:ext uri="{FF2B5EF4-FFF2-40B4-BE49-F238E27FC236}">
                  <a16:creationId xmlns:a16="http://schemas.microsoft.com/office/drawing/2014/main" id="{AA51A37A-3EE0-8C42-9B67-3962C2D43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30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Rectangle 68">
              <a:extLst>
                <a:ext uri="{FF2B5EF4-FFF2-40B4-BE49-F238E27FC236}">
                  <a16:creationId xmlns:a16="http://schemas.microsoft.com/office/drawing/2014/main" id="{5F011048-47E4-0D47-84FD-7A00704BD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160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69">
              <a:extLst>
                <a:ext uri="{FF2B5EF4-FFF2-40B4-BE49-F238E27FC236}">
                  <a16:creationId xmlns:a16="http://schemas.microsoft.com/office/drawing/2014/main" id="{C71E997B-4678-6643-A86A-C01E1353F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016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Rectangle 70">
              <a:extLst>
                <a:ext uri="{FF2B5EF4-FFF2-40B4-BE49-F238E27FC236}">
                  <a16:creationId xmlns:a16="http://schemas.microsoft.com/office/drawing/2014/main" id="{824DA2AE-4ECE-A54A-B6A1-12A4F32F1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872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Rectangle 71">
              <a:extLst>
                <a:ext uri="{FF2B5EF4-FFF2-40B4-BE49-F238E27FC236}">
                  <a16:creationId xmlns:a16="http://schemas.microsoft.com/office/drawing/2014/main" id="{B82A5CFE-B9CA-4844-9010-D20CDF8F2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728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Rectangle 72">
              <a:extLst>
                <a:ext uri="{FF2B5EF4-FFF2-40B4-BE49-F238E27FC236}">
                  <a16:creationId xmlns:a16="http://schemas.microsoft.com/office/drawing/2014/main" id="{F0257BCD-5744-394B-9E4F-62127598A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5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Rectangle 73">
              <a:extLst>
                <a:ext uri="{FF2B5EF4-FFF2-40B4-BE49-F238E27FC236}">
                  <a16:creationId xmlns:a16="http://schemas.microsoft.com/office/drawing/2014/main" id="{5A00FC69-6105-9549-876A-E937242CE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440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Rectangle 74">
              <a:extLst>
                <a:ext uri="{FF2B5EF4-FFF2-40B4-BE49-F238E27FC236}">
                  <a16:creationId xmlns:a16="http://schemas.microsoft.com/office/drawing/2014/main" id="{A34D7E2B-35BB-9C42-9A64-7E65D66EE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296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" name="Group 75">
            <a:extLst>
              <a:ext uri="{FF2B5EF4-FFF2-40B4-BE49-F238E27FC236}">
                <a16:creationId xmlns:a16="http://schemas.microsoft.com/office/drawing/2014/main" id="{DD4BE54C-A539-C440-A873-FBE2FECE88F4}"/>
              </a:ext>
            </a:extLst>
          </p:cNvPr>
          <p:cNvGrpSpPr>
            <a:grpSpLocks/>
          </p:cNvGrpSpPr>
          <p:nvPr/>
        </p:nvGrpSpPr>
        <p:grpSpPr bwMode="auto">
          <a:xfrm>
            <a:off x="8382000" y="2559050"/>
            <a:ext cx="228600" cy="3657600"/>
            <a:chOff x="1536" y="1296"/>
            <a:chExt cx="144" cy="2304"/>
          </a:xfrm>
        </p:grpSpPr>
        <p:sp>
          <p:nvSpPr>
            <p:cNvPr id="109" name="Rectangle 76">
              <a:extLst>
                <a:ext uri="{FF2B5EF4-FFF2-40B4-BE49-F238E27FC236}">
                  <a16:creationId xmlns:a16="http://schemas.microsoft.com/office/drawing/2014/main" id="{0E73721B-5494-A143-81F9-D364FC738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456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Rectangle 77">
              <a:extLst>
                <a:ext uri="{FF2B5EF4-FFF2-40B4-BE49-F238E27FC236}">
                  <a16:creationId xmlns:a16="http://schemas.microsoft.com/office/drawing/2014/main" id="{AB2D4772-7C07-9A43-801E-3641A9160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312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Rectangle 78">
              <a:extLst>
                <a:ext uri="{FF2B5EF4-FFF2-40B4-BE49-F238E27FC236}">
                  <a16:creationId xmlns:a16="http://schemas.microsoft.com/office/drawing/2014/main" id="{1E1515C1-2E41-3649-9479-B07758B76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168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Rectangle 79">
              <a:extLst>
                <a:ext uri="{FF2B5EF4-FFF2-40B4-BE49-F238E27FC236}">
                  <a16:creationId xmlns:a16="http://schemas.microsoft.com/office/drawing/2014/main" id="{A0C46723-FB67-DE4B-9E45-AD952C5BC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02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Rectangle 80">
              <a:extLst>
                <a:ext uri="{FF2B5EF4-FFF2-40B4-BE49-F238E27FC236}">
                  <a16:creationId xmlns:a16="http://schemas.microsoft.com/office/drawing/2014/main" id="{614DA5CB-B782-EB49-AE91-42328F1AF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880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Rectangle 81">
              <a:extLst>
                <a:ext uri="{FF2B5EF4-FFF2-40B4-BE49-F238E27FC236}">
                  <a16:creationId xmlns:a16="http://schemas.microsoft.com/office/drawing/2014/main" id="{1695A15D-6D62-5741-9387-F09FAE2C0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736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Rectangle 82">
              <a:extLst>
                <a:ext uri="{FF2B5EF4-FFF2-40B4-BE49-F238E27FC236}">
                  <a16:creationId xmlns:a16="http://schemas.microsoft.com/office/drawing/2014/main" id="{892F1D9F-E16B-4849-B47B-862735C8B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592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Rectangle 83">
              <a:extLst>
                <a:ext uri="{FF2B5EF4-FFF2-40B4-BE49-F238E27FC236}">
                  <a16:creationId xmlns:a16="http://schemas.microsoft.com/office/drawing/2014/main" id="{9937F9EE-FD73-024B-BE99-1B142F032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48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Rectangle 84">
              <a:extLst>
                <a:ext uri="{FF2B5EF4-FFF2-40B4-BE49-F238E27FC236}">
                  <a16:creationId xmlns:a16="http://schemas.microsoft.com/office/drawing/2014/main" id="{621E9626-08B3-504B-943C-D750B2A47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30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Rectangle 85">
              <a:extLst>
                <a:ext uri="{FF2B5EF4-FFF2-40B4-BE49-F238E27FC236}">
                  <a16:creationId xmlns:a16="http://schemas.microsoft.com/office/drawing/2014/main" id="{819D7C81-6624-874B-8B42-22299B9FC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160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Rectangle 86">
              <a:extLst>
                <a:ext uri="{FF2B5EF4-FFF2-40B4-BE49-F238E27FC236}">
                  <a16:creationId xmlns:a16="http://schemas.microsoft.com/office/drawing/2014/main" id="{A53F8E4B-5C91-C84D-9C9B-BA7D3DBD9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016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Rectangle 87">
              <a:extLst>
                <a:ext uri="{FF2B5EF4-FFF2-40B4-BE49-F238E27FC236}">
                  <a16:creationId xmlns:a16="http://schemas.microsoft.com/office/drawing/2014/main" id="{173A3F3D-7A60-484E-AD6F-026D997DC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872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Rectangle 88">
              <a:extLst>
                <a:ext uri="{FF2B5EF4-FFF2-40B4-BE49-F238E27FC236}">
                  <a16:creationId xmlns:a16="http://schemas.microsoft.com/office/drawing/2014/main" id="{3A069121-307E-9E48-9B12-6FFDD70DA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728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Rectangle 89">
              <a:extLst>
                <a:ext uri="{FF2B5EF4-FFF2-40B4-BE49-F238E27FC236}">
                  <a16:creationId xmlns:a16="http://schemas.microsoft.com/office/drawing/2014/main" id="{4838ECBA-C2B2-0540-95AF-26AD3606C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5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Rectangle 90">
              <a:extLst>
                <a:ext uri="{FF2B5EF4-FFF2-40B4-BE49-F238E27FC236}">
                  <a16:creationId xmlns:a16="http://schemas.microsoft.com/office/drawing/2014/main" id="{948EE4DB-D8DE-504F-95DE-79D7F9C4B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440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Rectangle 91">
              <a:extLst>
                <a:ext uri="{FF2B5EF4-FFF2-40B4-BE49-F238E27FC236}">
                  <a16:creationId xmlns:a16="http://schemas.microsoft.com/office/drawing/2014/main" id="{A334EC55-3BF0-E644-A17E-73BA4C912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296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5" name="Group 92">
            <a:extLst>
              <a:ext uri="{FF2B5EF4-FFF2-40B4-BE49-F238E27FC236}">
                <a16:creationId xmlns:a16="http://schemas.microsoft.com/office/drawing/2014/main" id="{868B186F-4702-AE4D-A5F5-00E6DBE47C55}"/>
              </a:ext>
            </a:extLst>
          </p:cNvPr>
          <p:cNvGrpSpPr>
            <a:grpSpLocks/>
          </p:cNvGrpSpPr>
          <p:nvPr/>
        </p:nvGrpSpPr>
        <p:grpSpPr bwMode="auto">
          <a:xfrm>
            <a:off x="3505200" y="2559050"/>
            <a:ext cx="685800" cy="4191000"/>
            <a:chOff x="1248" y="1344"/>
            <a:chExt cx="432" cy="2640"/>
          </a:xfrm>
        </p:grpSpPr>
        <p:sp>
          <p:nvSpPr>
            <p:cNvPr id="126" name="Line 93">
              <a:extLst>
                <a:ext uri="{FF2B5EF4-FFF2-40B4-BE49-F238E27FC236}">
                  <a16:creationId xmlns:a16="http://schemas.microsoft.com/office/drawing/2014/main" id="{E469D5D8-F444-174C-8DBF-E1764C489D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1344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94">
              <a:extLst>
                <a:ext uri="{FF2B5EF4-FFF2-40B4-BE49-F238E27FC236}">
                  <a16:creationId xmlns:a16="http://schemas.microsoft.com/office/drawing/2014/main" id="{8B42EDDE-2576-7F44-A1C6-D0DD9C6E3D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1344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Line 95">
              <a:extLst>
                <a:ext uri="{FF2B5EF4-FFF2-40B4-BE49-F238E27FC236}">
                  <a16:creationId xmlns:a16="http://schemas.microsoft.com/office/drawing/2014/main" id="{A90DDAF8-3F2A-3E4E-AC78-F1C7DE19C3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0" y="1344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Line 96">
              <a:extLst>
                <a:ext uri="{FF2B5EF4-FFF2-40B4-BE49-F238E27FC236}">
                  <a16:creationId xmlns:a16="http://schemas.microsoft.com/office/drawing/2014/main" id="{1D83D0F5-C43C-C445-8FC5-05DB295A84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398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Line 97">
              <a:extLst>
                <a:ext uri="{FF2B5EF4-FFF2-40B4-BE49-F238E27FC236}">
                  <a16:creationId xmlns:a16="http://schemas.microsoft.com/office/drawing/2014/main" id="{2A91242C-E587-9A41-9682-2EC14E9318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1536"/>
              <a:ext cx="0" cy="24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Line 98">
              <a:extLst>
                <a:ext uri="{FF2B5EF4-FFF2-40B4-BE49-F238E27FC236}">
                  <a16:creationId xmlns:a16="http://schemas.microsoft.com/office/drawing/2014/main" id="{242E9847-32A6-AF46-9F59-55ADDF50B6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872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Line 99">
              <a:extLst>
                <a:ext uri="{FF2B5EF4-FFF2-40B4-BE49-F238E27FC236}">
                  <a16:creationId xmlns:a16="http://schemas.microsoft.com/office/drawing/2014/main" id="{3130EA7C-3438-6240-8030-88DE6530B3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0" y="244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100">
              <a:extLst>
                <a:ext uri="{FF2B5EF4-FFF2-40B4-BE49-F238E27FC236}">
                  <a16:creationId xmlns:a16="http://schemas.microsoft.com/office/drawing/2014/main" id="{DC4F8512-62B6-214B-88C5-61077871BB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73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101">
              <a:extLst>
                <a:ext uri="{FF2B5EF4-FFF2-40B4-BE49-F238E27FC236}">
                  <a16:creationId xmlns:a16="http://schemas.microsoft.com/office/drawing/2014/main" id="{6E67C82F-8087-8D4B-8758-E63F753E1B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288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5" name="Rectangle 102">
            <a:extLst>
              <a:ext uri="{FF2B5EF4-FFF2-40B4-BE49-F238E27FC236}">
                <a16:creationId xmlns:a16="http://schemas.microsoft.com/office/drawing/2014/main" id="{EC4B247F-F47D-3244-AA54-457B7D6BC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6369050"/>
            <a:ext cx="7620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*R1/R3</a:t>
            </a:r>
          </a:p>
        </p:txBody>
      </p:sp>
      <p:sp>
        <p:nvSpPr>
          <p:cNvPr id="136" name="Line 103">
            <a:extLst>
              <a:ext uri="{FF2B5EF4-FFF2-40B4-BE49-F238E27FC236}">
                <a16:creationId xmlns:a16="http://schemas.microsoft.com/office/drawing/2014/main" id="{FEC26DB9-6353-A242-B073-4A3BDA6AE988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0400" y="652145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7" name="Group 104">
            <a:extLst>
              <a:ext uri="{FF2B5EF4-FFF2-40B4-BE49-F238E27FC236}">
                <a16:creationId xmlns:a16="http://schemas.microsoft.com/office/drawing/2014/main" id="{60514EF1-1CB7-914C-BFA9-0C3FE07F9C2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696200" y="2559050"/>
            <a:ext cx="685800" cy="4191000"/>
            <a:chOff x="1248" y="1344"/>
            <a:chExt cx="432" cy="2640"/>
          </a:xfrm>
        </p:grpSpPr>
        <p:sp>
          <p:nvSpPr>
            <p:cNvPr id="138" name="Line 105">
              <a:extLst>
                <a:ext uri="{FF2B5EF4-FFF2-40B4-BE49-F238E27FC236}">
                  <a16:creationId xmlns:a16="http://schemas.microsoft.com/office/drawing/2014/main" id="{CF52E3CC-6700-2745-B56D-629A76A689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1344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Line 106">
              <a:extLst>
                <a:ext uri="{FF2B5EF4-FFF2-40B4-BE49-F238E27FC236}">
                  <a16:creationId xmlns:a16="http://schemas.microsoft.com/office/drawing/2014/main" id="{A1C325FA-9F31-6D46-97F7-7A2CF3C95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1344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Line 107">
              <a:extLst>
                <a:ext uri="{FF2B5EF4-FFF2-40B4-BE49-F238E27FC236}">
                  <a16:creationId xmlns:a16="http://schemas.microsoft.com/office/drawing/2014/main" id="{8C0E28BC-A4B2-A444-A256-34AE8BDDB9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0" y="1344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108">
              <a:extLst>
                <a:ext uri="{FF2B5EF4-FFF2-40B4-BE49-F238E27FC236}">
                  <a16:creationId xmlns:a16="http://schemas.microsoft.com/office/drawing/2014/main" id="{877C26B1-A5A9-AD49-9C80-F1BC748842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398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Line 109">
              <a:extLst>
                <a:ext uri="{FF2B5EF4-FFF2-40B4-BE49-F238E27FC236}">
                  <a16:creationId xmlns:a16="http://schemas.microsoft.com/office/drawing/2014/main" id="{7D5A5161-8450-244A-A4AB-DE9E9F53B4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80" y="1536"/>
              <a:ext cx="0" cy="24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110">
              <a:extLst>
                <a:ext uri="{FF2B5EF4-FFF2-40B4-BE49-F238E27FC236}">
                  <a16:creationId xmlns:a16="http://schemas.microsoft.com/office/drawing/2014/main" id="{8912CB2A-6A32-4446-B500-CE843F0590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872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Line 111">
              <a:extLst>
                <a:ext uri="{FF2B5EF4-FFF2-40B4-BE49-F238E27FC236}">
                  <a16:creationId xmlns:a16="http://schemas.microsoft.com/office/drawing/2014/main" id="{318C6B36-9F12-C046-B382-B2499CDBA7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0" y="244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112">
              <a:extLst>
                <a:ext uri="{FF2B5EF4-FFF2-40B4-BE49-F238E27FC236}">
                  <a16:creationId xmlns:a16="http://schemas.microsoft.com/office/drawing/2014/main" id="{9978D90B-AA6A-104E-8D93-1DC4D0B35F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73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Line 113">
              <a:extLst>
                <a:ext uri="{FF2B5EF4-FFF2-40B4-BE49-F238E27FC236}">
                  <a16:creationId xmlns:a16="http://schemas.microsoft.com/office/drawing/2014/main" id="{33673E80-252A-DC41-8A94-575AA4F06C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288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7" name="Rectangle 114">
            <a:extLst>
              <a:ext uri="{FF2B5EF4-FFF2-40B4-BE49-F238E27FC236}">
                <a16:creationId xmlns:a16="http://schemas.microsoft.com/office/drawing/2014/main" id="{1C527B28-25D8-4E4E-937C-9CE3D4383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6750050"/>
            <a:ext cx="7620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*R2/R3</a:t>
            </a:r>
          </a:p>
        </p:txBody>
      </p:sp>
      <p:sp>
        <p:nvSpPr>
          <p:cNvPr id="148" name="Line 115">
            <a:extLst>
              <a:ext uri="{FF2B5EF4-FFF2-40B4-BE49-F238E27FC236}">
                <a16:creationId xmlns:a16="http://schemas.microsoft.com/office/drawing/2014/main" id="{A8722C5F-AF18-984C-84A9-6B408228A4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82000" y="652145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9" name="Group 116">
            <a:extLst>
              <a:ext uri="{FF2B5EF4-FFF2-40B4-BE49-F238E27FC236}">
                <a16:creationId xmlns:a16="http://schemas.microsoft.com/office/drawing/2014/main" id="{51F9A06D-EB23-7C4C-BE1E-4D8247CC3F44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2559050"/>
            <a:ext cx="1371600" cy="1371600"/>
            <a:chOff x="432" y="288"/>
            <a:chExt cx="864" cy="864"/>
          </a:xfrm>
        </p:grpSpPr>
        <p:sp>
          <p:nvSpPr>
            <p:cNvPr id="150" name="Arc 117">
              <a:extLst>
                <a:ext uri="{FF2B5EF4-FFF2-40B4-BE49-F238E27FC236}">
                  <a16:creationId xmlns:a16="http://schemas.microsoft.com/office/drawing/2014/main" id="{813A7732-CE03-3F45-AC1B-017CC663A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576"/>
              <a:ext cx="576" cy="57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Arc 118">
              <a:extLst>
                <a:ext uri="{FF2B5EF4-FFF2-40B4-BE49-F238E27FC236}">
                  <a16:creationId xmlns:a16="http://schemas.microsoft.com/office/drawing/2014/main" id="{B8D565C5-D4A3-A841-A9A4-A638CF3E9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288"/>
              <a:ext cx="864" cy="86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Arc 119">
              <a:extLst>
                <a:ext uri="{FF2B5EF4-FFF2-40B4-BE49-F238E27FC236}">
                  <a16:creationId xmlns:a16="http://schemas.microsoft.com/office/drawing/2014/main" id="{E636419B-4CED-4E48-A404-0EBD70766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864"/>
              <a:ext cx="288" cy="28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" name="Line 120">
            <a:extLst>
              <a:ext uri="{FF2B5EF4-FFF2-40B4-BE49-F238E27FC236}">
                <a16:creationId xmlns:a16="http://schemas.microsoft.com/office/drawing/2014/main" id="{56E990E3-E48A-E24E-A52E-76700DDCC9D7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1000" y="469265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" name="Line 121">
            <a:extLst>
              <a:ext uri="{FF2B5EF4-FFF2-40B4-BE49-F238E27FC236}">
                <a16:creationId xmlns:a16="http://schemas.microsoft.com/office/drawing/2014/main" id="{417EFD99-0BCB-3E4F-B079-FB9E63DC96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19600" y="278765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5" name="Line 122">
            <a:extLst>
              <a:ext uri="{FF2B5EF4-FFF2-40B4-BE49-F238E27FC236}">
                <a16:creationId xmlns:a16="http://schemas.microsoft.com/office/drawing/2014/main" id="{9348C711-33AC-7C4B-B3BB-A8166C7D14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9600" y="278765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6" name="Line 123">
            <a:extLst>
              <a:ext uri="{FF2B5EF4-FFF2-40B4-BE49-F238E27FC236}">
                <a16:creationId xmlns:a16="http://schemas.microsoft.com/office/drawing/2014/main" id="{0245188E-5461-604B-A500-4EFD55BA582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469265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124">
            <a:extLst>
              <a:ext uri="{FF2B5EF4-FFF2-40B4-BE49-F238E27FC236}">
                <a16:creationId xmlns:a16="http://schemas.microsoft.com/office/drawing/2014/main" id="{342B5DD9-20E6-EB46-ABAF-6E735F0748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67600" y="278765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8" name="Line 125">
            <a:extLst>
              <a:ext uri="{FF2B5EF4-FFF2-40B4-BE49-F238E27FC236}">
                <a16:creationId xmlns:a16="http://schemas.microsoft.com/office/drawing/2014/main" id="{DA414CA6-350A-2D43-B471-620D4D89E59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278765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9" name="Line 126">
            <a:extLst>
              <a:ext uri="{FF2B5EF4-FFF2-40B4-BE49-F238E27FC236}">
                <a16:creationId xmlns:a16="http://schemas.microsoft.com/office/drawing/2014/main" id="{C47CF077-EA55-1F4E-8DDF-793D62201839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0400" y="6902450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" name="Line 127">
            <a:extLst>
              <a:ext uri="{FF2B5EF4-FFF2-40B4-BE49-F238E27FC236}">
                <a16:creationId xmlns:a16="http://schemas.microsoft.com/office/drawing/2014/main" id="{7E199202-2662-DA4C-B50B-A6D63FD39A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86800" y="65214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1" name="Line 128">
            <a:extLst>
              <a:ext uri="{FF2B5EF4-FFF2-40B4-BE49-F238E27FC236}">
                <a16:creationId xmlns:a16="http://schemas.microsoft.com/office/drawing/2014/main" id="{F4546E4C-F8B7-244F-8B41-93FE9541F3B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86000" y="65214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" name="Line 129">
            <a:extLst>
              <a:ext uri="{FF2B5EF4-FFF2-40B4-BE49-F238E27FC236}">
                <a16:creationId xmlns:a16="http://schemas.microsoft.com/office/drawing/2014/main" id="{90A96A87-1E21-8048-831B-3EC97299D6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86000" y="69024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" name="Line 130">
            <a:extLst>
              <a:ext uri="{FF2B5EF4-FFF2-40B4-BE49-F238E27FC236}">
                <a16:creationId xmlns:a16="http://schemas.microsoft.com/office/drawing/2014/main" id="{725AF14C-B730-D241-9F65-677E663618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614045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" name="Line 131">
            <a:extLst>
              <a:ext uri="{FF2B5EF4-FFF2-40B4-BE49-F238E27FC236}">
                <a16:creationId xmlns:a16="http://schemas.microsoft.com/office/drawing/2014/main" id="{532C2C9B-A74F-3C4A-B14D-40CD53F741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4712" y="4006848"/>
            <a:ext cx="141288" cy="205740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" name="Arc 132">
            <a:extLst>
              <a:ext uri="{FF2B5EF4-FFF2-40B4-BE49-F238E27FC236}">
                <a16:creationId xmlns:a16="http://schemas.microsoft.com/office/drawing/2014/main" id="{6AA95811-1A2A-FF4F-A612-883B4BB6636F}"/>
              </a:ext>
            </a:extLst>
          </p:cNvPr>
          <p:cNvSpPr>
            <a:spLocks/>
          </p:cNvSpPr>
          <p:nvPr/>
        </p:nvSpPr>
        <p:spPr bwMode="auto">
          <a:xfrm flipH="1" flipV="1">
            <a:off x="1524000" y="3930650"/>
            <a:ext cx="1676400" cy="118586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8027"/>
              <a:gd name="T2" fmla="*/ 20622 w 21600"/>
              <a:gd name="T3" fmla="*/ 28027 h 28027"/>
              <a:gd name="T4" fmla="*/ 0 w 21600"/>
              <a:gd name="T5" fmla="*/ 21600 h 28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8027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779"/>
                  <a:pt x="21270" y="25946"/>
                  <a:pt x="20621" y="28026"/>
                </a:cubicBezTo>
              </a:path>
              <a:path w="21600" h="28027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779"/>
                  <a:pt x="21270" y="25946"/>
                  <a:pt x="20621" y="28026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Arc 133">
            <a:extLst>
              <a:ext uri="{FF2B5EF4-FFF2-40B4-BE49-F238E27FC236}">
                <a16:creationId xmlns:a16="http://schemas.microsoft.com/office/drawing/2014/main" id="{244E1DBC-9ABC-FA49-B39B-CE60A666CB77}"/>
              </a:ext>
            </a:extLst>
          </p:cNvPr>
          <p:cNvSpPr>
            <a:spLocks/>
          </p:cNvSpPr>
          <p:nvPr/>
        </p:nvSpPr>
        <p:spPr bwMode="auto">
          <a:xfrm flipH="1">
            <a:off x="2209797" y="1797050"/>
            <a:ext cx="6780215" cy="16002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956 w 43200"/>
              <a:gd name="T1" fmla="*/ 30582 h 30582"/>
              <a:gd name="T2" fmla="*/ 43165 w 43200"/>
              <a:gd name="T3" fmla="*/ 22833 h 30582"/>
              <a:gd name="T4" fmla="*/ 21600 w 43200"/>
              <a:gd name="T5" fmla="*/ 21600 h 30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30582" fill="none" extrusionOk="0">
                <a:moveTo>
                  <a:pt x="1956" y="30581"/>
                </a:moveTo>
                <a:cubicBezTo>
                  <a:pt x="667" y="27763"/>
                  <a:pt x="0" y="2469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11"/>
                  <a:pt x="43188" y="22422"/>
                  <a:pt x="43164" y="22832"/>
                </a:cubicBezTo>
              </a:path>
              <a:path w="43200" h="30582" stroke="0" extrusionOk="0">
                <a:moveTo>
                  <a:pt x="1956" y="30581"/>
                </a:moveTo>
                <a:cubicBezTo>
                  <a:pt x="667" y="27763"/>
                  <a:pt x="0" y="2469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11"/>
                  <a:pt x="43188" y="22422"/>
                  <a:pt x="43164" y="22832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" name="Line 134">
            <a:extLst>
              <a:ext uri="{FF2B5EF4-FFF2-40B4-BE49-F238E27FC236}">
                <a16:creationId xmlns:a16="http://schemas.microsoft.com/office/drawing/2014/main" id="{7845A0D6-FA0A-204A-A6DB-862FB1C0F6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04013" y="6445250"/>
            <a:ext cx="1587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8" name="Text Box 135">
            <a:extLst>
              <a:ext uri="{FF2B5EF4-FFF2-40B4-BE49-F238E27FC236}">
                <a16:creationId xmlns:a16="http://schemas.microsoft.com/office/drawing/2014/main" id="{44D3FD3E-D8F0-BC4B-9B9A-71958CA09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6978650"/>
            <a:ext cx="2984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Triplet Map Output To Decoder</a:t>
            </a:r>
          </a:p>
        </p:txBody>
      </p:sp>
      <p:sp>
        <p:nvSpPr>
          <p:cNvPr id="169" name="Text Box 136">
            <a:extLst>
              <a:ext uri="{FF2B5EF4-FFF2-40B4-BE49-F238E27FC236}">
                <a16:creationId xmlns:a16="http://schemas.microsoft.com/office/drawing/2014/main" id="{556BBADB-B6BF-EF41-8913-597DE85DA1B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580481" y="3329782"/>
            <a:ext cx="963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Bit Array</a:t>
            </a:r>
          </a:p>
        </p:txBody>
      </p:sp>
      <p:sp>
        <p:nvSpPr>
          <p:cNvPr id="170" name="Text Box 137">
            <a:extLst>
              <a:ext uri="{FF2B5EF4-FFF2-40B4-BE49-F238E27FC236}">
                <a16:creationId xmlns:a16="http://schemas.microsoft.com/office/drawing/2014/main" id="{0EA20161-D202-B844-A965-FC81662BB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9813" y="2178050"/>
            <a:ext cx="771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Shifter</a:t>
            </a:r>
          </a:p>
        </p:txBody>
      </p:sp>
      <p:sp>
        <p:nvSpPr>
          <p:cNvPr id="171" name="Text Box 138">
            <a:extLst>
              <a:ext uri="{FF2B5EF4-FFF2-40B4-BE49-F238E27FC236}">
                <a16:creationId xmlns:a16="http://schemas.microsoft.com/office/drawing/2014/main" id="{C285F5D7-68C7-2046-B151-CA9BFCCD827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371681" y="3863182"/>
            <a:ext cx="963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Bit Array</a:t>
            </a:r>
          </a:p>
        </p:txBody>
      </p:sp>
      <p:sp>
        <p:nvSpPr>
          <p:cNvPr id="172" name="Text Box 139">
            <a:extLst>
              <a:ext uri="{FF2B5EF4-FFF2-40B4-BE49-F238E27FC236}">
                <a16:creationId xmlns:a16="http://schemas.microsoft.com/office/drawing/2014/main" id="{67E8C3ED-1A97-2C4B-A3C5-7FAF3677B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9813" y="2178050"/>
            <a:ext cx="771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Shifter</a:t>
            </a:r>
          </a:p>
        </p:txBody>
      </p:sp>
      <p:sp>
        <p:nvSpPr>
          <p:cNvPr id="173" name="Text Box 140">
            <a:extLst>
              <a:ext uri="{FF2B5EF4-FFF2-40B4-BE49-F238E27FC236}">
                <a16:creationId xmlns:a16="http://schemas.microsoft.com/office/drawing/2014/main" id="{A6B84EBE-BAFA-C94E-BD78-9896DCBD1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9013" y="2254250"/>
            <a:ext cx="2454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Bit-wise Coincident Logic</a:t>
            </a:r>
          </a:p>
        </p:txBody>
      </p:sp>
      <p:pic>
        <p:nvPicPr>
          <p:cNvPr id="174" name="Picture 141">
            <a:extLst>
              <a:ext uri="{FF2B5EF4-FFF2-40B4-BE49-F238E27FC236}">
                <a16:creationId xmlns:a16="http://schemas.microsoft.com/office/drawing/2014/main" id="{CC516610-EE76-394E-9419-9952C6B55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5195888"/>
            <a:ext cx="1901825" cy="17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5" name="Line 144">
            <a:extLst>
              <a:ext uri="{FF2B5EF4-FFF2-40B4-BE49-F238E27FC236}">
                <a16:creationId xmlns:a16="http://schemas.microsoft.com/office/drawing/2014/main" id="{E52FA3A3-7689-9B41-9CF7-111AE7FCF38D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4712" y="4006849"/>
            <a:ext cx="141288" cy="205740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" name="Arc 145">
            <a:extLst>
              <a:ext uri="{FF2B5EF4-FFF2-40B4-BE49-F238E27FC236}">
                <a16:creationId xmlns:a16="http://schemas.microsoft.com/office/drawing/2014/main" id="{DDEADE53-7F9D-9F4B-80CC-79B69D3067CF}"/>
              </a:ext>
            </a:extLst>
          </p:cNvPr>
          <p:cNvSpPr>
            <a:spLocks/>
          </p:cNvSpPr>
          <p:nvPr/>
        </p:nvSpPr>
        <p:spPr bwMode="auto">
          <a:xfrm flipH="1" flipV="1">
            <a:off x="1524000" y="3930650"/>
            <a:ext cx="1676400" cy="118586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8027"/>
              <a:gd name="T2" fmla="*/ 20622 w 21600"/>
              <a:gd name="T3" fmla="*/ 28027 h 28027"/>
              <a:gd name="T4" fmla="*/ 0 w 21600"/>
              <a:gd name="T5" fmla="*/ 21600 h 28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8027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779"/>
                  <a:pt x="21270" y="25946"/>
                  <a:pt x="20621" y="28026"/>
                </a:cubicBezTo>
              </a:path>
              <a:path w="21600" h="28027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779"/>
                  <a:pt x="21270" y="25946"/>
                  <a:pt x="20621" y="28026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" name="Arc 146">
            <a:extLst>
              <a:ext uri="{FF2B5EF4-FFF2-40B4-BE49-F238E27FC236}">
                <a16:creationId xmlns:a16="http://schemas.microsoft.com/office/drawing/2014/main" id="{80E445BB-36B5-964F-B389-A08920787D62}"/>
              </a:ext>
            </a:extLst>
          </p:cNvPr>
          <p:cNvSpPr>
            <a:spLocks/>
          </p:cNvSpPr>
          <p:nvPr/>
        </p:nvSpPr>
        <p:spPr bwMode="auto">
          <a:xfrm flipH="1">
            <a:off x="2209798" y="1797050"/>
            <a:ext cx="6780213" cy="16002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956 w 43200"/>
              <a:gd name="T1" fmla="*/ 30582 h 30582"/>
              <a:gd name="T2" fmla="*/ 43165 w 43200"/>
              <a:gd name="T3" fmla="*/ 22833 h 30582"/>
              <a:gd name="T4" fmla="*/ 21600 w 43200"/>
              <a:gd name="T5" fmla="*/ 21600 h 30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30582" fill="none" extrusionOk="0">
                <a:moveTo>
                  <a:pt x="1956" y="30581"/>
                </a:moveTo>
                <a:cubicBezTo>
                  <a:pt x="667" y="27763"/>
                  <a:pt x="0" y="2469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11"/>
                  <a:pt x="43188" y="22422"/>
                  <a:pt x="43164" y="22832"/>
                </a:cubicBezTo>
              </a:path>
              <a:path w="43200" h="30582" stroke="0" extrusionOk="0">
                <a:moveTo>
                  <a:pt x="1956" y="30581"/>
                </a:moveTo>
                <a:cubicBezTo>
                  <a:pt x="667" y="27763"/>
                  <a:pt x="0" y="2469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11"/>
                  <a:pt x="43188" y="22422"/>
                  <a:pt x="43164" y="22832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" name="Line 148">
            <a:extLst>
              <a:ext uri="{FF2B5EF4-FFF2-40B4-BE49-F238E27FC236}">
                <a16:creationId xmlns:a16="http://schemas.microsoft.com/office/drawing/2014/main" id="{E7F1EC6E-D823-1D42-A5D6-3CC1DB0F596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3800" y="530225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" name="Line 149">
            <a:extLst>
              <a:ext uri="{FF2B5EF4-FFF2-40B4-BE49-F238E27FC236}">
                <a16:creationId xmlns:a16="http://schemas.microsoft.com/office/drawing/2014/main" id="{92CEC6AD-3E0C-054C-9AA5-B2D074C0ACAE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600" y="530225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0" name="Line 150">
            <a:extLst>
              <a:ext uri="{FF2B5EF4-FFF2-40B4-BE49-F238E27FC236}">
                <a16:creationId xmlns:a16="http://schemas.microsoft.com/office/drawing/2014/main" id="{88E137DE-9CFE-B345-9A75-F91AF0B7E4F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1000" y="469265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1" name="Line 151">
            <a:extLst>
              <a:ext uri="{FF2B5EF4-FFF2-40B4-BE49-F238E27FC236}">
                <a16:creationId xmlns:a16="http://schemas.microsoft.com/office/drawing/2014/main" id="{862CCB82-F7A0-0A46-AAD3-2F6DD5FD554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81800" y="469265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" name="Line 152">
            <a:extLst>
              <a:ext uri="{FF2B5EF4-FFF2-40B4-BE49-F238E27FC236}">
                <a16:creationId xmlns:a16="http://schemas.microsoft.com/office/drawing/2014/main" id="{5DD1B480-E688-CD4B-910C-294209E74CED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4159250"/>
            <a:ext cx="0" cy="3048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73320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52105-6424-4676-A2C3-2731D6CF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1951672"/>
          </a:xfrm>
        </p:spPr>
        <p:txBody>
          <a:bodyPr/>
          <a:lstStyle/>
          <a:p>
            <a:r>
              <a:rPr lang="en-US" sz="6600" b="1" dirty="0"/>
              <a:t>A 3D Track Seeding Engine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24BF6-CFC7-4470-B203-EB55FD70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E0704-DD60-458D-853D-79824F38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F3A6-6877-49FF-B69F-8976C894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59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744968"/>
            <a:ext cx="6217920" cy="301752"/>
          </a:xfrm>
        </p:spPr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17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19" y="304800"/>
            <a:ext cx="12679679" cy="68580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Structure of the Seeding Engine: Two RAM Banks + Tiny Triplet Finders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2187BDB-8089-A44C-8D64-FF116C8FFB24}"/>
              </a:ext>
            </a:extLst>
          </p:cNvPr>
          <p:cNvGrpSpPr/>
          <p:nvPr/>
        </p:nvGrpSpPr>
        <p:grpSpPr>
          <a:xfrm>
            <a:off x="7182265" y="1981200"/>
            <a:ext cx="6609935" cy="5351621"/>
            <a:chOff x="7182265" y="1981200"/>
            <a:chExt cx="6609935" cy="5351621"/>
          </a:xfrm>
        </p:grpSpPr>
        <p:sp>
          <p:nvSpPr>
            <p:cNvPr id="1140" name="Text Box 171">
              <a:extLst>
                <a:ext uri="{FF2B5EF4-FFF2-40B4-BE49-F238E27FC236}">
                  <a16:creationId xmlns:a16="http://schemas.microsoft.com/office/drawing/2014/main" id="{E5256DD2-0FA9-9247-A3E7-3465D7EBD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63465" y="7086600"/>
              <a:ext cx="55784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600" b="1" dirty="0">
                  <a:latin typeface="Times New Roman" panose="02020603050405020304" pitchFamily="18" charset="0"/>
                </a:rPr>
                <a:t>nZ375</a:t>
              </a:r>
            </a:p>
          </p:txBody>
        </p:sp>
        <p:grpSp>
          <p:nvGrpSpPr>
            <p:cNvPr id="1109" name="Group 1108">
              <a:extLst>
                <a:ext uri="{FF2B5EF4-FFF2-40B4-BE49-F238E27FC236}">
                  <a16:creationId xmlns:a16="http://schemas.microsoft.com/office/drawing/2014/main" id="{6A92359B-0BD1-3F40-BB7C-2167B1D3846D}"/>
                </a:ext>
              </a:extLst>
            </p:cNvPr>
            <p:cNvGrpSpPr/>
            <p:nvPr/>
          </p:nvGrpSpPr>
          <p:grpSpPr>
            <a:xfrm>
              <a:off x="13487400" y="2057400"/>
              <a:ext cx="304800" cy="1905000"/>
              <a:chOff x="13563600" y="5029200"/>
              <a:chExt cx="304800" cy="1905000"/>
            </a:xfrm>
          </p:grpSpPr>
          <p:sp>
            <p:nvSpPr>
              <p:cNvPr id="1110" name="Cube 1109">
                <a:extLst>
                  <a:ext uri="{FF2B5EF4-FFF2-40B4-BE49-F238E27FC236}">
                    <a16:creationId xmlns:a16="http://schemas.microsoft.com/office/drawing/2014/main" id="{7A7C743F-DC62-1843-97DC-18BBCFE99DAC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1" name="Cube 1110">
                <a:extLst>
                  <a:ext uri="{FF2B5EF4-FFF2-40B4-BE49-F238E27FC236}">
                    <a16:creationId xmlns:a16="http://schemas.microsoft.com/office/drawing/2014/main" id="{E8EABE67-2C99-4E40-AFC1-F55706C37433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2" name="Cube 1111">
                <a:extLst>
                  <a:ext uri="{FF2B5EF4-FFF2-40B4-BE49-F238E27FC236}">
                    <a16:creationId xmlns:a16="http://schemas.microsoft.com/office/drawing/2014/main" id="{04608BFB-9972-CB49-A41E-878680CC18EE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3" name="Cube 1112">
                <a:extLst>
                  <a:ext uri="{FF2B5EF4-FFF2-40B4-BE49-F238E27FC236}">
                    <a16:creationId xmlns:a16="http://schemas.microsoft.com/office/drawing/2014/main" id="{BF1E2E48-F957-3C45-B456-70C757724892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4" name="Cube 1113">
                <a:extLst>
                  <a:ext uri="{FF2B5EF4-FFF2-40B4-BE49-F238E27FC236}">
                    <a16:creationId xmlns:a16="http://schemas.microsoft.com/office/drawing/2014/main" id="{279F2DB7-CD2A-854B-88AB-7B782461AD03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5" name="Cube 1114">
                <a:extLst>
                  <a:ext uri="{FF2B5EF4-FFF2-40B4-BE49-F238E27FC236}">
                    <a16:creationId xmlns:a16="http://schemas.microsoft.com/office/drawing/2014/main" id="{5C2F10D0-81CE-4E41-BB0E-E89CF7E7658A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6" name="Cube 1115">
                <a:extLst>
                  <a:ext uri="{FF2B5EF4-FFF2-40B4-BE49-F238E27FC236}">
                    <a16:creationId xmlns:a16="http://schemas.microsoft.com/office/drawing/2014/main" id="{35C37EC7-727E-2A4B-A8FA-06F258BC7C2B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7" name="Cube 1116">
                <a:extLst>
                  <a:ext uri="{FF2B5EF4-FFF2-40B4-BE49-F238E27FC236}">
                    <a16:creationId xmlns:a16="http://schemas.microsoft.com/office/drawing/2014/main" id="{5E149765-BC08-DD41-AD09-C40B417A260B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8" name="Group 1117">
              <a:extLst>
                <a:ext uri="{FF2B5EF4-FFF2-40B4-BE49-F238E27FC236}">
                  <a16:creationId xmlns:a16="http://schemas.microsoft.com/office/drawing/2014/main" id="{D9BDC24B-F272-0847-A1AF-599682371779}"/>
                </a:ext>
              </a:extLst>
            </p:cNvPr>
            <p:cNvGrpSpPr/>
            <p:nvPr/>
          </p:nvGrpSpPr>
          <p:grpSpPr>
            <a:xfrm>
              <a:off x="13411200" y="2133600"/>
              <a:ext cx="304800" cy="1905000"/>
              <a:chOff x="13563600" y="5029200"/>
              <a:chExt cx="304800" cy="1905000"/>
            </a:xfrm>
          </p:grpSpPr>
          <p:sp>
            <p:nvSpPr>
              <p:cNvPr id="1119" name="Cube 1118">
                <a:extLst>
                  <a:ext uri="{FF2B5EF4-FFF2-40B4-BE49-F238E27FC236}">
                    <a16:creationId xmlns:a16="http://schemas.microsoft.com/office/drawing/2014/main" id="{B5B6C860-CBC5-7F44-91B8-DE986A7B9D3A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0" name="Cube 1119">
                <a:extLst>
                  <a:ext uri="{FF2B5EF4-FFF2-40B4-BE49-F238E27FC236}">
                    <a16:creationId xmlns:a16="http://schemas.microsoft.com/office/drawing/2014/main" id="{E7EBADE4-23B5-0C47-AE5C-9CBB8FB5063F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1" name="Cube 1120">
                <a:extLst>
                  <a:ext uri="{FF2B5EF4-FFF2-40B4-BE49-F238E27FC236}">
                    <a16:creationId xmlns:a16="http://schemas.microsoft.com/office/drawing/2014/main" id="{5269EA0D-033E-3942-A1A5-DFFC1B550B36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2" name="Cube 1121">
                <a:extLst>
                  <a:ext uri="{FF2B5EF4-FFF2-40B4-BE49-F238E27FC236}">
                    <a16:creationId xmlns:a16="http://schemas.microsoft.com/office/drawing/2014/main" id="{ACEF9607-0E0D-3040-99CB-1D8811B6CB06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3" name="Cube 1122">
                <a:extLst>
                  <a:ext uri="{FF2B5EF4-FFF2-40B4-BE49-F238E27FC236}">
                    <a16:creationId xmlns:a16="http://schemas.microsoft.com/office/drawing/2014/main" id="{5CBDC3C7-594B-4D42-BDDC-515D285F2C80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4" name="Cube 1123">
                <a:extLst>
                  <a:ext uri="{FF2B5EF4-FFF2-40B4-BE49-F238E27FC236}">
                    <a16:creationId xmlns:a16="http://schemas.microsoft.com/office/drawing/2014/main" id="{85B0D261-D1D4-3441-9471-7937A54F419F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5" name="Cube 1124">
                <a:extLst>
                  <a:ext uri="{FF2B5EF4-FFF2-40B4-BE49-F238E27FC236}">
                    <a16:creationId xmlns:a16="http://schemas.microsoft.com/office/drawing/2014/main" id="{48FFC479-D07B-A74A-9717-7CF6D6C745B9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6" name="Cube 1125">
                <a:extLst>
                  <a:ext uri="{FF2B5EF4-FFF2-40B4-BE49-F238E27FC236}">
                    <a16:creationId xmlns:a16="http://schemas.microsoft.com/office/drawing/2014/main" id="{117202C6-90ED-B547-A54B-E088F9DD78F7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7" name="Group 1126">
              <a:extLst>
                <a:ext uri="{FF2B5EF4-FFF2-40B4-BE49-F238E27FC236}">
                  <a16:creationId xmlns:a16="http://schemas.microsoft.com/office/drawing/2014/main" id="{A9F9B927-0C82-8F4D-B1F6-B19EDE648F0E}"/>
                </a:ext>
              </a:extLst>
            </p:cNvPr>
            <p:cNvGrpSpPr/>
            <p:nvPr/>
          </p:nvGrpSpPr>
          <p:grpSpPr>
            <a:xfrm>
              <a:off x="13335000" y="2209800"/>
              <a:ext cx="304800" cy="1905000"/>
              <a:chOff x="13563600" y="5029200"/>
              <a:chExt cx="304800" cy="1905000"/>
            </a:xfrm>
          </p:grpSpPr>
          <p:sp>
            <p:nvSpPr>
              <p:cNvPr id="1128" name="Cube 1127">
                <a:extLst>
                  <a:ext uri="{FF2B5EF4-FFF2-40B4-BE49-F238E27FC236}">
                    <a16:creationId xmlns:a16="http://schemas.microsoft.com/office/drawing/2014/main" id="{3F477ECC-45D7-664B-BEEA-F7B482CCD3B3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9" name="Cube 1128">
                <a:extLst>
                  <a:ext uri="{FF2B5EF4-FFF2-40B4-BE49-F238E27FC236}">
                    <a16:creationId xmlns:a16="http://schemas.microsoft.com/office/drawing/2014/main" id="{03AD1304-1420-2E42-8FCF-2E81BE100D47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0" name="Cube 1129">
                <a:extLst>
                  <a:ext uri="{FF2B5EF4-FFF2-40B4-BE49-F238E27FC236}">
                    <a16:creationId xmlns:a16="http://schemas.microsoft.com/office/drawing/2014/main" id="{AD735AC2-AC90-0449-9B71-DC6CCFB66C33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1" name="Cube 1130">
                <a:extLst>
                  <a:ext uri="{FF2B5EF4-FFF2-40B4-BE49-F238E27FC236}">
                    <a16:creationId xmlns:a16="http://schemas.microsoft.com/office/drawing/2014/main" id="{87EA5E17-E0EE-EB46-8269-FA6222ED5BA0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2" name="Cube 1131">
                <a:extLst>
                  <a:ext uri="{FF2B5EF4-FFF2-40B4-BE49-F238E27FC236}">
                    <a16:creationId xmlns:a16="http://schemas.microsoft.com/office/drawing/2014/main" id="{940CEFE7-3FE8-5A42-8368-4CCFE681AB37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3" name="Cube 1132">
                <a:extLst>
                  <a:ext uri="{FF2B5EF4-FFF2-40B4-BE49-F238E27FC236}">
                    <a16:creationId xmlns:a16="http://schemas.microsoft.com/office/drawing/2014/main" id="{719A886D-A7F7-964F-A589-B858E0BBB336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4" name="Cube 1133">
                <a:extLst>
                  <a:ext uri="{FF2B5EF4-FFF2-40B4-BE49-F238E27FC236}">
                    <a16:creationId xmlns:a16="http://schemas.microsoft.com/office/drawing/2014/main" id="{C9369270-AB06-D246-9077-5BD4478148EF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5" name="Cube 1134">
                <a:extLst>
                  <a:ext uri="{FF2B5EF4-FFF2-40B4-BE49-F238E27FC236}">
                    <a16:creationId xmlns:a16="http://schemas.microsoft.com/office/drawing/2014/main" id="{D4FB1589-A02F-9C46-8A4B-FC4AC82079F7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4" name="Group 1063">
              <a:extLst>
                <a:ext uri="{FF2B5EF4-FFF2-40B4-BE49-F238E27FC236}">
                  <a16:creationId xmlns:a16="http://schemas.microsoft.com/office/drawing/2014/main" id="{5649F090-527E-1046-AC9F-49DE1CB3DDAD}"/>
                </a:ext>
              </a:extLst>
            </p:cNvPr>
            <p:cNvGrpSpPr/>
            <p:nvPr/>
          </p:nvGrpSpPr>
          <p:grpSpPr>
            <a:xfrm>
              <a:off x="12115800" y="1981200"/>
              <a:ext cx="304800" cy="1905000"/>
              <a:chOff x="13563600" y="5029200"/>
              <a:chExt cx="304800" cy="1905000"/>
            </a:xfrm>
          </p:grpSpPr>
          <p:sp>
            <p:nvSpPr>
              <p:cNvPr id="1065" name="Cube 1064">
                <a:extLst>
                  <a:ext uri="{FF2B5EF4-FFF2-40B4-BE49-F238E27FC236}">
                    <a16:creationId xmlns:a16="http://schemas.microsoft.com/office/drawing/2014/main" id="{26534813-6024-9D41-92AA-9711D25B9AB8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6" name="Cube 1065">
                <a:extLst>
                  <a:ext uri="{FF2B5EF4-FFF2-40B4-BE49-F238E27FC236}">
                    <a16:creationId xmlns:a16="http://schemas.microsoft.com/office/drawing/2014/main" id="{2C34C564-9E78-6F44-9F3C-302938A36C98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7" name="Cube 1066">
                <a:extLst>
                  <a:ext uri="{FF2B5EF4-FFF2-40B4-BE49-F238E27FC236}">
                    <a16:creationId xmlns:a16="http://schemas.microsoft.com/office/drawing/2014/main" id="{8C3CD382-782F-B34F-851F-E6B27A30CF16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8" name="Cube 1067">
                <a:extLst>
                  <a:ext uri="{FF2B5EF4-FFF2-40B4-BE49-F238E27FC236}">
                    <a16:creationId xmlns:a16="http://schemas.microsoft.com/office/drawing/2014/main" id="{0047E855-CD71-3543-868A-524265C635D9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9" name="Cube 1068">
                <a:extLst>
                  <a:ext uri="{FF2B5EF4-FFF2-40B4-BE49-F238E27FC236}">
                    <a16:creationId xmlns:a16="http://schemas.microsoft.com/office/drawing/2014/main" id="{79868F72-C58B-0943-BC7C-803F82DCD5A5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0" name="Cube 1069">
                <a:extLst>
                  <a:ext uri="{FF2B5EF4-FFF2-40B4-BE49-F238E27FC236}">
                    <a16:creationId xmlns:a16="http://schemas.microsoft.com/office/drawing/2014/main" id="{BA2DAF8C-A4AB-4F42-A84A-8021246E0EA2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1" name="Cube 1070">
                <a:extLst>
                  <a:ext uri="{FF2B5EF4-FFF2-40B4-BE49-F238E27FC236}">
                    <a16:creationId xmlns:a16="http://schemas.microsoft.com/office/drawing/2014/main" id="{35BD23BF-B340-524F-8552-4D68460A00C7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2" name="Cube 1071">
                <a:extLst>
                  <a:ext uri="{FF2B5EF4-FFF2-40B4-BE49-F238E27FC236}">
                    <a16:creationId xmlns:a16="http://schemas.microsoft.com/office/drawing/2014/main" id="{E354290D-AD48-A34F-BC03-4783414FF69F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82" name="Group 1081">
              <a:extLst>
                <a:ext uri="{FF2B5EF4-FFF2-40B4-BE49-F238E27FC236}">
                  <a16:creationId xmlns:a16="http://schemas.microsoft.com/office/drawing/2014/main" id="{1A02A4F8-FE91-B44C-994F-FBAA8C67FB72}"/>
                </a:ext>
              </a:extLst>
            </p:cNvPr>
            <p:cNvGrpSpPr/>
            <p:nvPr/>
          </p:nvGrpSpPr>
          <p:grpSpPr>
            <a:xfrm>
              <a:off x="12039600" y="2057400"/>
              <a:ext cx="304800" cy="1905000"/>
              <a:chOff x="13563600" y="5029200"/>
              <a:chExt cx="304800" cy="1905000"/>
            </a:xfrm>
          </p:grpSpPr>
          <p:sp>
            <p:nvSpPr>
              <p:cNvPr id="1083" name="Cube 1082">
                <a:extLst>
                  <a:ext uri="{FF2B5EF4-FFF2-40B4-BE49-F238E27FC236}">
                    <a16:creationId xmlns:a16="http://schemas.microsoft.com/office/drawing/2014/main" id="{E246CDE5-4B6F-8B4B-A988-5E4503A3719D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4" name="Cube 1083">
                <a:extLst>
                  <a:ext uri="{FF2B5EF4-FFF2-40B4-BE49-F238E27FC236}">
                    <a16:creationId xmlns:a16="http://schemas.microsoft.com/office/drawing/2014/main" id="{F176D353-35E3-1E49-8020-E2BD6DCF59E9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5" name="Cube 1084">
                <a:extLst>
                  <a:ext uri="{FF2B5EF4-FFF2-40B4-BE49-F238E27FC236}">
                    <a16:creationId xmlns:a16="http://schemas.microsoft.com/office/drawing/2014/main" id="{1843C083-0A08-584E-AFFB-D2288E06BB6A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6" name="Cube 1085">
                <a:extLst>
                  <a:ext uri="{FF2B5EF4-FFF2-40B4-BE49-F238E27FC236}">
                    <a16:creationId xmlns:a16="http://schemas.microsoft.com/office/drawing/2014/main" id="{318A58F9-E0DA-824D-9C0C-74A0CE371F13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7" name="Cube 1086">
                <a:extLst>
                  <a:ext uri="{FF2B5EF4-FFF2-40B4-BE49-F238E27FC236}">
                    <a16:creationId xmlns:a16="http://schemas.microsoft.com/office/drawing/2014/main" id="{2BD5E5F2-0F79-4647-9B70-DD1F9D134D98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8" name="Cube 1087">
                <a:extLst>
                  <a:ext uri="{FF2B5EF4-FFF2-40B4-BE49-F238E27FC236}">
                    <a16:creationId xmlns:a16="http://schemas.microsoft.com/office/drawing/2014/main" id="{2BBC2916-1C5A-1248-9730-BF1F971800CB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9" name="Cube 1088">
                <a:extLst>
                  <a:ext uri="{FF2B5EF4-FFF2-40B4-BE49-F238E27FC236}">
                    <a16:creationId xmlns:a16="http://schemas.microsoft.com/office/drawing/2014/main" id="{A35A77A3-5B5F-054F-85AB-B68CA73B174C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0" name="Cube 1089">
                <a:extLst>
                  <a:ext uri="{FF2B5EF4-FFF2-40B4-BE49-F238E27FC236}">
                    <a16:creationId xmlns:a16="http://schemas.microsoft.com/office/drawing/2014/main" id="{3A21F08E-4405-C64E-8852-C47353103016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91" name="Group 1090">
              <a:extLst>
                <a:ext uri="{FF2B5EF4-FFF2-40B4-BE49-F238E27FC236}">
                  <a16:creationId xmlns:a16="http://schemas.microsoft.com/office/drawing/2014/main" id="{09166915-32AF-F241-BADD-F3294EF565C1}"/>
                </a:ext>
              </a:extLst>
            </p:cNvPr>
            <p:cNvGrpSpPr/>
            <p:nvPr/>
          </p:nvGrpSpPr>
          <p:grpSpPr>
            <a:xfrm>
              <a:off x="11963400" y="2133600"/>
              <a:ext cx="304800" cy="1905000"/>
              <a:chOff x="13563600" y="5029200"/>
              <a:chExt cx="304800" cy="1905000"/>
            </a:xfrm>
          </p:grpSpPr>
          <p:sp>
            <p:nvSpPr>
              <p:cNvPr id="1092" name="Cube 1091">
                <a:extLst>
                  <a:ext uri="{FF2B5EF4-FFF2-40B4-BE49-F238E27FC236}">
                    <a16:creationId xmlns:a16="http://schemas.microsoft.com/office/drawing/2014/main" id="{DDAB8A6F-F4D7-9C4C-8707-FAA46ACB411C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3" name="Cube 1092">
                <a:extLst>
                  <a:ext uri="{FF2B5EF4-FFF2-40B4-BE49-F238E27FC236}">
                    <a16:creationId xmlns:a16="http://schemas.microsoft.com/office/drawing/2014/main" id="{1E06888E-21F0-E347-B763-54F80C658507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4" name="Cube 1093">
                <a:extLst>
                  <a:ext uri="{FF2B5EF4-FFF2-40B4-BE49-F238E27FC236}">
                    <a16:creationId xmlns:a16="http://schemas.microsoft.com/office/drawing/2014/main" id="{4D472AB6-307B-4148-A25D-2B0DA4F44454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5" name="Cube 1094">
                <a:extLst>
                  <a:ext uri="{FF2B5EF4-FFF2-40B4-BE49-F238E27FC236}">
                    <a16:creationId xmlns:a16="http://schemas.microsoft.com/office/drawing/2014/main" id="{EE5AC40C-B9C5-C34C-9B66-C2858CF066F7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6" name="Cube 1095">
                <a:extLst>
                  <a:ext uri="{FF2B5EF4-FFF2-40B4-BE49-F238E27FC236}">
                    <a16:creationId xmlns:a16="http://schemas.microsoft.com/office/drawing/2014/main" id="{A8E41299-3903-8343-8B57-93778687028C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7" name="Cube 1096">
                <a:extLst>
                  <a:ext uri="{FF2B5EF4-FFF2-40B4-BE49-F238E27FC236}">
                    <a16:creationId xmlns:a16="http://schemas.microsoft.com/office/drawing/2014/main" id="{2D2B05B4-A026-AD40-8111-78A1576FD536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8" name="Cube 1097">
                <a:extLst>
                  <a:ext uri="{FF2B5EF4-FFF2-40B4-BE49-F238E27FC236}">
                    <a16:creationId xmlns:a16="http://schemas.microsoft.com/office/drawing/2014/main" id="{E0AF7539-C06A-F745-9A3E-2AA4A2AC0C56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9" name="Cube 1098">
                <a:extLst>
                  <a:ext uri="{FF2B5EF4-FFF2-40B4-BE49-F238E27FC236}">
                    <a16:creationId xmlns:a16="http://schemas.microsoft.com/office/drawing/2014/main" id="{CE8CFB40-B2EF-564B-B3F2-FF213186B2C9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F905856-3236-6645-9073-90198822ED55}"/>
                </a:ext>
              </a:extLst>
            </p:cNvPr>
            <p:cNvGrpSpPr/>
            <p:nvPr/>
          </p:nvGrpSpPr>
          <p:grpSpPr>
            <a:xfrm>
              <a:off x="7182265" y="1981200"/>
              <a:ext cx="4114800" cy="2286000"/>
              <a:chOff x="5181600" y="2438400"/>
              <a:chExt cx="4114800" cy="2286000"/>
            </a:xfrm>
          </p:grpSpPr>
          <p:sp>
            <p:nvSpPr>
              <p:cNvPr id="731" name="Cube 730">
                <a:extLst>
                  <a:ext uri="{FF2B5EF4-FFF2-40B4-BE49-F238E27FC236}">
                    <a16:creationId xmlns:a16="http://schemas.microsoft.com/office/drawing/2014/main" id="{B81A381F-6E0E-5A4F-9ECC-E9BC5F5928F6}"/>
                  </a:ext>
                </a:extLst>
              </p:cNvPr>
              <p:cNvSpPr/>
              <p:nvPr/>
            </p:nvSpPr>
            <p:spPr>
              <a:xfrm>
                <a:off x="8991600" y="4038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2" name="Cube 731">
                <a:extLst>
                  <a:ext uri="{FF2B5EF4-FFF2-40B4-BE49-F238E27FC236}">
                    <a16:creationId xmlns:a16="http://schemas.microsoft.com/office/drawing/2014/main" id="{1C02CD06-0CD1-3B4F-98A6-E93F03A9A8CD}"/>
                  </a:ext>
                </a:extLst>
              </p:cNvPr>
              <p:cNvSpPr/>
              <p:nvPr/>
            </p:nvSpPr>
            <p:spPr>
              <a:xfrm>
                <a:off x="8991600" y="38069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3" name="Cube 732">
                <a:extLst>
                  <a:ext uri="{FF2B5EF4-FFF2-40B4-BE49-F238E27FC236}">
                    <a16:creationId xmlns:a16="http://schemas.microsoft.com/office/drawing/2014/main" id="{2AE538B7-8207-4042-AA67-1346C1747548}"/>
                  </a:ext>
                </a:extLst>
              </p:cNvPr>
              <p:cNvSpPr/>
              <p:nvPr/>
            </p:nvSpPr>
            <p:spPr>
              <a:xfrm>
                <a:off x="8991600" y="3581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4" name="Cube 733">
                <a:extLst>
                  <a:ext uri="{FF2B5EF4-FFF2-40B4-BE49-F238E27FC236}">
                    <a16:creationId xmlns:a16="http://schemas.microsoft.com/office/drawing/2014/main" id="{FD565C3F-538E-254E-9C0B-95FFAF584634}"/>
                  </a:ext>
                </a:extLst>
              </p:cNvPr>
              <p:cNvSpPr/>
              <p:nvPr/>
            </p:nvSpPr>
            <p:spPr>
              <a:xfrm>
                <a:off x="8991600" y="33497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5" name="Cube 734">
                <a:extLst>
                  <a:ext uri="{FF2B5EF4-FFF2-40B4-BE49-F238E27FC236}">
                    <a16:creationId xmlns:a16="http://schemas.microsoft.com/office/drawing/2014/main" id="{ED73A1D4-BE02-D84A-B5B4-9302BB6506CE}"/>
                  </a:ext>
                </a:extLst>
              </p:cNvPr>
              <p:cNvSpPr/>
              <p:nvPr/>
            </p:nvSpPr>
            <p:spPr>
              <a:xfrm>
                <a:off x="8991600" y="312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6" name="Cube 735">
                <a:extLst>
                  <a:ext uri="{FF2B5EF4-FFF2-40B4-BE49-F238E27FC236}">
                    <a16:creationId xmlns:a16="http://schemas.microsoft.com/office/drawing/2014/main" id="{86658FB9-9FB2-CB41-B777-3A5F8D5D7B84}"/>
                  </a:ext>
                </a:extLst>
              </p:cNvPr>
              <p:cNvSpPr/>
              <p:nvPr/>
            </p:nvSpPr>
            <p:spPr>
              <a:xfrm>
                <a:off x="8991600" y="28925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7" name="Cube 736">
                <a:extLst>
                  <a:ext uri="{FF2B5EF4-FFF2-40B4-BE49-F238E27FC236}">
                    <a16:creationId xmlns:a16="http://schemas.microsoft.com/office/drawing/2014/main" id="{327592BB-13F4-AD49-A7F9-842BF05CA13E}"/>
                  </a:ext>
                </a:extLst>
              </p:cNvPr>
              <p:cNvSpPr/>
              <p:nvPr/>
            </p:nvSpPr>
            <p:spPr>
              <a:xfrm>
                <a:off x="89916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8" name="Cube 737">
                <a:extLst>
                  <a:ext uri="{FF2B5EF4-FFF2-40B4-BE49-F238E27FC236}">
                    <a16:creationId xmlns:a16="http://schemas.microsoft.com/office/drawing/2014/main" id="{E8B0E1F6-D6F3-1B49-9298-EAB6248D43DC}"/>
                  </a:ext>
                </a:extLst>
              </p:cNvPr>
              <p:cNvSpPr/>
              <p:nvPr/>
            </p:nvSpPr>
            <p:spPr>
              <a:xfrm>
                <a:off x="8915400" y="4114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9" name="Cube 738">
                <a:extLst>
                  <a:ext uri="{FF2B5EF4-FFF2-40B4-BE49-F238E27FC236}">
                    <a16:creationId xmlns:a16="http://schemas.microsoft.com/office/drawing/2014/main" id="{9A674A1D-B566-BB42-8258-C5D33EC6D1D5}"/>
                  </a:ext>
                </a:extLst>
              </p:cNvPr>
              <p:cNvSpPr/>
              <p:nvPr/>
            </p:nvSpPr>
            <p:spPr>
              <a:xfrm>
                <a:off x="8915400" y="38831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0" name="Cube 739">
                <a:extLst>
                  <a:ext uri="{FF2B5EF4-FFF2-40B4-BE49-F238E27FC236}">
                    <a16:creationId xmlns:a16="http://schemas.microsoft.com/office/drawing/2014/main" id="{79D9E756-2A16-1640-8DC8-3833AB4330DA}"/>
                  </a:ext>
                </a:extLst>
              </p:cNvPr>
              <p:cNvSpPr/>
              <p:nvPr/>
            </p:nvSpPr>
            <p:spPr>
              <a:xfrm>
                <a:off x="8915400" y="3657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1" name="Cube 740">
                <a:extLst>
                  <a:ext uri="{FF2B5EF4-FFF2-40B4-BE49-F238E27FC236}">
                    <a16:creationId xmlns:a16="http://schemas.microsoft.com/office/drawing/2014/main" id="{4488CC3A-F58B-084C-825A-0B473092372B}"/>
                  </a:ext>
                </a:extLst>
              </p:cNvPr>
              <p:cNvSpPr/>
              <p:nvPr/>
            </p:nvSpPr>
            <p:spPr>
              <a:xfrm>
                <a:off x="8915400" y="34259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2" name="Cube 741">
                <a:extLst>
                  <a:ext uri="{FF2B5EF4-FFF2-40B4-BE49-F238E27FC236}">
                    <a16:creationId xmlns:a16="http://schemas.microsoft.com/office/drawing/2014/main" id="{159118D2-AEB8-CB47-BA91-ACD96E383FAA}"/>
                  </a:ext>
                </a:extLst>
              </p:cNvPr>
              <p:cNvSpPr/>
              <p:nvPr/>
            </p:nvSpPr>
            <p:spPr>
              <a:xfrm>
                <a:off x="8915400" y="3200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3" name="Cube 742">
                <a:extLst>
                  <a:ext uri="{FF2B5EF4-FFF2-40B4-BE49-F238E27FC236}">
                    <a16:creationId xmlns:a16="http://schemas.microsoft.com/office/drawing/2014/main" id="{A5ADAB6F-4537-0349-9130-728E8179EC1D}"/>
                  </a:ext>
                </a:extLst>
              </p:cNvPr>
              <p:cNvSpPr/>
              <p:nvPr/>
            </p:nvSpPr>
            <p:spPr>
              <a:xfrm>
                <a:off x="8915400" y="29687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4" name="Cube 743">
                <a:extLst>
                  <a:ext uri="{FF2B5EF4-FFF2-40B4-BE49-F238E27FC236}">
                    <a16:creationId xmlns:a16="http://schemas.microsoft.com/office/drawing/2014/main" id="{6656BA14-659F-F448-AB0D-E4353E618916}"/>
                  </a:ext>
                </a:extLst>
              </p:cNvPr>
              <p:cNvSpPr/>
              <p:nvPr/>
            </p:nvSpPr>
            <p:spPr>
              <a:xfrm>
                <a:off x="8915400" y="2743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5" name="Cube 744">
                <a:extLst>
                  <a:ext uri="{FF2B5EF4-FFF2-40B4-BE49-F238E27FC236}">
                    <a16:creationId xmlns:a16="http://schemas.microsoft.com/office/drawing/2014/main" id="{618CBDC3-C6F0-BE42-AB76-0C231CE7DD6D}"/>
                  </a:ext>
                </a:extLst>
              </p:cNvPr>
              <p:cNvSpPr/>
              <p:nvPr/>
            </p:nvSpPr>
            <p:spPr>
              <a:xfrm>
                <a:off x="88392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6" name="Cube 745">
                <a:extLst>
                  <a:ext uri="{FF2B5EF4-FFF2-40B4-BE49-F238E27FC236}">
                    <a16:creationId xmlns:a16="http://schemas.microsoft.com/office/drawing/2014/main" id="{E6A4CC04-50A2-6242-B5AE-15A57CBFA0B6}"/>
                  </a:ext>
                </a:extLst>
              </p:cNvPr>
              <p:cNvSpPr/>
              <p:nvPr/>
            </p:nvSpPr>
            <p:spPr>
              <a:xfrm>
                <a:off x="8839200" y="39593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7" name="Cube 746">
                <a:extLst>
                  <a:ext uri="{FF2B5EF4-FFF2-40B4-BE49-F238E27FC236}">
                    <a16:creationId xmlns:a16="http://schemas.microsoft.com/office/drawing/2014/main" id="{1849665C-DC46-794F-A420-4AB824718ACA}"/>
                  </a:ext>
                </a:extLst>
              </p:cNvPr>
              <p:cNvSpPr/>
              <p:nvPr/>
            </p:nvSpPr>
            <p:spPr>
              <a:xfrm>
                <a:off x="88392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8" name="Cube 747">
                <a:extLst>
                  <a:ext uri="{FF2B5EF4-FFF2-40B4-BE49-F238E27FC236}">
                    <a16:creationId xmlns:a16="http://schemas.microsoft.com/office/drawing/2014/main" id="{C062A396-8AEF-434A-97F7-E26E90C6E4B0}"/>
                  </a:ext>
                </a:extLst>
              </p:cNvPr>
              <p:cNvSpPr/>
              <p:nvPr/>
            </p:nvSpPr>
            <p:spPr>
              <a:xfrm>
                <a:off x="8839200" y="35021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9" name="Cube 748">
                <a:extLst>
                  <a:ext uri="{FF2B5EF4-FFF2-40B4-BE49-F238E27FC236}">
                    <a16:creationId xmlns:a16="http://schemas.microsoft.com/office/drawing/2014/main" id="{B3BD9761-5CE9-9D42-94C4-3F4D6ADBEA17}"/>
                  </a:ext>
                </a:extLst>
              </p:cNvPr>
              <p:cNvSpPr/>
              <p:nvPr/>
            </p:nvSpPr>
            <p:spPr>
              <a:xfrm>
                <a:off x="88392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0" name="Cube 749">
                <a:extLst>
                  <a:ext uri="{FF2B5EF4-FFF2-40B4-BE49-F238E27FC236}">
                    <a16:creationId xmlns:a16="http://schemas.microsoft.com/office/drawing/2014/main" id="{EF7F7F94-2262-8645-8CB6-B0396A5AF594}"/>
                  </a:ext>
                </a:extLst>
              </p:cNvPr>
              <p:cNvSpPr/>
              <p:nvPr/>
            </p:nvSpPr>
            <p:spPr>
              <a:xfrm>
                <a:off x="8839200" y="30449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1" name="Cube 750">
                <a:extLst>
                  <a:ext uri="{FF2B5EF4-FFF2-40B4-BE49-F238E27FC236}">
                    <a16:creationId xmlns:a16="http://schemas.microsoft.com/office/drawing/2014/main" id="{7F61654D-2BD5-F54E-8C23-47C45FA0AB1C}"/>
                  </a:ext>
                </a:extLst>
              </p:cNvPr>
              <p:cNvSpPr/>
              <p:nvPr/>
            </p:nvSpPr>
            <p:spPr>
              <a:xfrm>
                <a:off x="88392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2" name="Cube 751">
                <a:extLst>
                  <a:ext uri="{FF2B5EF4-FFF2-40B4-BE49-F238E27FC236}">
                    <a16:creationId xmlns:a16="http://schemas.microsoft.com/office/drawing/2014/main" id="{4BFCCA03-C652-8D41-A9E0-DB82A4813877}"/>
                  </a:ext>
                </a:extLst>
              </p:cNvPr>
              <p:cNvSpPr/>
              <p:nvPr/>
            </p:nvSpPr>
            <p:spPr>
              <a:xfrm>
                <a:off x="8763000" y="4267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3" name="Cube 752">
                <a:extLst>
                  <a:ext uri="{FF2B5EF4-FFF2-40B4-BE49-F238E27FC236}">
                    <a16:creationId xmlns:a16="http://schemas.microsoft.com/office/drawing/2014/main" id="{FC25230C-4D30-C544-84F3-70B3BFBABE43}"/>
                  </a:ext>
                </a:extLst>
              </p:cNvPr>
              <p:cNvSpPr/>
              <p:nvPr/>
            </p:nvSpPr>
            <p:spPr>
              <a:xfrm>
                <a:off x="8763000" y="40355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4" name="Cube 753">
                <a:extLst>
                  <a:ext uri="{FF2B5EF4-FFF2-40B4-BE49-F238E27FC236}">
                    <a16:creationId xmlns:a16="http://schemas.microsoft.com/office/drawing/2014/main" id="{FF70EBA1-2381-004B-A8FD-30A4B97C3F5C}"/>
                  </a:ext>
                </a:extLst>
              </p:cNvPr>
              <p:cNvSpPr/>
              <p:nvPr/>
            </p:nvSpPr>
            <p:spPr>
              <a:xfrm>
                <a:off x="8763000" y="3810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5" name="Cube 754">
                <a:extLst>
                  <a:ext uri="{FF2B5EF4-FFF2-40B4-BE49-F238E27FC236}">
                    <a16:creationId xmlns:a16="http://schemas.microsoft.com/office/drawing/2014/main" id="{263F0B64-AB6E-4543-A0E7-27EE6AD60B3F}"/>
                  </a:ext>
                </a:extLst>
              </p:cNvPr>
              <p:cNvSpPr/>
              <p:nvPr/>
            </p:nvSpPr>
            <p:spPr>
              <a:xfrm>
                <a:off x="8763000" y="35783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6" name="Cube 755">
                <a:extLst>
                  <a:ext uri="{FF2B5EF4-FFF2-40B4-BE49-F238E27FC236}">
                    <a16:creationId xmlns:a16="http://schemas.microsoft.com/office/drawing/2014/main" id="{CECA0652-2155-C64C-8859-5A3E296963C8}"/>
                  </a:ext>
                </a:extLst>
              </p:cNvPr>
              <p:cNvSpPr/>
              <p:nvPr/>
            </p:nvSpPr>
            <p:spPr>
              <a:xfrm>
                <a:off x="8763000" y="3352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7" name="Cube 756">
                <a:extLst>
                  <a:ext uri="{FF2B5EF4-FFF2-40B4-BE49-F238E27FC236}">
                    <a16:creationId xmlns:a16="http://schemas.microsoft.com/office/drawing/2014/main" id="{9A3DD1AF-158F-CD48-845A-BA005DD13F1E}"/>
                  </a:ext>
                </a:extLst>
              </p:cNvPr>
              <p:cNvSpPr/>
              <p:nvPr/>
            </p:nvSpPr>
            <p:spPr>
              <a:xfrm>
                <a:off x="8763000" y="31211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8" name="Cube 757">
                <a:extLst>
                  <a:ext uri="{FF2B5EF4-FFF2-40B4-BE49-F238E27FC236}">
                    <a16:creationId xmlns:a16="http://schemas.microsoft.com/office/drawing/2014/main" id="{BA9CC757-351D-1B43-AF10-1886DB30885D}"/>
                  </a:ext>
                </a:extLst>
              </p:cNvPr>
              <p:cNvSpPr/>
              <p:nvPr/>
            </p:nvSpPr>
            <p:spPr>
              <a:xfrm>
                <a:off x="8763000" y="2895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9" name="Cube 758">
                <a:extLst>
                  <a:ext uri="{FF2B5EF4-FFF2-40B4-BE49-F238E27FC236}">
                    <a16:creationId xmlns:a16="http://schemas.microsoft.com/office/drawing/2014/main" id="{4CDA88C9-5911-8D44-A944-A7D5C0A3550B}"/>
                  </a:ext>
                </a:extLst>
              </p:cNvPr>
              <p:cNvSpPr/>
              <p:nvPr/>
            </p:nvSpPr>
            <p:spPr>
              <a:xfrm>
                <a:off x="8686800" y="4346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0" name="Cube 759">
                <a:extLst>
                  <a:ext uri="{FF2B5EF4-FFF2-40B4-BE49-F238E27FC236}">
                    <a16:creationId xmlns:a16="http://schemas.microsoft.com/office/drawing/2014/main" id="{648B7BDD-D646-EC47-A3E6-24560F934CC4}"/>
                  </a:ext>
                </a:extLst>
              </p:cNvPr>
              <p:cNvSpPr/>
              <p:nvPr/>
            </p:nvSpPr>
            <p:spPr>
              <a:xfrm>
                <a:off x="8686800" y="4114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1" name="Cube 760">
                <a:extLst>
                  <a:ext uri="{FF2B5EF4-FFF2-40B4-BE49-F238E27FC236}">
                    <a16:creationId xmlns:a16="http://schemas.microsoft.com/office/drawing/2014/main" id="{DE9A0E0C-7928-C44A-83BB-E23568FB776E}"/>
                  </a:ext>
                </a:extLst>
              </p:cNvPr>
              <p:cNvSpPr/>
              <p:nvPr/>
            </p:nvSpPr>
            <p:spPr>
              <a:xfrm>
                <a:off x="8686800" y="3889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2" name="Cube 761">
                <a:extLst>
                  <a:ext uri="{FF2B5EF4-FFF2-40B4-BE49-F238E27FC236}">
                    <a16:creationId xmlns:a16="http://schemas.microsoft.com/office/drawing/2014/main" id="{433CB8C7-897B-D84B-AE05-3C7A69745A29}"/>
                  </a:ext>
                </a:extLst>
              </p:cNvPr>
              <p:cNvSpPr/>
              <p:nvPr/>
            </p:nvSpPr>
            <p:spPr>
              <a:xfrm>
                <a:off x="8686800" y="3657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3" name="Cube 762">
                <a:extLst>
                  <a:ext uri="{FF2B5EF4-FFF2-40B4-BE49-F238E27FC236}">
                    <a16:creationId xmlns:a16="http://schemas.microsoft.com/office/drawing/2014/main" id="{7492A27A-0A50-E84C-9721-BE81D0D6390F}"/>
                  </a:ext>
                </a:extLst>
              </p:cNvPr>
              <p:cNvSpPr/>
              <p:nvPr/>
            </p:nvSpPr>
            <p:spPr>
              <a:xfrm>
                <a:off x="8686800" y="3432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4" name="Cube 763">
                <a:extLst>
                  <a:ext uri="{FF2B5EF4-FFF2-40B4-BE49-F238E27FC236}">
                    <a16:creationId xmlns:a16="http://schemas.microsoft.com/office/drawing/2014/main" id="{08E893C4-B512-BB4B-87A0-570234D3B81B}"/>
                  </a:ext>
                </a:extLst>
              </p:cNvPr>
              <p:cNvSpPr/>
              <p:nvPr/>
            </p:nvSpPr>
            <p:spPr>
              <a:xfrm>
                <a:off x="8686800" y="3200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5" name="Cube 764">
                <a:extLst>
                  <a:ext uri="{FF2B5EF4-FFF2-40B4-BE49-F238E27FC236}">
                    <a16:creationId xmlns:a16="http://schemas.microsoft.com/office/drawing/2014/main" id="{17D0C642-6080-EF4D-A4D7-07C32C40C5F4}"/>
                  </a:ext>
                </a:extLst>
              </p:cNvPr>
              <p:cNvSpPr/>
              <p:nvPr/>
            </p:nvSpPr>
            <p:spPr>
              <a:xfrm>
                <a:off x="8686800" y="2974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1" name="Cube 650">
                <a:extLst>
                  <a:ext uri="{FF2B5EF4-FFF2-40B4-BE49-F238E27FC236}">
                    <a16:creationId xmlns:a16="http://schemas.microsoft.com/office/drawing/2014/main" id="{FE8E5F27-BABB-F244-A342-001D8D5234CD}"/>
                  </a:ext>
                </a:extLst>
              </p:cNvPr>
              <p:cNvSpPr/>
              <p:nvPr/>
            </p:nvSpPr>
            <p:spPr>
              <a:xfrm>
                <a:off x="55626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2" name="Cube 651">
                <a:extLst>
                  <a:ext uri="{FF2B5EF4-FFF2-40B4-BE49-F238E27FC236}">
                    <a16:creationId xmlns:a16="http://schemas.microsoft.com/office/drawing/2014/main" id="{FF6F1665-801D-8043-8851-77A068536412}"/>
                  </a:ext>
                </a:extLst>
              </p:cNvPr>
              <p:cNvSpPr/>
              <p:nvPr/>
            </p:nvSpPr>
            <p:spPr>
              <a:xfrm>
                <a:off x="57912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3" name="Cube 652">
                <a:extLst>
                  <a:ext uri="{FF2B5EF4-FFF2-40B4-BE49-F238E27FC236}">
                    <a16:creationId xmlns:a16="http://schemas.microsoft.com/office/drawing/2014/main" id="{0236049C-FDD4-B144-B7F4-47AF2B994CCC}"/>
                  </a:ext>
                </a:extLst>
              </p:cNvPr>
              <p:cNvSpPr/>
              <p:nvPr/>
            </p:nvSpPr>
            <p:spPr>
              <a:xfrm>
                <a:off x="60198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4" name="Cube 653">
                <a:extLst>
                  <a:ext uri="{FF2B5EF4-FFF2-40B4-BE49-F238E27FC236}">
                    <a16:creationId xmlns:a16="http://schemas.microsoft.com/office/drawing/2014/main" id="{FE4E3BB8-EAF0-F243-9B0C-D6A61F72B39C}"/>
                  </a:ext>
                </a:extLst>
              </p:cNvPr>
              <p:cNvSpPr/>
              <p:nvPr/>
            </p:nvSpPr>
            <p:spPr>
              <a:xfrm>
                <a:off x="62484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5" name="Cube 654">
                <a:extLst>
                  <a:ext uri="{FF2B5EF4-FFF2-40B4-BE49-F238E27FC236}">
                    <a16:creationId xmlns:a16="http://schemas.microsoft.com/office/drawing/2014/main" id="{64BF27C3-B518-2643-A09D-9DAB4A378A1E}"/>
                  </a:ext>
                </a:extLst>
              </p:cNvPr>
              <p:cNvSpPr/>
              <p:nvPr/>
            </p:nvSpPr>
            <p:spPr>
              <a:xfrm>
                <a:off x="64770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6" name="Cube 655">
                <a:extLst>
                  <a:ext uri="{FF2B5EF4-FFF2-40B4-BE49-F238E27FC236}">
                    <a16:creationId xmlns:a16="http://schemas.microsoft.com/office/drawing/2014/main" id="{C06D59CB-5126-A949-B667-096D114A2CD8}"/>
                  </a:ext>
                </a:extLst>
              </p:cNvPr>
              <p:cNvSpPr/>
              <p:nvPr/>
            </p:nvSpPr>
            <p:spPr>
              <a:xfrm>
                <a:off x="67056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7" name="Cube 656">
                <a:extLst>
                  <a:ext uri="{FF2B5EF4-FFF2-40B4-BE49-F238E27FC236}">
                    <a16:creationId xmlns:a16="http://schemas.microsoft.com/office/drawing/2014/main" id="{3308A86D-E462-2F47-A233-513BFB8A59FC}"/>
                  </a:ext>
                </a:extLst>
              </p:cNvPr>
              <p:cNvSpPr/>
              <p:nvPr/>
            </p:nvSpPr>
            <p:spPr>
              <a:xfrm>
                <a:off x="69342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8" name="Cube 657">
                <a:extLst>
                  <a:ext uri="{FF2B5EF4-FFF2-40B4-BE49-F238E27FC236}">
                    <a16:creationId xmlns:a16="http://schemas.microsoft.com/office/drawing/2014/main" id="{66D096BF-EEDB-ED4E-A1FF-F5176B5BC67C}"/>
                  </a:ext>
                </a:extLst>
              </p:cNvPr>
              <p:cNvSpPr/>
              <p:nvPr/>
            </p:nvSpPr>
            <p:spPr>
              <a:xfrm>
                <a:off x="71628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9" name="Cube 658">
                <a:extLst>
                  <a:ext uri="{FF2B5EF4-FFF2-40B4-BE49-F238E27FC236}">
                    <a16:creationId xmlns:a16="http://schemas.microsoft.com/office/drawing/2014/main" id="{557A48E1-A8DF-4940-A4F6-D410EE184A19}"/>
                  </a:ext>
                </a:extLst>
              </p:cNvPr>
              <p:cNvSpPr/>
              <p:nvPr/>
            </p:nvSpPr>
            <p:spPr>
              <a:xfrm>
                <a:off x="73914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0" name="Cube 659">
                <a:extLst>
                  <a:ext uri="{FF2B5EF4-FFF2-40B4-BE49-F238E27FC236}">
                    <a16:creationId xmlns:a16="http://schemas.microsoft.com/office/drawing/2014/main" id="{8BD3A668-3076-7945-B23D-EB5FCC8073B9}"/>
                  </a:ext>
                </a:extLst>
              </p:cNvPr>
              <p:cNvSpPr/>
              <p:nvPr/>
            </p:nvSpPr>
            <p:spPr>
              <a:xfrm>
                <a:off x="76200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1" name="Cube 660">
                <a:extLst>
                  <a:ext uri="{FF2B5EF4-FFF2-40B4-BE49-F238E27FC236}">
                    <a16:creationId xmlns:a16="http://schemas.microsoft.com/office/drawing/2014/main" id="{BEF658B7-6492-454F-A884-0C2B6A374636}"/>
                  </a:ext>
                </a:extLst>
              </p:cNvPr>
              <p:cNvSpPr/>
              <p:nvPr/>
            </p:nvSpPr>
            <p:spPr>
              <a:xfrm>
                <a:off x="78486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2" name="Cube 661">
                <a:extLst>
                  <a:ext uri="{FF2B5EF4-FFF2-40B4-BE49-F238E27FC236}">
                    <a16:creationId xmlns:a16="http://schemas.microsoft.com/office/drawing/2014/main" id="{DEE6282A-5DA2-D24E-897A-9453A9CF9A14}"/>
                  </a:ext>
                </a:extLst>
              </p:cNvPr>
              <p:cNvSpPr/>
              <p:nvPr/>
            </p:nvSpPr>
            <p:spPr>
              <a:xfrm>
                <a:off x="80772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3" name="Cube 662">
                <a:extLst>
                  <a:ext uri="{FF2B5EF4-FFF2-40B4-BE49-F238E27FC236}">
                    <a16:creationId xmlns:a16="http://schemas.microsoft.com/office/drawing/2014/main" id="{942908DB-59DF-0246-A9EB-D6119D410287}"/>
                  </a:ext>
                </a:extLst>
              </p:cNvPr>
              <p:cNvSpPr/>
              <p:nvPr/>
            </p:nvSpPr>
            <p:spPr>
              <a:xfrm>
                <a:off x="83058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4" name="Cube 663">
                <a:extLst>
                  <a:ext uri="{FF2B5EF4-FFF2-40B4-BE49-F238E27FC236}">
                    <a16:creationId xmlns:a16="http://schemas.microsoft.com/office/drawing/2014/main" id="{C7DB65F5-634A-CE4B-919D-00ECF8AC3F4C}"/>
                  </a:ext>
                </a:extLst>
              </p:cNvPr>
              <p:cNvSpPr/>
              <p:nvPr/>
            </p:nvSpPr>
            <p:spPr>
              <a:xfrm>
                <a:off x="85344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5" name="Cube 664">
                <a:extLst>
                  <a:ext uri="{FF2B5EF4-FFF2-40B4-BE49-F238E27FC236}">
                    <a16:creationId xmlns:a16="http://schemas.microsoft.com/office/drawing/2014/main" id="{524A2329-6B33-4441-A082-619FE45F075B}"/>
                  </a:ext>
                </a:extLst>
              </p:cNvPr>
              <p:cNvSpPr/>
              <p:nvPr/>
            </p:nvSpPr>
            <p:spPr>
              <a:xfrm>
                <a:off x="87630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6" name="Cube 665">
                <a:extLst>
                  <a:ext uri="{FF2B5EF4-FFF2-40B4-BE49-F238E27FC236}">
                    <a16:creationId xmlns:a16="http://schemas.microsoft.com/office/drawing/2014/main" id="{F7A20055-EBE6-784B-9601-B3EE701FC45C}"/>
                  </a:ext>
                </a:extLst>
              </p:cNvPr>
              <p:cNvSpPr/>
              <p:nvPr/>
            </p:nvSpPr>
            <p:spPr>
              <a:xfrm>
                <a:off x="8991600" y="244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7" name="Cube 666">
                <a:extLst>
                  <a:ext uri="{FF2B5EF4-FFF2-40B4-BE49-F238E27FC236}">
                    <a16:creationId xmlns:a16="http://schemas.microsoft.com/office/drawing/2014/main" id="{2094DC0C-0C0A-D34D-BEC5-E85EB021DE3D}"/>
                  </a:ext>
                </a:extLst>
              </p:cNvPr>
              <p:cNvSpPr/>
              <p:nvPr/>
            </p:nvSpPr>
            <p:spPr>
              <a:xfrm>
                <a:off x="54864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8" name="Cube 667">
                <a:extLst>
                  <a:ext uri="{FF2B5EF4-FFF2-40B4-BE49-F238E27FC236}">
                    <a16:creationId xmlns:a16="http://schemas.microsoft.com/office/drawing/2014/main" id="{B13A35F1-B6A7-4A41-9272-C3DEECE950E1}"/>
                  </a:ext>
                </a:extLst>
              </p:cNvPr>
              <p:cNvSpPr/>
              <p:nvPr/>
            </p:nvSpPr>
            <p:spPr>
              <a:xfrm>
                <a:off x="57150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9" name="Cube 668">
                <a:extLst>
                  <a:ext uri="{FF2B5EF4-FFF2-40B4-BE49-F238E27FC236}">
                    <a16:creationId xmlns:a16="http://schemas.microsoft.com/office/drawing/2014/main" id="{8B0A84AE-1364-E74F-AE69-D2B292FD96EF}"/>
                  </a:ext>
                </a:extLst>
              </p:cNvPr>
              <p:cNvSpPr/>
              <p:nvPr/>
            </p:nvSpPr>
            <p:spPr>
              <a:xfrm>
                <a:off x="59436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0" name="Cube 669">
                <a:extLst>
                  <a:ext uri="{FF2B5EF4-FFF2-40B4-BE49-F238E27FC236}">
                    <a16:creationId xmlns:a16="http://schemas.microsoft.com/office/drawing/2014/main" id="{DCFC5208-0D8C-FD41-A856-B8ED1795E8A3}"/>
                  </a:ext>
                </a:extLst>
              </p:cNvPr>
              <p:cNvSpPr/>
              <p:nvPr/>
            </p:nvSpPr>
            <p:spPr>
              <a:xfrm>
                <a:off x="61722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1" name="Cube 670">
                <a:extLst>
                  <a:ext uri="{FF2B5EF4-FFF2-40B4-BE49-F238E27FC236}">
                    <a16:creationId xmlns:a16="http://schemas.microsoft.com/office/drawing/2014/main" id="{0437133B-DAE3-1248-B8E9-B23279766F6A}"/>
                  </a:ext>
                </a:extLst>
              </p:cNvPr>
              <p:cNvSpPr/>
              <p:nvPr/>
            </p:nvSpPr>
            <p:spPr>
              <a:xfrm>
                <a:off x="64008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2" name="Cube 671">
                <a:extLst>
                  <a:ext uri="{FF2B5EF4-FFF2-40B4-BE49-F238E27FC236}">
                    <a16:creationId xmlns:a16="http://schemas.microsoft.com/office/drawing/2014/main" id="{E3C9F3EE-526F-5644-923A-85DD0CA0B868}"/>
                  </a:ext>
                </a:extLst>
              </p:cNvPr>
              <p:cNvSpPr/>
              <p:nvPr/>
            </p:nvSpPr>
            <p:spPr>
              <a:xfrm>
                <a:off x="66294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3" name="Cube 672">
                <a:extLst>
                  <a:ext uri="{FF2B5EF4-FFF2-40B4-BE49-F238E27FC236}">
                    <a16:creationId xmlns:a16="http://schemas.microsoft.com/office/drawing/2014/main" id="{D60C83CA-FA8C-3A4B-BD8C-61389DADC522}"/>
                  </a:ext>
                </a:extLst>
              </p:cNvPr>
              <p:cNvSpPr/>
              <p:nvPr/>
            </p:nvSpPr>
            <p:spPr>
              <a:xfrm>
                <a:off x="68580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4" name="Cube 673">
                <a:extLst>
                  <a:ext uri="{FF2B5EF4-FFF2-40B4-BE49-F238E27FC236}">
                    <a16:creationId xmlns:a16="http://schemas.microsoft.com/office/drawing/2014/main" id="{DE804C9A-A4DB-4B4B-95F4-DD554ED9F6D8}"/>
                  </a:ext>
                </a:extLst>
              </p:cNvPr>
              <p:cNvSpPr/>
              <p:nvPr/>
            </p:nvSpPr>
            <p:spPr>
              <a:xfrm>
                <a:off x="70866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5" name="Cube 674">
                <a:extLst>
                  <a:ext uri="{FF2B5EF4-FFF2-40B4-BE49-F238E27FC236}">
                    <a16:creationId xmlns:a16="http://schemas.microsoft.com/office/drawing/2014/main" id="{996EAD28-15C6-FF4B-94E3-70C8776FFBFD}"/>
                  </a:ext>
                </a:extLst>
              </p:cNvPr>
              <p:cNvSpPr/>
              <p:nvPr/>
            </p:nvSpPr>
            <p:spPr>
              <a:xfrm>
                <a:off x="73152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6" name="Cube 675">
                <a:extLst>
                  <a:ext uri="{FF2B5EF4-FFF2-40B4-BE49-F238E27FC236}">
                    <a16:creationId xmlns:a16="http://schemas.microsoft.com/office/drawing/2014/main" id="{DD2AD45F-C373-BE43-96CA-A68D70A9E980}"/>
                  </a:ext>
                </a:extLst>
              </p:cNvPr>
              <p:cNvSpPr/>
              <p:nvPr/>
            </p:nvSpPr>
            <p:spPr>
              <a:xfrm>
                <a:off x="75438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7" name="Cube 676">
                <a:extLst>
                  <a:ext uri="{FF2B5EF4-FFF2-40B4-BE49-F238E27FC236}">
                    <a16:creationId xmlns:a16="http://schemas.microsoft.com/office/drawing/2014/main" id="{C6AF189D-3E3A-154A-B95A-BBFF51B4F50A}"/>
                  </a:ext>
                </a:extLst>
              </p:cNvPr>
              <p:cNvSpPr/>
              <p:nvPr/>
            </p:nvSpPr>
            <p:spPr>
              <a:xfrm>
                <a:off x="77724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8" name="Cube 677">
                <a:extLst>
                  <a:ext uri="{FF2B5EF4-FFF2-40B4-BE49-F238E27FC236}">
                    <a16:creationId xmlns:a16="http://schemas.microsoft.com/office/drawing/2014/main" id="{0FF69816-2D99-244A-BD5A-768CD0EB78D2}"/>
                  </a:ext>
                </a:extLst>
              </p:cNvPr>
              <p:cNvSpPr/>
              <p:nvPr/>
            </p:nvSpPr>
            <p:spPr>
              <a:xfrm>
                <a:off x="80010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9" name="Cube 678">
                <a:extLst>
                  <a:ext uri="{FF2B5EF4-FFF2-40B4-BE49-F238E27FC236}">
                    <a16:creationId xmlns:a16="http://schemas.microsoft.com/office/drawing/2014/main" id="{ABF205C8-24B5-E84A-877A-C94806B54AC8}"/>
                  </a:ext>
                </a:extLst>
              </p:cNvPr>
              <p:cNvSpPr/>
              <p:nvPr/>
            </p:nvSpPr>
            <p:spPr>
              <a:xfrm>
                <a:off x="82296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0" name="Cube 679">
                <a:extLst>
                  <a:ext uri="{FF2B5EF4-FFF2-40B4-BE49-F238E27FC236}">
                    <a16:creationId xmlns:a16="http://schemas.microsoft.com/office/drawing/2014/main" id="{B106D847-EAD3-E048-9A1C-BEFB385A8F58}"/>
                  </a:ext>
                </a:extLst>
              </p:cNvPr>
              <p:cNvSpPr/>
              <p:nvPr/>
            </p:nvSpPr>
            <p:spPr>
              <a:xfrm>
                <a:off x="84582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1" name="Cube 680">
                <a:extLst>
                  <a:ext uri="{FF2B5EF4-FFF2-40B4-BE49-F238E27FC236}">
                    <a16:creationId xmlns:a16="http://schemas.microsoft.com/office/drawing/2014/main" id="{0E767DF1-0AD6-024E-8964-EFC26EA449C0}"/>
                  </a:ext>
                </a:extLst>
              </p:cNvPr>
              <p:cNvSpPr/>
              <p:nvPr/>
            </p:nvSpPr>
            <p:spPr>
              <a:xfrm>
                <a:off x="86868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2" name="Cube 681">
                <a:extLst>
                  <a:ext uri="{FF2B5EF4-FFF2-40B4-BE49-F238E27FC236}">
                    <a16:creationId xmlns:a16="http://schemas.microsoft.com/office/drawing/2014/main" id="{73DD1748-4FBF-1849-A15B-D1DCA376FDB3}"/>
                  </a:ext>
                </a:extLst>
              </p:cNvPr>
              <p:cNvSpPr/>
              <p:nvPr/>
            </p:nvSpPr>
            <p:spPr>
              <a:xfrm>
                <a:off x="8915400" y="251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3" name="Cube 682">
                <a:extLst>
                  <a:ext uri="{FF2B5EF4-FFF2-40B4-BE49-F238E27FC236}">
                    <a16:creationId xmlns:a16="http://schemas.microsoft.com/office/drawing/2014/main" id="{BE374A4E-48B9-BD41-A6C6-114F19A8FB66}"/>
                  </a:ext>
                </a:extLst>
              </p:cNvPr>
              <p:cNvSpPr/>
              <p:nvPr/>
            </p:nvSpPr>
            <p:spPr>
              <a:xfrm>
                <a:off x="54102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4" name="Cube 683">
                <a:extLst>
                  <a:ext uri="{FF2B5EF4-FFF2-40B4-BE49-F238E27FC236}">
                    <a16:creationId xmlns:a16="http://schemas.microsoft.com/office/drawing/2014/main" id="{01A627DE-F19A-E54F-9A7C-E01056E93861}"/>
                  </a:ext>
                </a:extLst>
              </p:cNvPr>
              <p:cNvSpPr/>
              <p:nvPr/>
            </p:nvSpPr>
            <p:spPr>
              <a:xfrm>
                <a:off x="56388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5" name="Cube 684">
                <a:extLst>
                  <a:ext uri="{FF2B5EF4-FFF2-40B4-BE49-F238E27FC236}">
                    <a16:creationId xmlns:a16="http://schemas.microsoft.com/office/drawing/2014/main" id="{744C7C2C-0827-C74E-BAD5-CABC755E56C4}"/>
                  </a:ext>
                </a:extLst>
              </p:cNvPr>
              <p:cNvSpPr/>
              <p:nvPr/>
            </p:nvSpPr>
            <p:spPr>
              <a:xfrm>
                <a:off x="58674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6" name="Cube 685">
                <a:extLst>
                  <a:ext uri="{FF2B5EF4-FFF2-40B4-BE49-F238E27FC236}">
                    <a16:creationId xmlns:a16="http://schemas.microsoft.com/office/drawing/2014/main" id="{CEF80BE7-5352-2E44-BEDF-089ED9109FD5}"/>
                  </a:ext>
                </a:extLst>
              </p:cNvPr>
              <p:cNvSpPr/>
              <p:nvPr/>
            </p:nvSpPr>
            <p:spPr>
              <a:xfrm>
                <a:off x="60960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7" name="Cube 686">
                <a:extLst>
                  <a:ext uri="{FF2B5EF4-FFF2-40B4-BE49-F238E27FC236}">
                    <a16:creationId xmlns:a16="http://schemas.microsoft.com/office/drawing/2014/main" id="{AECDBC31-0506-394A-A7B0-4F170A6CAEC8}"/>
                  </a:ext>
                </a:extLst>
              </p:cNvPr>
              <p:cNvSpPr/>
              <p:nvPr/>
            </p:nvSpPr>
            <p:spPr>
              <a:xfrm>
                <a:off x="63246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8" name="Cube 687">
                <a:extLst>
                  <a:ext uri="{FF2B5EF4-FFF2-40B4-BE49-F238E27FC236}">
                    <a16:creationId xmlns:a16="http://schemas.microsoft.com/office/drawing/2014/main" id="{F208D5E3-A96C-D742-B545-E3161FF44F17}"/>
                  </a:ext>
                </a:extLst>
              </p:cNvPr>
              <p:cNvSpPr/>
              <p:nvPr/>
            </p:nvSpPr>
            <p:spPr>
              <a:xfrm>
                <a:off x="65532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9" name="Cube 688">
                <a:extLst>
                  <a:ext uri="{FF2B5EF4-FFF2-40B4-BE49-F238E27FC236}">
                    <a16:creationId xmlns:a16="http://schemas.microsoft.com/office/drawing/2014/main" id="{258D13A2-5858-334B-A04A-04EC457AC590}"/>
                  </a:ext>
                </a:extLst>
              </p:cNvPr>
              <p:cNvSpPr/>
              <p:nvPr/>
            </p:nvSpPr>
            <p:spPr>
              <a:xfrm>
                <a:off x="67818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0" name="Cube 689">
                <a:extLst>
                  <a:ext uri="{FF2B5EF4-FFF2-40B4-BE49-F238E27FC236}">
                    <a16:creationId xmlns:a16="http://schemas.microsoft.com/office/drawing/2014/main" id="{37971C3C-9EA6-3E4D-AEC7-A2A954FD697D}"/>
                  </a:ext>
                </a:extLst>
              </p:cNvPr>
              <p:cNvSpPr/>
              <p:nvPr/>
            </p:nvSpPr>
            <p:spPr>
              <a:xfrm>
                <a:off x="70104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1" name="Cube 690">
                <a:extLst>
                  <a:ext uri="{FF2B5EF4-FFF2-40B4-BE49-F238E27FC236}">
                    <a16:creationId xmlns:a16="http://schemas.microsoft.com/office/drawing/2014/main" id="{FFCFA770-048F-924E-A7F6-C8766436DCC6}"/>
                  </a:ext>
                </a:extLst>
              </p:cNvPr>
              <p:cNvSpPr/>
              <p:nvPr/>
            </p:nvSpPr>
            <p:spPr>
              <a:xfrm>
                <a:off x="72390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2" name="Cube 691">
                <a:extLst>
                  <a:ext uri="{FF2B5EF4-FFF2-40B4-BE49-F238E27FC236}">
                    <a16:creationId xmlns:a16="http://schemas.microsoft.com/office/drawing/2014/main" id="{0CEB1B62-B585-804C-95FF-78A118006FC3}"/>
                  </a:ext>
                </a:extLst>
              </p:cNvPr>
              <p:cNvSpPr/>
              <p:nvPr/>
            </p:nvSpPr>
            <p:spPr>
              <a:xfrm>
                <a:off x="74676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3" name="Cube 692">
                <a:extLst>
                  <a:ext uri="{FF2B5EF4-FFF2-40B4-BE49-F238E27FC236}">
                    <a16:creationId xmlns:a16="http://schemas.microsoft.com/office/drawing/2014/main" id="{5CB12060-AF18-724D-A503-7E0A52393D48}"/>
                  </a:ext>
                </a:extLst>
              </p:cNvPr>
              <p:cNvSpPr/>
              <p:nvPr/>
            </p:nvSpPr>
            <p:spPr>
              <a:xfrm>
                <a:off x="76962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4" name="Cube 693">
                <a:extLst>
                  <a:ext uri="{FF2B5EF4-FFF2-40B4-BE49-F238E27FC236}">
                    <a16:creationId xmlns:a16="http://schemas.microsoft.com/office/drawing/2014/main" id="{EFAF490B-DA8F-F147-8BBB-BBA2EEFBD8A8}"/>
                  </a:ext>
                </a:extLst>
              </p:cNvPr>
              <p:cNvSpPr/>
              <p:nvPr/>
            </p:nvSpPr>
            <p:spPr>
              <a:xfrm>
                <a:off x="79248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5" name="Cube 694">
                <a:extLst>
                  <a:ext uri="{FF2B5EF4-FFF2-40B4-BE49-F238E27FC236}">
                    <a16:creationId xmlns:a16="http://schemas.microsoft.com/office/drawing/2014/main" id="{83AF940C-1181-884D-B71E-27E384499514}"/>
                  </a:ext>
                </a:extLst>
              </p:cNvPr>
              <p:cNvSpPr/>
              <p:nvPr/>
            </p:nvSpPr>
            <p:spPr>
              <a:xfrm>
                <a:off x="81534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6" name="Cube 695">
                <a:extLst>
                  <a:ext uri="{FF2B5EF4-FFF2-40B4-BE49-F238E27FC236}">
                    <a16:creationId xmlns:a16="http://schemas.microsoft.com/office/drawing/2014/main" id="{8642600E-AF8A-E442-BD0A-EFD1E3CA5CEC}"/>
                  </a:ext>
                </a:extLst>
              </p:cNvPr>
              <p:cNvSpPr/>
              <p:nvPr/>
            </p:nvSpPr>
            <p:spPr>
              <a:xfrm>
                <a:off x="83820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7" name="Cube 696">
                <a:extLst>
                  <a:ext uri="{FF2B5EF4-FFF2-40B4-BE49-F238E27FC236}">
                    <a16:creationId xmlns:a16="http://schemas.microsoft.com/office/drawing/2014/main" id="{F00488DA-FB46-394E-B2DE-2513EBA43CDE}"/>
                  </a:ext>
                </a:extLst>
              </p:cNvPr>
              <p:cNvSpPr/>
              <p:nvPr/>
            </p:nvSpPr>
            <p:spPr>
              <a:xfrm>
                <a:off x="86106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8" name="Cube 697">
                <a:extLst>
                  <a:ext uri="{FF2B5EF4-FFF2-40B4-BE49-F238E27FC236}">
                    <a16:creationId xmlns:a16="http://schemas.microsoft.com/office/drawing/2014/main" id="{D54D8159-BC96-5C44-ACBC-FD903F73ABA6}"/>
                  </a:ext>
                </a:extLst>
              </p:cNvPr>
              <p:cNvSpPr/>
              <p:nvPr/>
            </p:nvSpPr>
            <p:spPr>
              <a:xfrm>
                <a:off x="8839200" y="2593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9" name="Cube 698">
                <a:extLst>
                  <a:ext uri="{FF2B5EF4-FFF2-40B4-BE49-F238E27FC236}">
                    <a16:creationId xmlns:a16="http://schemas.microsoft.com/office/drawing/2014/main" id="{A618AEEF-8B4F-CC4D-A44B-1B4384A4D340}"/>
                  </a:ext>
                </a:extLst>
              </p:cNvPr>
              <p:cNvSpPr/>
              <p:nvPr/>
            </p:nvSpPr>
            <p:spPr>
              <a:xfrm>
                <a:off x="53340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0" name="Cube 699">
                <a:extLst>
                  <a:ext uri="{FF2B5EF4-FFF2-40B4-BE49-F238E27FC236}">
                    <a16:creationId xmlns:a16="http://schemas.microsoft.com/office/drawing/2014/main" id="{AC49EE98-CEC1-8F48-8C06-7417CA2D0F2F}"/>
                  </a:ext>
                </a:extLst>
              </p:cNvPr>
              <p:cNvSpPr/>
              <p:nvPr/>
            </p:nvSpPr>
            <p:spPr>
              <a:xfrm>
                <a:off x="55626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1" name="Cube 700">
                <a:extLst>
                  <a:ext uri="{FF2B5EF4-FFF2-40B4-BE49-F238E27FC236}">
                    <a16:creationId xmlns:a16="http://schemas.microsoft.com/office/drawing/2014/main" id="{3454033F-2037-454E-841E-B25FA10D078F}"/>
                  </a:ext>
                </a:extLst>
              </p:cNvPr>
              <p:cNvSpPr/>
              <p:nvPr/>
            </p:nvSpPr>
            <p:spPr>
              <a:xfrm>
                <a:off x="57912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2" name="Cube 701">
                <a:extLst>
                  <a:ext uri="{FF2B5EF4-FFF2-40B4-BE49-F238E27FC236}">
                    <a16:creationId xmlns:a16="http://schemas.microsoft.com/office/drawing/2014/main" id="{59F4D090-6ABE-D845-9230-326E3BF7D513}"/>
                  </a:ext>
                </a:extLst>
              </p:cNvPr>
              <p:cNvSpPr/>
              <p:nvPr/>
            </p:nvSpPr>
            <p:spPr>
              <a:xfrm>
                <a:off x="60198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3" name="Cube 702">
                <a:extLst>
                  <a:ext uri="{FF2B5EF4-FFF2-40B4-BE49-F238E27FC236}">
                    <a16:creationId xmlns:a16="http://schemas.microsoft.com/office/drawing/2014/main" id="{6EE226DA-1CE6-5E4C-A8D5-859E18E0D667}"/>
                  </a:ext>
                </a:extLst>
              </p:cNvPr>
              <p:cNvSpPr/>
              <p:nvPr/>
            </p:nvSpPr>
            <p:spPr>
              <a:xfrm>
                <a:off x="62484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4" name="Cube 703">
                <a:extLst>
                  <a:ext uri="{FF2B5EF4-FFF2-40B4-BE49-F238E27FC236}">
                    <a16:creationId xmlns:a16="http://schemas.microsoft.com/office/drawing/2014/main" id="{B9F1EBEE-7B5A-A24A-9453-BE3F297D8DFA}"/>
                  </a:ext>
                </a:extLst>
              </p:cNvPr>
              <p:cNvSpPr/>
              <p:nvPr/>
            </p:nvSpPr>
            <p:spPr>
              <a:xfrm>
                <a:off x="64770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5" name="Cube 704">
                <a:extLst>
                  <a:ext uri="{FF2B5EF4-FFF2-40B4-BE49-F238E27FC236}">
                    <a16:creationId xmlns:a16="http://schemas.microsoft.com/office/drawing/2014/main" id="{B0630BCD-726C-D44E-B32B-211C717596C2}"/>
                  </a:ext>
                </a:extLst>
              </p:cNvPr>
              <p:cNvSpPr/>
              <p:nvPr/>
            </p:nvSpPr>
            <p:spPr>
              <a:xfrm>
                <a:off x="67056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6" name="Cube 705">
                <a:extLst>
                  <a:ext uri="{FF2B5EF4-FFF2-40B4-BE49-F238E27FC236}">
                    <a16:creationId xmlns:a16="http://schemas.microsoft.com/office/drawing/2014/main" id="{50BD312A-9A13-B84A-AC0F-4FA3BB9BC836}"/>
                  </a:ext>
                </a:extLst>
              </p:cNvPr>
              <p:cNvSpPr/>
              <p:nvPr/>
            </p:nvSpPr>
            <p:spPr>
              <a:xfrm>
                <a:off x="69342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7" name="Cube 706">
                <a:extLst>
                  <a:ext uri="{FF2B5EF4-FFF2-40B4-BE49-F238E27FC236}">
                    <a16:creationId xmlns:a16="http://schemas.microsoft.com/office/drawing/2014/main" id="{3552FC18-74FA-5843-A9DF-55FDDB2B0FC0}"/>
                  </a:ext>
                </a:extLst>
              </p:cNvPr>
              <p:cNvSpPr/>
              <p:nvPr/>
            </p:nvSpPr>
            <p:spPr>
              <a:xfrm>
                <a:off x="71628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8" name="Cube 707">
                <a:extLst>
                  <a:ext uri="{FF2B5EF4-FFF2-40B4-BE49-F238E27FC236}">
                    <a16:creationId xmlns:a16="http://schemas.microsoft.com/office/drawing/2014/main" id="{9A4A5B46-EF06-614E-8F44-2E2258CC143C}"/>
                  </a:ext>
                </a:extLst>
              </p:cNvPr>
              <p:cNvSpPr/>
              <p:nvPr/>
            </p:nvSpPr>
            <p:spPr>
              <a:xfrm>
                <a:off x="73914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9" name="Cube 708">
                <a:extLst>
                  <a:ext uri="{FF2B5EF4-FFF2-40B4-BE49-F238E27FC236}">
                    <a16:creationId xmlns:a16="http://schemas.microsoft.com/office/drawing/2014/main" id="{2345A1C8-E513-6645-9AD8-EA58BA2EF245}"/>
                  </a:ext>
                </a:extLst>
              </p:cNvPr>
              <p:cNvSpPr/>
              <p:nvPr/>
            </p:nvSpPr>
            <p:spPr>
              <a:xfrm>
                <a:off x="76200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0" name="Cube 709">
                <a:extLst>
                  <a:ext uri="{FF2B5EF4-FFF2-40B4-BE49-F238E27FC236}">
                    <a16:creationId xmlns:a16="http://schemas.microsoft.com/office/drawing/2014/main" id="{73571631-0ED5-2544-AADD-9C7AAE6649E9}"/>
                  </a:ext>
                </a:extLst>
              </p:cNvPr>
              <p:cNvSpPr/>
              <p:nvPr/>
            </p:nvSpPr>
            <p:spPr>
              <a:xfrm>
                <a:off x="78486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1" name="Cube 710">
                <a:extLst>
                  <a:ext uri="{FF2B5EF4-FFF2-40B4-BE49-F238E27FC236}">
                    <a16:creationId xmlns:a16="http://schemas.microsoft.com/office/drawing/2014/main" id="{49156E47-6791-0643-99C1-47F16DAEBC8B}"/>
                  </a:ext>
                </a:extLst>
              </p:cNvPr>
              <p:cNvSpPr/>
              <p:nvPr/>
            </p:nvSpPr>
            <p:spPr>
              <a:xfrm>
                <a:off x="80772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2" name="Cube 711">
                <a:extLst>
                  <a:ext uri="{FF2B5EF4-FFF2-40B4-BE49-F238E27FC236}">
                    <a16:creationId xmlns:a16="http://schemas.microsoft.com/office/drawing/2014/main" id="{7602BE68-A993-3847-BF96-EEF88C889F0F}"/>
                  </a:ext>
                </a:extLst>
              </p:cNvPr>
              <p:cNvSpPr/>
              <p:nvPr/>
            </p:nvSpPr>
            <p:spPr>
              <a:xfrm>
                <a:off x="83058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3" name="Cube 712">
                <a:extLst>
                  <a:ext uri="{FF2B5EF4-FFF2-40B4-BE49-F238E27FC236}">
                    <a16:creationId xmlns:a16="http://schemas.microsoft.com/office/drawing/2014/main" id="{655B3515-6974-6B4C-9396-E258D3DD7AD3}"/>
                  </a:ext>
                </a:extLst>
              </p:cNvPr>
              <p:cNvSpPr/>
              <p:nvPr/>
            </p:nvSpPr>
            <p:spPr>
              <a:xfrm>
                <a:off x="85344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4" name="Cube 713">
                <a:extLst>
                  <a:ext uri="{FF2B5EF4-FFF2-40B4-BE49-F238E27FC236}">
                    <a16:creationId xmlns:a16="http://schemas.microsoft.com/office/drawing/2014/main" id="{893E49D8-6398-7947-AE28-F4302A4E0105}"/>
                  </a:ext>
                </a:extLst>
              </p:cNvPr>
              <p:cNvSpPr/>
              <p:nvPr/>
            </p:nvSpPr>
            <p:spPr>
              <a:xfrm>
                <a:off x="8763000" y="266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5" name="Cube 714">
                <a:extLst>
                  <a:ext uri="{FF2B5EF4-FFF2-40B4-BE49-F238E27FC236}">
                    <a16:creationId xmlns:a16="http://schemas.microsoft.com/office/drawing/2014/main" id="{12AC22E1-B926-1645-A51E-E2EE48DEC855}"/>
                  </a:ext>
                </a:extLst>
              </p:cNvPr>
              <p:cNvSpPr/>
              <p:nvPr/>
            </p:nvSpPr>
            <p:spPr>
              <a:xfrm>
                <a:off x="52578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6" name="Cube 715">
                <a:extLst>
                  <a:ext uri="{FF2B5EF4-FFF2-40B4-BE49-F238E27FC236}">
                    <a16:creationId xmlns:a16="http://schemas.microsoft.com/office/drawing/2014/main" id="{D3571C47-7150-954F-BE6A-6CBAE5857562}"/>
                  </a:ext>
                </a:extLst>
              </p:cNvPr>
              <p:cNvSpPr/>
              <p:nvPr/>
            </p:nvSpPr>
            <p:spPr>
              <a:xfrm>
                <a:off x="54864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7" name="Cube 716">
                <a:extLst>
                  <a:ext uri="{FF2B5EF4-FFF2-40B4-BE49-F238E27FC236}">
                    <a16:creationId xmlns:a16="http://schemas.microsoft.com/office/drawing/2014/main" id="{DB374B05-304D-F747-9D75-EE309E689D02}"/>
                  </a:ext>
                </a:extLst>
              </p:cNvPr>
              <p:cNvSpPr/>
              <p:nvPr/>
            </p:nvSpPr>
            <p:spPr>
              <a:xfrm>
                <a:off x="57150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8" name="Cube 717">
                <a:extLst>
                  <a:ext uri="{FF2B5EF4-FFF2-40B4-BE49-F238E27FC236}">
                    <a16:creationId xmlns:a16="http://schemas.microsoft.com/office/drawing/2014/main" id="{1E002F75-19CB-AA4A-BAB7-D565E2654092}"/>
                  </a:ext>
                </a:extLst>
              </p:cNvPr>
              <p:cNvSpPr/>
              <p:nvPr/>
            </p:nvSpPr>
            <p:spPr>
              <a:xfrm>
                <a:off x="59436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9" name="Cube 718">
                <a:extLst>
                  <a:ext uri="{FF2B5EF4-FFF2-40B4-BE49-F238E27FC236}">
                    <a16:creationId xmlns:a16="http://schemas.microsoft.com/office/drawing/2014/main" id="{A30C27FE-9412-EF42-BE58-71822BAB7C19}"/>
                  </a:ext>
                </a:extLst>
              </p:cNvPr>
              <p:cNvSpPr/>
              <p:nvPr/>
            </p:nvSpPr>
            <p:spPr>
              <a:xfrm>
                <a:off x="61722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0" name="Cube 719">
                <a:extLst>
                  <a:ext uri="{FF2B5EF4-FFF2-40B4-BE49-F238E27FC236}">
                    <a16:creationId xmlns:a16="http://schemas.microsoft.com/office/drawing/2014/main" id="{8F8F5A1B-FBCD-5246-9F6A-690EC446A64F}"/>
                  </a:ext>
                </a:extLst>
              </p:cNvPr>
              <p:cNvSpPr/>
              <p:nvPr/>
            </p:nvSpPr>
            <p:spPr>
              <a:xfrm>
                <a:off x="64008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1" name="Cube 720">
                <a:extLst>
                  <a:ext uri="{FF2B5EF4-FFF2-40B4-BE49-F238E27FC236}">
                    <a16:creationId xmlns:a16="http://schemas.microsoft.com/office/drawing/2014/main" id="{8124EE12-C6D1-D14A-8791-211DE7C52ECD}"/>
                  </a:ext>
                </a:extLst>
              </p:cNvPr>
              <p:cNvSpPr/>
              <p:nvPr/>
            </p:nvSpPr>
            <p:spPr>
              <a:xfrm>
                <a:off x="66294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2" name="Cube 721">
                <a:extLst>
                  <a:ext uri="{FF2B5EF4-FFF2-40B4-BE49-F238E27FC236}">
                    <a16:creationId xmlns:a16="http://schemas.microsoft.com/office/drawing/2014/main" id="{7AFDF18A-F4E1-6F47-8C44-E0D9C0FD4DED}"/>
                  </a:ext>
                </a:extLst>
              </p:cNvPr>
              <p:cNvSpPr/>
              <p:nvPr/>
            </p:nvSpPr>
            <p:spPr>
              <a:xfrm>
                <a:off x="68580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3" name="Cube 722">
                <a:extLst>
                  <a:ext uri="{FF2B5EF4-FFF2-40B4-BE49-F238E27FC236}">
                    <a16:creationId xmlns:a16="http://schemas.microsoft.com/office/drawing/2014/main" id="{A6022F93-3AC3-F442-8062-80B2A46FCAE8}"/>
                  </a:ext>
                </a:extLst>
              </p:cNvPr>
              <p:cNvSpPr/>
              <p:nvPr/>
            </p:nvSpPr>
            <p:spPr>
              <a:xfrm>
                <a:off x="70866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4" name="Cube 723">
                <a:extLst>
                  <a:ext uri="{FF2B5EF4-FFF2-40B4-BE49-F238E27FC236}">
                    <a16:creationId xmlns:a16="http://schemas.microsoft.com/office/drawing/2014/main" id="{714B7CF8-4FBE-4E45-B451-413E5B7B8F4A}"/>
                  </a:ext>
                </a:extLst>
              </p:cNvPr>
              <p:cNvSpPr/>
              <p:nvPr/>
            </p:nvSpPr>
            <p:spPr>
              <a:xfrm>
                <a:off x="73152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5" name="Cube 724">
                <a:extLst>
                  <a:ext uri="{FF2B5EF4-FFF2-40B4-BE49-F238E27FC236}">
                    <a16:creationId xmlns:a16="http://schemas.microsoft.com/office/drawing/2014/main" id="{E686173A-EE52-E547-BCC0-1BEF790DC619}"/>
                  </a:ext>
                </a:extLst>
              </p:cNvPr>
              <p:cNvSpPr/>
              <p:nvPr/>
            </p:nvSpPr>
            <p:spPr>
              <a:xfrm>
                <a:off x="75438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6" name="Cube 725">
                <a:extLst>
                  <a:ext uri="{FF2B5EF4-FFF2-40B4-BE49-F238E27FC236}">
                    <a16:creationId xmlns:a16="http://schemas.microsoft.com/office/drawing/2014/main" id="{5D87FD17-BABE-134B-B1FE-049D71F87F85}"/>
                  </a:ext>
                </a:extLst>
              </p:cNvPr>
              <p:cNvSpPr/>
              <p:nvPr/>
            </p:nvSpPr>
            <p:spPr>
              <a:xfrm>
                <a:off x="77724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7" name="Cube 726">
                <a:extLst>
                  <a:ext uri="{FF2B5EF4-FFF2-40B4-BE49-F238E27FC236}">
                    <a16:creationId xmlns:a16="http://schemas.microsoft.com/office/drawing/2014/main" id="{47AE84D0-48DC-AD4F-83D4-9AD5DA16ED40}"/>
                  </a:ext>
                </a:extLst>
              </p:cNvPr>
              <p:cNvSpPr/>
              <p:nvPr/>
            </p:nvSpPr>
            <p:spPr>
              <a:xfrm>
                <a:off x="80010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8" name="Cube 727">
                <a:extLst>
                  <a:ext uri="{FF2B5EF4-FFF2-40B4-BE49-F238E27FC236}">
                    <a16:creationId xmlns:a16="http://schemas.microsoft.com/office/drawing/2014/main" id="{D54953BC-1CE0-F34D-ABE7-BFE7F0BB5FD4}"/>
                  </a:ext>
                </a:extLst>
              </p:cNvPr>
              <p:cNvSpPr/>
              <p:nvPr/>
            </p:nvSpPr>
            <p:spPr>
              <a:xfrm>
                <a:off x="82296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9" name="Cube 728">
                <a:extLst>
                  <a:ext uri="{FF2B5EF4-FFF2-40B4-BE49-F238E27FC236}">
                    <a16:creationId xmlns:a16="http://schemas.microsoft.com/office/drawing/2014/main" id="{8C6407DB-0EA0-764A-BB6B-07981E3F8FC2}"/>
                  </a:ext>
                </a:extLst>
              </p:cNvPr>
              <p:cNvSpPr/>
              <p:nvPr/>
            </p:nvSpPr>
            <p:spPr>
              <a:xfrm>
                <a:off x="84582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0" name="Cube 729">
                <a:extLst>
                  <a:ext uri="{FF2B5EF4-FFF2-40B4-BE49-F238E27FC236}">
                    <a16:creationId xmlns:a16="http://schemas.microsoft.com/office/drawing/2014/main" id="{E2B7EFED-C8C3-D041-8061-27EF104AA53E}"/>
                  </a:ext>
                </a:extLst>
              </p:cNvPr>
              <p:cNvSpPr/>
              <p:nvPr/>
            </p:nvSpPr>
            <p:spPr>
              <a:xfrm>
                <a:off x="8686800" y="2746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Cube 1">
                <a:extLst>
                  <a:ext uri="{FF2B5EF4-FFF2-40B4-BE49-F238E27FC236}">
                    <a16:creationId xmlns:a16="http://schemas.microsoft.com/office/drawing/2014/main" id="{BEEC59E1-6425-CE4A-B004-F55A3E33EC33}"/>
                  </a:ext>
                </a:extLst>
              </p:cNvPr>
              <p:cNvSpPr/>
              <p:nvPr/>
            </p:nvSpPr>
            <p:spPr>
              <a:xfrm>
                <a:off x="51816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6" name="Cube 355">
                <a:extLst>
                  <a:ext uri="{FF2B5EF4-FFF2-40B4-BE49-F238E27FC236}">
                    <a16:creationId xmlns:a16="http://schemas.microsoft.com/office/drawing/2014/main" id="{0F7B17C1-7055-164C-A41B-BB3B05630171}"/>
                  </a:ext>
                </a:extLst>
              </p:cNvPr>
              <p:cNvSpPr/>
              <p:nvPr/>
            </p:nvSpPr>
            <p:spPr>
              <a:xfrm>
                <a:off x="51816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" name="Cube 356">
                <a:extLst>
                  <a:ext uri="{FF2B5EF4-FFF2-40B4-BE49-F238E27FC236}">
                    <a16:creationId xmlns:a16="http://schemas.microsoft.com/office/drawing/2014/main" id="{6BCC477E-3C02-9544-8808-65E8C8EC14AB}"/>
                  </a:ext>
                </a:extLst>
              </p:cNvPr>
              <p:cNvSpPr/>
              <p:nvPr/>
            </p:nvSpPr>
            <p:spPr>
              <a:xfrm>
                <a:off x="51816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" name="Cube 357">
                <a:extLst>
                  <a:ext uri="{FF2B5EF4-FFF2-40B4-BE49-F238E27FC236}">
                    <a16:creationId xmlns:a16="http://schemas.microsoft.com/office/drawing/2014/main" id="{C3DD71B7-437B-A24C-A9EF-580B42C0CD27}"/>
                  </a:ext>
                </a:extLst>
              </p:cNvPr>
              <p:cNvSpPr/>
              <p:nvPr/>
            </p:nvSpPr>
            <p:spPr>
              <a:xfrm>
                <a:off x="51816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9" name="Cube 358">
                <a:extLst>
                  <a:ext uri="{FF2B5EF4-FFF2-40B4-BE49-F238E27FC236}">
                    <a16:creationId xmlns:a16="http://schemas.microsoft.com/office/drawing/2014/main" id="{2B0DA8E8-F394-5240-84DC-7741F449F586}"/>
                  </a:ext>
                </a:extLst>
              </p:cNvPr>
              <p:cNvSpPr/>
              <p:nvPr/>
            </p:nvSpPr>
            <p:spPr>
              <a:xfrm>
                <a:off x="51816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0" name="Cube 359">
                <a:extLst>
                  <a:ext uri="{FF2B5EF4-FFF2-40B4-BE49-F238E27FC236}">
                    <a16:creationId xmlns:a16="http://schemas.microsoft.com/office/drawing/2014/main" id="{9EEE494E-2738-274D-ADC9-6AFDCF4C5482}"/>
                  </a:ext>
                </a:extLst>
              </p:cNvPr>
              <p:cNvSpPr/>
              <p:nvPr/>
            </p:nvSpPr>
            <p:spPr>
              <a:xfrm>
                <a:off x="51816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1" name="Cube 360">
                <a:extLst>
                  <a:ext uri="{FF2B5EF4-FFF2-40B4-BE49-F238E27FC236}">
                    <a16:creationId xmlns:a16="http://schemas.microsoft.com/office/drawing/2014/main" id="{41C3CE86-5CF7-1344-83B3-C6226BE966A6}"/>
                  </a:ext>
                </a:extLst>
              </p:cNvPr>
              <p:cNvSpPr/>
              <p:nvPr/>
            </p:nvSpPr>
            <p:spPr>
              <a:xfrm>
                <a:off x="51816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2" name="Cube 361">
                <a:extLst>
                  <a:ext uri="{FF2B5EF4-FFF2-40B4-BE49-F238E27FC236}">
                    <a16:creationId xmlns:a16="http://schemas.microsoft.com/office/drawing/2014/main" id="{710FBBD3-46F7-E54B-80F7-8A922E1C5BD3}"/>
                  </a:ext>
                </a:extLst>
              </p:cNvPr>
              <p:cNvSpPr/>
              <p:nvPr/>
            </p:nvSpPr>
            <p:spPr>
              <a:xfrm>
                <a:off x="51816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3" name="Cube 362">
                <a:extLst>
                  <a:ext uri="{FF2B5EF4-FFF2-40B4-BE49-F238E27FC236}">
                    <a16:creationId xmlns:a16="http://schemas.microsoft.com/office/drawing/2014/main" id="{D344027D-5D9B-574F-B28A-0F7591AF0177}"/>
                  </a:ext>
                </a:extLst>
              </p:cNvPr>
              <p:cNvSpPr/>
              <p:nvPr/>
            </p:nvSpPr>
            <p:spPr>
              <a:xfrm>
                <a:off x="54102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4" name="Cube 363">
                <a:extLst>
                  <a:ext uri="{FF2B5EF4-FFF2-40B4-BE49-F238E27FC236}">
                    <a16:creationId xmlns:a16="http://schemas.microsoft.com/office/drawing/2014/main" id="{9A7FAF5C-14E9-8F41-9DA9-DE10A4B88789}"/>
                  </a:ext>
                </a:extLst>
              </p:cNvPr>
              <p:cNvSpPr/>
              <p:nvPr/>
            </p:nvSpPr>
            <p:spPr>
              <a:xfrm>
                <a:off x="54102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5" name="Cube 364">
                <a:extLst>
                  <a:ext uri="{FF2B5EF4-FFF2-40B4-BE49-F238E27FC236}">
                    <a16:creationId xmlns:a16="http://schemas.microsoft.com/office/drawing/2014/main" id="{0748374B-AC92-2441-B0BB-DCC4ACECAD82}"/>
                  </a:ext>
                </a:extLst>
              </p:cNvPr>
              <p:cNvSpPr/>
              <p:nvPr/>
            </p:nvSpPr>
            <p:spPr>
              <a:xfrm>
                <a:off x="54102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6" name="Cube 365">
                <a:extLst>
                  <a:ext uri="{FF2B5EF4-FFF2-40B4-BE49-F238E27FC236}">
                    <a16:creationId xmlns:a16="http://schemas.microsoft.com/office/drawing/2014/main" id="{9F4BCA75-7461-DD49-ACDF-ED1D2923F2CA}"/>
                  </a:ext>
                </a:extLst>
              </p:cNvPr>
              <p:cNvSpPr/>
              <p:nvPr/>
            </p:nvSpPr>
            <p:spPr>
              <a:xfrm>
                <a:off x="54102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7" name="Cube 366">
                <a:extLst>
                  <a:ext uri="{FF2B5EF4-FFF2-40B4-BE49-F238E27FC236}">
                    <a16:creationId xmlns:a16="http://schemas.microsoft.com/office/drawing/2014/main" id="{6B17F98C-B0A7-9149-B8E3-702B0F92F0B0}"/>
                  </a:ext>
                </a:extLst>
              </p:cNvPr>
              <p:cNvSpPr/>
              <p:nvPr/>
            </p:nvSpPr>
            <p:spPr>
              <a:xfrm>
                <a:off x="54102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8" name="Cube 367">
                <a:extLst>
                  <a:ext uri="{FF2B5EF4-FFF2-40B4-BE49-F238E27FC236}">
                    <a16:creationId xmlns:a16="http://schemas.microsoft.com/office/drawing/2014/main" id="{0F696020-252C-2243-A4D8-0FC7CDBC1F9E}"/>
                  </a:ext>
                </a:extLst>
              </p:cNvPr>
              <p:cNvSpPr/>
              <p:nvPr/>
            </p:nvSpPr>
            <p:spPr>
              <a:xfrm>
                <a:off x="54102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9" name="Cube 368">
                <a:extLst>
                  <a:ext uri="{FF2B5EF4-FFF2-40B4-BE49-F238E27FC236}">
                    <a16:creationId xmlns:a16="http://schemas.microsoft.com/office/drawing/2014/main" id="{34FFF0BC-D3DA-A04E-B96F-9F4303F0F8A9}"/>
                  </a:ext>
                </a:extLst>
              </p:cNvPr>
              <p:cNvSpPr/>
              <p:nvPr/>
            </p:nvSpPr>
            <p:spPr>
              <a:xfrm>
                <a:off x="54102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0" name="Cube 369">
                <a:extLst>
                  <a:ext uri="{FF2B5EF4-FFF2-40B4-BE49-F238E27FC236}">
                    <a16:creationId xmlns:a16="http://schemas.microsoft.com/office/drawing/2014/main" id="{EEB26E6F-473F-824A-9D33-1DB1B883CC23}"/>
                  </a:ext>
                </a:extLst>
              </p:cNvPr>
              <p:cNvSpPr/>
              <p:nvPr/>
            </p:nvSpPr>
            <p:spPr>
              <a:xfrm>
                <a:off x="54102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1" name="Cube 370">
                <a:extLst>
                  <a:ext uri="{FF2B5EF4-FFF2-40B4-BE49-F238E27FC236}">
                    <a16:creationId xmlns:a16="http://schemas.microsoft.com/office/drawing/2014/main" id="{E46292EB-C82D-184B-94F0-FCA3560B26B1}"/>
                  </a:ext>
                </a:extLst>
              </p:cNvPr>
              <p:cNvSpPr/>
              <p:nvPr/>
            </p:nvSpPr>
            <p:spPr>
              <a:xfrm>
                <a:off x="56388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2" name="Cube 371">
                <a:extLst>
                  <a:ext uri="{FF2B5EF4-FFF2-40B4-BE49-F238E27FC236}">
                    <a16:creationId xmlns:a16="http://schemas.microsoft.com/office/drawing/2014/main" id="{8FB42AC8-A457-F149-8CB7-4A2378A66924}"/>
                  </a:ext>
                </a:extLst>
              </p:cNvPr>
              <p:cNvSpPr/>
              <p:nvPr/>
            </p:nvSpPr>
            <p:spPr>
              <a:xfrm>
                <a:off x="5638800" y="4191000"/>
                <a:ext cx="304800" cy="301752"/>
              </a:xfrm>
              <a:prstGeom prst="cub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3" name="Cube 372">
                <a:extLst>
                  <a:ext uri="{FF2B5EF4-FFF2-40B4-BE49-F238E27FC236}">
                    <a16:creationId xmlns:a16="http://schemas.microsoft.com/office/drawing/2014/main" id="{9E2A3D5C-DCAA-CB49-8DEB-3E9DEEF055E6}"/>
                  </a:ext>
                </a:extLst>
              </p:cNvPr>
              <p:cNvSpPr/>
              <p:nvPr/>
            </p:nvSpPr>
            <p:spPr>
              <a:xfrm>
                <a:off x="56388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4" name="Cube 373">
                <a:extLst>
                  <a:ext uri="{FF2B5EF4-FFF2-40B4-BE49-F238E27FC236}">
                    <a16:creationId xmlns:a16="http://schemas.microsoft.com/office/drawing/2014/main" id="{80DD3FAE-037E-2C4A-B9BB-FD1BDEA65A11}"/>
                  </a:ext>
                </a:extLst>
              </p:cNvPr>
              <p:cNvSpPr/>
              <p:nvPr/>
            </p:nvSpPr>
            <p:spPr>
              <a:xfrm>
                <a:off x="56388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5" name="Cube 374">
                <a:extLst>
                  <a:ext uri="{FF2B5EF4-FFF2-40B4-BE49-F238E27FC236}">
                    <a16:creationId xmlns:a16="http://schemas.microsoft.com/office/drawing/2014/main" id="{DEBB3396-7DF3-FB45-B07D-0FF1E05C5D25}"/>
                  </a:ext>
                </a:extLst>
              </p:cNvPr>
              <p:cNvSpPr/>
              <p:nvPr/>
            </p:nvSpPr>
            <p:spPr>
              <a:xfrm>
                <a:off x="56388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6" name="Cube 375">
                <a:extLst>
                  <a:ext uri="{FF2B5EF4-FFF2-40B4-BE49-F238E27FC236}">
                    <a16:creationId xmlns:a16="http://schemas.microsoft.com/office/drawing/2014/main" id="{B8F15C56-8C9E-6D40-8CFF-79F6CA2A2B9D}"/>
                  </a:ext>
                </a:extLst>
              </p:cNvPr>
              <p:cNvSpPr/>
              <p:nvPr/>
            </p:nvSpPr>
            <p:spPr>
              <a:xfrm>
                <a:off x="5638800" y="3276600"/>
                <a:ext cx="304800" cy="301752"/>
              </a:xfrm>
              <a:prstGeom prst="cub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7" name="Cube 376">
                <a:extLst>
                  <a:ext uri="{FF2B5EF4-FFF2-40B4-BE49-F238E27FC236}">
                    <a16:creationId xmlns:a16="http://schemas.microsoft.com/office/drawing/2014/main" id="{FD9905B9-57AE-0345-8BEA-7EEE2C391260}"/>
                  </a:ext>
                </a:extLst>
              </p:cNvPr>
              <p:cNvSpPr/>
              <p:nvPr/>
            </p:nvSpPr>
            <p:spPr>
              <a:xfrm>
                <a:off x="56388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8" name="Cube 377">
                <a:extLst>
                  <a:ext uri="{FF2B5EF4-FFF2-40B4-BE49-F238E27FC236}">
                    <a16:creationId xmlns:a16="http://schemas.microsoft.com/office/drawing/2014/main" id="{9F3090CB-2A7A-E741-A589-BD201169DEB8}"/>
                  </a:ext>
                </a:extLst>
              </p:cNvPr>
              <p:cNvSpPr/>
              <p:nvPr/>
            </p:nvSpPr>
            <p:spPr>
              <a:xfrm>
                <a:off x="56388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9" name="Cube 378">
                <a:extLst>
                  <a:ext uri="{FF2B5EF4-FFF2-40B4-BE49-F238E27FC236}">
                    <a16:creationId xmlns:a16="http://schemas.microsoft.com/office/drawing/2014/main" id="{BC3B0A19-449C-D84E-B2C7-52FFEB06FD05}"/>
                  </a:ext>
                </a:extLst>
              </p:cNvPr>
              <p:cNvSpPr/>
              <p:nvPr/>
            </p:nvSpPr>
            <p:spPr>
              <a:xfrm>
                <a:off x="58674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0" name="Cube 379">
                <a:extLst>
                  <a:ext uri="{FF2B5EF4-FFF2-40B4-BE49-F238E27FC236}">
                    <a16:creationId xmlns:a16="http://schemas.microsoft.com/office/drawing/2014/main" id="{AA16F932-1DA9-8B4B-BCC4-1A4C377CDDC2}"/>
                  </a:ext>
                </a:extLst>
              </p:cNvPr>
              <p:cNvSpPr/>
              <p:nvPr/>
            </p:nvSpPr>
            <p:spPr>
              <a:xfrm>
                <a:off x="58674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1" name="Cube 380">
                <a:extLst>
                  <a:ext uri="{FF2B5EF4-FFF2-40B4-BE49-F238E27FC236}">
                    <a16:creationId xmlns:a16="http://schemas.microsoft.com/office/drawing/2014/main" id="{3FB41CE1-7F80-044F-AEAA-20968495A732}"/>
                  </a:ext>
                </a:extLst>
              </p:cNvPr>
              <p:cNvSpPr/>
              <p:nvPr/>
            </p:nvSpPr>
            <p:spPr>
              <a:xfrm>
                <a:off x="58674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2" name="Cube 381">
                <a:extLst>
                  <a:ext uri="{FF2B5EF4-FFF2-40B4-BE49-F238E27FC236}">
                    <a16:creationId xmlns:a16="http://schemas.microsoft.com/office/drawing/2014/main" id="{ADDA54BC-DAEF-A249-AEE0-4B5D755F0B1F}"/>
                  </a:ext>
                </a:extLst>
              </p:cNvPr>
              <p:cNvSpPr/>
              <p:nvPr/>
            </p:nvSpPr>
            <p:spPr>
              <a:xfrm>
                <a:off x="58674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3" name="Cube 382">
                <a:extLst>
                  <a:ext uri="{FF2B5EF4-FFF2-40B4-BE49-F238E27FC236}">
                    <a16:creationId xmlns:a16="http://schemas.microsoft.com/office/drawing/2014/main" id="{DB041D57-5EFF-1A49-BC77-AE834F069438}"/>
                  </a:ext>
                </a:extLst>
              </p:cNvPr>
              <p:cNvSpPr/>
              <p:nvPr/>
            </p:nvSpPr>
            <p:spPr>
              <a:xfrm>
                <a:off x="58674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4" name="Cube 383">
                <a:extLst>
                  <a:ext uri="{FF2B5EF4-FFF2-40B4-BE49-F238E27FC236}">
                    <a16:creationId xmlns:a16="http://schemas.microsoft.com/office/drawing/2014/main" id="{1986A6B5-81CB-2E4F-ACC1-E541B510624A}"/>
                  </a:ext>
                </a:extLst>
              </p:cNvPr>
              <p:cNvSpPr/>
              <p:nvPr/>
            </p:nvSpPr>
            <p:spPr>
              <a:xfrm>
                <a:off x="58674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5" name="Cube 384">
                <a:extLst>
                  <a:ext uri="{FF2B5EF4-FFF2-40B4-BE49-F238E27FC236}">
                    <a16:creationId xmlns:a16="http://schemas.microsoft.com/office/drawing/2014/main" id="{8A45E8D3-447C-4D4E-B3B9-A3C4B87E4971}"/>
                  </a:ext>
                </a:extLst>
              </p:cNvPr>
              <p:cNvSpPr/>
              <p:nvPr/>
            </p:nvSpPr>
            <p:spPr>
              <a:xfrm>
                <a:off x="58674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6" name="Cube 385">
                <a:extLst>
                  <a:ext uri="{FF2B5EF4-FFF2-40B4-BE49-F238E27FC236}">
                    <a16:creationId xmlns:a16="http://schemas.microsoft.com/office/drawing/2014/main" id="{30351A34-132F-C74C-94C2-E8CE985201CF}"/>
                  </a:ext>
                </a:extLst>
              </p:cNvPr>
              <p:cNvSpPr/>
              <p:nvPr/>
            </p:nvSpPr>
            <p:spPr>
              <a:xfrm>
                <a:off x="58674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7" name="Cube 386">
                <a:extLst>
                  <a:ext uri="{FF2B5EF4-FFF2-40B4-BE49-F238E27FC236}">
                    <a16:creationId xmlns:a16="http://schemas.microsoft.com/office/drawing/2014/main" id="{286A9C65-F5C2-5143-8FF9-73F4E3C3AE96}"/>
                  </a:ext>
                </a:extLst>
              </p:cNvPr>
              <p:cNvSpPr/>
              <p:nvPr/>
            </p:nvSpPr>
            <p:spPr>
              <a:xfrm>
                <a:off x="60960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8" name="Cube 387">
                <a:extLst>
                  <a:ext uri="{FF2B5EF4-FFF2-40B4-BE49-F238E27FC236}">
                    <a16:creationId xmlns:a16="http://schemas.microsoft.com/office/drawing/2014/main" id="{CA08ED8A-817F-C343-8CB6-0A3716278A4F}"/>
                  </a:ext>
                </a:extLst>
              </p:cNvPr>
              <p:cNvSpPr/>
              <p:nvPr/>
            </p:nvSpPr>
            <p:spPr>
              <a:xfrm>
                <a:off x="60960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9" name="Cube 388">
                <a:extLst>
                  <a:ext uri="{FF2B5EF4-FFF2-40B4-BE49-F238E27FC236}">
                    <a16:creationId xmlns:a16="http://schemas.microsoft.com/office/drawing/2014/main" id="{9244CBF7-8DE7-1C48-B0D3-A0339BA305B8}"/>
                  </a:ext>
                </a:extLst>
              </p:cNvPr>
              <p:cNvSpPr/>
              <p:nvPr/>
            </p:nvSpPr>
            <p:spPr>
              <a:xfrm>
                <a:off x="60960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Cube 389">
                <a:extLst>
                  <a:ext uri="{FF2B5EF4-FFF2-40B4-BE49-F238E27FC236}">
                    <a16:creationId xmlns:a16="http://schemas.microsoft.com/office/drawing/2014/main" id="{6C2FADCD-B53B-9B43-8420-5F84011A5868}"/>
                  </a:ext>
                </a:extLst>
              </p:cNvPr>
              <p:cNvSpPr/>
              <p:nvPr/>
            </p:nvSpPr>
            <p:spPr>
              <a:xfrm>
                <a:off x="60960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1" name="Cube 390">
                <a:extLst>
                  <a:ext uri="{FF2B5EF4-FFF2-40B4-BE49-F238E27FC236}">
                    <a16:creationId xmlns:a16="http://schemas.microsoft.com/office/drawing/2014/main" id="{D9126BFE-4F3D-E341-B1D0-56C6A5387B72}"/>
                  </a:ext>
                </a:extLst>
              </p:cNvPr>
              <p:cNvSpPr/>
              <p:nvPr/>
            </p:nvSpPr>
            <p:spPr>
              <a:xfrm>
                <a:off x="60960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2" name="Cube 391">
                <a:extLst>
                  <a:ext uri="{FF2B5EF4-FFF2-40B4-BE49-F238E27FC236}">
                    <a16:creationId xmlns:a16="http://schemas.microsoft.com/office/drawing/2014/main" id="{846459F5-5DEF-E541-86F0-F4BCA6AE950F}"/>
                  </a:ext>
                </a:extLst>
              </p:cNvPr>
              <p:cNvSpPr/>
              <p:nvPr/>
            </p:nvSpPr>
            <p:spPr>
              <a:xfrm>
                <a:off x="60960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Cube 392">
                <a:extLst>
                  <a:ext uri="{FF2B5EF4-FFF2-40B4-BE49-F238E27FC236}">
                    <a16:creationId xmlns:a16="http://schemas.microsoft.com/office/drawing/2014/main" id="{A713F1A4-4ABB-7D4A-8DBD-7826B52179D8}"/>
                  </a:ext>
                </a:extLst>
              </p:cNvPr>
              <p:cNvSpPr/>
              <p:nvPr/>
            </p:nvSpPr>
            <p:spPr>
              <a:xfrm>
                <a:off x="60960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Cube 393">
                <a:extLst>
                  <a:ext uri="{FF2B5EF4-FFF2-40B4-BE49-F238E27FC236}">
                    <a16:creationId xmlns:a16="http://schemas.microsoft.com/office/drawing/2014/main" id="{52C96BCD-94AE-DD44-BEDF-6F99BA268993}"/>
                  </a:ext>
                </a:extLst>
              </p:cNvPr>
              <p:cNvSpPr/>
              <p:nvPr/>
            </p:nvSpPr>
            <p:spPr>
              <a:xfrm>
                <a:off x="60960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5" name="Cube 394">
                <a:extLst>
                  <a:ext uri="{FF2B5EF4-FFF2-40B4-BE49-F238E27FC236}">
                    <a16:creationId xmlns:a16="http://schemas.microsoft.com/office/drawing/2014/main" id="{CF2BE46D-1CEE-5B4C-9804-73CB7BCBECF1}"/>
                  </a:ext>
                </a:extLst>
              </p:cNvPr>
              <p:cNvSpPr/>
              <p:nvPr/>
            </p:nvSpPr>
            <p:spPr>
              <a:xfrm>
                <a:off x="63246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6" name="Cube 395">
                <a:extLst>
                  <a:ext uri="{FF2B5EF4-FFF2-40B4-BE49-F238E27FC236}">
                    <a16:creationId xmlns:a16="http://schemas.microsoft.com/office/drawing/2014/main" id="{0279E836-5911-FE4D-B777-E9DD285A4F1B}"/>
                  </a:ext>
                </a:extLst>
              </p:cNvPr>
              <p:cNvSpPr/>
              <p:nvPr/>
            </p:nvSpPr>
            <p:spPr>
              <a:xfrm>
                <a:off x="63246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7" name="Cube 396">
                <a:extLst>
                  <a:ext uri="{FF2B5EF4-FFF2-40B4-BE49-F238E27FC236}">
                    <a16:creationId xmlns:a16="http://schemas.microsoft.com/office/drawing/2014/main" id="{35949D28-B439-764E-9043-5A9238514F43}"/>
                  </a:ext>
                </a:extLst>
              </p:cNvPr>
              <p:cNvSpPr/>
              <p:nvPr/>
            </p:nvSpPr>
            <p:spPr>
              <a:xfrm>
                <a:off x="63246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8" name="Cube 397">
                <a:extLst>
                  <a:ext uri="{FF2B5EF4-FFF2-40B4-BE49-F238E27FC236}">
                    <a16:creationId xmlns:a16="http://schemas.microsoft.com/office/drawing/2014/main" id="{21E37802-688D-954A-8576-95B45BD02CD9}"/>
                  </a:ext>
                </a:extLst>
              </p:cNvPr>
              <p:cNvSpPr/>
              <p:nvPr/>
            </p:nvSpPr>
            <p:spPr>
              <a:xfrm>
                <a:off x="63246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9" name="Cube 398">
                <a:extLst>
                  <a:ext uri="{FF2B5EF4-FFF2-40B4-BE49-F238E27FC236}">
                    <a16:creationId xmlns:a16="http://schemas.microsoft.com/office/drawing/2014/main" id="{2C542D7F-A32E-5144-A7D5-3B11F7971180}"/>
                  </a:ext>
                </a:extLst>
              </p:cNvPr>
              <p:cNvSpPr/>
              <p:nvPr/>
            </p:nvSpPr>
            <p:spPr>
              <a:xfrm>
                <a:off x="63246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0" name="Cube 399">
                <a:extLst>
                  <a:ext uri="{FF2B5EF4-FFF2-40B4-BE49-F238E27FC236}">
                    <a16:creationId xmlns:a16="http://schemas.microsoft.com/office/drawing/2014/main" id="{B342B157-042F-6143-B362-A2352568E869}"/>
                  </a:ext>
                </a:extLst>
              </p:cNvPr>
              <p:cNvSpPr/>
              <p:nvPr/>
            </p:nvSpPr>
            <p:spPr>
              <a:xfrm>
                <a:off x="63246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1" name="Cube 400">
                <a:extLst>
                  <a:ext uri="{FF2B5EF4-FFF2-40B4-BE49-F238E27FC236}">
                    <a16:creationId xmlns:a16="http://schemas.microsoft.com/office/drawing/2014/main" id="{D7E7A852-58C6-4949-8B9D-D12E83AD0560}"/>
                  </a:ext>
                </a:extLst>
              </p:cNvPr>
              <p:cNvSpPr/>
              <p:nvPr/>
            </p:nvSpPr>
            <p:spPr>
              <a:xfrm>
                <a:off x="63246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2" name="Cube 401">
                <a:extLst>
                  <a:ext uri="{FF2B5EF4-FFF2-40B4-BE49-F238E27FC236}">
                    <a16:creationId xmlns:a16="http://schemas.microsoft.com/office/drawing/2014/main" id="{72E797B5-42E1-014B-BA77-F86F5A382C29}"/>
                  </a:ext>
                </a:extLst>
              </p:cNvPr>
              <p:cNvSpPr/>
              <p:nvPr/>
            </p:nvSpPr>
            <p:spPr>
              <a:xfrm>
                <a:off x="63246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3" name="Cube 402">
                <a:extLst>
                  <a:ext uri="{FF2B5EF4-FFF2-40B4-BE49-F238E27FC236}">
                    <a16:creationId xmlns:a16="http://schemas.microsoft.com/office/drawing/2014/main" id="{74AEFB4B-DA61-C74B-98CB-923C48B612A9}"/>
                  </a:ext>
                </a:extLst>
              </p:cNvPr>
              <p:cNvSpPr/>
              <p:nvPr/>
            </p:nvSpPr>
            <p:spPr>
              <a:xfrm>
                <a:off x="65532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4" name="Cube 403">
                <a:extLst>
                  <a:ext uri="{FF2B5EF4-FFF2-40B4-BE49-F238E27FC236}">
                    <a16:creationId xmlns:a16="http://schemas.microsoft.com/office/drawing/2014/main" id="{0209BD29-8D89-F444-AA92-361142666D98}"/>
                  </a:ext>
                </a:extLst>
              </p:cNvPr>
              <p:cNvSpPr/>
              <p:nvPr/>
            </p:nvSpPr>
            <p:spPr>
              <a:xfrm>
                <a:off x="65532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5" name="Cube 404">
                <a:extLst>
                  <a:ext uri="{FF2B5EF4-FFF2-40B4-BE49-F238E27FC236}">
                    <a16:creationId xmlns:a16="http://schemas.microsoft.com/office/drawing/2014/main" id="{C11827C5-BF24-B346-B9FE-D9068941F8DF}"/>
                  </a:ext>
                </a:extLst>
              </p:cNvPr>
              <p:cNvSpPr/>
              <p:nvPr/>
            </p:nvSpPr>
            <p:spPr>
              <a:xfrm>
                <a:off x="65532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6" name="Cube 405">
                <a:extLst>
                  <a:ext uri="{FF2B5EF4-FFF2-40B4-BE49-F238E27FC236}">
                    <a16:creationId xmlns:a16="http://schemas.microsoft.com/office/drawing/2014/main" id="{D0B13838-D7AE-3F45-B0A4-BC784D216C24}"/>
                  </a:ext>
                </a:extLst>
              </p:cNvPr>
              <p:cNvSpPr/>
              <p:nvPr/>
            </p:nvSpPr>
            <p:spPr>
              <a:xfrm>
                <a:off x="65532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7" name="Cube 406">
                <a:extLst>
                  <a:ext uri="{FF2B5EF4-FFF2-40B4-BE49-F238E27FC236}">
                    <a16:creationId xmlns:a16="http://schemas.microsoft.com/office/drawing/2014/main" id="{1B5C1363-BBAA-AE47-8514-E26847E0D428}"/>
                  </a:ext>
                </a:extLst>
              </p:cNvPr>
              <p:cNvSpPr/>
              <p:nvPr/>
            </p:nvSpPr>
            <p:spPr>
              <a:xfrm>
                <a:off x="6553200" y="3508248"/>
                <a:ext cx="304800" cy="301752"/>
              </a:xfrm>
              <a:prstGeom prst="cub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8" name="Cube 407">
                <a:extLst>
                  <a:ext uri="{FF2B5EF4-FFF2-40B4-BE49-F238E27FC236}">
                    <a16:creationId xmlns:a16="http://schemas.microsoft.com/office/drawing/2014/main" id="{356EF7C0-34F5-5B44-9FD6-3D419BA4009F}"/>
                  </a:ext>
                </a:extLst>
              </p:cNvPr>
              <p:cNvSpPr/>
              <p:nvPr/>
            </p:nvSpPr>
            <p:spPr>
              <a:xfrm>
                <a:off x="65532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9" name="Cube 408">
                <a:extLst>
                  <a:ext uri="{FF2B5EF4-FFF2-40B4-BE49-F238E27FC236}">
                    <a16:creationId xmlns:a16="http://schemas.microsoft.com/office/drawing/2014/main" id="{02D3350B-0CA5-C041-8636-D932DD91EE3A}"/>
                  </a:ext>
                </a:extLst>
              </p:cNvPr>
              <p:cNvSpPr/>
              <p:nvPr/>
            </p:nvSpPr>
            <p:spPr>
              <a:xfrm>
                <a:off x="65532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0" name="Cube 409">
                <a:extLst>
                  <a:ext uri="{FF2B5EF4-FFF2-40B4-BE49-F238E27FC236}">
                    <a16:creationId xmlns:a16="http://schemas.microsoft.com/office/drawing/2014/main" id="{1C6AA9D7-C4FD-F84E-B9F3-F9DBF8671AE2}"/>
                  </a:ext>
                </a:extLst>
              </p:cNvPr>
              <p:cNvSpPr/>
              <p:nvPr/>
            </p:nvSpPr>
            <p:spPr>
              <a:xfrm>
                <a:off x="65532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1" name="Cube 410">
                <a:extLst>
                  <a:ext uri="{FF2B5EF4-FFF2-40B4-BE49-F238E27FC236}">
                    <a16:creationId xmlns:a16="http://schemas.microsoft.com/office/drawing/2014/main" id="{79559735-94FF-B345-A994-627A99B0E057}"/>
                  </a:ext>
                </a:extLst>
              </p:cNvPr>
              <p:cNvSpPr/>
              <p:nvPr/>
            </p:nvSpPr>
            <p:spPr>
              <a:xfrm>
                <a:off x="67818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2" name="Cube 411">
                <a:extLst>
                  <a:ext uri="{FF2B5EF4-FFF2-40B4-BE49-F238E27FC236}">
                    <a16:creationId xmlns:a16="http://schemas.microsoft.com/office/drawing/2014/main" id="{87C6BC5B-5EF6-D442-951F-D3558FB6F0D4}"/>
                  </a:ext>
                </a:extLst>
              </p:cNvPr>
              <p:cNvSpPr/>
              <p:nvPr/>
            </p:nvSpPr>
            <p:spPr>
              <a:xfrm>
                <a:off x="67818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3" name="Cube 412">
                <a:extLst>
                  <a:ext uri="{FF2B5EF4-FFF2-40B4-BE49-F238E27FC236}">
                    <a16:creationId xmlns:a16="http://schemas.microsoft.com/office/drawing/2014/main" id="{7055206B-A9B7-0A41-B089-7E5E3C33D8EA}"/>
                  </a:ext>
                </a:extLst>
              </p:cNvPr>
              <p:cNvSpPr/>
              <p:nvPr/>
            </p:nvSpPr>
            <p:spPr>
              <a:xfrm>
                <a:off x="67818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4" name="Cube 413">
                <a:extLst>
                  <a:ext uri="{FF2B5EF4-FFF2-40B4-BE49-F238E27FC236}">
                    <a16:creationId xmlns:a16="http://schemas.microsoft.com/office/drawing/2014/main" id="{921B7CEF-3D5D-D74D-98AE-878340C7AFFC}"/>
                  </a:ext>
                </a:extLst>
              </p:cNvPr>
              <p:cNvSpPr/>
              <p:nvPr/>
            </p:nvSpPr>
            <p:spPr>
              <a:xfrm>
                <a:off x="67818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Cube 414">
                <a:extLst>
                  <a:ext uri="{FF2B5EF4-FFF2-40B4-BE49-F238E27FC236}">
                    <a16:creationId xmlns:a16="http://schemas.microsoft.com/office/drawing/2014/main" id="{622E3E9A-6222-A348-A515-6C4AC98BF1D6}"/>
                  </a:ext>
                </a:extLst>
              </p:cNvPr>
              <p:cNvSpPr/>
              <p:nvPr/>
            </p:nvSpPr>
            <p:spPr>
              <a:xfrm>
                <a:off x="67818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6" name="Cube 415">
                <a:extLst>
                  <a:ext uri="{FF2B5EF4-FFF2-40B4-BE49-F238E27FC236}">
                    <a16:creationId xmlns:a16="http://schemas.microsoft.com/office/drawing/2014/main" id="{C9236D53-E7E2-2E47-8E05-35522B51AC9C}"/>
                  </a:ext>
                </a:extLst>
              </p:cNvPr>
              <p:cNvSpPr/>
              <p:nvPr/>
            </p:nvSpPr>
            <p:spPr>
              <a:xfrm>
                <a:off x="67818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7" name="Cube 416">
                <a:extLst>
                  <a:ext uri="{FF2B5EF4-FFF2-40B4-BE49-F238E27FC236}">
                    <a16:creationId xmlns:a16="http://schemas.microsoft.com/office/drawing/2014/main" id="{07C1A5F0-F4D4-A547-A914-67758E3DD558}"/>
                  </a:ext>
                </a:extLst>
              </p:cNvPr>
              <p:cNvSpPr/>
              <p:nvPr/>
            </p:nvSpPr>
            <p:spPr>
              <a:xfrm>
                <a:off x="67818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8" name="Cube 417">
                <a:extLst>
                  <a:ext uri="{FF2B5EF4-FFF2-40B4-BE49-F238E27FC236}">
                    <a16:creationId xmlns:a16="http://schemas.microsoft.com/office/drawing/2014/main" id="{1D6EA266-9BE8-BA40-9FBC-7A52D4DDFEDC}"/>
                  </a:ext>
                </a:extLst>
              </p:cNvPr>
              <p:cNvSpPr/>
              <p:nvPr/>
            </p:nvSpPr>
            <p:spPr>
              <a:xfrm>
                <a:off x="67818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Cube 283">
                <a:extLst>
                  <a:ext uri="{FF2B5EF4-FFF2-40B4-BE49-F238E27FC236}">
                    <a16:creationId xmlns:a16="http://schemas.microsoft.com/office/drawing/2014/main" id="{59C3670E-2202-9548-B57E-56C793AABDA8}"/>
                  </a:ext>
                </a:extLst>
              </p:cNvPr>
              <p:cNvSpPr/>
              <p:nvPr/>
            </p:nvSpPr>
            <p:spPr>
              <a:xfrm>
                <a:off x="70104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5" name="Cube 284">
                <a:extLst>
                  <a:ext uri="{FF2B5EF4-FFF2-40B4-BE49-F238E27FC236}">
                    <a16:creationId xmlns:a16="http://schemas.microsoft.com/office/drawing/2014/main" id="{305A6A56-31B3-854F-88A2-B8727397027A}"/>
                  </a:ext>
                </a:extLst>
              </p:cNvPr>
              <p:cNvSpPr/>
              <p:nvPr/>
            </p:nvSpPr>
            <p:spPr>
              <a:xfrm>
                <a:off x="70104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6" name="Cube 285">
                <a:extLst>
                  <a:ext uri="{FF2B5EF4-FFF2-40B4-BE49-F238E27FC236}">
                    <a16:creationId xmlns:a16="http://schemas.microsoft.com/office/drawing/2014/main" id="{695D3A3B-189D-374D-8CA7-6D93AE3B15EC}"/>
                  </a:ext>
                </a:extLst>
              </p:cNvPr>
              <p:cNvSpPr/>
              <p:nvPr/>
            </p:nvSpPr>
            <p:spPr>
              <a:xfrm>
                <a:off x="70104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7" name="Cube 286">
                <a:extLst>
                  <a:ext uri="{FF2B5EF4-FFF2-40B4-BE49-F238E27FC236}">
                    <a16:creationId xmlns:a16="http://schemas.microsoft.com/office/drawing/2014/main" id="{823BAF83-7895-9E42-B078-9B891C43F74B}"/>
                  </a:ext>
                </a:extLst>
              </p:cNvPr>
              <p:cNvSpPr/>
              <p:nvPr/>
            </p:nvSpPr>
            <p:spPr>
              <a:xfrm>
                <a:off x="70104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8" name="Cube 287">
                <a:extLst>
                  <a:ext uri="{FF2B5EF4-FFF2-40B4-BE49-F238E27FC236}">
                    <a16:creationId xmlns:a16="http://schemas.microsoft.com/office/drawing/2014/main" id="{634DB9B9-DA25-E847-A40D-12A100FCD505}"/>
                  </a:ext>
                </a:extLst>
              </p:cNvPr>
              <p:cNvSpPr/>
              <p:nvPr/>
            </p:nvSpPr>
            <p:spPr>
              <a:xfrm>
                <a:off x="70104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9" name="Cube 288">
                <a:extLst>
                  <a:ext uri="{FF2B5EF4-FFF2-40B4-BE49-F238E27FC236}">
                    <a16:creationId xmlns:a16="http://schemas.microsoft.com/office/drawing/2014/main" id="{63C60DEE-932C-D44D-8582-FDAF869C8319}"/>
                  </a:ext>
                </a:extLst>
              </p:cNvPr>
              <p:cNvSpPr/>
              <p:nvPr/>
            </p:nvSpPr>
            <p:spPr>
              <a:xfrm>
                <a:off x="70104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0" name="Cube 289">
                <a:extLst>
                  <a:ext uri="{FF2B5EF4-FFF2-40B4-BE49-F238E27FC236}">
                    <a16:creationId xmlns:a16="http://schemas.microsoft.com/office/drawing/2014/main" id="{4DC50DF4-1D06-5046-B01D-93DE35C195C0}"/>
                  </a:ext>
                </a:extLst>
              </p:cNvPr>
              <p:cNvSpPr/>
              <p:nvPr/>
            </p:nvSpPr>
            <p:spPr>
              <a:xfrm>
                <a:off x="70104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1" name="Cube 290">
                <a:extLst>
                  <a:ext uri="{FF2B5EF4-FFF2-40B4-BE49-F238E27FC236}">
                    <a16:creationId xmlns:a16="http://schemas.microsoft.com/office/drawing/2014/main" id="{D4650591-58B3-CB49-A9C8-C0F8928D460F}"/>
                  </a:ext>
                </a:extLst>
              </p:cNvPr>
              <p:cNvSpPr/>
              <p:nvPr/>
            </p:nvSpPr>
            <p:spPr>
              <a:xfrm>
                <a:off x="70104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2" name="Cube 291">
                <a:extLst>
                  <a:ext uri="{FF2B5EF4-FFF2-40B4-BE49-F238E27FC236}">
                    <a16:creationId xmlns:a16="http://schemas.microsoft.com/office/drawing/2014/main" id="{64DA6AFC-19C9-8247-8837-E87DC76EB0AC}"/>
                  </a:ext>
                </a:extLst>
              </p:cNvPr>
              <p:cNvSpPr/>
              <p:nvPr/>
            </p:nvSpPr>
            <p:spPr>
              <a:xfrm>
                <a:off x="72390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3" name="Cube 292">
                <a:extLst>
                  <a:ext uri="{FF2B5EF4-FFF2-40B4-BE49-F238E27FC236}">
                    <a16:creationId xmlns:a16="http://schemas.microsoft.com/office/drawing/2014/main" id="{B367ADB0-2EA9-A847-ACDB-472E45A374D9}"/>
                  </a:ext>
                </a:extLst>
              </p:cNvPr>
              <p:cNvSpPr/>
              <p:nvPr/>
            </p:nvSpPr>
            <p:spPr>
              <a:xfrm>
                <a:off x="72390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4" name="Cube 293">
                <a:extLst>
                  <a:ext uri="{FF2B5EF4-FFF2-40B4-BE49-F238E27FC236}">
                    <a16:creationId xmlns:a16="http://schemas.microsoft.com/office/drawing/2014/main" id="{C5B7DD9F-68EC-174C-9DD8-37E3E0A7CA8B}"/>
                  </a:ext>
                </a:extLst>
              </p:cNvPr>
              <p:cNvSpPr/>
              <p:nvPr/>
            </p:nvSpPr>
            <p:spPr>
              <a:xfrm>
                <a:off x="7239000" y="3965448"/>
                <a:ext cx="304800" cy="301752"/>
              </a:xfrm>
              <a:prstGeom prst="cub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5" name="Cube 294">
                <a:extLst>
                  <a:ext uri="{FF2B5EF4-FFF2-40B4-BE49-F238E27FC236}">
                    <a16:creationId xmlns:a16="http://schemas.microsoft.com/office/drawing/2014/main" id="{95BA8C41-F375-434E-9906-A51FFD419464}"/>
                  </a:ext>
                </a:extLst>
              </p:cNvPr>
              <p:cNvSpPr/>
              <p:nvPr/>
            </p:nvSpPr>
            <p:spPr>
              <a:xfrm>
                <a:off x="72390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6" name="Cube 295">
                <a:extLst>
                  <a:ext uri="{FF2B5EF4-FFF2-40B4-BE49-F238E27FC236}">
                    <a16:creationId xmlns:a16="http://schemas.microsoft.com/office/drawing/2014/main" id="{D42BA34A-6117-6243-888F-5B39F89C2A30}"/>
                  </a:ext>
                </a:extLst>
              </p:cNvPr>
              <p:cNvSpPr/>
              <p:nvPr/>
            </p:nvSpPr>
            <p:spPr>
              <a:xfrm>
                <a:off x="72390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7" name="Cube 296">
                <a:extLst>
                  <a:ext uri="{FF2B5EF4-FFF2-40B4-BE49-F238E27FC236}">
                    <a16:creationId xmlns:a16="http://schemas.microsoft.com/office/drawing/2014/main" id="{E741BD37-6ADA-9548-93F9-9AAF49086946}"/>
                  </a:ext>
                </a:extLst>
              </p:cNvPr>
              <p:cNvSpPr/>
              <p:nvPr/>
            </p:nvSpPr>
            <p:spPr>
              <a:xfrm>
                <a:off x="72390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8" name="Cube 297">
                <a:extLst>
                  <a:ext uri="{FF2B5EF4-FFF2-40B4-BE49-F238E27FC236}">
                    <a16:creationId xmlns:a16="http://schemas.microsoft.com/office/drawing/2014/main" id="{AD9614CA-7E37-6847-BD8A-25763BA202B4}"/>
                  </a:ext>
                </a:extLst>
              </p:cNvPr>
              <p:cNvSpPr/>
              <p:nvPr/>
            </p:nvSpPr>
            <p:spPr>
              <a:xfrm>
                <a:off x="7239000" y="3051048"/>
                <a:ext cx="304800" cy="301752"/>
              </a:xfrm>
              <a:prstGeom prst="cub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9" name="Cube 298">
                <a:extLst>
                  <a:ext uri="{FF2B5EF4-FFF2-40B4-BE49-F238E27FC236}">
                    <a16:creationId xmlns:a16="http://schemas.microsoft.com/office/drawing/2014/main" id="{865CD021-2C84-8C47-8D98-9D5B58506CB5}"/>
                  </a:ext>
                </a:extLst>
              </p:cNvPr>
              <p:cNvSpPr/>
              <p:nvPr/>
            </p:nvSpPr>
            <p:spPr>
              <a:xfrm>
                <a:off x="72390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0" name="Cube 299">
                <a:extLst>
                  <a:ext uri="{FF2B5EF4-FFF2-40B4-BE49-F238E27FC236}">
                    <a16:creationId xmlns:a16="http://schemas.microsoft.com/office/drawing/2014/main" id="{640D5344-0A7C-5445-8500-7C75241D4092}"/>
                  </a:ext>
                </a:extLst>
              </p:cNvPr>
              <p:cNvSpPr/>
              <p:nvPr/>
            </p:nvSpPr>
            <p:spPr>
              <a:xfrm>
                <a:off x="74676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1" name="Cube 300">
                <a:extLst>
                  <a:ext uri="{FF2B5EF4-FFF2-40B4-BE49-F238E27FC236}">
                    <a16:creationId xmlns:a16="http://schemas.microsoft.com/office/drawing/2014/main" id="{418C40C2-5330-6544-BE58-C566EAB0C5ED}"/>
                  </a:ext>
                </a:extLst>
              </p:cNvPr>
              <p:cNvSpPr/>
              <p:nvPr/>
            </p:nvSpPr>
            <p:spPr>
              <a:xfrm>
                <a:off x="74676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2" name="Cube 301">
                <a:extLst>
                  <a:ext uri="{FF2B5EF4-FFF2-40B4-BE49-F238E27FC236}">
                    <a16:creationId xmlns:a16="http://schemas.microsoft.com/office/drawing/2014/main" id="{2378ADFB-BE47-A146-B0BA-A88BCDE48ABD}"/>
                  </a:ext>
                </a:extLst>
              </p:cNvPr>
              <p:cNvSpPr/>
              <p:nvPr/>
            </p:nvSpPr>
            <p:spPr>
              <a:xfrm>
                <a:off x="74676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3" name="Cube 302">
                <a:extLst>
                  <a:ext uri="{FF2B5EF4-FFF2-40B4-BE49-F238E27FC236}">
                    <a16:creationId xmlns:a16="http://schemas.microsoft.com/office/drawing/2014/main" id="{55A69F99-F528-7742-BBF6-33D554141AC1}"/>
                  </a:ext>
                </a:extLst>
              </p:cNvPr>
              <p:cNvSpPr/>
              <p:nvPr/>
            </p:nvSpPr>
            <p:spPr>
              <a:xfrm>
                <a:off x="74676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4" name="Cube 303">
                <a:extLst>
                  <a:ext uri="{FF2B5EF4-FFF2-40B4-BE49-F238E27FC236}">
                    <a16:creationId xmlns:a16="http://schemas.microsoft.com/office/drawing/2014/main" id="{BED55C66-6527-CD43-8651-1000F0D16D18}"/>
                  </a:ext>
                </a:extLst>
              </p:cNvPr>
              <p:cNvSpPr/>
              <p:nvPr/>
            </p:nvSpPr>
            <p:spPr>
              <a:xfrm>
                <a:off x="74676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5" name="Cube 304">
                <a:extLst>
                  <a:ext uri="{FF2B5EF4-FFF2-40B4-BE49-F238E27FC236}">
                    <a16:creationId xmlns:a16="http://schemas.microsoft.com/office/drawing/2014/main" id="{7FA88702-C3F0-CA47-BC21-7C52BA086B6E}"/>
                  </a:ext>
                </a:extLst>
              </p:cNvPr>
              <p:cNvSpPr/>
              <p:nvPr/>
            </p:nvSpPr>
            <p:spPr>
              <a:xfrm>
                <a:off x="74676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6" name="Cube 305">
                <a:extLst>
                  <a:ext uri="{FF2B5EF4-FFF2-40B4-BE49-F238E27FC236}">
                    <a16:creationId xmlns:a16="http://schemas.microsoft.com/office/drawing/2014/main" id="{2817F229-DDC1-CD4B-B69F-7789AA1F530F}"/>
                  </a:ext>
                </a:extLst>
              </p:cNvPr>
              <p:cNvSpPr/>
              <p:nvPr/>
            </p:nvSpPr>
            <p:spPr>
              <a:xfrm>
                <a:off x="74676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Cube 306">
                <a:extLst>
                  <a:ext uri="{FF2B5EF4-FFF2-40B4-BE49-F238E27FC236}">
                    <a16:creationId xmlns:a16="http://schemas.microsoft.com/office/drawing/2014/main" id="{04F800C0-EB98-6540-A1D9-F4B607C89535}"/>
                  </a:ext>
                </a:extLst>
              </p:cNvPr>
              <p:cNvSpPr/>
              <p:nvPr/>
            </p:nvSpPr>
            <p:spPr>
              <a:xfrm>
                <a:off x="74676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Cube 307">
                <a:extLst>
                  <a:ext uri="{FF2B5EF4-FFF2-40B4-BE49-F238E27FC236}">
                    <a16:creationId xmlns:a16="http://schemas.microsoft.com/office/drawing/2014/main" id="{82F4DFC4-85B9-4C48-A12B-B6A0818D7759}"/>
                  </a:ext>
                </a:extLst>
              </p:cNvPr>
              <p:cNvSpPr/>
              <p:nvPr/>
            </p:nvSpPr>
            <p:spPr>
              <a:xfrm>
                <a:off x="76962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Cube 308">
                <a:extLst>
                  <a:ext uri="{FF2B5EF4-FFF2-40B4-BE49-F238E27FC236}">
                    <a16:creationId xmlns:a16="http://schemas.microsoft.com/office/drawing/2014/main" id="{7275A915-890D-7D46-AE86-AEC92D96A3A3}"/>
                  </a:ext>
                </a:extLst>
              </p:cNvPr>
              <p:cNvSpPr/>
              <p:nvPr/>
            </p:nvSpPr>
            <p:spPr>
              <a:xfrm>
                <a:off x="76962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0" name="Cube 309">
                <a:extLst>
                  <a:ext uri="{FF2B5EF4-FFF2-40B4-BE49-F238E27FC236}">
                    <a16:creationId xmlns:a16="http://schemas.microsoft.com/office/drawing/2014/main" id="{97580AAC-F3A3-0D4C-92C7-1A17D61B4AC4}"/>
                  </a:ext>
                </a:extLst>
              </p:cNvPr>
              <p:cNvSpPr/>
              <p:nvPr/>
            </p:nvSpPr>
            <p:spPr>
              <a:xfrm>
                <a:off x="76962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1" name="Cube 310">
                <a:extLst>
                  <a:ext uri="{FF2B5EF4-FFF2-40B4-BE49-F238E27FC236}">
                    <a16:creationId xmlns:a16="http://schemas.microsoft.com/office/drawing/2014/main" id="{E2205D07-D31D-8E49-8B5D-21CCF7E1A6C9}"/>
                  </a:ext>
                </a:extLst>
              </p:cNvPr>
              <p:cNvSpPr/>
              <p:nvPr/>
            </p:nvSpPr>
            <p:spPr>
              <a:xfrm>
                <a:off x="76962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2" name="Cube 311">
                <a:extLst>
                  <a:ext uri="{FF2B5EF4-FFF2-40B4-BE49-F238E27FC236}">
                    <a16:creationId xmlns:a16="http://schemas.microsoft.com/office/drawing/2014/main" id="{529475C7-8B53-6D40-8964-58996ED717A5}"/>
                  </a:ext>
                </a:extLst>
              </p:cNvPr>
              <p:cNvSpPr/>
              <p:nvPr/>
            </p:nvSpPr>
            <p:spPr>
              <a:xfrm>
                <a:off x="76962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3" name="Cube 312">
                <a:extLst>
                  <a:ext uri="{FF2B5EF4-FFF2-40B4-BE49-F238E27FC236}">
                    <a16:creationId xmlns:a16="http://schemas.microsoft.com/office/drawing/2014/main" id="{8AADE29D-9B32-ED4B-B8FF-3C4BACD29BEA}"/>
                  </a:ext>
                </a:extLst>
              </p:cNvPr>
              <p:cNvSpPr/>
              <p:nvPr/>
            </p:nvSpPr>
            <p:spPr>
              <a:xfrm>
                <a:off x="76962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Cube 313">
                <a:extLst>
                  <a:ext uri="{FF2B5EF4-FFF2-40B4-BE49-F238E27FC236}">
                    <a16:creationId xmlns:a16="http://schemas.microsoft.com/office/drawing/2014/main" id="{56B82C4D-D1E9-A347-A624-F4A80928CF96}"/>
                  </a:ext>
                </a:extLst>
              </p:cNvPr>
              <p:cNvSpPr/>
              <p:nvPr/>
            </p:nvSpPr>
            <p:spPr>
              <a:xfrm>
                <a:off x="76962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5" name="Cube 314">
                <a:extLst>
                  <a:ext uri="{FF2B5EF4-FFF2-40B4-BE49-F238E27FC236}">
                    <a16:creationId xmlns:a16="http://schemas.microsoft.com/office/drawing/2014/main" id="{3269BFEC-92CC-2F4A-83AE-569FD1397B35}"/>
                  </a:ext>
                </a:extLst>
              </p:cNvPr>
              <p:cNvSpPr/>
              <p:nvPr/>
            </p:nvSpPr>
            <p:spPr>
              <a:xfrm>
                <a:off x="76962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6" name="Cube 315">
                <a:extLst>
                  <a:ext uri="{FF2B5EF4-FFF2-40B4-BE49-F238E27FC236}">
                    <a16:creationId xmlns:a16="http://schemas.microsoft.com/office/drawing/2014/main" id="{86FAC611-7387-5C44-A6A1-4E9EC9FD0975}"/>
                  </a:ext>
                </a:extLst>
              </p:cNvPr>
              <p:cNvSpPr/>
              <p:nvPr/>
            </p:nvSpPr>
            <p:spPr>
              <a:xfrm>
                <a:off x="79248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Cube 316">
                <a:extLst>
                  <a:ext uri="{FF2B5EF4-FFF2-40B4-BE49-F238E27FC236}">
                    <a16:creationId xmlns:a16="http://schemas.microsoft.com/office/drawing/2014/main" id="{6217C58D-9DF6-A846-BEE8-73BCF163227C}"/>
                  </a:ext>
                </a:extLst>
              </p:cNvPr>
              <p:cNvSpPr/>
              <p:nvPr/>
            </p:nvSpPr>
            <p:spPr>
              <a:xfrm>
                <a:off x="79248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8" name="Cube 317">
                <a:extLst>
                  <a:ext uri="{FF2B5EF4-FFF2-40B4-BE49-F238E27FC236}">
                    <a16:creationId xmlns:a16="http://schemas.microsoft.com/office/drawing/2014/main" id="{9B9A1892-43AA-D949-9701-36BDCCE57301}"/>
                  </a:ext>
                </a:extLst>
              </p:cNvPr>
              <p:cNvSpPr/>
              <p:nvPr/>
            </p:nvSpPr>
            <p:spPr>
              <a:xfrm>
                <a:off x="79248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Cube 318">
                <a:extLst>
                  <a:ext uri="{FF2B5EF4-FFF2-40B4-BE49-F238E27FC236}">
                    <a16:creationId xmlns:a16="http://schemas.microsoft.com/office/drawing/2014/main" id="{DBCF8426-6E8D-E44C-9FDC-6D36B679DC0B}"/>
                  </a:ext>
                </a:extLst>
              </p:cNvPr>
              <p:cNvSpPr/>
              <p:nvPr/>
            </p:nvSpPr>
            <p:spPr>
              <a:xfrm>
                <a:off x="79248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0" name="Cube 319">
                <a:extLst>
                  <a:ext uri="{FF2B5EF4-FFF2-40B4-BE49-F238E27FC236}">
                    <a16:creationId xmlns:a16="http://schemas.microsoft.com/office/drawing/2014/main" id="{071340A2-A0FC-3D4A-8277-D0303D1AB4E4}"/>
                  </a:ext>
                </a:extLst>
              </p:cNvPr>
              <p:cNvSpPr/>
              <p:nvPr/>
            </p:nvSpPr>
            <p:spPr>
              <a:xfrm>
                <a:off x="79248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1" name="Cube 320">
                <a:extLst>
                  <a:ext uri="{FF2B5EF4-FFF2-40B4-BE49-F238E27FC236}">
                    <a16:creationId xmlns:a16="http://schemas.microsoft.com/office/drawing/2014/main" id="{D1D0F1B8-517D-3643-B40A-833A3C93A110}"/>
                  </a:ext>
                </a:extLst>
              </p:cNvPr>
              <p:cNvSpPr/>
              <p:nvPr/>
            </p:nvSpPr>
            <p:spPr>
              <a:xfrm>
                <a:off x="79248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2" name="Cube 321">
                <a:extLst>
                  <a:ext uri="{FF2B5EF4-FFF2-40B4-BE49-F238E27FC236}">
                    <a16:creationId xmlns:a16="http://schemas.microsoft.com/office/drawing/2014/main" id="{8530E3B5-E409-CD46-B7AA-49E26B747B6D}"/>
                  </a:ext>
                </a:extLst>
              </p:cNvPr>
              <p:cNvSpPr/>
              <p:nvPr/>
            </p:nvSpPr>
            <p:spPr>
              <a:xfrm>
                <a:off x="79248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Cube 322">
                <a:extLst>
                  <a:ext uri="{FF2B5EF4-FFF2-40B4-BE49-F238E27FC236}">
                    <a16:creationId xmlns:a16="http://schemas.microsoft.com/office/drawing/2014/main" id="{C615B40C-9918-1441-8210-10138CF7A8BB}"/>
                  </a:ext>
                </a:extLst>
              </p:cNvPr>
              <p:cNvSpPr/>
              <p:nvPr/>
            </p:nvSpPr>
            <p:spPr>
              <a:xfrm>
                <a:off x="79248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" name="Cube 323">
                <a:extLst>
                  <a:ext uri="{FF2B5EF4-FFF2-40B4-BE49-F238E27FC236}">
                    <a16:creationId xmlns:a16="http://schemas.microsoft.com/office/drawing/2014/main" id="{2FC13483-5B21-CB41-9A9C-537E32CFCC7D}"/>
                  </a:ext>
                </a:extLst>
              </p:cNvPr>
              <p:cNvSpPr/>
              <p:nvPr/>
            </p:nvSpPr>
            <p:spPr>
              <a:xfrm>
                <a:off x="81534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5" name="Cube 324">
                <a:extLst>
                  <a:ext uri="{FF2B5EF4-FFF2-40B4-BE49-F238E27FC236}">
                    <a16:creationId xmlns:a16="http://schemas.microsoft.com/office/drawing/2014/main" id="{D4A24CA5-3CBC-ED41-BC23-4F1219D4D4A3}"/>
                  </a:ext>
                </a:extLst>
              </p:cNvPr>
              <p:cNvSpPr/>
              <p:nvPr/>
            </p:nvSpPr>
            <p:spPr>
              <a:xfrm>
                <a:off x="81534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6" name="Cube 325">
                <a:extLst>
                  <a:ext uri="{FF2B5EF4-FFF2-40B4-BE49-F238E27FC236}">
                    <a16:creationId xmlns:a16="http://schemas.microsoft.com/office/drawing/2014/main" id="{1F016A3C-8E59-644D-AE49-248C07D73106}"/>
                  </a:ext>
                </a:extLst>
              </p:cNvPr>
              <p:cNvSpPr/>
              <p:nvPr/>
            </p:nvSpPr>
            <p:spPr>
              <a:xfrm>
                <a:off x="81534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7" name="Cube 326">
                <a:extLst>
                  <a:ext uri="{FF2B5EF4-FFF2-40B4-BE49-F238E27FC236}">
                    <a16:creationId xmlns:a16="http://schemas.microsoft.com/office/drawing/2014/main" id="{D0885A8B-5473-234C-9A8F-230F4DD6916E}"/>
                  </a:ext>
                </a:extLst>
              </p:cNvPr>
              <p:cNvSpPr/>
              <p:nvPr/>
            </p:nvSpPr>
            <p:spPr>
              <a:xfrm>
                <a:off x="81534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8" name="Cube 327">
                <a:extLst>
                  <a:ext uri="{FF2B5EF4-FFF2-40B4-BE49-F238E27FC236}">
                    <a16:creationId xmlns:a16="http://schemas.microsoft.com/office/drawing/2014/main" id="{9415D7A7-60AA-7042-916F-E2310978BA47}"/>
                  </a:ext>
                </a:extLst>
              </p:cNvPr>
              <p:cNvSpPr/>
              <p:nvPr/>
            </p:nvSpPr>
            <p:spPr>
              <a:xfrm>
                <a:off x="81534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9" name="Cube 328">
                <a:extLst>
                  <a:ext uri="{FF2B5EF4-FFF2-40B4-BE49-F238E27FC236}">
                    <a16:creationId xmlns:a16="http://schemas.microsoft.com/office/drawing/2014/main" id="{C7351BDD-FE3C-5D4D-9B26-B398588840F0}"/>
                  </a:ext>
                </a:extLst>
              </p:cNvPr>
              <p:cNvSpPr/>
              <p:nvPr/>
            </p:nvSpPr>
            <p:spPr>
              <a:xfrm>
                <a:off x="81534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0" name="Cube 329">
                <a:extLst>
                  <a:ext uri="{FF2B5EF4-FFF2-40B4-BE49-F238E27FC236}">
                    <a16:creationId xmlns:a16="http://schemas.microsoft.com/office/drawing/2014/main" id="{5685D440-86BB-8B4C-AD4A-C17E70BCE966}"/>
                  </a:ext>
                </a:extLst>
              </p:cNvPr>
              <p:cNvSpPr/>
              <p:nvPr/>
            </p:nvSpPr>
            <p:spPr>
              <a:xfrm>
                <a:off x="81534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Cube 353">
                <a:extLst>
                  <a:ext uri="{FF2B5EF4-FFF2-40B4-BE49-F238E27FC236}">
                    <a16:creationId xmlns:a16="http://schemas.microsoft.com/office/drawing/2014/main" id="{569F7CD0-10C6-934B-81AE-FFED5E3CF8D4}"/>
                  </a:ext>
                </a:extLst>
              </p:cNvPr>
              <p:cNvSpPr/>
              <p:nvPr/>
            </p:nvSpPr>
            <p:spPr>
              <a:xfrm>
                <a:off x="81534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5" name="Cube 354">
                <a:extLst>
                  <a:ext uri="{FF2B5EF4-FFF2-40B4-BE49-F238E27FC236}">
                    <a16:creationId xmlns:a16="http://schemas.microsoft.com/office/drawing/2014/main" id="{77D67C76-3B8B-7C43-B55B-1C7CA0EDA441}"/>
                  </a:ext>
                </a:extLst>
              </p:cNvPr>
              <p:cNvSpPr/>
              <p:nvPr/>
            </p:nvSpPr>
            <p:spPr>
              <a:xfrm>
                <a:off x="83820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8" name="Cube 507">
                <a:extLst>
                  <a:ext uri="{FF2B5EF4-FFF2-40B4-BE49-F238E27FC236}">
                    <a16:creationId xmlns:a16="http://schemas.microsoft.com/office/drawing/2014/main" id="{F4A79257-7C6C-CD4C-A3B2-1A4C75AAD0B1}"/>
                  </a:ext>
                </a:extLst>
              </p:cNvPr>
              <p:cNvSpPr/>
              <p:nvPr/>
            </p:nvSpPr>
            <p:spPr>
              <a:xfrm>
                <a:off x="83820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9" name="Cube 508">
                <a:extLst>
                  <a:ext uri="{FF2B5EF4-FFF2-40B4-BE49-F238E27FC236}">
                    <a16:creationId xmlns:a16="http://schemas.microsoft.com/office/drawing/2014/main" id="{E10D893D-FAF9-AB4C-9DBF-BA3E12F20EE2}"/>
                  </a:ext>
                </a:extLst>
              </p:cNvPr>
              <p:cNvSpPr/>
              <p:nvPr/>
            </p:nvSpPr>
            <p:spPr>
              <a:xfrm>
                <a:off x="83820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0" name="Cube 509">
                <a:extLst>
                  <a:ext uri="{FF2B5EF4-FFF2-40B4-BE49-F238E27FC236}">
                    <a16:creationId xmlns:a16="http://schemas.microsoft.com/office/drawing/2014/main" id="{89C3124E-1150-1B41-9955-12BCCBD99770}"/>
                  </a:ext>
                </a:extLst>
              </p:cNvPr>
              <p:cNvSpPr/>
              <p:nvPr/>
            </p:nvSpPr>
            <p:spPr>
              <a:xfrm>
                <a:off x="83820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1" name="Cube 510">
                <a:extLst>
                  <a:ext uri="{FF2B5EF4-FFF2-40B4-BE49-F238E27FC236}">
                    <a16:creationId xmlns:a16="http://schemas.microsoft.com/office/drawing/2014/main" id="{B985D2EF-3E98-C54F-87E2-E771819E9A40}"/>
                  </a:ext>
                </a:extLst>
              </p:cNvPr>
              <p:cNvSpPr/>
              <p:nvPr/>
            </p:nvSpPr>
            <p:spPr>
              <a:xfrm>
                <a:off x="83820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2" name="Cube 511">
                <a:extLst>
                  <a:ext uri="{FF2B5EF4-FFF2-40B4-BE49-F238E27FC236}">
                    <a16:creationId xmlns:a16="http://schemas.microsoft.com/office/drawing/2014/main" id="{4938FE59-5044-0C46-A592-7097C7F54E65}"/>
                  </a:ext>
                </a:extLst>
              </p:cNvPr>
              <p:cNvSpPr/>
              <p:nvPr/>
            </p:nvSpPr>
            <p:spPr>
              <a:xfrm>
                <a:off x="83820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3" name="Cube 512">
                <a:extLst>
                  <a:ext uri="{FF2B5EF4-FFF2-40B4-BE49-F238E27FC236}">
                    <a16:creationId xmlns:a16="http://schemas.microsoft.com/office/drawing/2014/main" id="{5D38861C-FB35-9743-A764-B56BE031CE99}"/>
                  </a:ext>
                </a:extLst>
              </p:cNvPr>
              <p:cNvSpPr/>
              <p:nvPr/>
            </p:nvSpPr>
            <p:spPr>
              <a:xfrm>
                <a:off x="83820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4" name="Cube 513">
                <a:extLst>
                  <a:ext uri="{FF2B5EF4-FFF2-40B4-BE49-F238E27FC236}">
                    <a16:creationId xmlns:a16="http://schemas.microsoft.com/office/drawing/2014/main" id="{FCF9265F-04E5-654B-B35E-0D7A89D23D47}"/>
                  </a:ext>
                </a:extLst>
              </p:cNvPr>
              <p:cNvSpPr/>
              <p:nvPr/>
            </p:nvSpPr>
            <p:spPr>
              <a:xfrm>
                <a:off x="83820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5" name="Cube 514">
                <a:extLst>
                  <a:ext uri="{FF2B5EF4-FFF2-40B4-BE49-F238E27FC236}">
                    <a16:creationId xmlns:a16="http://schemas.microsoft.com/office/drawing/2014/main" id="{6BAC239F-68CB-8649-B970-9141389DD6AF}"/>
                  </a:ext>
                </a:extLst>
              </p:cNvPr>
              <p:cNvSpPr/>
              <p:nvPr/>
            </p:nvSpPr>
            <p:spPr>
              <a:xfrm>
                <a:off x="8610600" y="4422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6" name="Cube 515">
                <a:extLst>
                  <a:ext uri="{FF2B5EF4-FFF2-40B4-BE49-F238E27FC236}">
                    <a16:creationId xmlns:a16="http://schemas.microsoft.com/office/drawing/2014/main" id="{FF9D782D-26C8-514B-9696-F3F2C5BE04E1}"/>
                  </a:ext>
                </a:extLst>
              </p:cNvPr>
              <p:cNvSpPr/>
              <p:nvPr/>
            </p:nvSpPr>
            <p:spPr>
              <a:xfrm>
                <a:off x="8610600" y="4191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7" name="Cube 516">
                <a:extLst>
                  <a:ext uri="{FF2B5EF4-FFF2-40B4-BE49-F238E27FC236}">
                    <a16:creationId xmlns:a16="http://schemas.microsoft.com/office/drawing/2014/main" id="{AF7467B3-B4B9-F546-9DF0-29649DDD2CA2}"/>
                  </a:ext>
                </a:extLst>
              </p:cNvPr>
              <p:cNvSpPr/>
              <p:nvPr/>
            </p:nvSpPr>
            <p:spPr>
              <a:xfrm>
                <a:off x="8610600" y="3965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8" name="Cube 517">
                <a:extLst>
                  <a:ext uri="{FF2B5EF4-FFF2-40B4-BE49-F238E27FC236}">
                    <a16:creationId xmlns:a16="http://schemas.microsoft.com/office/drawing/2014/main" id="{F85C744F-C806-4947-B27E-44681FB20608}"/>
                  </a:ext>
                </a:extLst>
              </p:cNvPr>
              <p:cNvSpPr/>
              <p:nvPr/>
            </p:nvSpPr>
            <p:spPr>
              <a:xfrm>
                <a:off x="8610600" y="3733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9" name="Cube 518">
                <a:extLst>
                  <a:ext uri="{FF2B5EF4-FFF2-40B4-BE49-F238E27FC236}">
                    <a16:creationId xmlns:a16="http://schemas.microsoft.com/office/drawing/2014/main" id="{63E41D80-417A-8F45-B931-CF339BFC3DE8}"/>
                  </a:ext>
                </a:extLst>
              </p:cNvPr>
              <p:cNvSpPr/>
              <p:nvPr/>
            </p:nvSpPr>
            <p:spPr>
              <a:xfrm>
                <a:off x="8610600" y="3508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0" name="Cube 519">
                <a:extLst>
                  <a:ext uri="{FF2B5EF4-FFF2-40B4-BE49-F238E27FC236}">
                    <a16:creationId xmlns:a16="http://schemas.microsoft.com/office/drawing/2014/main" id="{68992890-B268-374D-9323-03564A8D0BDE}"/>
                  </a:ext>
                </a:extLst>
              </p:cNvPr>
              <p:cNvSpPr/>
              <p:nvPr/>
            </p:nvSpPr>
            <p:spPr>
              <a:xfrm>
                <a:off x="8610600" y="3276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1" name="Cube 520">
                <a:extLst>
                  <a:ext uri="{FF2B5EF4-FFF2-40B4-BE49-F238E27FC236}">
                    <a16:creationId xmlns:a16="http://schemas.microsoft.com/office/drawing/2014/main" id="{90495B6C-E82E-FC4E-B8E5-67C3296EB946}"/>
                  </a:ext>
                </a:extLst>
              </p:cNvPr>
              <p:cNvSpPr/>
              <p:nvPr/>
            </p:nvSpPr>
            <p:spPr>
              <a:xfrm>
                <a:off x="8610600" y="3051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2" name="Cube 521">
                <a:extLst>
                  <a:ext uri="{FF2B5EF4-FFF2-40B4-BE49-F238E27FC236}">
                    <a16:creationId xmlns:a16="http://schemas.microsoft.com/office/drawing/2014/main" id="{823340C6-ADFD-3F46-81B1-4CBBB0289391}"/>
                  </a:ext>
                </a:extLst>
              </p:cNvPr>
              <p:cNvSpPr/>
              <p:nvPr/>
            </p:nvSpPr>
            <p:spPr>
              <a:xfrm>
                <a:off x="8610600" y="2819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6" name="Freeform 765">
                <a:extLst>
                  <a:ext uri="{FF2B5EF4-FFF2-40B4-BE49-F238E27FC236}">
                    <a16:creationId xmlns:a16="http://schemas.microsoft.com/office/drawing/2014/main" id="{6868713D-D586-5241-B644-C4062791A147}"/>
                  </a:ext>
                </a:extLst>
              </p:cNvPr>
              <p:cNvSpPr/>
              <p:nvPr/>
            </p:nvSpPr>
            <p:spPr>
              <a:xfrm>
                <a:off x="7391400" y="2438400"/>
                <a:ext cx="1143000" cy="457200"/>
              </a:xfrm>
              <a:custGeom>
                <a:avLst/>
                <a:gdLst>
                  <a:gd name="connsiteX0" fmla="*/ 1231900 w 1231900"/>
                  <a:gd name="connsiteY0" fmla="*/ 0 h 1362075"/>
                  <a:gd name="connsiteX1" fmla="*/ 587375 w 1231900"/>
                  <a:gd name="connsiteY1" fmla="*/ 450850 h 1362075"/>
                  <a:gd name="connsiteX2" fmla="*/ 0 w 1231900"/>
                  <a:gd name="connsiteY2" fmla="*/ 1362075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1900" h="1362075">
                    <a:moveTo>
                      <a:pt x="1231900" y="0"/>
                    </a:moveTo>
                    <a:cubicBezTo>
                      <a:pt x="1012296" y="111919"/>
                      <a:pt x="792692" y="223838"/>
                      <a:pt x="587375" y="450850"/>
                    </a:cubicBezTo>
                    <a:cubicBezTo>
                      <a:pt x="382058" y="677862"/>
                      <a:pt x="191029" y="1019968"/>
                      <a:pt x="0" y="1362075"/>
                    </a:cubicBezTo>
                  </a:path>
                </a:pathLst>
              </a:custGeom>
              <a:noFill/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7" name="Freeform 766">
                <a:extLst>
                  <a:ext uri="{FF2B5EF4-FFF2-40B4-BE49-F238E27FC236}">
                    <a16:creationId xmlns:a16="http://schemas.microsoft.com/office/drawing/2014/main" id="{735808D1-CA28-FF43-BF5F-F7B0701F735E}"/>
                  </a:ext>
                </a:extLst>
              </p:cNvPr>
              <p:cNvSpPr/>
              <p:nvPr/>
            </p:nvSpPr>
            <p:spPr>
              <a:xfrm>
                <a:off x="6705600" y="2438400"/>
                <a:ext cx="1143000" cy="457200"/>
              </a:xfrm>
              <a:custGeom>
                <a:avLst/>
                <a:gdLst>
                  <a:gd name="connsiteX0" fmla="*/ 1231900 w 1231900"/>
                  <a:gd name="connsiteY0" fmla="*/ 0 h 1362075"/>
                  <a:gd name="connsiteX1" fmla="*/ 587375 w 1231900"/>
                  <a:gd name="connsiteY1" fmla="*/ 450850 h 1362075"/>
                  <a:gd name="connsiteX2" fmla="*/ 0 w 1231900"/>
                  <a:gd name="connsiteY2" fmla="*/ 1362075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1900" h="1362075">
                    <a:moveTo>
                      <a:pt x="1231900" y="0"/>
                    </a:moveTo>
                    <a:cubicBezTo>
                      <a:pt x="1012296" y="111919"/>
                      <a:pt x="792692" y="223838"/>
                      <a:pt x="587375" y="450850"/>
                    </a:cubicBezTo>
                    <a:cubicBezTo>
                      <a:pt x="382058" y="677862"/>
                      <a:pt x="191029" y="1019968"/>
                      <a:pt x="0" y="1362075"/>
                    </a:cubicBezTo>
                  </a:path>
                </a:pathLst>
              </a:custGeom>
              <a:noFill/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8" name="Freeform 767">
                <a:extLst>
                  <a:ext uri="{FF2B5EF4-FFF2-40B4-BE49-F238E27FC236}">
                    <a16:creationId xmlns:a16="http://schemas.microsoft.com/office/drawing/2014/main" id="{0C18CC4D-DAC2-2847-8D6C-A70CF9CC434F}"/>
                  </a:ext>
                </a:extLst>
              </p:cNvPr>
              <p:cNvSpPr/>
              <p:nvPr/>
            </p:nvSpPr>
            <p:spPr>
              <a:xfrm>
                <a:off x="5791200" y="2438400"/>
                <a:ext cx="1143000" cy="457200"/>
              </a:xfrm>
              <a:custGeom>
                <a:avLst/>
                <a:gdLst>
                  <a:gd name="connsiteX0" fmla="*/ 1231900 w 1231900"/>
                  <a:gd name="connsiteY0" fmla="*/ 0 h 1362075"/>
                  <a:gd name="connsiteX1" fmla="*/ 587375 w 1231900"/>
                  <a:gd name="connsiteY1" fmla="*/ 450850 h 1362075"/>
                  <a:gd name="connsiteX2" fmla="*/ 0 w 1231900"/>
                  <a:gd name="connsiteY2" fmla="*/ 1362075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1900" h="1362075">
                    <a:moveTo>
                      <a:pt x="1231900" y="0"/>
                    </a:moveTo>
                    <a:cubicBezTo>
                      <a:pt x="1012296" y="111919"/>
                      <a:pt x="792692" y="223838"/>
                      <a:pt x="587375" y="450850"/>
                    </a:cubicBezTo>
                    <a:cubicBezTo>
                      <a:pt x="382058" y="677862"/>
                      <a:pt x="191029" y="1019968"/>
                      <a:pt x="0" y="1362075"/>
                    </a:cubicBezTo>
                  </a:path>
                </a:pathLst>
              </a:custGeom>
              <a:noFill/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E72670E-08CF-D94A-BF35-CFF7E8464CE5}"/>
                </a:ext>
              </a:extLst>
            </p:cNvPr>
            <p:cNvGrpSpPr/>
            <p:nvPr/>
          </p:nvGrpSpPr>
          <p:grpSpPr>
            <a:xfrm>
              <a:off x="7182265" y="4724400"/>
              <a:ext cx="4114800" cy="2286000"/>
              <a:chOff x="5181600" y="5181600"/>
              <a:chExt cx="4114800" cy="2286000"/>
            </a:xfrm>
          </p:grpSpPr>
          <p:sp>
            <p:nvSpPr>
              <p:cNvPr id="769" name="Cube 768">
                <a:extLst>
                  <a:ext uri="{FF2B5EF4-FFF2-40B4-BE49-F238E27FC236}">
                    <a16:creationId xmlns:a16="http://schemas.microsoft.com/office/drawing/2014/main" id="{6C9286F1-F4A3-AD44-A9A6-8FD98FCBD212}"/>
                  </a:ext>
                </a:extLst>
              </p:cNvPr>
              <p:cNvSpPr/>
              <p:nvPr/>
            </p:nvSpPr>
            <p:spPr>
              <a:xfrm>
                <a:off x="8991600" y="6781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0" name="Cube 769">
                <a:extLst>
                  <a:ext uri="{FF2B5EF4-FFF2-40B4-BE49-F238E27FC236}">
                    <a16:creationId xmlns:a16="http://schemas.microsoft.com/office/drawing/2014/main" id="{6DE22266-D4CD-764A-9A23-B9535D5320CF}"/>
                  </a:ext>
                </a:extLst>
              </p:cNvPr>
              <p:cNvSpPr/>
              <p:nvPr/>
            </p:nvSpPr>
            <p:spPr>
              <a:xfrm>
                <a:off x="8991600" y="65501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1" name="Cube 770">
                <a:extLst>
                  <a:ext uri="{FF2B5EF4-FFF2-40B4-BE49-F238E27FC236}">
                    <a16:creationId xmlns:a16="http://schemas.microsoft.com/office/drawing/2014/main" id="{68827D42-BEFD-5E47-B238-A44D167D45B0}"/>
                  </a:ext>
                </a:extLst>
              </p:cNvPr>
              <p:cNvSpPr/>
              <p:nvPr/>
            </p:nvSpPr>
            <p:spPr>
              <a:xfrm>
                <a:off x="8991600" y="6324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2" name="Cube 771">
                <a:extLst>
                  <a:ext uri="{FF2B5EF4-FFF2-40B4-BE49-F238E27FC236}">
                    <a16:creationId xmlns:a16="http://schemas.microsoft.com/office/drawing/2014/main" id="{224F693D-995F-B54A-9467-D56401E00FD6}"/>
                  </a:ext>
                </a:extLst>
              </p:cNvPr>
              <p:cNvSpPr/>
              <p:nvPr/>
            </p:nvSpPr>
            <p:spPr>
              <a:xfrm>
                <a:off x="8991600" y="60929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3" name="Cube 772">
                <a:extLst>
                  <a:ext uri="{FF2B5EF4-FFF2-40B4-BE49-F238E27FC236}">
                    <a16:creationId xmlns:a16="http://schemas.microsoft.com/office/drawing/2014/main" id="{BAD4FE27-4C02-E94C-958B-DD2940D10B86}"/>
                  </a:ext>
                </a:extLst>
              </p:cNvPr>
              <p:cNvSpPr/>
              <p:nvPr/>
            </p:nvSpPr>
            <p:spPr>
              <a:xfrm>
                <a:off x="8991600" y="5867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4" name="Cube 773">
                <a:extLst>
                  <a:ext uri="{FF2B5EF4-FFF2-40B4-BE49-F238E27FC236}">
                    <a16:creationId xmlns:a16="http://schemas.microsoft.com/office/drawing/2014/main" id="{7435A568-FE87-AD47-A726-0954188CA203}"/>
                  </a:ext>
                </a:extLst>
              </p:cNvPr>
              <p:cNvSpPr/>
              <p:nvPr/>
            </p:nvSpPr>
            <p:spPr>
              <a:xfrm>
                <a:off x="8991600" y="56357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5" name="Cube 774">
                <a:extLst>
                  <a:ext uri="{FF2B5EF4-FFF2-40B4-BE49-F238E27FC236}">
                    <a16:creationId xmlns:a16="http://schemas.microsoft.com/office/drawing/2014/main" id="{2C756623-A6AE-7E40-A71A-5BBB40C52030}"/>
                  </a:ext>
                </a:extLst>
              </p:cNvPr>
              <p:cNvSpPr/>
              <p:nvPr/>
            </p:nvSpPr>
            <p:spPr>
              <a:xfrm>
                <a:off x="89916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6" name="Cube 775">
                <a:extLst>
                  <a:ext uri="{FF2B5EF4-FFF2-40B4-BE49-F238E27FC236}">
                    <a16:creationId xmlns:a16="http://schemas.microsoft.com/office/drawing/2014/main" id="{5AD08850-63CB-2541-AEC0-2C445833321A}"/>
                  </a:ext>
                </a:extLst>
              </p:cNvPr>
              <p:cNvSpPr/>
              <p:nvPr/>
            </p:nvSpPr>
            <p:spPr>
              <a:xfrm>
                <a:off x="8915400" y="6858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7" name="Cube 776">
                <a:extLst>
                  <a:ext uri="{FF2B5EF4-FFF2-40B4-BE49-F238E27FC236}">
                    <a16:creationId xmlns:a16="http://schemas.microsoft.com/office/drawing/2014/main" id="{67E1179C-76C9-E841-8C40-91D02AA6281B}"/>
                  </a:ext>
                </a:extLst>
              </p:cNvPr>
              <p:cNvSpPr/>
              <p:nvPr/>
            </p:nvSpPr>
            <p:spPr>
              <a:xfrm>
                <a:off x="8915400" y="66263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8" name="Cube 777">
                <a:extLst>
                  <a:ext uri="{FF2B5EF4-FFF2-40B4-BE49-F238E27FC236}">
                    <a16:creationId xmlns:a16="http://schemas.microsoft.com/office/drawing/2014/main" id="{C04F4A23-71AD-E24A-82C9-0F10A310EB50}"/>
                  </a:ext>
                </a:extLst>
              </p:cNvPr>
              <p:cNvSpPr/>
              <p:nvPr/>
            </p:nvSpPr>
            <p:spPr>
              <a:xfrm>
                <a:off x="8915400" y="6400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9" name="Cube 778">
                <a:extLst>
                  <a:ext uri="{FF2B5EF4-FFF2-40B4-BE49-F238E27FC236}">
                    <a16:creationId xmlns:a16="http://schemas.microsoft.com/office/drawing/2014/main" id="{899D4904-F8E6-0F42-9CF6-50B076700D09}"/>
                  </a:ext>
                </a:extLst>
              </p:cNvPr>
              <p:cNvSpPr/>
              <p:nvPr/>
            </p:nvSpPr>
            <p:spPr>
              <a:xfrm>
                <a:off x="8915400" y="61691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0" name="Cube 779">
                <a:extLst>
                  <a:ext uri="{FF2B5EF4-FFF2-40B4-BE49-F238E27FC236}">
                    <a16:creationId xmlns:a16="http://schemas.microsoft.com/office/drawing/2014/main" id="{D4EF356F-1C6E-B14C-81E0-57BC52EEAFA0}"/>
                  </a:ext>
                </a:extLst>
              </p:cNvPr>
              <p:cNvSpPr/>
              <p:nvPr/>
            </p:nvSpPr>
            <p:spPr>
              <a:xfrm>
                <a:off x="8915400" y="5943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1" name="Cube 780">
                <a:extLst>
                  <a:ext uri="{FF2B5EF4-FFF2-40B4-BE49-F238E27FC236}">
                    <a16:creationId xmlns:a16="http://schemas.microsoft.com/office/drawing/2014/main" id="{9E0CCD8C-2A7B-1E48-ABD3-2B5110ADDF3B}"/>
                  </a:ext>
                </a:extLst>
              </p:cNvPr>
              <p:cNvSpPr/>
              <p:nvPr/>
            </p:nvSpPr>
            <p:spPr>
              <a:xfrm>
                <a:off x="8915400" y="57119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2" name="Cube 781">
                <a:extLst>
                  <a:ext uri="{FF2B5EF4-FFF2-40B4-BE49-F238E27FC236}">
                    <a16:creationId xmlns:a16="http://schemas.microsoft.com/office/drawing/2014/main" id="{2786D655-AE4E-184D-A89E-1652C3F3B4F3}"/>
                  </a:ext>
                </a:extLst>
              </p:cNvPr>
              <p:cNvSpPr/>
              <p:nvPr/>
            </p:nvSpPr>
            <p:spPr>
              <a:xfrm>
                <a:off x="8915400" y="5486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3" name="Cube 782">
                <a:extLst>
                  <a:ext uri="{FF2B5EF4-FFF2-40B4-BE49-F238E27FC236}">
                    <a16:creationId xmlns:a16="http://schemas.microsoft.com/office/drawing/2014/main" id="{A3710967-0EC8-B743-B4E8-1F5D2B0560BF}"/>
                  </a:ext>
                </a:extLst>
              </p:cNvPr>
              <p:cNvSpPr/>
              <p:nvPr/>
            </p:nvSpPr>
            <p:spPr>
              <a:xfrm>
                <a:off x="88392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4" name="Cube 783">
                <a:extLst>
                  <a:ext uri="{FF2B5EF4-FFF2-40B4-BE49-F238E27FC236}">
                    <a16:creationId xmlns:a16="http://schemas.microsoft.com/office/drawing/2014/main" id="{35BD0E63-AFA4-0945-848D-CFAD1AF6109A}"/>
                  </a:ext>
                </a:extLst>
              </p:cNvPr>
              <p:cNvSpPr/>
              <p:nvPr/>
            </p:nvSpPr>
            <p:spPr>
              <a:xfrm>
                <a:off x="8839200" y="67025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5" name="Cube 784">
                <a:extLst>
                  <a:ext uri="{FF2B5EF4-FFF2-40B4-BE49-F238E27FC236}">
                    <a16:creationId xmlns:a16="http://schemas.microsoft.com/office/drawing/2014/main" id="{9C7C4D24-D6BA-CB4D-A45F-18B4132843EE}"/>
                  </a:ext>
                </a:extLst>
              </p:cNvPr>
              <p:cNvSpPr/>
              <p:nvPr/>
            </p:nvSpPr>
            <p:spPr>
              <a:xfrm>
                <a:off x="88392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6" name="Cube 785">
                <a:extLst>
                  <a:ext uri="{FF2B5EF4-FFF2-40B4-BE49-F238E27FC236}">
                    <a16:creationId xmlns:a16="http://schemas.microsoft.com/office/drawing/2014/main" id="{934E838F-9E10-414B-9E82-04057AF08B23}"/>
                  </a:ext>
                </a:extLst>
              </p:cNvPr>
              <p:cNvSpPr/>
              <p:nvPr/>
            </p:nvSpPr>
            <p:spPr>
              <a:xfrm>
                <a:off x="8839200" y="62453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7" name="Cube 786">
                <a:extLst>
                  <a:ext uri="{FF2B5EF4-FFF2-40B4-BE49-F238E27FC236}">
                    <a16:creationId xmlns:a16="http://schemas.microsoft.com/office/drawing/2014/main" id="{F1B95697-8C78-C24A-AB1B-38D0B35E7DA2}"/>
                  </a:ext>
                </a:extLst>
              </p:cNvPr>
              <p:cNvSpPr/>
              <p:nvPr/>
            </p:nvSpPr>
            <p:spPr>
              <a:xfrm>
                <a:off x="88392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8" name="Cube 787">
                <a:extLst>
                  <a:ext uri="{FF2B5EF4-FFF2-40B4-BE49-F238E27FC236}">
                    <a16:creationId xmlns:a16="http://schemas.microsoft.com/office/drawing/2014/main" id="{8502FB8B-F0AE-AE4A-9447-EEBD3A7C770E}"/>
                  </a:ext>
                </a:extLst>
              </p:cNvPr>
              <p:cNvSpPr/>
              <p:nvPr/>
            </p:nvSpPr>
            <p:spPr>
              <a:xfrm>
                <a:off x="8839200" y="57881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9" name="Cube 788">
                <a:extLst>
                  <a:ext uri="{FF2B5EF4-FFF2-40B4-BE49-F238E27FC236}">
                    <a16:creationId xmlns:a16="http://schemas.microsoft.com/office/drawing/2014/main" id="{ABCF3FAE-D629-5E4D-A778-F00B001B207B}"/>
                  </a:ext>
                </a:extLst>
              </p:cNvPr>
              <p:cNvSpPr/>
              <p:nvPr/>
            </p:nvSpPr>
            <p:spPr>
              <a:xfrm>
                <a:off x="88392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0" name="Cube 789">
                <a:extLst>
                  <a:ext uri="{FF2B5EF4-FFF2-40B4-BE49-F238E27FC236}">
                    <a16:creationId xmlns:a16="http://schemas.microsoft.com/office/drawing/2014/main" id="{AF2BD1FF-EBAB-5544-A9A9-E6883736D3DC}"/>
                  </a:ext>
                </a:extLst>
              </p:cNvPr>
              <p:cNvSpPr/>
              <p:nvPr/>
            </p:nvSpPr>
            <p:spPr>
              <a:xfrm>
                <a:off x="8763000" y="70104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1" name="Cube 790">
                <a:extLst>
                  <a:ext uri="{FF2B5EF4-FFF2-40B4-BE49-F238E27FC236}">
                    <a16:creationId xmlns:a16="http://schemas.microsoft.com/office/drawing/2014/main" id="{7A461137-FE8E-A549-A237-F0387DAE5231}"/>
                  </a:ext>
                </a:extLst>
              </p:cNvPr>
              <p:cNvSpPr/>
              <p:nvPr/>
            </p:nvSpPr>
            <p:spPr>
              <a:xfrm>
                <a:off x="8763000" y="67787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2" name="Cube 791">
                <a:extLst>
                  <a:ext uri="{FF2B5EF4-FFF2-40B4-BE49-F238E27FC236}">
                    <a16:creationId xmlns:a16="http://schemas.microsoft.com/office/drawing/2014/main" id="{A55B5AD4-AE3F-434C-8CCC-A9FBC2F0BF38}"/>
                  </a:ext>
                </a:extLst>
              </p:cNvPr>
              <p:cNvSpPr/>
              <p:nvPr/>
            </p:nvSpPr>
            <p:spPr>
              <a:xfrm>
                <a:off x="8763000" y="6553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3" name="Cube 792">
                <a:extLst>
                  <a:ext uri="{FF2B5EF4-FFF2-40B4-BE49-F238E27FC236}">
                    <a16:creationId xmlns:a16="http://schemas.microsoft.com/office/drawing/2014/main" id="{9D5D2C19-B900-DB40-A2E0-7F134DAFEF7F}"/>
                  </a:ext>
                </a:extLst>
              </p:cNvPr>
              <p:cNvSpPr/>
              <p:nvPr/>
            </p:nvSpPr>
            <p:spPr>
              <a:xfrm>
                <a:off x="8763000" y="63215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4" name="Cube 793">
                <a:extLst>
                  <a:ext uri="{FF2B5EF4-FFF2-40B4-BE49-F238E27FC236}">
                    <a16:creationId xmlns:a16="http://schemas.microsoft.com/office/drawing/2014/main" id="{51EF05C9-57B5-4F46-80A5-E5E3060C2B77}"/>
                  </a:ext>
                </a:extLst>
              </p:cNvPr>
              <p:cNvSpPr/>
              <p:nvPr/>
            </p:nvSpPr>
            <p:spPr>
              <a:xfrm>
                <a:off x="8763000" y="6096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5" name="Cube 794">
                <a:extLst>
                  <a:ext uri="{FF2B5EF4-FFF2-40B4-BE49-F238E27FC236}">
                    <a16:creationId xmlns:a16="http://schemas.microsoft.com/office/drawing/2014/main" id="{1235733F-4AE4-F44C-A062-B5912A75B5F4}"/>
                  </a:ext>
                </a:extLst>
              </p:cNvPr>
              <p:cNvSpPr/>
              <p:nvPr/>
            </p:nvSpPr>
            <p:spPr>
              <a:xfrm>
                <a:off x="8763000" y="5864352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6" name="Cube 795">
                <a:extLst>
                  <a:ext uri="{FF2B5EF4-FFF2-40B4-BE49-F238E27FC236}">
                    <a16:creationId xmlns:a16="http://schemas.microsoft.com/office/drawing/2014/main" id="{668196AF-C803-3946-B6C3-DA555B2594DD}"/>
                  </a:ext>
                </a:extLst>
              </p:cNvPr>
              <p:cNvSpPr/>
              <p:nvPr/>
            </p:nvSpPr>
            <p:spPr>
              <a:xfrm>
                <a:off x="8763000" y="5638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7" name="Cube 796">
                <a:extLst>
                  <a:ext uri="{FF2B5EF4-FFF2-40B4-BE49-F238E27FC236}">
                    <a16:creationId xmlns:a16="http://schemas.microsoft.com/office/drawing/2014/main" id="{5D07E563-3F2D-4740-8B17-825818D80543}"/>
                  </a:ext>
                </a:extLst>
              </p:cNvPr>
              <p:cNvSpPr/>
              <p:nvPr/>
            </p:nvSpPr>
            <p:spPr>
              <a:xfrm>
                <a:off x="8686800" y="7089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8" name="Cube 797">
                <a:extLst>
                  <a:ext uri="{FF2B5EF4-FFF2-40B4-BE49-F238E27FC236}">
                    <a16:creationId xmlns:a16="http://schemas.microsoft.com/office/drawing/2014/main" id="{8D86F1FC-F71F-B94B-9B07-DD230D4211BC}"/>
                  </a:ext>
                </a:extLst>
              </p:cNvPr>
              <p:cNvSpPr/>
              <p:nvPr/>
            </p:nvSpPr>
            <p:spPr>
              <a:xfrm>
                <a:off x="8686800" y="6858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9" name="Cube 798">
                <a:extLst>
                  <a:ext uri="{FF2B5EF4-FFF2-40B4-BE49-F238E27FC236}">
                    <a16:creationId xmlns:a16="http://schemas.microsoft.com/office/drawing/2014/main" id="{B441328E-FD04-2941-86DD-EEB35DE15018}"/>
                  </a:ext>
                </a:extLst>
              </p:cNvPr>
              <p:cNvSpPr/>
              <p:nvPr/>
            </p:nvSpPr>
            <p:spPr>
              <a:xfrm>
                <a:off x="8686800" y="6632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0" name="Cube 799">
                <a:extLst>
                  <a:ext uri="{FF2B5EF4-FFF2-40B4-BE49-F238E27FC236}">
                    <a16:creationId xmlns:a16="http://schemas.microsoft.com/office/drawing/2014/main" id="{CC084412-1712-BC42-ABD0-936BC5A384EE}"/>
                  </a:ext>
                </a:extLst>
              </p:cNvPr>
              <p:cNvSpPr/>
              <p:nvPr/>
            </p:nvSpPr>
            <p:spPr>
              <a:xfrm>
                <a:off x="8686800" y="6400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1" name="Cube 800">
                <a:extLst>
                  <a:ext uri="{FF2B5EF4-FFF2-40B4-BE49-F238E27FC236}">
                    <a16:creationId xmlns:a16="http://schemas.microsoft.com/office/drawing/2014/main" id="{0CBC85AB-0FF5-3F41-ACEC-2EA43D030A94}"/>
                  </a:ext>
                </a:extLst>
              </p:cNvPr>
              <p:cNvSpPr/>
              <p:nvPr/>
            </p:nvSpPr>
            <p:spPr>
              <a:xfrm>
                <a:off x="8686800" y="6175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2" name="Cube 801">
                <a:extLst>
                  <a:ext uri="{FF2B5EF4-FFF2-40B4-BE49-F238E27FC236}">
                    <a16:creationId xmlns:a16="http://schemas.microsoft.com/office/drawing/2014/main" id="{CEB47DA7-880A-BE44-B8BE-E1CF57BC98DD}"/>
                  </a:ext>
                </a:extLst>
              </p:cNvPr>
              <p:cNvSpPr/>
              <p:nvPr/>
            </p:nvSpPr>
            <p:spPr>
              <a:xfrm>
                <a:off x="8686800" y="5943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3" name="Cube 802">
                <a:extLst>
                  <a:ext uri="{FF2B5EF4-FFF2-40B4-BE49-F238E27FC236}">
                    <a16:creationId xmlns:a16="http://schemas.microsoft.com/office/drawing/2014/main" id="{A796F4B6-4404-5C4B-8EDA-4FA9C99F7181}"/>
                  </a:ext>
                </a:extLst>
              </p:cNvPr>
              <p:cNvSpPr/>
              <p:nvPr/>
            </p:nvSpPr>
            <p:spPr>
              <a:xfrm>
                <a:off x="8686800" y="5718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4" name="Cube 803">
                <a:extLst>
                  <a:ext uri="{FF2B5EF4-FFF2-40B4-BE49-F238E27FC236}">
                    <a16:creationId xmlns:a16="http://schemas.microsoft.com/office/drawing/2014/main" id="{9BC256C1-6133-1B4A-AD7A-B34CDD7EC749}"/>
                  </a:ext>
                </a:extLst>
              </p:cNvPr>
              <p:cNvSpPr/>
              <p:nvPr/>
            </p:nvSpPr>
            <p:spPr>
              <a:xfrm>
                <a:off x="55626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5" name="Cube 804">
                <a:extLst>
                  <a:ext uri="{FF2B5EF4-FFF2-40B4-BE49-F238E27FC236}">
                    <a16:creationId xmlns:a16="http://schemas.microsoft.com/office/drawing/2014/main" id="{8377630C-2F03-FB41-8F46-5E150F2053BC}"/>
                  </a:ext>
                </a:extLst>
              </p:cNvPr>
              <p:cNvSpPr/>
              <p:nvPr/>
            </p:nvSpPr>
            <p:spPr>
              <a:xfrm>
                <a:off x="57912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6" name="Cube 805">
                <a:extLst>
                  <a:ext uri="{FF2B5EF4-FFF2-40B4-BE49-F238E27FC236}">
                    <a16:creationId xmlns:a16="http://schemas.microsoft.com/office/drawing/2014/main" id="{7A31B6A0-9089-1A4C-A3DB-E03C6B711F17}"/>
                  </a:ext>
                </a:extLst>
              </p:cNvPr>
              <p:cNvSpPr/>
              <p:nvPr/>
            </p:nvSpPr>
            <p:spPr>
              <a:xfrm>
                <a:off x="60198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7" name="Cube 806">
                <a:extLst>
                  <a:ext uri="{FF2B5EF4-FFF2-40B4-BE49-F238E27FC236}">
                    <a16:creationId xmlns:a16="http://schemas.microsoft.com/office/drawing/2014/main" id="{659702B8-22D4-E84C-A00E-DA1D839A0DEB}"/>
                  </a:ext>
                </a:extLst>
              </p:cNvPr>
              <p:cNvSpPr/>
              <p:nvPr/>
            </p:nvSpPr>
            <p:spPr>
              <a:xfrm>
                <a:off x="62484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8" name="Cube 807">
                <a:extLst>
                  <a:ext uri="{FF2B5EF4-FFF2-40B4-BE49-F238E27FC236}">
                    <a16:creationId xmlns:a16="http://schemas.microsoft.com/office/drawing/2014/main" id="{A7A9AF84-4F88-FF45-879A-3A5DBC42AD16}"/>
                  </a:ext>
                </a:extLst>
              </p:cNvPr>
              <p:cNvSpPr/>
              <p:nvPr/>
            </p:nvSpPr>
            <p:spPr>
              <a:xfrm>
                <a:off x="64770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9" name="Cube 808">
                <a:extLst>
                  <a:ext uri="{FF2B5EF4-FFF2-40B4-BE49-F238E27FC236}">
                    <a16:creationId xmlns:a16="http://schemas.microsoft.com/office/drawing/2014/main" id="{E7C1D993-4DEA-4F4A-8B18-7C8650DFE326}"/>
                  </a:ext>
                </a:extLst>
              </p:cNvPr>
              <p:cNvSpPr/>
              <p:nvPr/>
            </p:nvSpPr>
            <p:spPr>
              <a:xfrm>
                <a:off x="67056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0" name="Cube 809">
                <a:extLst>
                  <a:ext uri="{FF2B5EF4-FFF2-40B4-BE49-F238E27FC236}">
                    <a16:creationId xmlns:a16="http://schemas.microsoft.com/office/drawing/2014/main" id="{0357D225-67DA-6C44-8C25-A7F934B753FC}"/>
                  </a:ext>
                </a:extLst>
              </p:cNvPr>
              <p:cNvSpPr/>
              <p:nvPr/>
            </p:nvSpPr>
            <p:spPr>
              <a:xfrm>
                <a:off x="69342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1" name="Cube 810">
                <a:extLst>
                  <a:ext uri="{FF2B5EF4-FFF2-40B4-BE49-F238E27FC236}">
                    <a16:creationId xmlns:a16="http://schemas.microsoft.com/office/drawing/2014/main" id="{5AF2BA91-6692-BE45-8496-DC687930A1FB}"/>
                  </a:ext>
                </a:extLst>
              </p:cNvPr>
              <p:cNvSpPr/>
              <p:nvPr/>
            </p:nvSpPr>
            <p:spPr>
              <a:xfrm>
                <a:off x="71628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2" name="Cube 811">
                <a:extLst>
                  <a:ext uri="{FF2B5EF4-FFF2-40B4-BE49-F238E27FC236}">
                    <a16:creationId xmlns:a16="http://schemas.microsoft.com/office/drawing/2014/main" id="{7154C674-1DE0-4741-AD5E-DCE22D3D4A21}"/>
                  </a:ext>
                </a:extLst>
              </p:cNvPr>
              <p:cNvSpPr/>
              <p:nvPr/>
            </p:nvSpPr>
            <p:spPr>
              <a:xfrm>
                <a:off x="73914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3" name="Cube 812">
                <a:extLst>
                  <a:ext uri="{FF2B5EF4-FFF2-40B4-BE49-F238E27FC236}">
                    <a16:creationId xmlns:a16="http://schemas.microsoft.com/office/drawing/2014/main" id="{3DF5EF9D-4243-4E46-93E7-2C9D98D838A3}"/>
                  </a:ext>
                </a:extLst>
              </p:cNvPr>
              <p:cNvSpPr/>
              <p:nvPr/>
            </p:nvSpPr>
            <p:spPr>
              <a:xfrm>
                <a:off x="76200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4" name="Cube 813">
                <a:extLst>
                  <a:ext uri="{FF2B5EF4-FFF2-40B4-BE49-F238E27FC236}">
                    <a16:creationId xmlns:a16="http://schemas.microsoft.com/office/drawing/2014/main" id="{07C7A90A-6047-7A43-A973-77802D40A449}"/>
                  </a:ext>
                </a:extLst>
              </p:cNvPr>
              <p:cNvSpPr/>
              <p:nvPr/>
            </p:nvSpPr>
            <p:spPr>
              <a:xfrm>
                <a:off x="78486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5" name="Cube 814">
                <a:extLst>
                  <a:ext uri="{FF2B5EF4-FFF2-40B4-BE49-F238E27FC236}">
                    <a16:creationId xmlns:a16="http://schemas.microsoft.com/office/drawing/2014/main" id="{C9F416DD-3152-8F41-A6EB-2B2A98D9050B}"/>
                  </a:ext>
                </a:extLst>
              </p:cNvPr>
              <p:cNvSpPr/>
              <p:nvPr/>
            </p:nvSpPr>
            <p:spPr>
              <a:xfrm>
                <a:off x="80772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6" name="Cube 815">
                <a:extLst>
                  <a:ext uri="{FF2B5EF4-FFF2-40B4-BE49-F238E27FC236}">
                    <a16:creationId xmlns:a16="http://schemas.microsoft.com/office/drawing/2014/main" id="{058EDA93-81E2-F54A-BAE2-9402D76CE265}"/>
                  </a:ext>
                </a:extLst>
              </p:cNvPr>
              <p:cNvSpPr/>
              <p:nvPr/>
            </p:nvSpPr>
            <p:spPr>
              <a:xfrm>
                <a:off x="83058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7" name="Cube 816">
                <a:extLst>
                  <a:ext uri="{FF2B5EF4-FFF2-40B4-BE49-F238E27FC236}">
                    <a16:creationId xmlns:a16="http://schemas.microsoft.com/office/drawing/2014/main" id="{A5BB52D8-C36F-E74B-8327-613C5C63E08F}"/>
                  </a:ext>
                </a:extLst>
              </p:cNvPr>
              <p:cNvSpPr/>
              <p:nvPr/>
            </p:nvSpPr>
            <p:spPr>
              <a:xfrm>
                <a:off x="85344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8" name="Cube 817">
                <a:extLst>
                  <a:ext uri="{FF2B5EF4-FFF2-40B4-BE49-F238E27FC236}">
                    <a16:creationId xmlns:a16="http://schemas.microsoft.com/office/drawing/2014/main" id="{1D7DE35A-FA2E-F54F-8B44-4863088E970B}"/>
                  </a:ext>
                </a:extLst>
              </p:cNvPr>
              <p:cNvSpPr/>
              <p:nvPr/>
            </p:nvSpPr>
            <p:spPr>
              <a:xfrm>
                <a:off x="87630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9" name="Cube 818">
                <a:extLst>
                  <a:ext uri="{FF2B5EF4-FFF2-40B4-BE49-F238E27FC236}">
                    <a16:creationId xmlns:a16="http://schemas.microsoft.com/office/drawing/2014/main" id="{54AD9281-6FC7-014D-92F4-F8916B6E419C}"/>
                  </a:ext>
                </a:extLst>
              </p:cNvPr>
              <p:cNvSpPr/>
              <p:nvPr/>
            </p:nvSpPr>
            <p:spPr>
              <a:xfrm>
                <a:off x="8991600" y="5184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0" name="Cube 819">
                <a:extLst>
                  <a:ext uri="{FF2B5EF4-FFF2-40B4-BE49-F238E27FC236}">
                    <a16:creationId xmlns:a16="http://schemas.microsoft.com/office/drawing/2014/main" id="{115D1248-3D28-144A-9A04-450B6733CA92}"/>
                  </a:ext>
                </a:extLst>
              </p:cNvPr>
              <p:cNvSpPr/>
              <p:nvPr/>
            </p:nvSpPr>
            <p:spPr>
              <a:xfrm>
                <a:off x="54864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1" name="Cube 820">
                <a:extLst>
                  <a:ext uri="{FF2B5EF4-FFF2-40B4-BE49-F238E27FC236}">
                    <a16:creationId xmlns:a16="http://schemas.microsoft.com/office/drawing/2014/main" id="{54ABCAF6-031D-3241-9377-8B07CA947C6F}"/>
                  </a:ext>
                </a:extLst>
              </p:cNvPr>
              <p:cNvSpPr/>
              <p:nvPr/>
            </p:nvSpPr>
            <p:spPr>
              <a:xfrm>
                <a:off x="57150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2" name="Cube 821">
                <a:extLst>
                  <a:ext uri="{FF2B5EF4-FFF2-40B4-BE49-F238E27FC236}">
                    <a16:creationId xmlns:a16="http://schemas.microsoft.com/office/drawing/2014/main" id="{BAFA0853-FA4A-D743-BAEE-42404129BAA9}"/>
                  </a:ext>
                </a:extLst>
              </p:cNvPr>
              <p:cNvSpPr/>
              <p:nvPr/>
            </p:nvSpPr>
            <p:spPr>
              <a:xfrm>
                <a:off x="59436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3" name="Cube 822">
                <a:extLst>
                  <a:ext uri="{FF2B5EF4-FFF2-40B4-BE49-F238E27FC236}">
                    <a16:creationId xmlns:a16="http://schemas.microsoft.com/office/drawing/2014/main" id="{7EF8D121-BC4B-4941-8896-895F0429C7C1}"/>
                  </a:ext>
                </a:extLst>
              </p:cNvPr>
              <p:cNvSpPr/>
              <p:nvPr/>
            </p:nvSpPr>
            <p:spPr>
              <a:xfrm>
                <a:off x="61722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4" name="Cube 823">
                <a:extLst>
                  <a:ext uri="{FF2B5EF4-FFF2-40B4-BE49-F238E27FC236}">
                    <a16:creationId xmlns:a16="http://schemas.microsoft.com/office/drawing/2014/main" id="{87B6B517-5D2B-C04C-AFE4-BC2321CDEB79}"/>
                  </a:ext>
                </a:extLst>
              </p:cNvPr>
              <p:cNvSpPr/>
              <p:nvPr/>
            </p:nvSpPr>
            <p:spPr>
              <a:xfrm>
                <a:off x="64008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5" name="Cube 824">
                <a:extLst>
                  <a:ext uri="{FF2B5EF4-FFF2-40B4-BE49-F238E27FC236}">
                    <a16:creationId xmlns:a16="http://schemas.microsoft.com/office/drawing/2014/main" id="{033C7B97-15E5-D64F-ABB9-191AC52B31F6}"/>
                  </a:ext>
                </a:extLst>
              </p:cNvPr>
              <p:cNvSpPr/>
              <p:nvPr/>
            </p:nvSpPr>
            <p:spPr>
              <a:xfrm>
                <a:off x="66294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6" name="Cube 825">
                <a:extLst>
                  <a:ext uri="{FF2B5EF4-FFF2-40B4-BE49-F238E27FC236}">
                    <a16:creationId xmlns:a16="http://schemas.microsoft.com/office/drawing/2014/main" id="{3F5CF106-CEF4-3B4F-B66B-E71924F41252}"/>
                  </a:ext>
                </a:extLst>
              </p:cNvPr>
              <p:cNvSpPr/>
              <p:nvPr/>
            </p:nvSpPr>
            <p:spPr>
              <a:xfrm>
                <a:off x="68580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7" name="Cube 826">
                <a:extLst>
                  <a:ext uri="{FF2B5EF4-FFF2-40B4-BE49-F238E27FC236}">
                    <a16:creationId xmlns:a16="http://schemas.microsoft.com/office/drawing/2014/main" id="{065D111D-4353-6F48-A7B8-5EA29ADB09A0}"/>
                  </a:ext>
                </a:extLst>
              </p:cNvPr>
              <p:cNvSpPr/>
              <p:nvPr/>
            </p:nvSpPr>
            <p:spPr>
              <a:xfrm>
                <a:off x="70866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8" name="Cube 827">
                <a:extLst>
                  <a:ext uri="{FF2B5EF4-FFF2-40B4-BE49-F238E27FC236}">
                    <a16:creationId xmlns:a16="http://schemas.microsoft.com/office/drawing/2014/main" id="{69FFDE24-9191-A740-AE74-EA1335AA12F4}"/>
                  </a:ext>
                </a:extLst>
              </p:cNvPr>
              <p:cNvSpPr/>
              <p:nvPr/>
            </p:nvSpPr>
            <p:spPr>
              <a:xfrm>
                <a:off x="73152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9" name="Cube 828">
                <a:extLst>
                  <a:ext uri="{FF2B5EF4-FFF2-40B4-BE49-F238E27FC236}">
                    <a16:creationId xmlns:a16="http://schemas.microsoft.com/office/drawing/2014/main" id="{BECFE9FC-4FC6-C742-85E7-E3ED2D240B1F}"/>
                  </a:ext>
                </a:extLst>
              </p:cNvPr>
              <p:cNvSpPr/>
              <p:nvPr/>
            </p:nvSpPr>
            <p:spPr>
              <a:xfrm>
                <a:off x="75438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0" name="Cube 829">
                <a:extLst>
                  <a:ext uri="{FF2B5EF4-FFF2-40B4-BE49-F238E27FC236}">
                    <a16:creationId xmlns:a16="http://schemas.microsoft.com/office/drawing/2014/main" id="{8BF7F635-199F-4A47-8675-41512CA54DEF}"/>
                  </a:ext>
                </a:extLst>
              </p:cNvPr>
              <p:cNvSpPr/>
              <p:nvPr/>
            </p:nvSpPr>
            <p:spPr>
              <a:xfrm>
                <a:off x="77724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1" name="Cube 830">
                <a:extLst>
                  <a:ext uri="{FF2B5EF4-FFF2-40B4-BE49-F238E27FC236}">
                    <a16:creationId xmlns:a16="http://schemas.microsoft.com/office/drawing/2014/main" id="{4A949114-4616-AA47-87CF-F05CE971CE8B}"/>
                  </a:ext>
                </a:extLst>
              </p:cNvPr>
              <p:cNvSpPr/>
              <p:nvPr/>
            </p:nvSpPr>
            <p:spPr>
              <a:xfrm>
                <a:off x="80010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2" name="Cube 831">
                <a:extLst>
                  <a:ext uri="{FF2B5EF4-FFF2-40B4-BE49-F238E27FC236}">
                    <a16:creationId xmlns:a16="http://schemas.microsoft.com/office/drawing/2014/main" id="{FFD019CF-CA85-9A48-A7C6-D86A8991256A}"/>
                  </a:ext>
                </a:extLst>
              </p:cNvPr>
              <p:cNvSpPr/>
              <p:nvPr/>
            </p:nvSpPr>
            <p:spPr>
              <a:xfrm>
                <a:off x="82296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3" name="Cube 832">
                <a:extLst>
                  <a:ext uri="{FF2B5EF4-FFF2-40B4-BE49-F238E27FC236}">
                    <a16:creationId xmlns:a16="http://schemas.microsoft.com/office/drawing/2014/main" id="{04947723-856D-B643-983D-DAB406C086DE}"/>
                  </a:ext>
                </a:extLst>
              </p:cNvPr>
              <p:cNvSpPr/>
              <p:nvPr/>
            </p:nvSpPr>
            <p:spPr>
              <a:xfrm>
                <a:off x="84582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4" name="Cube 833">
                <a:extLst>
                  <a:ext uri="{FF2B5EF4-FFF2-40B4-BE49-F238E27FC236}">
                    <a16:creationId xmlns:a16="http://schemas.microsoft.com/office/drawing/2014/main" id="{42675480-F135-6445-9B75-DF58CB6BDB64}"/>
                  </a:ext>
                </a:extLst>
              </p:cNvPr>
              <p:cNvSpPr/>
              <p:nvPr/>
            </p:nvSpPr>
            <p:spPr>
              <a:xfrm>
                <a:off x="86868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5" name="Cube 834">
                <a:extLst>
                  <a:ext uri="{FF2B5EF4-FFF2-40B4-BE49-F238E27FC236}">
                    <a16:creationId xmlns:a16="http://schemas.microsoft.com/office/drawing/2014/main" id="{D63F5406-3821-264D-87D3-06F614645DCC}"/>
                  </a:ext>
                </a:extLst>
              </p:cNvPr>
              <p:cNvSpPr/>
              <p:nvPr/>
            </p:nvSpPr>
            <p:spPr>
              <a:xfrm>
                <a:off x="8915400" y="5257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6" name="Cube 835">
                <a:extLst>
                  <a:ext uri="{FF2B5EF4-FFF2-40B4-BE49-F238E27FC236}">
                    <a16:creationId xmlns:a16="http://schemas.microsoft.com/office/drawing/2014/main" id="{A218DE62-A52F-2447-A99A-8BEC307EDD4C}"/>
                  </a:ext>
                </a:extLst>
              </p:cNvPr>
              <p:cNvSpPr/>
              <p:nvPr/>
            </p:nvSpPr>
            <p:spPr>
              <a:xfrm>
                <a:off x="54102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7" name="Cube 836">
                <a:extLst>
                  <a:ext uri="{FF2B5EF4-FFF2-40B4-BE49-F238E27FC236}">
                    <a16:creationId xmlns:a16="http://schemas.microsoft.com/office/drawing/2014/main" id="{F548AFDB-4CE1-CA46-9A60-31F5E06ACFCE}"/>
                  </a:ext>
                </a:extLst>
              </p:cNvPr>
              <p:cNvSpPr/>
              <p:nvPr/>
            </p:nvSpPr>
            <p:spPr>
              <a:xfrm>
                <a:off x="56388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8" name="Cube 837">
                <a:extLst>
                  <a:ext uri="{FF2B5EF4-FFF2-40B4-BE49-F238E27FC236}">
                    <a16:creationId xmlns:a16="http://schemas.microsoft.com/office/drawing/2014/main" id="{366505B7-A337-A14E-BE55-84F938E5938F}"/>
                  </a:ext>
                </a:extLst>
              </p:cNvPr>
              <p:cNvSpPr/>
              <p:nvPr/>
            </p:nvSpPr>
            <p:spPr>
              <a:xfrm>
                <a:off x="58674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9" name="Cube 838">
                <a:extLst>
                  <a:ext uri="{FF2B5EF4-FFF2-40B4-BE49-F238E27FC236}">
                    <a16:creationId xmlns:a16="http://schemas.microsoft.com/office/drawing/2014/main" id="{DFD80313-2F55-EB42-BDB5-6F5891F80A62}"/>
                  </a:ext>
                </a:extLst>
              </p:cNvPr>
              <p:cNvSpPr/>
              <p:nvPr/>
            </p:nvSpPr>
            <p:spPr>
              <a:xfrm>
                <a:off x="60960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0" name="Cube 839">
                <a:extLst>
                  <a:ext uri="{FF2B5EF4-FFF2-40B4-BE49-F238E27FC236}">
                    <a16:creationId xmlns:a16="http://schemas.microsoft.com/office/drawing/2014/main" id="{93BE7C96-E0F6-E346-8981-43021D252FA8}"/>
                  </a:ext>
                </a:extLst>
              </p:cNvPr>
              <p:cNvSpPr/>
              <p:nvPr/>
            </p:nvSpPr>
            <p:spPr>
              <a:xfrm>
                <a:off x="63246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1" name="Cube 840">
                <a:extLst>
                  <a:ext uri="{FF2B5EF4-FFF2-40B4-BE49-F238E27FC236}">
                    <a16:creationId xmlns:a16="http://schemas.microsoft.com/office/drawing/2014/main" id="{8DACB27F-5357-A141-A131-97CA589C7C21}"/>
                  </a:ext>
                </a:extLst>
              </p:cNvPr>
              <p:cNvSpPr/>
              <p:nvPr/>
            </p:nvSpPr>
            <p:spPr>
              <a:xfrm>
                <a:off x="65532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2" name="Cube 841">
                <a:extLst>
                  <a:ext uri="{FF2B5EF4-FFF2-40B4-BE49-F238E27FC236}">
                    <a16:creationId xmlns:a16="http://schemas.microsoft.com/office/drawing/2014/main" id="{C24D48A0-1C92-494D-A6D9-4ED8C982AC8A}"/>
                  </a:ext>
                </a:extLst>
              </p:cNvPr>
              <p:cNvSpPr/>
              <p:nvPr/>
            </p:nvSpPr>
            <p:spPr>
              <a:xfrm>
                <a:off x="67818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3" name="Cube 842">
                <a:extLst>
                  <a:ext uri="{FF2B5EF4-FFF2-40B4-BE49-F238E27FC236}">
                    <a16:creationId xmlns:a16="http://schemas.microsoft.com/office/drawing/2014/main" id="{2A401DDD-44AC-FE4E-8EAA-B2189EF372A9}"/>
                  </a:ext>
                </a:extLst>
              </p:cNvPr>
              <p:cNvSpPr/>
              <p:nvPr/>
            </p:nvSpPr>
            <p:spPr>
              <a:xfrm>
                <a:off x="70104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4" name="Cube 843">
                <a:extLst>
                  <a:ext uri="{FF2B5EF4-FFF2-40B4-BE49-F238E27FC236}">
                    <a16:creationId xmlns:a16="http://schemas.microsoft.com/office/drawing/2014/main" id="{62168D4B-FAB8-A645-89D2-998F8ABE7605}"/>
                  </a:ext>
                </a:extLst>
              </p:cNvPr>
              <p:cNvSpPr/>
              <p:nvPr/>
            </p:nvSpPr>
            <p:spPr>
              <a:xfrm>
                <a:off x="72390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5" name="Cube 844">
                <a:extLst>
                  <a:ext uri="{FF2B5EF4-FFF2-40B4-BE49-F238E27FC236}">
                    <a16:creationId xmlns:a16="http://schemas.microsoft.com/office/drawing/2014/main" id="{9034873C-ED13-6943-8762-A31620DADA88}"/>
                  </a:ext>
                </a:extLst>
              </p:cNvPr>
              <p:cNvSpPr/>
              <p:nvPr/>
            </p:nvSpPr>
            <p:spPr>
              <a:xfrm>
                <a:off x="74676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6" name="Cube 845">
                <a:extLst>
                  <a:ext uri="{FF2B5EF4-FFF2-40B4-BE49-F238E27FC236}">
                    <a16:creationId xmlns:a16="http://schemas.microsoft.com/office/drawing/2014/main" id="{6722EE2C-3CCD-9744-9769-597BF199D422}"/>
                  </a:ext>
                </a:extLst>
              </p:cNvPr>
              <p:cNvSpPr/>
              <p:nvPr/>
            </p:nvSpPr>
            <p:spPr>
              <a:xfrm>
                <a:off x="76962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7" name="Cube 846">
                <a:extLst>
                  <a:ext uri="{FF2B5EF4-FFF2-40B4-BE49-F238E27FC236}">
                    <a16:creationId xmlns:a16="http://schemas.microsoft.com/office/drawing/2014/main" id="{7D573CDD-DC7E-454C-9380-BAE15F22F42B}"/>
                  </a:ext>
                </a:extLst>
              </p:cNvPr>
              <p:cNvSpPr/>
              <p:nvPr/>
            </p:nvSpPr>
            <p:spPr>
              <a:xfrm>
                <a:off x="79248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8" name="Cube 847">
                <a:extLst>
                  <a:ext uri="{FF2B5EF4-FFF2-40B4-BE49-F238E27FC236}">
                    <a16:creationId xmlns:a16="http://schemas.microsoft.com/office/drawing/2014/main" id="{27259C05-ACAC-6F46-AE3E-D6CC5F1691A7}"/>
                  </a:ext>
                </a:extLst>
              </p:cNvPr>
              <p:cNvSpPr/>
              <p:nvPr/>
            </p:nvSpPr>
            <p:spPr>
              <a:xfrm>
                <a:off x="81534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9" name="Cube 848">
                <a:extLst>
                  <a:ext uri="{FF2B5EF4-FFF2-40B4-BE49-F238E27FC236}">
                    <a16:creationId xmlns:a16="http://schemas.microsoft.com/office/drawing/2014/main" id="{D814EEE8-234A-5E4D-911F-8EE2AD396D15}"/>
                  </a:ext>
                </a:extLst>
              </p:cNvPr>
              <p:cNvSpPr/>
              <p:nvPr/>
            </p:nvSpPr>
            <p:spPr>
              <a:xfrm>
                <a:off x="83820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0" name="Cube 849">
                <a:extLst>
                  <a:ext uri="{FF2B5EF4-FFF2-40B4-BE49-F238E27FC236}">
                    <a16:creationId xmlns:a16="http://schemas.microsoft.com/office/drawing/2014/main" id="{8DA726CB-3A47-C745-858B-DE176AB93487}"/>
                  </a:ext>
                </a:extLst>
              </p:cNvPr>
              <p:cNvSpPr/>
              <p:nvPr/>
            </p:nvSpPr>
            <p:spPr>
              <a:xfrm>
                <a:off x="86106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1" name="Cube 850">
                <a:extLst>
                  <a:ext uri="{FF2B5EF4-FFF2-40B4-BE49-F238E27FC236}">
                    <a16:creationId xmlns:a16="http://schemas.microsoft.com/office/drawing/2014/main" id="{BD72DC97-B67A-3B43-A4F5-D5085C5E040D}"/>
                  </a:ext>
                </a:extLst>
              </p:cNvPr>
              <p:cNvSpPr/>
              <p:nvPr/>
            </p:nvSpPr>
            <p:spPr>
              <a:xfrm>
                <a:off x="8839200" y="53370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2" name="Cube 851">
                <a:extLst>
                  <a:ext uri="{FF2B5EF4-FFF2-40B4-BE49-F238E27FC236}">
                    <a16:creationId xmlns:a16="http://schemas.microsoft.com/office/drawing/2014/main" id="{90678ADA-9BB9-1F4C-8C49-2451F044C830}"/>
                  </a:ext>
                </a:extLst>
              </p:cNvPr>
              <p:cNvSpPr/>
              <p:nvPr/>
            </p:nvSpPr>
            <p:spPr>
              <a:xfrm>
                <a:off x="53340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3" name="Cube 852">
                <a:extLst>
                  <a:ext uri="{FF2B5EF4-FFF2-40B4-BE49-F238E27FC236}">
                    <a16:creationId xmlns:a16="http://schemas.microsoft.com/office/drawing/2014/main" id="{2D8B9D47-79D7-1D4E-BD06-8AD5879748A0}"/>
                  </a:ext>
                </a:extLst>
              </p:cNvPr>
              <p:cNvSpPr/>
              <p:nvPr/>
            </p:nvSpPr>
            <p:spPr>
              <a:xfrm>
                <a:off x="55626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4" name="Cube 853">
                <a:extLst>
                  <a:ext uri="{FF2B5EF4-FFF2-40B4-BE49-F238E27FC236}">
                    <a16:creationId xmlns:a16="http://schemas.microsoft.com/office/drawing/2014/main" id="{463FB93D-F585-E543-B0A6-35CAFEF4B688}"/>
                  </a:ext>
                </a:extLst>
              </p:cNvPr>
              <p:cNvSpPr/>
              <p:nvPr/>
            </p:nvSpPr>
            <p:spPr>
              <a:xfrm>
                <a:off x="57912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5" name="Cube 854">
                <a:extLst>
                  <a:ext uri="{FF2B5EF4-FFF2-40B4-BE49-F238E27FC236}">
                    <a16:creationId xmlns:a16="http://schemas.microsoft.com/office/drawing/2014/main" id="{56757F28-0C3F-494C-A6A8-EA80DEA56D9B}"/>
                  </a:ext>
                </a:extLst>
              </p:cNvPr>
              <p:cNvSpPr/>
              <p:nvPr/>
            </p:nvSpPr>
            <p:spPr>
              <a:xfrm>
                <a:off x="60198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6" name="Cube 855">
                <a:extLst>
                  <a:ext uri="{FF2B5EF4-FFF2-40B4-BE49-F238E27FC236}">
                    <a16:creationId xmlns:a16="http://schemas.microsoft.com/office/drawing/2014/main" id="{6D3253B2-77E6-8448-BBB3-1EE4A8175687}"/>
                  </a:ext>
                </a:extLst>
              </p:cNvPr>
              <p:cNvSpPr/>
              <p:nvPr/>
            </p:nvSpPr>
            <p:spPr>
              <a:xfrm>
                <a:off x="62484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7" name="Cube 856">
                <a:extLst>
                  <a:ext uri="{FF2B5EF4-FFF2-40B4-BE49-F238E27FC236}">
                    <a16:creationId xmlns:a16="http://schemas.microsoft.com/office/drawing/2014/main" id="{F939D34B-1F63-F247-B412-F53F3BB33CF1}"/>
                  </a:ext>
                </a:extLst>
              </p:cNvPr>
              <p:cNvSpPr/>
              <p:nvPr/>
            </p:nvSpPr>
            <p:spPr>
              <a:xfrm>
                <a:off x="64770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8" name="Cube 857">
                <a:extLst>
                  <a:ext uri="{FF2B5EF4-FFF2-40B4-BE49-F238E27FC236}">
                    <a16:creationId xmlns:a16="http://schemas.microsoft.com/office/drawing/2014/main" id="{A52865B5-B72F-3543-A0F9-048F5B91BA32}"/>
                  </a:ext>
                </a:extLst>
              </p:cNvPr>
              <p:cNvSpPr/>
              <p:nvPr/>
            </p:nvSpPr>
            <p:spPr>
              <a:xfrm>
                <a:off x="67056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9" name="Cube 858">
                <a:extLst>
                  <a:ext uri="{FF2B5EF4-FFF2-40B4-BE49-F238E27FC236}">
                    <a16:creationId xmlns:a16="http://schemas.microsoft.com/office/drawing/2014/main" id="{81A99AC6-9DF9-F646-A37E-BAC47434DE52}"/>
                  </a:ext>
                </a:extLst>
              </p:cNvPr>
              <p:cNvSpPr/>
              <p:nvPr/>
            </p:nvSpPr>
            <p:spPr>
              <a:xfrm>
                <a:off x="69342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0" name="Cube 859">
                <a:extLst>
                  <a:ext uri="{FF2B5EF4-FFF2-40B4-BE49-F238E27FC236}">
                    <a16:creationId xmlns:a16="http://schemas.microsoft.com/office/drawing/2014/main" id="{78F9DBAD-B2E9-8745-A620-BF88DBDD3064}"/>
                  </a:ext>
                </a:extLst>
              </p:cNvPr>
              <p:cNvSpPr/>
              <p:nvPr/>
            </p:nvSpPr>
            <p:spPr>
              <a:xfrm>
                <a:off x="71628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1" name="Cube 860">
                <a:extLst>
                  <a:ext uri="{FF2B5EF4-FFF2-40B4-BE49-F238E27FC236}">
                    <a16:creationId xmlns:a16="http://schemas.microsoft.com/office/drawing/2014/main" id="{C25400FE-397E-BE4F-9307-0CBF54673249}"/>
                  </a:ext>
                </a:extLst>
              </p:cNvPr>
              <p:cNvSpPr/>
              <p:nvPr/>
            </p:nvSpPr>
            <p:spPr>
              <a:xfrm>
                <a:off x="73914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2" name="Cube 861">
                <a:extLst>
                  <a:ext uri="{FF2B5EF4-FFF2-40B4-BE49-F238E27FC236}">
                    <a16:creationId xmlns:a16="http://schemas.microsoft.com/office/drawing/2014/main" id="{1FD4D815-CC21-E149-8647-D2CA625D1A06}"/>
                  </a:ext>
                </a:extLst>
              </p:cNvPr>
              <p:cNvSpPr/>
              <p:nvPr/>
            </p:nvSpPr>
            <p:spPr>
              <a:xfrm>
                <a:off x="76200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3" name="Cube 862">
                <a:extLst>
                  <a:ext uri="{FF2B5EF4-FFF2-40B4-BE49-F238E27FC236}">
                    <a16:creationId xmlns:a16="http://schemas.microsoft.com/office/drawing/2014/main" id="{3E575FDB-67C1-694A-8506-E6795A3B360E}"/>
                  </a:ext>
                </a:extLst>
              </p:cNvPr>
              <p:cNvSpPr/>
              <p:nvPr/>
            </p:nvSpPr>
            <p:spPr>
              <a:xfrm>
                <a:off x="78486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4" name="Cube 863">
                <a:extLst>
                  <a:ext uri="{FF2B5EF4-FFF2-40B4-BE49-F238E27FC236}">
                    <a16:creationId xmlns:a16="http://schemas.microsoft.com/office/drawing/2014/main" id="{E90A6423-64FB-1E43-90D4-5FD725F723C0}"/>
                  </a:ext>
                </a:extLst>
              </p:cNvPr>
              <p:cNvSpPr/>
              <p:nvPr/>
            </p:nvSpPr>
            <p:spPr>
              <a:xfrm>
                <a:off x="80772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5" name="Cube 864">
                <a:extLst>
                  <a:ext uri="{FF2B5EF4-FFF2-40B4-BE49-F238E27FC236}">
                    <a16:creationId xmlns:a16="http://schemas.microsoft.com/office/drawing/2014/main" id="{71E269AE-995E-8A47-8655-8590D0D204B0}"/>
                  </a:ext>
                </a:extLst>
              </p:cNvPr>
              <p:cNvSpPr/>
              <p:nvPr/>
            </p:nvSpPr>
            <p:spPr>
              <a:xfrm>
                <a:off x="83058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6" name="Cube 865">
                <a:extLst>
                  <a:ext uri="{FF2B5EF4-FFF2-40B4-BE49-F238E27FC236}">
                    <a16:creationId xmlns:a16="http://schemas.microsoft.com/office/drawing/2014/main" id="{C0E6071B-1FE0-3141-940E-12433501C259}"/>
                  </a:ext>
                </a:extLst>
              </p:cNvPr>
              <p:cNvSpPr/>
              <p:nvPr/>
            </p:nvSpPr>
            <p:spPr>
              <a:xfrm>
                <a:off x="85344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7" name="Cube 866">
                <a:extLst>
                  <a:ext uri="{FF2B5EF4-FFF2-40B4-BE49-F238E27FC236}">
                    <a16:creationId xmlns:a16="http://schemas.microsoft.com/office/drawing/2014/main" id="{29292435-BB6E-EF42-83C0-F1A837C3C3FB}"/>
                  </a:ext>
                </a:extLst>
              </p:cNvPr>
              <p:cNvSpPr/>
              <p:nvPr/>
            </p:nvSpPr>
            <p:spPr>
              <a:xfrm>
                <a:off x="8763000" y="5410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8" name="Cube 867">
                <a:extLst>
                  <a:ext uri="{FF2B5EF4-FFF2-40B4-BE49-F238E27FC236}">
                    <a16:creationId xmlns:a16="http://schemas.microsoft.com/office/drawing/2014/main" id="{6454C507-9189-5049-9B09-D0CBFCBF6F5F}"/>
                  </a:ext>
                </a:extLst>
              </p:cNvPr>
              <p:cNvSpPr/>
              <p:nvPr/>
            </p:nvSpPr>
            <p:spPr>
              <a:xfrm>
                <a:off x="52578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9" name="Cube 868">
                <a:extLst>
                  <a:ext uri="{FF2B5EF4-FFF2-40B4-BE49-F238E27FC236}">
                    <a16:creationId xmlns:a16="http://schemas.microsoft.com/office/drawing/2014/main" id="{A4F4B75B-91AF-724A-8BAB-701BDEEDB4CA}"/>
                  </a:ext>
                </a:extLst>
              </p:cNvPr>
              <p:cNvSpPr/>
              <p:nvPr/>
            </p:nvSpPr>
            <p:spPr>
              <a:xfrm>
                <a:off x="54864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0" name="Cube 869">
                <a:extLst>
                  <a:ext uri="{FF2B5EF4-FFF2-40B4-BE49-F238E27FC236}">
                    <a16:creationId xmlns:a16="http://schemas.microsoft.com/office/drawing/2014/main" id="{24A7D6C3-351B-8345-B24B-6469A0960BD6}"/>
                  </a:ext>
                </a:extLst>
              </p:cNvPr>
              <p:cNvSpPr/>
              <p:nvPr/>
            </p:nvSpPr>
            <p:spPr>
              <a:xfrm>
                <a:off x="57150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1" name="Cube 870">
                <a:extLst>
                  <a:ext uri="{FF2B5EF4-FFF2-40B4-BE49-F238E27FC236}">
                    <a16:creationId xmlns:a16="http://schemas.microsoft.com/office/drawing/2014/main" id="{00AEFFB7-CDAF-7945-AA4F-E7F7602EB1CF}"/>
                  </a:ext>
                </a:extLst>
              </p:cNvPr>
              <p:cNvSpPr/>
              <p:nvPr/>
            </p:nvSpPr>
            <p:spPr>
              <a:xfrm>
                <a:off x="59436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2" name="Cube 871">
                <a:extLst>
                  <a:ext uri="{FF2B5EF4-FFF2-40B4-BE49-F238E27FC236}">
                    <a16:creationId xmlns:a16="http://schemas.microsoft.com/office/drawing/2014/main" id="{31DB4C26-6B9C-4D4D-A6CB-E0C529AD9D6D}"/>
                  </a:ext>
                </a:extLst>
              </p:cNvPr>
              <p:cNvSpPr/>
              <p:nvPr/>
            </p:nvSpPr>
            <p:spPr>
              <a:xfrm>
                <a:off x="61722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3" name="Cube 872">
                <a:extLst>
                  <a:ext uri="{FF2B5EF4-FFF2-40B4-BE49-F238E27FC236}">
                    <a16:creationId xmlns:a16="http://schemas.microsoft.com/office/drawing/2014/main" id="{7FF74535-DE29-ED40-9052-AAE36848DBAA}"/>
                  </a:ext>
                </a:extLst>
              </p:cNvPr>
              <p:cNvSpPr/>
              <p:nvPr/>
            </p:nvSpPr>
            <p:spPr>
              <a:xfrm>
                <a:off x="64008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4" name="Cube 873">
                <a:extLst>
                  <a:ext uri="{FF2B5EF4-FFF2-40B4-BE49-F238E27FC236}">
                    <a16:creationId xmlns:a16="http://schemas.microsoft.com/office/drawing/2014/main" id="{CDE2A9D3-1084-834D-A0AF-09290F0B3EF3}"/>
                  </a:ext>
                </a:extLst>
              </p:cNvPr>
              <p:cNvSpPr/>
              <p:nvPr/>
            </p:nvSpPr>
            <p:spPr>
              <a:xfrm>
                <a:off x="66294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5" name="Cube 874">
                <a:extLst>
                  <a:ext uri="{FF2B5EF4-FFF2-40B4-BE49-F238E27FC236}">
                    <a16:creationId xmlns:a16="http://schemas.microsoft.com/office/drawing/2014/main" id="{432666FA-F66D-F341-ADB8-826D076A29B4}"/>
                  </a:ext>
                </a:extLst>
              </p:cNvPr>
              <p:cNvSpPr/>
              <p:nvPr/>
            </p:nvSpPr>
            <p:spPr>
              <a:xfrm>
                <a:off x="68580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6" name="Cube 875">
                <a:extLst>
                  <a:ext uri="{FF2B5EF4-FFF2-40B4-BE49-F238E27FC236}">
                    <a16:creationId xmlns:a16="http://schemas.microsoft.com/office/drawing/2014/main" id="{CE0A7DE5-3B76-714A-9C5D-2D3208C30B79}"/>
                  </a:ext>
                </a:extLst>
              </p:cNvPr>
              <p:cNvSpPr/>
              <p:nvPr/>
            </p:nvSpPr>
            <p:spPr>
              <a:xfrm>
                <a:off x="70866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7" name="Cube 876">
                <a:extLst>
                  <a:ext uri="{FF2B5EF4-FFF2-40B4-BE49-F238E27FC236}">
                    <a16:creationId xmlns:a16="http://schemas.microsoft.com/office/drawing/2014/main" id="{1EC430B6-B148-7A41-BF39-70B7BC9C1DD2}"/>
                  </a:ext>
                </a:extLst>
              </p:cNvPr>
              <p:cNvSpPr/>
              <p:nvPr/>
            </p:nvSpPr>
            <p:spPr>
              <a:xfrm>
                <a:off x="73152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8" name="Cube 877">
                <a:extLst>
                  <a:ext uri="{FF2B5EF4-FFF2-40B4-BE49-F238E27FC236}">
                    <a16:creationId xmlns:a16="http://schemas.microsoft.com/office/drawing/2014/main" id="{4C80DAF4-F764-5A4E-8D4C-4DA2E5B20483}"/>
                  </a:ext>
                </a:extLst>
              </p:cNvPr>
              <p:cNvSpPr/>
              <p:nvPr/>
            </p:nvSpPr>
            <p:spPr>
              <a:xfrm>
                <a:off x="75438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9" name="Cube 878">
                <a:extLst>
                  <a:ext uri="{FF2B5EF4-FFF2-40B4-BE49-F238E27FC236}">
                    <a16:creationId xmlns:a16="http://schemas.microsoft.com/office/drawing/2014/main" id="{99843910-6BC8-6748-AEA4-60CAA9BF78F2}"/>
                  </a:ext>
                </a:extLst>
              </p:cNvPr>
              <p:cNvSpPr/>
              <p:nvPr/>
            </p:nvSpPr>
            <p:spPr>
              <a:xfrm>
                <a:off x="77724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0" name="Cube 879">
                <a:extLst>
                  <a:ext uri="{FF2B5EF4-FFF2-40B4-BE49-F238E27FC236}">
                    <a16:creationId xmlns:a16="http://schemas.microsoft.com/office/drawing/2014/main" id="{F40DC54B-5D58-9E45-BFE3-F349CBCAA9BB}"/>
                  </a:ext>
                </a:extLst>
              </p:cNvPr>
              <p:cNvSpPr/>
              <p:nvPr/>
            </p:nvSpPr>
            <p:spPr>
              <a:xfrm>
                <a:off x="80010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1" name="Cube 880">
                <a:extLst>
                  <a:ext uri="{FF2B5EF4-FFF2-40B4-BE49-F238E27FC236}">
                    <a16:creationId xmlns:a16="http://schemas.microsoft.com/office/drawing/2014/main" id="{F09453EC-6B76-B34D-838B-64DC36A79CC3}"/>
                  </a:ext>
                </a:extLst>
              </p:cNvPr>
              <p:cNvSpPr/>
              <p:nvPr/>
            </p:nvSpPr>
            <p:spPr>
              <a:xfrm>
                <a:off x="82296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2" name="Cube 881">
                <a:extLst>
                  <a:ext uri="{FF2B5EF4-FFF2-40B4-BE49-F238E27FC236}">
                    <a16:creationId xmlns:a16="http://schemas.microsoft.com/office/drawing/2014/main" id="{01EEEB64-7293-6541-BFCE-6C8BC8F80565}"/>
                  </a:ext>
                </a:extLst>
              </p:cNvPr>
              <p:cNvSpPr/>
              <p:nvPr/>
            </p:nvSpPr>
            <p:spPr>
              <a:xfrm>
                <a:off x="84582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3" name="Cube 882">
                <a:extLst>
                  <a:ext uri="{FF2B5EF4-FFF2-40B4-BE49-F238E27FC236}">
                    <a16:creationId xmlns:a16="http://schemas.microsoft.com/office/drawing/2014/main" id="{767A792B-6C59-8E4E-8507-8BE517F1C9ED}"/>
                  </a:ext>
                </a:extLst>
              </p:cNvPr>
              <p:cNvSpPr/>
              <p:nvPr/>
            </p:nvSpPr>
            <p:spPr>
              <a:xfrm>
                <a:off x="8686800" y="5489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4" name="Cube 883">
                <a:extLst>
                  <a:ext uri="{FF2B5EF4-FFF2-40B4-BE49-F238E27FC236}">
                    <a16:creationId xmlns:a16="http://schemas.microsoft.com/office/drawing/2014/main" id="{0CE6E941-153B-264E-8DF4-15DFB9B21032}"/>
                  </a:ext>
                </a:extLst>
              </p:cNvPr>
              <p:cNvSpPr/>
              <p:nvPr/>
            </p:nvSpPr>
            <p:spPr>
              <a:xfrm>
                <a:off x="51816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5" name="Cube 884">
                <a:extLst>
                  <a:ext uri="{FF2B5EF4-FFF2-40B4-BE49-F238E27FC236}">
                    <a16:creationId xmlns:a16="http://schemas.microsoft.com/office/drawing/2014/main" id="{F9A7F03A-8AE0-E84C-90B9-281CFEBA93A1}"/>
                  </a:ext>
                </a:extLst>
              </p:cNvPr>
              <p:cNvSpPr/>
              <p:nvPr/>
            </p:nvSpPr>
            <p:spPr>
              <a:xfrm>
                <a:off x="51816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6" name="Cube 885">
                <a:extLst>
                  <a:ext uri="{FF2B5EF4-FFF2-40B4-BE49-F238E27FC236}">
                    <a16:creationId xmlns:a16="http://schemas.microsoft.com/office/drawing/2014/main" id="{269A5381-91BE-FE4D-91A6-C8637E52A96C}"/>
                  </a:ext>
                </a:extLst>
              </p:cNvPr>
              <p:cNvSpPr/>
              <p:nvPr/>
            </p:nvSpPr>
            <p:spPr>
              <a:xfrm>
                <a:off x="51816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7" name="Cube 886">
                <a:extLst>
                  <a:ext uri="{FF2B5EF4-FFF2-40B4-BE49-F238E27FC236}">
                    <a16:creationId xmlns:a16="http://schemas.microsoft.com/office/drawing/2014/main" id="{7D04B188-43BC-1C4F-A7B3-9C843FEF067B}"/>
                  </a:ext>
                </a:extLst>
              </p:cNvPr>
              <p:cNvSpPr/>
              <p:nvPr/>
            </p:nvSpPr>
            <p:spPr>
              <a:xfrm>
                <a:off x="51816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8" name="Cube 887">
                <a:extLst>
                  <a:ext uri="{FF2B5EF4-FFF2-40B4-BE49-F238E27FC236}">
                    <a16:creationId xmlns:a16="http://schemas.microsoft.com/office/drawing/2014/main" id="{7454A221-087A-C942-90C6-9214B5828253}"/>
                  </a:ext>
                </a:extLst>
              </p:cNvPr>
              <p:cNvSpPr/>
              <p:nvPr/>
            </p:nvSpPr>
            <p:spPr>
              <a:xfrm>
                <a:off x="51816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9" name="Cube 888">
                <a:extLst>
                  <a:ext uri="{FF2B5EF4-FFF2-40B4-BE49-F238E27FC236}">
                    <a16:creationId xmlns:a16="http://schemas.microsoft.com/office/drawing/2014/main" id="{B9B08656-95C5-BB44-94E3-A56F884B5532}"/>
                  </a:ext>
                </a:extLst>
              </p:cNvPr>
              <p:cNvSpPr/>
              <p:nvPr/>
            </p:nvSpPr>
            <p:spPr>
              <a:xfrm>
                <a:off x="51816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0" name="Cube 889">
                <a:extLst>
                  <a:ext uri="{FF2B5EF4-FFF2-40B4-BE49-F238E27FC236}">
                    <a16:creationId xmlns:a16="http://schemas.microsoft.com/office/drawing/2014/main" id="{F034551B-EE9F-C84D-88E0-962CB3C99447}"/>
                  </a:ext>
                </a:extLst>
              </p:cNvPr>
              <p:cNvSpPr/>
              <p:nvPr/>
            </p:nvSpPr>
            <p:spPr>
              <a:xfrm>
                <a:off x="51816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1" name="Cube 890">
                <a:extLst>
                  <a:ext uri="{FF2B5EF4-FFF2-40B4-BE49-F238E27FC236}">
                    <a16:creationId xmlns:a16="http://schemas.microsoft.com/office/drawing/2014/main" id="{E05F7DF5-9C89-2F45-8C6D-FE40CBEDD673}"/>
                  </a:ext>
                </a:extLst>
              </p:cNvPr>
              <p:cNvSpPr/>
              <p:nvPr/>
            </p:nvSpPr>
            <p:spPr>
              <a:xfrm>
                <a:off x="51816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2" name="Cube 891">
                <a:extLst>
                  <a:ext uri="{FF2B5EF4-FFF2-40B4-BE49-F238E27FC236}">
                    <a16:creationId xmlns:a16="http://schemas.microsoft.com/office/drawing/2014/main" id="{BED3A7D2-8F2D-5A48-9072-6BEE72160758}"/>
                  </a:ext>
                </a:extLst>
              </p:cNvPr>
              <p:cNvSpPr/>
              <p:nvPr/>
            </p:nvSpPr>
            <p:spPr>
              <a:xfrm>
                <a:off x="54102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3" name="Cube 892">
                <a:extLst>
                  <a:ext uri="{FF2B5EF4-FFF2-40B4-BE49-F238E27FC236}">
                    <a16:creationId xmlns:a16="http://schemas.microsoft.com/office/drawing/2014/main" id="{EF7DB68E-9171-B04C-9042-394CD0EF7D41}"/>
                  </a:ext>
                </a:extLst>
              </p:cNvPr>
              <p:cNvSpPr/>
              <p:nvPr/>
            </p:nvSpPr>
            <p:spPr>
              <a:xfrm>
                <a:off x="54102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4" name="Cube 893">
                <a:extLst>
                  <a:ext uri="{FF2B5EF4-FFF2-40B4-BE49-F238E27FC236}">
                    <a16:creationId xmlns:a16="http://schemas.microsoft.com/office/drawing/2014/main" id="{C4FB8F46-4EC1-A94F-8CEA-42CE677736FC}"/>
                  </a:ext>
                </a:extLst>
              </p:cNvPr>
              <p:cNvSpPr/>
              <p:nvPr/>
            </p:nvSpPr>
            <p:spPr>
              <a:xfrm>
                <a:off x="54102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5" name="Cube 894">
                <a:extLst>
                  <a:ext uri="{FF2B5EF4-FFF2-40B4-BE49-F238E27FC236}">
                    <a16:creationId xmlns:a16="http://schemas.microsoft.com/office/drawing/2014/main" id="{6D877397-9388-7A47-9185-141145C3D3EA}"/>
                  </a:ext>
                </a:extLst>
              </p:cNvPr>
              <p:cNvSpPr/>
              <p:nvPr/>
            </p:nvSpPr>
            <p:spPr>
              <a:xfrm>
                <a:off x="54102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6" name="Cube 895">
                <a:extLst>
                  <a:ext uri="{FF2B5EF4-FFF2-40B4-BE49-F238E27FC236}">
                    <a16:creationId xmlns:a16="http://schemas.microsoft.com/office/drawing/2014/main" id="{21767155-6223-1B46-AF15-95D59B0B96A2}"/>
                  </a:ext>
                </a:extLst>
              </p:cNvPr>
              <p:cNvSpPr/>
              <p:nvPr/>
            </p:nvSpPr>
            <p:spPr>
              <a:xfrm>
                <a:off x="54102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7" name="Cube 896">
                <a:extLst>
                  <a:ext uri="{FF2B5EF4-FFF2-40B4-BE49-F238E27FC236}">
                    <a16:creationId xmlns:a16="http://schemas.microsoft.com/office/drawing/2014/main" id="{D13F1D06-D52C-974A-B909-F11AB7C38D57}"/>
                  </a:ext>
                </a:extLst>
              </p:cNvPr>
              <p:cNvSpPr/>
              <p:nvPr/>
            </p:nvSpPr>
            <p:spPr>
              <a:xfrm>
                <a:off x="54102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8" name="Cube 897">
                <a:extLst>
                  <a:ext uri="{FF2B5EF4-FFF2-40B4-BE49-F238E27FC236}">
                    <a16:creationId xmlns:a16="http://schemas.microsoft.com/office/drawing/2014/main" id="{DFBAA4CF-D6B6-A64C-9200-CCDCC43D9DBD}"/>
                  </a:ext>
                </a:extLst>
              </p:cNvPr>
              <p:cNvSpPr/>
              <p:nvPr/>
            </p:nvSpPr>
            <p:spPr>
              <a:xfrm>
                <a:off x="54102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9" name="Cube 898">
                <a:extLst>
                  <a:ext uri="{FF2B5EF4-FFF2-40B4-BE49-F238E27FC236}">
                    <a16:creationId xmlns:a16="http://schemas.microsoft.com/office/drawing/2014/main" id="{7DDC4F51-55EB-444E-AA21-871E8A69E67E}"/>
                  </a:ext>
                </a:extLst>
              </p:cNvPr>
              <p:cNvSpPr/>
              <p:nvPr/>
            </p:nvSpPr>
            <p:spPr>
              <a:xfrm>
                <a:off x="54102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0" name="Cube 899">
                <a:extLst>
                  <a:ext uri="{FF2B5EF4-FFF2-40B4-BE49-F238E27FC236}">
                    <a16:creationId xmlns:a16="http://schemas.microsoft.com/office/drawing/2014/main" id="{7409CA64-225B-3B4C-9408-40E2CB8CC647}"/>
                  </a:ext>
                </a:extLst>
              </p:cNvPr>
              <p:cNvSpPr/>
              <p:nvPr/>
            </p:nvSpPr>
            <p:spPr>
              <a:xfrm>
                <a:off x="56388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1" name="Cube 900">
                <a:extLst>
                  <a:ext uri="{FF2B5EF4-FFF2-40B4-BE49-F238E27FC236}">
                    <a16:creationId xmlns:a16="http://schemas.microsoft.com/office/drawing/2014/main" id="{D6A56906-19C8-0F49-9A51-D995164CD362}"/>
                  </a:ext>
                </a:extLst>
              </p:cNvPr>
              <p:cNvSpPr/>
              <p:nvPr/>
            </p:nvSpPr>
            <p:spPr>
              <a:xfrm>
                <a:off x="56388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2" name="Cube 901">
                <a:extLst>
                  <a:ext uri="{FF2B5EF4-FFF2-40B4-BE49-F238E27FC236}">
                    <a16:creationId xmlns:a16="http://schemas.microsoft.com/office/drawing/2014/main" id="{58C86655-16EE-7240-9C48-142A9A513E45}"/>
                  </a:ext>
                </a:extLst>
              </p:cNvPr>
              <p:cNvSpPr/>
              <p:nvPr/>
            </p:nvSpPr>
            <p:spPr>
              <a:xfrm>
                <a:off x="56388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3" name="Cube 902">
                <a:extLst>
                  <a:ext uri="{FF2B5EF4-FFF2-40B4-BE49-F238E27FC236}">
                    <a16:creationId xmlns:a16="http://schemas.microsoft.com/office/drawing/2014/main" id="{84F61188-9364-E34E-B00E-2FFD14AEA06C}"/>
                  </a:ext>
                </a:extLst>
              </p:cNvPr>
              <p:cNvSpPr/>
              <p:nvPr/>
            </p:nvSpPr>
            <p:spPr>
              <a:xfrm>
                <a:off x="56388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4" name="Cube 903">
                <a:extLst>
                  <a:ext uri="{FF2B5EF4-FFF2-40B4-BE49-F238E27FC236}">
                    <a16:creationId xmlns:a16="http://schemas.microsoft.com/office/drawing/2014/main" id="{06234D5A-7B11-CA4E-A8E5-EB8B9E162AED}"/>
                  </a:ext>
                </a:extLst>
              </p:cNvPr>
              <p:cNvSpPr/>
              <p:nvPr/>
            </p:nvSpPr>
            <p:spPr>
              <a:xfrm>
                <a:off x="56388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5" name="Cube 904">
                <a:extLst>
                  <a:ext uri="{FF2B5EF4-FFF2-40B4-BE49-F238E27FC236}">
                    <a16:creationId xmlns:a16="http://schemas.microsoft.com/office/drawing/2014/main" id="{8F02770D-77CE-B84B-B53F-3B89EFC62696}"/>
                  </a:ext>
                </a:extLst>
              </p:cNvPr>
              <p:cNvSpPr/>
              <p:nvPr/>
            </p:nvSpPr>
            <p:spPr>
              <a:xfrm>
                <a:off x="56388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6" name="Cube 905">
                <a:extLst>
                  <a:ext uri="{FF2B5EF4-FFF2-40B4-BE49-F238E27FC236}">
                    <a16:creationId xmlns:a16="http://schemas.microsoft.com/office/drawing/2014/main" id="{AB397459-769F-494A-99C1-AC97566DD80B}"/>
                  </a:ext>
                </a:extLst>
              </p:cNvPr>
              <p:cNvSpPr/>
              <p:nvPr/>
            </p:nvSpPr>
            <p:spPr>
              <a:xfrm>
                <a:off x="56388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7" name="Cube 906">
                <a:extLst>
                  <a:ext uri="{FF2B5EF4-FFF2-40B4-BE49-F238E27FC236}">
                    <a16:creationId xmlns:a16="http://schemas.microsoft.com/office/drawing/2014/main" id="{CB594039-645D-0B40-9B4A-BA176277BF38}"/>
                  </a:ext>
                </a:extLst>
              </p:cNvPr>
              <p:cNvSpPr/>
              <p:nvPr/>
            </p:nvSpPr>
            <p:spPr>
              <a:xfrm>
                <a:off x="56388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8" name="Cube 907">
                <a:extLst>
                  <a:ext uri="{FF2B5EF4-FFF2-40B4-BE49-F238E27FC236}">
                    <a16:creationId xmlns:a16="http://schemas.microsoft.com/office/drawing/2014/main" id="{78B23B72-3822-8845-BF88-73C05A5D79DD}"/>
                  </a:ext>
                </a:extLst>
              </p:cNvPr>
              <p:cNvSpPr/>
              <p:nvPr/>
            </p:nvSpPr>
            <p:spPr>
              <a:xfrm>
                <a:off x="58674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9" name="Cube 908">
                <a:extLst>
                  <a:ext uri="{FF2B5EF4-FFF2-40B4-BE49-F238E27FC236}">
                    <a16:creationId xmlns:a16="http://schemas.microsoft.com/office/drawing/2014/main" id="{9BFAAE74-B3B5-FB47-9E33-4CA6277EA3ED}"/>
                  </a:ext>
                </a:extLst>
              </p:cNvPr>
              <p:cNvSpPr/>
              <p:nvPr/>
            </p:nvSpPr>
            <p:spPr>
              <a:xfrm>
                <a:off x="58674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0" name="Cube 909">
                <a:extLst>
                  <a:ext uri="{FF2B5EF4-FFF2-40B4-BE49-F238E27FC236}">
                    <a16:creationId xmlns:a16="http://schemas.microsoft.com/office/drawing/2014/main" id="{82699D19-E9EC-654F-A483-07C399FBC3A7}"/>
                  </a:ext>
                </a:extLst>
              </p:cNvPr>
              <p:cNvSpPr/>
              <p:nvPr/>
            </p:nvSpPr>
            <p:spPr>
              <a:xfrm>
                <a:off x="58674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1" name="Cube 910">
                <a:extLst>
                  <a:ext uri="{FF2B5EF4-FFF2-40B4-BE49-F238E27FC236}">
                    <a16:creationId xmlns:a16="http://schemas.microsoft.com/office/drawing/2014/main" id="{CE812B9D-B28F-DF4D-B5E6-0A04173F77A0}"/>
                  </a:ext>
                </a:extLst>
              </p:cNvPr>
              <p:cNvSpPr/>
              <p:nvPr/>
            </p:nvSpPr>
            <p:spPr>
              <a:xfrm>
                <a:off x="58674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2" name="Cube 911">
                <a:extLst>
                  <a:ext uri="{FF2B5EF4-FFF2-40B4-BE49-F238E27FC236}">
                    <a16:creationId xmlns:a16="http://schemas.microsoft.com/office/drawing/2014/main" id="{FF8937F4-D95B-6346-8D24-8DE3E706C0A9}"/>
                  </a:ext>
                </a:extLst>
              </p:cNvPr>
              <p:cNvSpPr/>
              <p:nvPr/>
            </p:nvSpPr>
            <p:spPr>
              <a:xfrm>
                <a:off x="58674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3" name="Cube 912">
                <a:extLst>
                  <a:ext uri="{FF2B5EF4-FFF2-40B4-BE49-F238E27FC236}">
                    <a16:creationId xmlns:a16="http://schemas.microsoft.com/office/drawing/2014/main" id="{DB6E792D-47FF-5142-9FE5-5198A6EEC092}"/>
                  </a:ext>
                </a:extLst>
              </p:cNvPr>
              <p:cNvSpPr/>
              <p:nvPr/>
            </p:nvSpPr>
            <p:spPr>
              <a:xfrm>
                <a:off x="58674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4" name="Cube 913">
                <a:extLst>
                  <a:ext uri="{FF2B5EF4-FFF2-40B4-BE49-F238E27FC236}">
                    <a16:creationId xmlns:a16="http://schemas.microsoft.com/office/drawing/2014/main" id="{C4377EE7-9570-6649-B112-BA43E881AAD2}"/>
                  </a:ext>
                </a:extLst>
              </p:cNvPr>
              <p:cNvSpPr/>
              <p:nvPr/>
            </p:nvSpPr>
            <p:spPr>
              <a:xfrm>
                <a:off x="58674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5" name="Cube 914">
                <a:extLst>
                  <a:ext uri="{FF2B5EF4-FFF2-40B4-BE49-F238E27FC236}">
                    <a16:creationId xmlns:a16="http://schemas.microsoft.com/office/drawing/2014/main" id="{A824058E-328B-124B-BB99-9C2F3261907A}"/>
                  </a:ext>
                </a:extLst>
              </p:cNvPr>
              <p:cNvSpPr/>
              <p:nvPr/>
            </p:nvSpPr>
            <p:spPr>
              <a:xfrm>
                <a:off x="58674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6" name="Cube 915">
                <a:extLst>
                  <a:ext uri="{FF2B5EF4-FFF2-40B4-BE49-F238E27FC236}">
                    <a16:creationId xmlns:a16="http://schemas.microsoft.com/office/drawing/2014/main" id="{CDF69CCA-BA2B-F34D-9FC8-3AA207683E05}"/>
                  </a:ext>
                </a:extLst>
              </p:cNvPr>
              <p:cNvSpPr/>
              <p:nvPr/>
            </p:nvSpPr>
            <p:spPr>
              <a:xfrm>
                <a:off x="60960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7" name="Cube 916">
                <a:extLst>
                  <a:ext uri="{FF2B5EF4-FFF2-40B4-BE49-F238E27FC236}">
                    <a16:creationId xmlns:a16="http://schemas.microsoft.com/office/drawing/2014/main" id="{FC03DA58-94B5-444C-9B13-818AA60A39C9}"/>
                  </a:ext>
                </a:extLst>
              </p:cNvPr>
              <p:cNvSpPr/>
              <p:nvPr/>
            </p:nvSpPr>
            <p:spPr>
              <a:xfrm>
                <a:off x="60960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8" name="Cube 917">
                <a:extLst>
                  <a:ext uri="{FF2B5EF4-FFF2-40B4-BE49-F238E27FC236}">
                    <a16:creationId xmlns:a16="http://schemas.microsoft.com/office/drawing/2014/main" id="{BAA4C5D7-5535-1342-AE04-ECC734DA8ED3}"/>
                  </a:ext>
                </a:extLst>
              </p:cNvPr>
              <p:cNvSpPr/>
              <p:nvPr/>
            </p:nvSpPr>
            <p:spPr>
              <a:xfrm>
                <a:off x="60960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9" name="Cube 918">
                <a:extLst>
                  <a:ext uri="{FF2B5EF4-FFF2-40B4-BE49-F238E27FC236}">
                    <a16:creationId xmlns:a16="http://schemas.microsoft.com/office/drawing/2014/main" id="{D059E317-3CC5-3C4B-8277-68FACA86E0F7}"/>
                  </a:ext>
                </a:extLst>
              </p:cNvPr>
              <p:cNvSpPr/>
              <p:nvPr/>
            </p:nvSpPr>
            <p:spPr>
              <a:xfrm>
                <a:off x="60960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0" name="Cube 919">
                <a:extLst>
                  <a:ext uri="{FF2B5EF4-FFF2-40B4-BE49-F238E27FC236}">
                    <a16:creationId xmlns:a16="http://schemas.microsoft.com/office/drawing/2014/main" id="{18981D67-0141-024C-B8CF-135A48A15B78}"/>
                  </a:ext>
                </a:extLst>
              </p:cNvPr>
              <p:cNvSpPr/>
              <p:nvPr/>
            </p:nvSpPr>
            <p:spPr>
              <a:xfrm>
                <a:off x="60960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1" name="Cube 920">
                <a:extLst>
                  <a:ext uri="{FF2B5EF4-FFF2-40B4-BE49-F238E27FC236}">
                    <a16:creationId xmlns:a16="http://schemas.microsoft.com/office/drawing/2014/main" id="{3CB857A0-6999-2549-9E3A-3A59CB22A5B2}"/>
                  </a:ext>
                </a:extLst>
              </p:cNvPr>
              <p:cNvSpPr/>
              <p:nvPr/>
            </p:nvSpPr>
            <p:spPr>
              <a:xfrm>
                <a:off x="60960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2" name="Cube 921">
                <a:extLst>
                  <a:ext uri="{FF2B5EF4-FFF2-40B4-BE49-F238E27FC236}">
                    <a16:creationId xmlns:a16="http://schemas.microsoft.com/office/drawing/2014/main" id="{BD720814-0044-7643-B1E5-2A6A74EFDE10}"/>
                  </a:ext>
                </a:extLst>
              </p:cNvPr>
              <p:cNvSpPr/>
              <p:nvPr/>
            </p:nvSpPr>
            <p:spPr>
              <a:xfrm>
                <a:off x="60960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3" name="Cube 922">
                <a:extLst>
                  <a:ext uri="{FF2B5EF4-FFF2-40B4-BE49-F238E27FC236}">
                    <a16:creationId xmlns:a16="http://schemas.microsoft.com/office/drawing/2014/main" id="{5EB6C137-C5C0-3549-888F-64200864E6AA}"/>
                  </a:ext>
                </a:extLst>
              </p:cNvPr>
              <p:cNvSpPr/>
              <p:nvPr/>
            </p:nvSpPr>
            <p:spPr>
              <a:xfrm>
                <a:off x="60960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4" name="Cube 923">
                <a:extLst>
                  <a:ext uri="{FF2B5EF4-FFF2-40B4-BE49-F238E27FC236}">
                    <a16:creationId xmlns:a16="http://schemas.microsoft.com/office/drawing/2014/main" id="{83A42C6B-7E3C-7944-BB05-37A5310894D4}"/>
                  </a:ext>
                </a:extLst>
              </p:cNvPr>
              <p:cNvSpPr/>
              <p:nvPr/>
            </p:nvSpPr>
            <p:spPr>
              <a:xfrm>
                <a:off x="63246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5" name="Cube 924">
                <a:extLst>
                  <a:ext uri="{FF2B5EF4-FFF2-40B4-BE49-F238E27FC236}">
                    <a16:creationId xmlns:a16="http://schemas.microsoft.com/office/drawing/2014/main" id="{6DF579AC-5960-7946-9A50-10981067A8DD}"/>
                  </a:ext>
                </a:extLst>
              </p:cNvPr>
              <p:cNvSpPr/>
              <p:nvPr/>
            </p:nvSpPr>
            <p:spPr>
              <a:xfrm>
                <a:off x="63246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6" name="Cube 925">
                <a:extLst>
                  <a:ext uri="{FF2B5EF4-FFF2-40B4-BE49-F238E27FC236}">
                    <a16:creationId xmlns:a16="http://schemas.microsoft.com/office/drawing/2014/main" id="{29745953-CC0D-DB45-801D-D8011E10232C}"/>
                  </a:ext>
                </a:extLst>
              </p:cNvPr>
              <p:cNvSpPr/>
              <p:nvPr/>
            </p:nvSpPr>
            <p:spPr>
              <a:xfrm>
                <a:off x="63246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7" name="Cube 926">
                <a:extLst>
                  <a:ext uri="{FF2B5EF4-FFF2-40B4-BE49-F238E27FC236}">
                    <a16:creationId xmlns:a16="http://schemas.microsoft.com/office/drawing/2014/main" id="{E0DC0DE3-042D-E94B-AA94-C80A80AA413E}"/>
                  </a:ext>
                </a:extLst>
              </p:cNvPr>
              <p:cNvSpPr/>
              <p:nvPr/>
            </p:nvSpPr>
            <p:spPr>
              <a:xfrm>
                <a:off x="63246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8" name="Cube 927">
                <a:extLst>
                  <a:ext uri="{FF2B5EF4-FFF2-40B4-BE49-F238E27FC236}">
                    <a16:creationId xmlns:a16="http://schemas.microsoft.com/office/drawing/2014/main" id="{90185493-0880-7E4C-A1DB-0FDB6EFE7244}"/>
                  </a:ext>
                </a:extLst>
              </p:cNvPr>
              <p:cNvSpPr/>
              <p:nvPr/>
            </p:nvSpPr>
            <p:spPr>
              <a:xfrm>
                <a:off x="63246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9" name="Cube 928">
                <a:extLst>
                  <a:ext uri="{FF2B5EF4-FFF2-40B4-BE49-F238E27FC236}">
                    <a16:creationId xmlns:a16="http://schemas.microsoft.com/office/drawing/2014/main" id="{DA70168F-5262-634F-9B75-8271B220291F}"/>
                  </a:ext>
                </a:extLst>
              </p:cNvPr>
              <p:cNvSpPr/>
              <p:nvPr/>
            </p:nvSpPr>
            <p:spPr>
              <a:xfrm>
                <a:off x="63246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0" name="Cube 929">
                <a:extLst>
                  <a:ext uri="{FF2B5EF4-FFF2-40B4-BE49-F238E27FC236}">
                    <a16:creationId xmlns:a16="http://schemas.microsoft.com/office/drawing/2014/main" id="{49D925ED-28E4-5A45-B49C-9254AA6DDBE7}"/>
                  </a:ext>
                </a:extLst>
              </p:cNvPr>
              <p:cNvSpPr/>
              <p:nvPr/>
            </p:nvSpPr>
            <p:spPr>
              <a:xfrm>
                <a:off x="63246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1" name="Cube 930">
                <a:extLst>
                  <a:ext uri="{FF2B5EF4-FFF2-40B4-BE49-F238E27FC236}">
                    <a16:creationId xmlns:a16="http://schemas.microsoft.com/office/drawing/2014/main" id="{C23B6762-ECA5-2E4C-B845-24B16A26D00B}"/>
                  </a:ext>
                </a:extLst>
              </p:cNvPr>
              <p:cNvSpPr/>
              <p:nvPr/>
            </p:nvSpPr>
            <p:spPr>
              <a:xfrm>
                <a:off x="63246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2" name="Cube 931">
                <a:extLst>
                  <a:ext uri="{FF2B5EF4-FFF2-40B4-BE49-F238E27FC236}">
                    <a16:creationId xmlns:a16="http://schemas.microsoft.com/office/drawing/2014/main" id="{A226152D-06C0-594E-BF3C-BDA2213B371E}"/>
                  </a:ext>
                </a:extLst>
              </p:cNvPr>
              <p:cNvSpPr/>
              <p:nvPr/>
            </p:nvSpPr>
            <p:spPr>
              <a:xfrm>
                <a:off x="65532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3" name="Cube 932">
                <a:extLst>
                  <a:ext uri="{FF2B5EF4-FFF2-40B4-BE49-F238E27FC236}">
                    <a16:creationId xmlns:a16="http://schemas.microsoft.com/office/drawing/2014/main" id="{4952C2EE-7753-8D46-BE5D-C31B2E677904}"/>
                  </a:ext>
                </a:extLst>
              </p:cNvPr>
              <p:cNvSpPr/>
              <p:nvPr/>
            </p:nvSpPr>
            <p:spPr>
              <a:xfrm>
                <a:off x="65532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4" name="Cube 933">
                <a:extLst>
                  <a:ext uri="{FF2B5EF4-FFF2-40B4-BE49-F238E27FC236}">
                    <a16:creationId xmlns:a16="http://schemas.microsoft.com/office/drawing/2014/main" id="{3935CBC6-D6C3-8848-9B98-0683542D3624}"/>
                  </a:ext>
                </a:extLst>
              </p:cNvPr>
              <p:cNvSpPr/>
              <p:nvPr/>
            </p:nvSpPr>
            <p:spPr>
              <a:xfrm>
                <a:off x="6553200" y="6708648"/>
                <a:ext cx="304800" cy="301752"/>
              </a:xfrm>
              <a:prstGeom prst="cub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5" name="Cube 934">
                <a:extLst>
                  <a:ext uri="{FF2B5EF4-FFF2-40B4-BE49-F238E27FC236}">
                    <a16:creationId xmlns:a16="http://schemas.microsoft.com/office/drawing/2014/main" id="{821EF93E-7CC0-5A43-A69B-C2824C46D349}"/>
                  </a:ext>
                </a:extLst>
              </p:cNvPr>
              <p:cNvSpPr/>
              <p:nvPr/>
            </p:nvSpPr>
            <p:spPr>
              <a:xfrm>
                <a:off x="65532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6" name="Cube 935">
                <a:extLst>
                  <a:ext uri="{FF2B5EF4-FFF2-40B4-BE49-F238E27FC236}">
                    <a16:creationId xmlns:a16="http://schemas.microsoft.com/office/drawing/2014/main" id="{FA6C97E0-DEB0-6C45-B05B-28BA98C4917F}"/>
                  </a:ext>
                </a:extLst>
              </p:cNvPr>
              <p:cNvSpPr/>
              <p:nvPr/>
            </p:nvSpPr>
            <p:spPr>
              <a:xfrm>
                <a:off x="6553200" y="6251448"/>
                <a:ext cx="304800" cy="301752"/>
              </a:xfrm>
              <a:prstGeom prst="cub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7" name="Cube 936">
                <a:extLst>
                  <a:ext uri="{FF2B5EF4-FFF2-40B4-BE49-F238E27FC236}">
                    <a16:creationId xmlns:a16="http://schemas.microsoft.com/office/drawing/2014/main" id="{458E6A53-5C17-E447-9B64-AAF0F3B5A9E5}"/>
                  </a:ext>
                </a:extLst>
              </p:cNvPr>
              <p:cNvSpPr/>
              <p:nvPr/>
            </p:nvSpPr>
            <p:spPr>
              <a:xfrm>
                <a:off x="65532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8" name="Cube 937">
                <a:extLst>
                  <a:ext uri="{FF2B5EF4-FFF2-40B4-BE49-F238E27FC236}">
                    <a16:creationId xmlns:a16="http://schemas.microsoft.com/office/drawing/2014/main" id="{A778BF00-7C3C-534F-BC8A-6B9B73E770B4}"/>
                  </a:ext>
                </a:extLst>
              </p:cNvPr>
              <p:cNvSpPr/>
              <p:nvPr/>
            </p:nvSpPr>
            <p:spPr>
              <a:xfrm>
                <a:off x="65532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9" name="Cube 938">
                <a:extLst>
                  <a:ext uri="{FF2B5EF4-FFF2-40B4-BE49-F238E27FC236}">
                    <a16:creationId xmlns:a16="http://schemas.microsoft.com/office/drawing/2014/main" id="{84E7561F-84B3-B648-A7B2-47FB670F7C3B}"/>
                  </a:ext>
                </a:extLst>
              </p:cNvPr>
              <p:cNvSpPr/>
              <p:nvPr/>
            </p:nvSpPr>
            <p:spPr>
              <a:xfrm>
                <a:off x="65532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0" name="Cube 939">
                <a:extLst>
                  <a:ext uri="{FF2B5EF4-FFF2-40B4-BE49-F238E27FC236}">
                    <a16:creationId xmlns:a16="http://schemas.microsoft.com/office/drawing/2014/main" id="{2CEDFE40-2511-D748-92C5-930DFE333934}"/>
                  </a:ext>
                </a:extLst>
              </p:cNvPr>
              <p:cNvSpPr/>
              <p:nvPr/>
            </p:nvSpPr>
            <p:spPr>
              <a:xfrm>
                <a:off x="67818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1" name="Cube 940">
                <a:extLst>
                  <a:ext uri="{FF2B5EF4-FFF2-40B4-BE49-F238E27FC236}">
                    <a16:creationId xmlns:a16="http://schemas.microsoft.com/office/drawing/2014/main" id="{272D5D97-3C42-B343-99FC-23EE840DE47E}"/>
                  </a:ext>
                </a:extLst>
              </p:cNvPr>
              <p:cNvSpPr/>
              <p:nvPr/>
            </p:nvSpPr>
            <p:spPr>
              <a:xfrm>
                <a:off x="67818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2" name="Cube 941">
                <a:extLst>
                  <a:ext uri="{FF2B5EF4-FFF2-40B4-BE49-F238E27FC236}">
                    <a16:creationId xmlns:a16="http://schemas.microsoft.com/office/drawing/2014/main" id="{4382D60E-563B-FD4D-8768-180C6F43F57E}"/>
                  </a:ext>
                </a:extLst>
              </p:cNvPr>
              <p:cNvSpPr/>
              <p:nvPr/>
            </p:nvSpPr>
            <p:spPr>
              <a:xfrm>
                <a:off x="67818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3" name="Cube 942">
                <a:extLst>
                  <a:ext uri="{FF2B5EF4-FFF2-40B4-BE49-F238E27FC236}">
                    <a16:creationId xmlns:a16="http://schemas.microsoft.com/office/drawing/2014/main" id="{C97A0C16-96AA-4F47-BCE8-92E914C517F8}"/>
                  </a:ext>
                </a:extLst>
              </p:cNvPr>
              <p:cNvSpPr/>
              <p:nvPr/>
            </p:nvSpPr>
            <p:spPr>
              <a:xfrm>
                <a:off x="67818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4" name="Cube 943">
                <a:extLst>
                  <a:ext uri="{FF2B5EF4-FFF2-40B4-BE49-F238E27FC236}">
                    <a16:creationId xmlns:a16="http://schemas.microsoft.com/office/drawing/2014/main" id="{50C07413-0ED5-0146-A9F1-ABF7D87671C8}"/>
                  </a:ext>
                </a:extLst>
              </p:cNvPr>
              <p:cNvSpPr/>
              <p:nvPr/>
            </p:nvSpPr>
            <p:spPr>
              <a:xfrm>
                <a:off x="67818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5" name="Cube 944">
                <a:extLst>
                  <a:ext uri="{FF2B5EF4-FFF2-40B4-BE49-F238E27FC236}">
                    <a16:creationId xmlns:a16="http://schemas.microsoft.com/office/drawing/2014/main" id="{C8ACD634-AB48-F944-AB52-6DB57FC3F949}"/>
                  </a:ext>
                </a:extLst>
              </p:cNvPr>
              <p:cNvSpPr/>
              <p:nvPr/>
            </p:nvSpPr>
            <p:spPr>
              <a:xfrm>
                <a:off x="67818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6" name="Cube 945">
                <a:extLst>
                  <a:ext uri="{FF2B5EF4-FFF2-40B4-BE49-F238E27FC236}">
                    <a16:creationId xmlns:a16="http://schemas.microsoft.com/office/drawing/2014/main" id="{EFEB31B1-D908-874A-89CC-D2AF8D4DB0F1}"/>
                  </a:ext>
                </a:extLst>
              </p:cNvPr>
              <p:cNvSpPr/>
              <p:nvPr/>
            </p:nvSpPr>
            <p:spPr>
              <a:xfrm>
                <a:off x="67818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7" name="Cube 946">
                <a:extLst>
                  <a:ext uri="{FF2B5EF4-FFF2-40B4-BE49-F238E27FC236}">
                    <a16:creationId xmlns:a16="http://schemas.microsoft.com/office/drawing/2014/main" id="{C5946CF2-6FCD-404D-950A-485E7F71CB1E}"/>
                  </a:ext>
                </a:extLst>
              </p:cNvPr>
              <p:cNvSpPr/>
              <p:nvPr/>
            </p:nvSpPr>
            <p:spPr>
              <a:xfrm>
                <a:off x="67818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8" name="Cube 947">
                <a:extLst>
                  <a:ext uri="{FF2B5EF4-FFF2-40B4-BE49-F238E27FC236}">
                    <a16:creationId xmlns:a16="http://schemas.microsoft.com/office/drawing/2014/main" id="{4C85A800-18CA-F84D-9087-5FB569A8CAFB}"/>
                  </a:ext>
                </a:extLst>
              </p:cNvPr>
              <p:cNvSpPr/>
              <p:nvPr/>
            </p:nvSpPr>
            <p:spPr>
              <a:xfrm>
                <a:off x="70104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9" name="Cube 948">
                <a:extLst>
                  <a:ext uri="{FF2B5EF4-FFF2-40B4-BE49-F238E27FC236}">
                    <a16:creationId xmlns:a16="http://schemas.microsoft.com/office/drawing/2014/main" id="{461B19CD-A4EE-2742-AF4E-8EC0F1C9233E}"/>
                  </a:ext>
                </a:extLst>
              </p:cNvPr>
              <p:cNvSpPr/>
              <p:nvPr/>
            </p:nvSpPr>
            <p:spPr>
              <a:xfrm>
                <a:off x="70104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0" name="Cube 949">
                <a:extLst>
                  <a:ext uri="{FF2B5EF4-FFF2-40B4-BE49-F238E27FC236}">
                    <a16:creationId xmlns:a16="http://schemas.microsoft.com/office/drawing/2014/main" id="{AB3DC956-D19F-6E4C-9508-6BE17905D985}"/>
                  </a:ext>
                </a:extLst>
              </p:cNvPr>
              <p:cNvSpPr/>
              <p:nvPr/>
            </p:nvSpPr>
            <p:spPr>
              <a:xfrm>
                <a:off x="70104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1" name="Cube 950">
                <a:extLst>
                  <a:ext uri="{FF2B5EF4-FFF2-40B4-BE49-F238E27FC236}">
                    <a16:creationId xmlns:a16="http://schemas.microsoft.com/office/drawing/2014/main" id="{548B436E-B965-234D-A784-85FAAF7CF09D}"/>
                  </a:ext>
                </a:extLst>
              </p:cNvPr>
              <p:cNvSpPr/>
              <p:nvPr/>
            </p:nvSpPr>
            <p:spPr>
              <a:xfrm>
                <a:off x="70104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2" name="Cube 951">
                <a:extLst>
                  <a:ext uri="{FF2B5EF4-FFF2-40B4-BE49-F238E27FC236}">
                    <a16:creationId xmlns:a16="http://schemas.microsoft.com/office/drawing/2014/main" id="{449DC64E-88A6-2642-81DD-BB67C4C117B8}"/>
                  </a:ext>
                </a:extLst>
              </p:cNvPr>
              <p:cNvSpPr/>
              <p:nvPr/>
            </p:nvSpPr>
            <p:spPr>
              <a:xfrm>
                <a:off x="70104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3" name="Cube 952">
                <a:extLst>
                  <a:ext uri="{FF2B5EF4-FFF2-40B4-BE49-F238E27FC236}">
                    <a16:creationId xmlns:a16="http://schemas.microsoft.com/office/drawing/2014/main" id="{897713AE-F9F0-DE45-84A9-C1C1C621A1A1}"/>
                  </a:ext>
                </a:extLst>
              </p:cNvPr>
              <p:cNvSpPr/>
              <p:nvPr/>
            </p:nvSpPr>
            <p:spPr>
              <a:xfrm>
                <a:off x="70104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4" name="Cube 953">
                <a:extLst>
                  <a:ext uri="{FF2B5EF4-FFF2-40B4-BE49-F238E27FC236}">
                    <a16:creationId xmlns:a16="http://schemas.microsoft.com/office/drawing/2014/main" id="{A3D6302F-9157-A946-9B6E-541889AAC48A}"/>
                  </a:ext>
                </a:extLst>
              </p:cNvPr>
              <p:cNvSpPr/>
              <p:nvPr/>
            </p:nvSpPr>
            <p:spPr>
              <a:xfrm>
                <a:off x="70104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5" name="Cube 954">
                <a:extLst>
                  <a:ext uri="{FF2B5EF4-FFF2-40B4-BE49-F238E27FC236}">
                    <a16:creationId xmlns:a16="http://schemas.microsoft.com/office/drawing/2014/main" id="{ECE8780C-39E7-DF44-A68F-5EE3E54BEB9B}"/>
                  </a:ext>
                </a:extLst>
              </p:cNvPr>
              <p:cNvSpPr/>
              <p:nvPr/>
            </p:nvSpPr>
            <p:spPr>
              <a:xfrm>
                <a:off x="70104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6" name="Cube 955">
                <a:extLst>
                  <a:ext uri="{FF2B5EF4-FFF2-40B4-BE49-F238E27FC236}">
                    <a16:creationId xmlns:a16="http://schemas.microsoft.com/office/drawing/2014/main" id="{F548B201-5D71-7041-B902-94493424F9AF}"/>
                  </a:ext>
                </a:extLst>
              </p:cNvPr>
              <p:cNvSpPr/>
              <p:nvPr/>
            </p:nvSpPr>
            <p:spPr>
              <a:xfrm>
                <a:off x="72390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7" name="Cube 956">
                <a:extLst>
                  <a:ext uri="{FF2B5EF4-FFF2-40B4-BE49-F238E27FC236}">
                    <a16:creationId xmlns:a16="http://schemas.microsoft.com/office/drawing/2014/main" id="{4630B7F3-AB47-A846-B05D-01955AC27294}"/>
                  </a:ext>
                </a:extLst>
              </p:cNvPr>
              <p:cNvSpPr/>
              <p:nvPr/>
            </p:nvSpPr>
            <p:spPr>
              <a:xfrm>
                <a:off x="72390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8" name="Cube 957">
                <a:extLst>
                  <a:ext uri="{FF2B5EF4-FFF2-40B4-BE49-F238E27FC236}">
                    <a16:creationId xmlns:a16="http://schemas.microsoft.com/office/drawing/2014/main" id="{F8CA0CB7-1E9C-3044-9F47-2BEDCED0FC63}"/>
                  </a:ext>
                </a:extLst>
              </p:cNvPr>
              <p:cNvSpPr/>
              <p:nvPr/>
            </p:nvSpPr>
            <p:spPr>
              <a:xfrm>
                <a:off x="72390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9" name="Cube 958">
                <a:extLst>
                  <a:ext uri="{FF2B5EF4-FFF2-40B4-BE49-F238E27FC236}">
                    <a16:creationId xmlns:a16="http://schemas.microsoft.com/office/drawing/2014/main" id="{CE23746A-1AB7-A44E-A32D-44AD1A833145}"/>
                  </a:ext>
                </a:extLst>
              </p:cNvPr>
              <p:cNvSpPr/>
              <p:nvPr/>
            </p:nvSpPr>
            <p:spPr>
              <a:xfrm>
                <a:off x="72390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0" name="Cube 959">
                <a:extLst>
                  <a:ext uri="{FF2B5EF4-FFF2-40B4-BE49-F238E27FC236}">
                    <a16:creationId xmlns:a16="http://schemas.microsoft.com/office/drawing/2014/main" id="{93C73AB7-682B-9641-B512-450E3C88398F}"/>
                  </a:ext>
                </a:extLst>
              </p:cNvPr>
              <p:cNvSpPr/>
              <p:nvPr/>
            </p:nvSpPr>
            <p:spPr>
              <a:xfrm>
                <a:off x="72390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1" name="Cube 960">
                <a:extLst>
                  <a:ext uri="{FF2B5EF4-FFF2-40B4-BE49-F238E27FC236}">
                    <a16:creationId xmlns:a16="http://schemas.microsoft.com/office/drawing/2014/main" id="{D64D92A2-8C62-F345-B232-4B02DD45B1D2}"/>
                  </a:ext>
                </a:extLst>
              </p:cNvPr>
              <p:cNvSpPr/>
              <p:nvPr/>
            </p:nvSpPr>
            <p:spPr>
              <a:xfrm>
                <a:off x="72390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2" name="Cube 961">
                <a:extLst>
                  <a:ext uri="{FF2B5EF4-FFF2-40B4-BE49-F238E27FC236}">
                    <a16:creationId xmlns:a16="http://schemas.microsoft.com/office/drawing/2014/main" id="{F3330598-B7AC-044A-A8E3-9CF18EDB8246}"/>
                  </a:ext>
                </a:extLst>
              </p:cNvPr>
              <p:cNvSpPr/>
              <p:nvPr/>
            </p:nvSpPr>
            <p:spPr>
              <a:xfrm>
                <a:off x="72390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3" name="Cube 962">
                <a:extLst>
                  <a:ext uri="{FF2B5EF4-FFF2-40B4-BE49-F238E27FC236}">
                    <a16:creationId xmlns:a16="http://schemas.microsoft.com/office/drawing/2014/main" id="{3EA7A4F2-50ED-8241-9A4D-03801E910BDC}"/>
                  </a:ext>
                </a:extLst>
              </p:cNvPr>
              <p:cNvSpPr/>
              <p:nvPr/>
            </p:nvSpPr>
            <p:spPr>
              <a:xfrm>
                <a:off x="72390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4" name="Cube 963">
                <a:extLst>
                  <a:ext uri="{FF2B5EF4-FFF2-40B4-BE49-F238E27FC236}">
                    <a16:creationId xmlns:a16="http://schemas.microsoft.com/office/drawing/2014/main" id="{8FE53245-4ED5-5745-97C6-D85841E49575}"/>
                  </a:ext>
                </a:extLst>
              </p:cNvPr>
              <p:cNvSpPr/>
              <p:nvPr/>
            </p:nvSpPr>
            <p:spPr>
              <a:xfrm>
                <a:off x="74676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5" name="Cube 964">
                <a:extLst>
                  <a:ext uri="{FF2B5EF4-FFF2-40B4-BE49-F238E27FC236}">
                    <a16:creationId xmlns:a16="http://schemas.microsoft.com/office/drawing/2014/main" id="{293301C6-C986-784D-A78E-7D8C593CF214}"/>
                  </a:ext>
                </a:extLst>
              </p:cNvPr>
              <p:cNvSpPr/>
              <p:nvPr/>
            </p:nvSpPr>
            <p:spPr>
              <a:xfrm>
                <a:off x="74676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6" name="Cube 965">
                <a:extLst>
                  <a:ext uri="{FF2B5EF4-FFF2-40B4-BE49-F238E27FC236}">
                    <a16:creationId xmlns:a16="http://schemas.microsoft.com/office/drawing/2014/main" id="{196E97B1-E7CC-574C-853B-DB82C646AAC9}"/>
                  </a:ext>
                </a:extLst>
              </p:cNvPr>
              <p:cNvSpPr/>
              <p:nvPr/>
            </p:nvSpPr>
            <p:spPr>
              <a:xfrm>
                <a:off x="74676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7" name="Cube 966">
                <a:extLst>
                  <a:ext uri="{FF2B5EF4-FFF2-40B4-BE49-F238E27FC236}">
                    <a16:creationId xmlns:a16="http://schemas.microsoft.com/office/drawing/2014/main" id="{F4F4D45E-B529-1040-BB20-8B24AAC4249E}"/>
                  </a:ext>
                </a:extLst>
              </p:cNvPr>
              <p:cNvSpPr/>
              <p:nvPr/>
            </p:nvSpPr>
            <p:spPr>
              <a:xfrm>
                <a:off x="74676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8" name="Cube 967">
                <a:extLst>
                  <a:ext uri="{FF2B5EF4-FFF2-40B4-BE49-F238E27FC236}">
                    <a16:creationId xmlns:a16="http://schemas.microsoft.com/office/drawing/2014/main" id="{BF1D3C15-2048-3745-9FBC-547CF16CE646}"/>
                  </a:ext>
                </a:extLst>
              </p:cNvPr>
              <p:cNvSpPr/>
              <p:nvPr/>
            </p:nvSpPr>
            <p:spPr>
              <a:xfrm>
                <a:off x="74676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9" name="Cube 968">
                <a:extLst>
                  <a:ext uri="{FF2B5EF4-FFF2-40B4-BE49-F238E27FC236}">
                    <a16:creationId xmlns:a16="http://schemas.microsoft.com/office/drawing/2014/main" id="{572DE218-7410-E641-B067-B755779BCB4C}"/>
                  </a:ext>
                </a:extLst>
              </p:cNvPr>
              <p:cNvSpPr/>
              <p:nvPr/>
            </p:nvSpPr>
            <p:spPr>
              <a:xfrm>
                <a:off x="74676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0" name="Cube 969">
                <a:extLst>
                  <a:ext uri="{FF2B5EF4-FFF2-40B4-BE49-F238E27FC236}">
                    <a16:creationId xmlns:a16="http://schemas.microsoft.com/office/drawing/2014/main" id="{7116559D-75E7-3B4C-B8B3-E32DE5AD9209}"/>
                  </a:ext>
                </a:extLst>
              </p:cNvPr>
              <p:cNvSpPr/>
              <p:nvPr/>
            </p:nvSpPr>
            <p:spPr>
              <a:xfrm>
                <a:off x="74676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1" name="Cube 970">
                <a:extLst>
                  <a:ext uri="{FF2B5EF4-FFF2-40B4-BE49-F238E27FC236}">
                    <a16:creationId xmlns:a16="http://schemas.microsoft.com/office/drawing/2014/main" id="{5DEFBA48-9C0C-AE47-A917-7A52F9E2991E}"/>
                  </a:ext>
                </a:extLst>
              </p:cNvPr>
              <p:cNvSpPr/>
              <p:nvPr/>
            </p:nvSpPr>
            <p:spPr>
              <a:xfrm>
                <a:off x="74676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2" name="Cube 971">
                <a:extLst>
                  <a:ext uri="{FF2B5EF4-FFF2-40B4-BE49-F238E27FC236}">
                    <a16:creationId xmlns:a16="http://schemas.microsoft.com/office/drawing/2014/main" id="{4B08734B-3648-E642-856E-D4BC33C27843}"/>
                  </a:ext>
                </a:extLst>
              </p:cNvPr>
              <p:cNvSpPr/>
              <p:nvPr/>
            </p:nvSpPr>
            <p:spPr>
              <a:xfrm>
                <a:off x="76962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3" name="Cube 972">
                <a:extLst>
                  <a:ext uri="{FF2B5EF4-FFF2-40B4-BE49-F238E27FC236}">
                    <a16:creationId xmlns:a16="http://schemas.microsoft.com/office/drawing/2014/main" id="{D91726CB-E30A-7F4A-83A8-71CCA3FA2D2A}"/>
                  </a:ext>
                </a:extLst>
              </p:cNvPr>
              <p:cNvSpPr/>
              <p:nvPr/>
            </p:nvSpPr>
            <p:spPr>
              <a:xfrm>
                <a:off x="76962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4" name="Cube 973">
                <a:extLst>
                  <a:ext uri="{FF2B5EF4-FFF2-40B4-BE49-F238E27FC236}">
                    <a16:creationId xmlns:a16="http://schemas.microsoft.com/office/drawing/2014/main" id="{B8072895-BE4C-B349-B9E8-1235945896D0}"/>
                  </a:ext>
                </a:extLst>
              </p:cNvPr>
              <p:cNvSpPr/>
              <p:nvPr/>
            </p:nvSpPr>
            <p:spPr>
              <a:xfrm>
                <a:off x="76962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5" name="Cube 974">
                <a:extLst>
                  <a:ext uri="{FF2B5EF4-FFF2-40B4-BE49-F238E27FC236}">
                    <a16:creationId xmlns:a16="http://schemas.microsoft.com/office/drawing/2014/main" id="{AD18B88D-CDD2-BB48-80DD-0FD24665CCC8}"/>
                  </a:ext>
                </a:extLst>
              </p:cNvPr>
              <p:cNvSpPr/>
              <p:nvPr/>
            </p:nvSpPr>
            <p:spPr>
              <a:xfrm>
                <a:off x="76962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6" name="Cube 975">
                <a:extLst>
                  <a:ext uri="{FF2B5EF4-FFF2-40B4-BE49-F238E27FC236}">
                    <a16:creationId xmlns:a16="http://schemas.microsoft.com/office/drawing/2014/main" id="{9E3B2C2F-96A5-9F4A-9F02-A6FC0B7D6C69}"/>
                  </a:ext>
                </a:extLst>
              </p:cNvPr>
              <p:cNvSpPr/>
              <p:nvPr/>
            </p:nvSpPr>
            <p:spPr>
              <a:xfrm>
                <a:off x="76962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7" name="Cube 976">
                <a:extLst>
                  <a:ext uri="{FF2B5EF4-FFF2-40B4-BE49-F238E27FC236}">
                    <a16:creationId xmlns:a16="http://schemas.microsoft.com/office/drawing/2014/main" id="{932F6699-6719-3340-81A3-504CA244CAAD}"/>
                  </a:ext>
                </a:extLst>
              </p:cNvPr>
              <p:cNvSpPr/>
              <p:nvPr/>
            </p:nvSpPr>
            <p:spPr>
              <a:xfrm>
                <a:off x="76962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8" name="Cube 977">
                <a:extLst>
                  <a:ext uri="{FF2B5EF4-FFF2-40B4-BE49-F238E27FC236}">
                    <a16:creationId xmlns:a16="http://schemas.microsoft.com/office/drawing/2014/main" id="{2036FD19-F633-7046-9466-DBF0C476B829}"/>
                  </a:ext>
                </a:extLst>
              </p:cNvPr>
              <p:cNvSpPr/>
              <p:nvPr/>
            </p:nvSpPr>
            <p:spPr>
              <a:xfrm>
                <a:off x="76962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9" name="Cube 978">
                <a:extLst>
                  <a:ext uri="{FF2B5EF4-FFF2-40B4-BE49-F238E27FC236}">
                    <a16:creationId xmlns:a16="http://schemas.microsoft.com/office/drawing/2014/main" id="{18AC8C9F-6A8B-7E4E-9B79-B2D3143871A6}"/>
                  </a:ext>
                </a:extLst>
              </p:cNvPr>
              <p:cNvSpPr/>
              <p:nvPr/>
            </p:nvSpPr>
            <p:spPr>
              <a:xfrm>
                <a:off x="76962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0" name="Cube 979">
                <a:extLst>
                  <a:ext uri="{FF2B5EF4-FFF2-40B4-BE49-F238E27FC236}">
                    <a16:creationId xmlns:a16="http://schemas.microsoft.com/office/drawing/2014/main" id="{09263D35-DCAF-7A49-9CD2-920BFB701A45}"/>
                  </a:ext>
                </a:extLst>
              </p:cNvPr>
              <p:cNvSpPr/>
              <p:nvPr/>
            </p:nvSpPr>
            <p:spPr>
              <a:xfrm>
                <a:off x="79248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1" name="Cube 980">
                <a:extLst>
                  <a:ext uri="{FF2B5EF4-FFF2-40B4-BE49-F238E27FC236}">
                    <a16:creationId xmlns:a16="http://schemas.microsoft.com/office/drawing/2014/main" id="{292325C8-4083-B34D-AFD0-A87E15387A9F}"/>
                  </a:ext>
                </a:extLst>
              </p:cNvPr>
              <p:cNvSpPr/>
              <p:nvPr/>
            </p:nvSpPr>
            <p:spPr>
              <a:xfrm>
                <a:off x="79248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2" name="Cube 981">
                <a:extLst>
                  <a:ext uri="{FF2B5EF4-FFF2-40B4-BE49-F238E27FC236}">
                    <a16:creationId xmlns:a16="http://schemas.microsoft.com/office/drawing/2014/main" id="{23DD3CEF-D4C1-764D-9B08-7791CA66F868}"/>
                  </a:ext>
                </a:extLst>
              </p:cNvPr>
              <p:cNvSpPr/>
              <p:nvPr/>
            </p:nvSpPr>
            <p:spPr>
              <a:xfrm>
                <a:off x="79248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3" name="Cube 982">
                <a:extLst>
                  <a:ext uri="{FF2B5EF4-FFF2-40B4-BE49-F238E27FC236}">
                    <a16:creationId xmlns:a16="http://schemas.microsoft.com/office/drawing/2014/main" id="{2E4B2ECA-E3A4-1542-9DD1-B64F2E369C1E}"/>
                  </a:ext>
                </a:extLst>
              </p:cNvPr>
              <p:cNvSpPr/>
              <p:nvPr/>
            </p:nvSpPr>
            <p:spPr>
              <a:xfrm>
                <a:off x="79248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4" name="Cube 983">
                <a:extLst>
                  <a:ext uri="{FF2B5EF4-FFF2-40B4-BE49-F238E27FC236}">
                    <a16:creationId xmlns:a16="http://schemas.microsoft.com/office/drawing/2014/main" id="{8E228C39-769B-1F4B-B561-073AF9266573}"/>
                  </a:ext>
                </a:extLst>
              </p:cNvPr>
              <p:cNvSpPr/>
              <p:nvPr/>
            </p:nvSpPr>
            <p:spPr>
              <a:xfrm>
                <a:off x="79248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5" name="Cube 984">
                <a:extLst>
                  <a:ext uri="{FF2B5EF4-FFF2-40B4-BE49-F238E27FC236}">
                    <a16:creationId xmlns:a16="http://schemas.microsoft.com/office/drawing/2014/main" id="{456BB7D0-48CC-E64D-8C8C-3481AB57EEBA}"/>
                  </a:ext>
                </a:extLst>
              </p:cNvPr>
              <p:cNvSpPr/>
              <p:nvPr/>
            </p:nvSpPr>
            <p:spPr>
              <a:xfrm>
                <a:off x="79248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6" name="Cube 985">
                <a:extLst>
                  <a:ext uri="{FF2B5EF4-FFF2-40B4-BE49-F238E27FC236}">
                    <a16:creationId xmlns:a16="http://schemas.microsoft.com/office/drawing/2014/main" id="{CB29256A-2CB5-1845-91F5-8AC86716BF22}"/>
                  </a:ext>
                </a:extLst>
              </p:cNvPr>
              <p:cNvSpPr/>
              <p:nvPr/>
            </p:nvSpPr>
            <p:spPr>
              <a:xfrm>
                <a:off x="79248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7" name="Cube 986">
                <a:extLst>
                  <a:ext uri="{FF2B5EF4-FFF2-40B4-BE49-F238E27FC236}">
                    <a16:creationId xmlns:a16="http://schemas.microsoft.com/office/drawing/2014/main" id="{D1FE6205-9526-6941-A255-5DB994F3018A}"/>
                  </a:ext>
                </a:extLst>
              </p:cNvPr>
              <p:cNvSpPr/>
              <p:nvPr/>
            </p:nvSpPr>
            <p:spPr>
              <a:xfrm>
                <a:off x="79248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8" name="Cube 987">
                <a:extLst>
                  <a:ext uri="{FF2B5EF4-FFF2-40B4-BE49-F238E27FC236}">
                    <a16:creationId xmlns:a16="http://schemas.microsoft.com/office/drawing/2014/main" id="{EF83D3AE-B307-0E4E-83FC-E1D792D07EDD}"/>
                  </a:ext>
                </a:extLst>
              </p:cNvPr>
              <p:cNvSpPr/>
              <p:nvPr/>
            </p:nvSpPr>
            <p:spPr>
              <a:xfrm>
                <a:off x="81534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9" name="Cube 988">
                <a:extLst>
                  <a:ext uri="{FF2B5EF4-FFF2-40B4-BE49-F238E27FC236}">
                    <a16:creationId xmlns:a16="http://schemas.microsoft.com/office/drawing/2014/main" id="{A327521A-2C57-4842-9C5F-5A438AA1A995}"/>
                  </a:ext>
                </a:extLst>
              </p:cNvPr>
              <p:cNvSpPr/>
              <p:nvPr/>
            </p:nvSpPr>
            <p:spPr>
              <a:xfrm>
                <a:off x="81534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0" name="Cube 989">
                <a:extLst>
                  <a:ext uri="{FF2B5EF4-FFF2-40B4-BE49-F238E27FC236}">
                    <a16:creationId xmlns:a16="http://schemas.microsoft.com/office/drawing/2014/main" id="{D27FBBC4-5C6D-704D-914E-3D45B845E2C7}"/>
                  </a:ext>
                </a:extLst>
              </p:cNvPr>
              <p:cNvSpPr/>
              <p:nvPr/>
            </p:nvSpPr>
            <p:spPr>
              <a:xfrm>
                <a:off x="81534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1" name="Cube 990">
                <a:extLst>
                  <a:ext uri="{FF2B5EF4-FFF2-40B4-BE49-F238E27FC236}">
                    <a16:creationId xmlns:a16="http://schemas.microsoft.com/office/drawing/2014/main" id="{44F8CA6F-94C4-1247-B43C-B071716FA518}"/>
                  </a:ext>
                </a:extLst>
              </p:cNvPr>
              <p:cNvSpPr/>
              <p:nvPr/>
            </p:nvSpPr>
            <p:spPr>
              <a:xfrm>
                <a:off x="81534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2" name="Cube 991">
                <a:extLst>
                  <a:ext uri="{FF2B5EF4-FFF2-40B4-BE49-F238E27FC236}">
                    <a16:creationId xmlns:a16="http://schemas.microsoft.com/office/drawing/2014/main" id="{C6AE78C7-7D54-6A45-9381-9ABFC54363A9}"/>
                  </a:ext>
                </a:extLst>
              </p:cNvPr>
              <p:cNvSpPr/>
              <p:nvPr/>
            </p:nvSpPr>
            <p:spPr>
              <a:xfrm>
                <a:off x="81534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3" name="Cube 992">
                <a:extLst>
                  <a:ext uri="{FF2B5EF4-FFF2-40B4-BE49-F238E27FC236}">
                    <a16:creationId xmlns:a16="http://schemas.microsoft.com/office/drawing/2014/main" id="{F9DCF5AB-C01C-3A40-8E10-8A69094C0BBA}"/>
                  </a:ext>
                </a:extLst>
              </p:cNvPr>
              <p:cNvSpPr/>
              <p:nvPr/>
            </p:nvSpPr>
            <p:spPr>
              <a:xfrm>
                <a:off x="8153400" y="6019800"/>
                <a:ext cx="304800" cy="301752"/>
              </a:xfrm>
              <a:prstGeom prst="cub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4" name="Cube 993">
                <a:extLst>
                  <a:ext uri="{FF2B5EF4-FFF2-40B4-BE49-F238E27FC236}">
                    <a16:creationId xmlns:a16="http://schemas.microsoft.com/office/drawing/2014/main" id="{2EB74B65-14ED-E74C-9555-CDF51F67CD2C}"/>
                  </a:ext>
                </a:extLst>
              </p:cNvPr>
              <p:cNvSpPr/>
              <p:nvPr/>
            </p:nvSpPr>
            <p:spPr>
              <a:xfrm>
                <a:off x="81534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5" name="Cube 994">
                <a:extLst>
                  <a:ext uri="{FF2B5EF4-FFF2-40B4-BE49-F238E27FC236}">
                    <a16:creationId xmlns:a16="http://schemas.microsoft.com/office/drawing/2014/main" id="{EA6ECB49-EB77-FE43-B0E3-FB699DCCC51E}"/>
                  </a:ext>
                </a:extLst>
              </p:cNvPr>
              <p:cNvSpPr/>
              <p:nvPr/>
            </p:nvSpPr>
            <p:spPr>
              <a:xfrm>
                <a:off x="81534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6" name="Cube 995">
                <a:extLst>
                  <a:ext uri="{FF2B5EF4-FFF2-40B4-BE49-F238E27FC236}">
                    <a16:creationId xmlns:a16="http://schemas.microsoft.com/office/drawing/2014/main" id="{D20A3875-BF50-0140-93B0-A0F81F61CE23}"/>
                  </a:ext>
                </a:extLst>
              </p:cNvPr>
              <p:cNvSpPr/>
              <p:nvPr/>
            </p:nvSpPr>
            <p:spPr>
              <a:xfrm>
                <a:off x="83820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7" name="Cube 996">
                <a:extLst>
                  <a:ext uri="{FF2B5EF4-FFF2-40B4-BE49-F238E27FC236}">
                    <a16:creationId xmlns:a16="http://schemas.microsoft.com/office/drawing/2014/main" id="{9AF74AB5-EB82-5A47-ADF3-F605B66954AB}"/>
                  </a:ext>
                </a:extLst>
              </p:cNvPr>
              <p:cNvSpPr/>
              <p:nvPr/>
            </p:nvSpPr>
            <p:spPr>
              <a:xfrm>
                <a:off x="83820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8" name="Cube 997">
                <a:extLst>
                  <a:ext uri="{FF2B5EF4-FFF2-40B4-BE49-F238E27FC236}">
                    <a16:creationId xmlns:a16="http://schemas.microsoft.com/office/drawing/2014/main" id="{94B455CD-E9E5-CF4F-B8BA-D83F571952B1}"/>
                  </a:ext>
                </a:extLst>
              </p:cNvPr>
              <p:cNvSpPr/>
              <p:nvPr/>
            </p:nvSpPr>
            <p:spPr>
              <a:xfrm>
                <a:off x="83820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9" name="Cube 998">
                <a:extLst>
                  <a:ext uri="{FF2B5EF4-FFF2-40B4-BE49-F238E27FC236}">
                    <a16:creationId xmlns:a16="http://schemas.microsoft.com/office/drawing/2014/main" id="{CD4540A3-1A7D-5947-BBAF-A011F5F080C5}"/>
                  </a:ext>
                </a:extLst>
              </p:cNvPr>
              <p:cNvSpPr/>
              <p:nvPr/>
            </p:nvSpPr>
            <p:spPr>
              <a:xfrm>
                <a:off x="83820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0" name="Cube 999">
                <a:extLst>
                  <a:ext uri="{FF2B5EF4-FFF2-40B4-BE49-F238E27FC236}">
                    <a16:creationId xmlns:a16="http://schemas.microsoft.com/office/drawing/2014/main" id="{7A030F37-3173-D243-B60D-7978CEC3B835}"/>
                  </a:ext>
                </a:extLst>
              </p:cNvPr>
              <p:cNvSpPr/>
              <p:nvPr/>
            </p:nvSpPr>
            <p:spPr>
              <a:xfrm>
                <a:off x="83820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1" name="Cube 1000">
                <a:extLst>
                  <a:ext uri="{FF2B5EF4-FFF2-40B4-BE49-F238E27FC236}">
                    <a16:creationId xmlns:a16="http://schemas.microsoft.com/office/drawing/2014/main" id="{D9055109-686D-3D48-A3EF-01032740FE43}"/>
                  </a:ext>
                </a:extLst>
              </p:cNvPr>
              <p:cNvSpPr/>
              <p:nvPr/>
            </p:nvSpPr>
            <p:spPr>
              <a:xfrm>
                <a:off x="83820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2" name="Cube 1001">
                <a:extLst>
                  <a:ext uri="{FF2B5EF4-FFF2-40B4-BE49-F238E27FC236}">
                    <a16:creationId xmlns:a16="http://schemas.microsoft.com/office/drawing/2014/main" id="{340CD453-3B27-7648-A941-B4ED8E6A8196}"/>
                  </a:ext>
                </a:extLst>
              </p:cNvPr>
              <p:cNvSpPr/>
              <p:nvPr/>
            </p:nvSpPr>
            <p:spPr>
              <a:xfrm>
                <a:off x="83820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3" name="Cube 1002">
                <a:extLst>
                  <a:ext uri="{FF2B5EF4-FFF2-40B4-BE49-F238E27FC236}">
                    <a16:creationId xmlns:a16="http://schemas.microsoft.com/office/drawing/2014/main" id="{7178D0AF-5C6C-5041-83F1-086DA3BDD25C}"/>
                  </a:ext>
                </a:extLst>
              </p:cNvPr>
              <p:cNvSpPr/>
              <p:nvPr/>
            </p:nvSpPr>
            <p:spPr>
              <a:xfrm>
                <a:off x="83820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4" name="Cube 1003">
                <a:extLst>
                  <a:ext uri="{FF2B5EF4-FFF2-40B4-BE49-F238E27FC236}">
                    <a16:creationId xmlns:a16="http://schemas.microsoft.com/office/drawing/2014/main" id="{C9550967-029B-D04B-B09E-3DE8641D974A}"/>
                  </a:ext>
                </a:extLst>
              </p:cNvPr>
              <p:cNvSpPr/>
              <p:nvPr/>
            </p:nvSpPr>
            <p:spPr>
              <a:xfrm>
                <a:off x="8610600" y="71658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5" name="Cube 1004">
                <a:extLst>
                  <a:ext uri="{FF2B5EF4-FFF2-40B4-BE49-F238E27FC236}">
                    <a16:creationId xmlns:a16="http://schemas.microsoft.com/office/drawing/2014/main" id="{15F5F19F-1EAB-6744-A4F2-FE227825BB80}"/>
                  </a:ext>
                </a:extLst>
              </p:cNvPr>
              <p:cNvSpPr/>
              <p:nvPr/>
            </p:nvSpPr>
            <p:spPr>
              <a:xfrm>
                <a:off x="8610600" y="69342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6" name="Cube 1005">
                <a:extLst>
                  <a:ext uri="{FF2B5EF4-FFF2-40B4-BE49-F238E27FC236}">
                    <a16:creationId xmlns:a16="http://schemas.microsoft.com/office/drawing/2014/main" id="{F36512D4-30A9-364A-99C9-B276D44D36EA}"/>
                  </a:ext>
                </a:extLst>
              </p:cNvPr>
              <p:cNvSpPr/>
              <p:nvPr/>
            </p:nvSpPr>
            <p:spPr>
              <a:xfrm>
                <a:off x="8610600" y="67086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7" name="Cube 1006">
                <a:extLst>
                  <a:ext uri="{FF2B5EF4-FFF2-40B4-BE49-F238E27FC236}">
                    <a16:creationId xmlns:a16="http://schemas.microsoft.com/office/drawing/2014/main" id="{21226561-77FD-5847-8C5F-9FA8DA0EFEE6}"/>
                  </a:ext>
                </a:extLst>
              </p:cNvPr>
              <p:cNvSpPr/>
              <p:nvPr/>
            </p:nvSpPr>
            <p:spPr>
              <a:xfrm>
                <a:off x="8610600" y="64770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8" name="Cube 1007">
                <a:extLst>
                  <a:ext uri="{FF2B5EF4-FFF2-40B4-BE49-F238E27FC236}">
                    <a16:creationId xmlns:a16="http://schemas.microsoft.com/office/drawing/2014/main" id="{39CC2468-D133-604B-A276-9659C4A94C6F}"/>
                  </a:ext>
                </a:extLst>
              </p:cNvPr>
              <p:cNvSpPr/>
              <p:nvPr/>
            </p:nvSpPr>
            <p:spPr>
              <a:xfrm>
                <a:off x="8610600" y="62514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9" name="Cube 1008">
                <a:extLst>
                  <a:ext uri="{FF2B5EF4-FFF2-40B4-BE49-F238E27FC236}">
                    <a16:creationId xmlns:a16="http://schemas.microsoft.com/office/drawing/2014/main" id="{F9322BE5-C468-2348-9AB2-EA46E5A812B0}"/>
                  </a:ext>
                </a:extLst>
              </p:cNvPr>
              <p:cNvSpPr/>
              <p:nvPr/>
            </p:nvSpPr>
            <p:spPr>
              <a:xfrm>
                <a:off x="8610600" y="60198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0" name="Cube 1009">
                <a:extLst>
                  <a:ext uri="{FF2B5EF4-FFF2-40B4-BE49-F238E27FC236}">
                    <a16:creationId xmlns:a16="http://schemas.microsoft.com/office/drawing/2014/main" id="{A7525E54-8BD7-EF43-8C47-758BCEA5531E}"/>
                  </a:ext>
                </a:extLst>
              </p:cNvPr>
              <p:cNvSpPr/>
              <p:nvPr/>
            </p:nvSpPr>
            <p:spPr>
              <a:xfrm>
                <a:off x="8610600" y="5794248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1" name="Cube 1010">
                <a:extLst>
                  <a:ext uri="{FF2B5EF4-FFF2-40B4-BE49-F238E27FC236}">
                    <a16:creationId xmlns:a16="http://schemas.microsoft.com/office/drawing/2014/main" id="{1597B43E-1EE7-D74F-955D-E76BE0FD4A86}"/>
                  </a:ext>
                </a:extLst>
              </p:cNvPr>
              <p:cNvSpPr/>
              <p:nvPr/>
            </p:nvSpPr>
            <p:spPr>
              <a:xfrm>
                <a:off x="8610600" y="5562600"/>
                <a:ext cx="304800" cy="301752"/>
              </a:xfrm>
              <a:prstGeom prst="cub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5" name="Freeform 1014">
                <a:extLst>
                  <a:ext uri="{FF2B5EF4-FFF2-40B4-BE49-F238E27FC236}">
                    <a16:creationId xmlns:a16="http://schemas.microsoft.com/office/drawing/2014/main" id="{A9A2FEDD-63EA-6C4E-9BDD-56BC4E125B6B}"/>
                  </a:ext>
                </a:extLst>
              </p:cNvPr>
              <p:cNvSpPr/>
              <p:nvPr/>
            </p:nvSpPr>
            <p:spPr>
              <a:xfrm>
                <a:off x="7315200" y="5181600"/>
                <a:ext cx="914400" cy="457200"/>
              </a:xfrm>
              <a:custGeom>
                <a:avLst/>
                <a:gdLst>
                  <a:gd name="connsiteX0" fmla="*/ 0 w 957430"/>
                  <a:gd name="connsiteY0" fmla="*/ 0 h 1355463"/>
                  <a:gd name="connsiteX1" fmla="*/ 537882 w 957430"/>
                  <a:gd name="connsiteY1" fmla="*/ 570155 h 1355463"/>
                  <a:gd name="connsiteX2" fmla="*/ 957430 w 957430"/>
                  <a:gd name="connsiteY2" fmla="*/ 1355463 h 135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7430" h="1355463">
                    <a:moveTo>
                      <a:pt x="0" y="0"/>
                    </a:moveTo>
                    <a:cubicBezTo>
                      <a:pt x="189155" y="172122"/>
                      <a:pt x="378310" y="344244"/>
                      <a:pt x="537882" y="570155"/>
                    </a:cubicBezTo>
                    <a:cubicBezTo>
                      <a:pt x="697454" y="796066"/>
                      <a:pt x="827442" y="1075764"/>
                      <a:pt x="957430" y="1355463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7" name="Freeform 1016">
                <a:extLst>
                  <a:ext uri="{FF2B5EF4-FFF2-40B4-BE49-F238E27FC236}">
                    <a16:creationId xmlns:a16="http://schemas.microsoft.com/office/drawing/2014/main" id="{6E6627BB-E85D-5E43-A8D6-8EB7885B63E5}"/>
                  </a:ext>
                </a:extLst>
              </p:cNvPr>
              <p:cNvSpPr/>
              <p:nvPr/>
            </p:nvSpPr>
            <p:spPr>
              <a:xfrm>
                <a:off x="5715000" y="5181600"/>
                <a:ext cx="914400" cy="457200"/>
              </a:xfrm>
              <a:custGeom>
                <a:avLst/>
                <a:gdLst>
                  <a:gd name="connsiteX0" fmla="*/ 0 w 957430"/>
                  <a:gd name="connsiteY0" fmla="*/ 0 h 1355463"/>
                  <a:gd name="connsiteX1" fmla="*/ 537882 w 957430"/>
                  <a:gd name="connsiteY1" fmla="*/ 570155 h 1355463"/>
                  <a:gd name="connsiteX2" fmla="*/ 957430 w 957430"/>
                  <a:gd name="connsiteY2" fmla="*/ 1355463 h 135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7430" h="1355463">
                    <a:moveTo>
                      <a:pt x="0" y="0"/>
                    </a:moveTo>
                    <a:cubicBezTo>
                      <a:pt x="189155" y="172122"/>
                      <a:pt x="378310" y="344244"/>
                      <a:pt x="537882" y="570155"/>
                    </a:cubicBezTo>
                    <a:cubicBezTo>
                      <a:pt x="697454" y="796066"/>
                      <a:pt x="827442" y="1075764"/>
                      <a:pt x="957430" y="1355463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9" name="Line 148">
              <a:extLst>
                <a:ext uri="{FF2B5EF4-FFF2-40B4-BE49-F238E27FC236}">
                  <a16:creationId xmlns:a16="http://schemas.microsoft.com/office/drawing/2014/main" id="{5BDE0D7D-ED59-0442-85FA-6ADAA753EF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30265" y="4419600"/>
              <a:ext cx="228600" cy="2286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0" name="Line 148">
              <a:extLst>
                <a:ext uri="{FF2B5EF4-FFF2-40B4-BE49-F238E27FC236}">
                  <a16:creationId xmlns:a16="http://schemas.microsoft.com/office/drawing/2014/main" id="{B7995A90-CB72-294D-831B-79B8004B00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44465" y="4343400"/>
              <a:ext cx="228600" cy="2286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1" name="Cube 1020">
              <a:extLst>
                <a:ext uri="{FF2B5EF4-FFF2-40B4-BE49-F238E27FC236}">
                  <a16:creationId xmlns:a16="http://schemas.microsoft.com/office/drawing/2014/main" id="{0B674C37-E6FD-5E4B-8749-9291337BBC58}"/>
                </a:ext>
              </a:extLst>
            </p:cNvPr>
            <p:cNvSpPr/>
            <p:nvPr/>
          </p:nvSpPr>
          <p:spPr>
            <a:xfrm>
              <a:off x="11887200" y="38130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2" name="Cube 1021">
              <a:extLst>
                <a:ext uri="{FF2B5EF4-FFF2-40B4-BE49-F238E27FC236}">
                  <a16:creationId xmlns:a16="http://schemas.microsoft.com/office/drawing/2014/main" id="{3752D330-1CE8-B345-848F-6AF19D6B2F19}"/>
                </a:ext>
              </a:extLst>
            </p:cNvPr>
            <p:cNvSpPr/>
            <p:nvPr/>
          </p:nvSpPr>
          <p:spPr>
            <a:xfrm>
              <a:off x="11887200" y="35814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3" name="Cube 1022">
              <a:extLst>
                <a:ext uri="{FF2B5EF4-FFF2-40B4-BE49-F238E27FC236}">
                  <a16:creationId xmlns:a16="http://schemas.microsoft.com/office/drawing/2014/main" id="{BAC70D92-A106-6E4D-A060-D171A8AF8D64}"/>
                </a:ext>
              </a:extLst>
            </p:cNvPr>
            <p:cNvSpPr/>
            <p:nvPr/>
          </p:nvSpPr>
          <p:spPr>
            <a:xfrm>
              <a:off x="11887200" y="3355848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Cube 1023">
              <a:extLst>
                <a:ext uri="{FF2B5EF4-FFF2-40B4-BE49-F238E27FC236}">
                  <a16:creationId xmlns:a16="http://schemas.microsoft.com/office/drawing/2014/main" id="{6EED7066-D6B5-2F4E-BAD9-65F9B2C9B61E}"/>
                </a:ext>
              </a:extLst>
            </p:cNvPr>
            <p:cNvSpPr/>
            <p:nvPr/>
          </p:nvSpPr>
          <p:spPr>
            <a:xfrm>
              <a:off x="11887200" y="31242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Cube 1024">
              <a:extLst>
                <a:ext uri="{FF2B5EF4-FFF2-40B4-BE49-F238E27FC236}">
                  <a16:creationId xmlns:a16="http://schemas.microsoft.com/office/drawing/2014/main" id="{BAF8F539-FA71-0049-95B1-03DB0E4B49E8}"/>
                </a:ext>
              </a:extLst>
            </p:cNvPr>
            <p:cNvSpPr/>
            <p:nvPr/>
          </p:nvSpPr>
          <p:spPr>
            <a:xfrm>
              <a:off x="11887200" y="28986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" name="Cube 1025">
              <a:extLst>
                <a:ext uri="{FF2B5EF4-FFF2-40B4-BE49-F238E27FC236}">
                  <a16:creationId xmlns:a16="http://schemas.microsoft.com/office/drawing/2014/main" id="{4A7F6547-B520-1945-BD36-05A3AE1FEB91}"/>
                </a:ext>
              </a:extLst>
            </p:cNvPr>
            <p:cNvSpPr/>
            <p:nvPr/>
          </p:nvSpPr>
          <p:spPr>
            <a:xfrm>
              <a:off x="11887200" y="26670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" name="Cube 1026">
              <a:extLst>
                <a:ext uri="{FF2B5EF4-FFF2-40B4-BE49-F238E27FC236}">
                  <a16:creationId xmlns:a16="http://schemas.microsoft.com/office/drawing/2014/main" id="{D0A6EB37-3FC1-0244-8401-19AA43AD9B8D}"/>
                </a:ext>
              </a:extLst>
            </p:cNvPr>
            <p:cNvSpPr/>
            <p:nvPr/>
          </p:nvSpPr>
          <p:spPr>
            <a:xfrm>
              <a:off x="11887200" y="2441448"/>
              <a:ext cx="304800" cy="301752"/>
            </a:xfrm>
            <a:prstGeom prst="cub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" name="Cube 1027">
              <a:extLst>
                <a:ext uri="{FF2B5EF4-FFF2-40B4-BE49-F238E27FC236}">
                  <a16:creationId xmlns:a16="http://schemas.microsoft.com/office/drawing/2014/main" id="{45EC906D-7DF4-864F-B80A-33FD8900CE53}"/>
                </a:ext>
              </a:extLst>
            </p:cNvPr>
            <p:cNvSpPr/>
            <p:nvPr/>
          </p:nvSpPr>
          <p:spPr>
            <a:xfrm>
              <a:off x="11887200" y="22098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9" name="Cube 1028">
              <a:extLst>
                <a:ext uri="{FF2B5EF4-FFF2-40B4-BE49-F238E27FC236}">
                  <a16:creationId xmlns:a16="http://schemas.microsoft.com/office/drawing/2014/main" id="{614EF445-1D74-404A-A18D-FAEEDEFDC081}"/>
                </a:ext>
              </a:extLst>
            </p:cNvPr>
            <p:cNvSpPr/>
            <p:nvPr/>
          </p:nvSpPr>
          <p:spPr>
            <a:xfrm>
              <a:off x="13258800" y="38892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Cube 1029">
              <a:extLst>
                <a:ext uri="{FF2B5EF4-FFF2-40B4-BE49-F238E27FC236}">
                  <a16:creationId xmlns:a16="http://schemas.microsoft.com/office/drawing/2014/main" id="{7BCCB53C-C40D-2D43-911C-3A7DA03BA4EF}"/>
                </a:ext>
              </a:extLst>
            </p:cNvPr>
            <p:cNvSpPr/>
            <p:nvPr/>
          </p:nvSpPr>
          <p:spPr>
            <a:xfrm>
              <a:off x="13258800" y="36576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1" name="Cube 1030">
              <a:extLst>
                <a:ext uri="{FF2B5EF4-FFF2-40B4-BE49-F238E27FC236}">
                  <a16:creationId xmlns:a16="http://schemas.microsoft.com/office/drawing/2014/main" id="{CB1885C8-90BE-BA4E-AEDE-839096ED548D}"/>
                </a:ext>
              </a:extLst>
            </p:cNvPr>
            <p:cNvSpPr/>
            <p:nvPr/>
          </p:nvSpPr>
          <p:spPr>
            <a:xfrm>
              <a:off x="13258800" y="34320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2" name="Cube 1031">
              <a:extLst>
                <a:ext uri="{FF2B5EF4-FFF2-40B4-BE49-F238E27FC236}">
                  <a16:creationId xmlns:a16="http://schemas.microsoft.com/office/drawing/2014/main" id="{C2F7320A-3A91-6A4B-AE8F-D3FE3F78D6C9}"/>
                </a:ext>
              </a:extLst>
            </p:cNvPr>
            <p:cNvSpPr/>
            <p:nvPr/>
          </p:nvSpPr>
          <p:spPr>
            <a:xfrm>
              <a:off x="13258800" y="32004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Cube 1032">
              <a:extLst>
                <a:ext uri="{FF2B5EF4-FFF2-40B4-BE49-F238E27FC236}">
                  <a16:creationId xmlns:a16="http://schemas.microsoft.com/office/drawing/2014/main" id="{AC28DF81-98FB-3E42-9032-71ABE322E9B7}"/>
                </a:ext>
              </a:extLst>
            </p:cNvPr>
            <p:cNvSpPr/>
            <p:nvPr/>
          </p:nvSpPr>
          <p:spPr>
            <a:xfrm>
              <a:off x="13258800" y="29748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Cube 1033">
              <a:extLst>
                <a:ext uri="{FF2B5EF4-FFF2-40B4-BE49-F238E27FC236}">
                  <a16:creationId xmlns:a16="http://schemas.microsoft.com/office/drawing/2014/main" id="{0708EC4C-5DD7-FC45-87D8-B638FED6247A}"/>
                </a:ext>
              </a:extLst>
            </p:cNvPr>
            <p:cNvSpPr/>
            <p:nvPr/>
          </p:nvSpPr>
          <p:spPr>
            <a:xfrm>
              <a:off x="13258800" y="2743200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Cube 1034">
              <a:extLst>
                <a:ext uri="{FF2B5EF4-FFF2-40B4-BE49-F238E27FC236}">
                  <a16:creationId xmlns:a16="http://schemas.microsoft.com/office/drawing/2014/main" id="{B52213A8-B4ED-E84D-AC81-D7078AECEC56}"/>
                </a:ext>
              </a:extLst>
            </p:cNvPr>
            <p:cNvSpPr/>
            <p:nvPr/>
          </p:nvSpPr>
          <p:spPr>
            <a:xfrm>
              <a:off x="13258800" y="25176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" name="Cube 1035">
              <a:extLst>
                <a:ext uri="{FF2B5EF4-FFF2-40B4-BE49-F238E27FC236}">
                  <a16:creationId xmlns:a16="http://schemas.microsoft.com/office/drawing/2014/main" id="{3565803B-EE32-BE4F-950B-29B8F885CA78}"/>
                </a:ext>
              </a:extLst>
            </p:cNvPr>
            <p:cNvSpPr/>
            <p:nvPr/>
          </p:nvSpPr>
          <p:spPr>
            <a:xfrm>
              <a:off x="13258800" y="22860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AB8B2AC-CFE0-9344-9C2D-5BD74C37E510}"/>
                </a:ext>
              </a:extLst>
            </p:cNvPr>
            <p:cNvGrpSpPr/>
            <p:nvPr/>
          </p:nvGrpSpPr>
          <p:grpSpPr>
            <a:xfrm>
              <a:off x="12268200" y="2819400"/>
              <a:ext cx="914400" cy="914400"/>
              <a:chOff x="12420600" y="4191000"/>
              <a:chExt cx="914400" cy="914400"/>
            </a:xfrm>
          </p:grpSpPr>
          <p:sp>
            <p:nvSpPr>
              <p:cNvPr id="1043" name="Cube 1042">
                <a:extLst>
                  <a:ext uri="{FF2B5EF4-FFF2-40B4-BE49-F238E27FC236}">
                    <a16:creationId xmlns:a16="http://schemas.microsoft.com/office/drawing/2014/main" id="{7DDEA29F-BCBB-854D-BBC5-64B406E497B9}"/>
                  </a:ext>
                </a:extLst>
              </p:cNvPr>
              <p:cNvSpPr/>
              <p:nvPr/>
            </p:nvSpPr>
            <p:spPr>
              <a:xfrm>
                <a:off x="12420600" y="4191000"/>
                <a:ext cx="914400" cy="914400"/>
              </a:xfrm>
              <a:prstGeom prst="cube">
                <a:avLst>
                  <a:gd name="adj" fmla="val 972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8" name="Line 210">
                <a:extLst>
                  <a:ext uri="{FF2B5EF4-FFF2-40B4-BE49-F238E27FC236}">
                    <a16:creationId xmlns:a16="http://schemas.microsoft.com/office/drawing/2014/main" id="{95B28A63-EEB2-C54A-9ED3-27BBF0B52D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12649200" y="4191002"/>
                <a:ext cx="457200" cy="914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210">
                <a:extLst>
                  <a:ext uri="{FF2B5EF4-FFF2-40B4-BE49-F238E27FC236}">
                    <a16:creationId xmlns:a16="http://schemas.microsoft.com/office/drawing/2014/main" id="{22918184-5756-6543-BAAF-246297712D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12877800" y="4191002"/>
                <a:ext cx="0" cy="914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210">
                <a:extLst>
                  <a:ext uri="{FF2B5EF4-FFF2-40B4-BE49-F238E27FC236}">
                    <a16:creationId xmlns:a16="http://schemas.microsoft.com/office/drawing/2014/main" id="{62840552-4A06-1E41-AD18-0B5CC92579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12496800" y="4191002"/>
                <a:ext cx="762000" cy="91439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Line 210">
                <a:extLst>
                  <a:ext uri="{FF2B5EF4-FFF2-40B4-BE49-F238E27FC236}">
                    <a16:creationId xmlns:a16="http://schemas.microsoft.com/office/drawing/2014/main" id="{8EFF8D6F-E825-FE42-8059-25AA0BB5EF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 flipV="1">
                <a:off x="12649200" y="4191002"/>
                <a:ext cx="457200" cy="914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210">
                <a:extLst>
                  <a:ext uri="{FF2B5EF4-FFF2-40B4-BE49-F238E27FC236}">
                    <a16:creationId xmlns:a16="http://schemas.microsoft.com/office/drawing/2014/main" id="{A461F080-F92B-0249-BA2D-684BB1468A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 flipV="1">
                <a:off x="12496800" y="4191002"/>
                <a:ext cx="762000" cy="91439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B824C7D-D3F0-454F-91D8-0B00F5E734D1}"/>
                </a:ext>
              </a:extLst>
            </p:cNvPr>
            <p:cNvGrpSpPr/>
            <p:nvPr/>
          </p:nvGrpSpPr>
          <p:grpSpPr>
            <a:xfrm>
              <a:off x="13182600" y="2362200"/>
              <a:ext cx="304800" cy="1905000"/>
              <a:chOff x="13563600" y="5029200"/>
              <a:chExt cx="304800" cy="1905000"/>
            </a:xfrm>
          </p:grpSpPr>
          <p:sp>
            <p:nvSpPr>
              <p:cNvPr id="632" name="Cube 631">
                <a:extLst>
                  <a:ext uri="{FF2B5EF4-FFF2-40B4-BE49-F238E27FC236}">
                    <a16:creationId xmlns:a16="http://schemas.microsoft.com/office/drawing/2014/main" id="{20A72529-1D79-7E49-8C78-F773C32D8470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3" name="Cube 632">
                <a:extLst>
                  <a:ext uri="{FF2B5EF4-FFF2-40B4-BE49-F238E27FC236}">
                    <a16:creationId xmlns:a16="http://schemas.microsoft.com/office/drawing/2014/main" id="{3019EA37-A200-1147-94FD-3EC8E72D542D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4" name="Cube 633">
                <a:extLst>
                  <a:ext uri="{FF2B5EF4-FFF2-40B4-BE49-F238E27FC236}">
                    <a16:creationId xmlns:a16="http://schemas.microsoft.com/office/drawing/2014/main" id="{F403E41F-42AD-6948-8918-4351847C629D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5" name="Cube 634">
                <a:extLst>
                  <a:ext uri="{FF2B5EF4-FFF2-40B4-BE49-F238E27FC236}">
                    <a16:creationId xmlns:a16="http://schemas.microsoft.com/office/drawing/2014/main" id="{9C87ADF9-3AC3-7040-8879-02FC12F3301B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6" name="Cube 635">
                <a:extLst>
                  <a:ext uri="{FF2B5EF4-FFF2-40B4-BE49-F238E27FC236}">
                    <a16:creationId xmlns:a16="http://schemas.microsoft.com/office/drawing/2014/main" id="{D6EFA9C5-CD90-6A46-9AA8-007A0E9E7BED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7" name="Cube 636">
                <a:extLst>
                  <a:ext uri="{FF2B5EF4-FFF2-40B4-BE49-F238E27FC236}">
                    <a16:creationId xmlns:a16="http://schemas.microsoft.com/office/drawing/2014/main" id="{3FFFAC7A-DD54-5C4E-954E-AD2C0499D5DE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8" name="Cube 637">
                <a:extLst>
                  <a:ext uri="{FF2B5EF4-FFF2-40B4-BE49-F238E27FC236}">
                    <a16:creationId xmlns:a16="http://schemas.microsoft.com/office/drawing/2014/main" id="{5A5EF469-AACA-B649-B986-EB4026B5D831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9" name="Cube 638">
                <a:extLst>
                  <a:ext uri="{FF2B5EF4-FFF2-40B4-BE49-F238E27FC236}">
                    <a16:creationId xmlns:a16="http://schemas.microsoft.com/office/drawing/2014/main" id="{FF414802-9998-8E45-BC1C-0E257C1DF8F6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1" name="Group 640">
              <a:extLst>
                <a:ext uri="{FF2B5EF4-FFF2-40B4-BE49-F238E27FC236}">
                  <a16:creationId xmlns:a16="http://schemas.microsoft.com/office/drawing/2014/main" id="{848867C0-15CD-814F-B5F4-4FFB0A031078}"/>
                </a:ext>
              </a:extLst>
            </p:cNvPr>
            <p:cNvGrpSpPr/>
            <p:nvPr/>
          </p:nvGrpSpPr>
          <p:grpSpPr>
            <a:xfrm>
              <a:off x="13106400" y="2438400"/>
              <a:ext cx="304800" cy="1905000"/>
              <a:chOff x="13563600" y="5029200"/>
              <a:chExt cx="304800" cy="1905000"/>
            </a:xfrm>
          </p:grpSpPr>
          <p:sp>
            <p:nvSpPr>
              <p:cNvPr id="642" name="Cube 641">
                <a:extLst>
                  <a:ext uri="{FF2B5EF4-FFF2-40B4-BE49-F238E27FC236}">
                    <a16:creationId xmlns:a16="http://schemas.microsoft.com/office/drawing/2014/main" id="{22E9FB98-09DD-4F4E-A035-85FCEF7D0A71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3" name="Cube 642">
                <a:extLst>
                  <a:ext uri="{FF2B5EF4-FFF2-40B4-BE49-F238E27FC236}">
                    <a16:creationId xmlns:a16="http://schemas.microsoft.com/office/drawing/2014/main" id="{85F2DA5F-4A82-044B-969B-FEAE7B3CE94B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4" name="Cube 643">
                <a:extLst>
                  <a:ext uri="{FF2B5EF4-FFF2-40B4-BE49-F238E27FC236}">
                    <a16:creationId xmlns:a16="http://schemas.microsoft.com/office/drawing/2014/main" id="{BA218ADC-8748-1341-9343-34F457F77F4A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5" name="Cube 644">
                <a:extLst>
                  <a:ext uri="{FF2B5EF4-FFF2-40B4-BE49-F238E27FC236}">
                    <a16:creationId xmlns:a16="http://schemas.microsoft.com/office/drawing/2014/main" id="{7444A387-A74C-EF43-BDEA-55F824529BC7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6" name="Cube 645">
                <a:extLst>
                  <a:ext uri="{FF2B5EF4-FFF2-40B4-BE49-F238E27FC236}">
                    <a16:creationId xmlns:a16="http://schemas.microsoft.com/office/drawing/2014/main" id="{F578C48F-8DE3-C04E-BBCF-DD6EAC7EE75C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7" name="Cube 646">
                <a:extLst>
                  <a:ext uri="{FF2B5EF4-FFF2-40B4-BE49-F238E27FC236}">
                    <a16:creationId xmlns:a16="http://schemas.microsoft.com/office/drawing/2014/main" id="{D021102F-ED6B-C046-BFF8-D65E784F87A9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8" name="Cube 647">
                <a:extLst>
                  <a:ext uri="{FF2B5EF4-FFF2-40B4-BE49-F238E27FC236}">
                    <a16:creationId xmlns:a16="http://schemas.microsoft.com/office/drawing/2014/main" id="{CC498BC7-5CF0-214B-9536-8A4C5B8540DA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9" name="Cube 648">
                <a:extLst>
                  <a:ext uri="{FF2B5EF4-FFF2-40B4-BE49-F238E27FC236}">
                    <a16:creationId xmlns:a16="http://schemas.microsoft.com/office/drawing/2014/main" id="{55C1280F-2214-4343-AF0C-A893B44B4F61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6" name="Group 1045">
              <a:extLst>
                <a:ext uri="{FF2B5EF4-FFF2-40B4-BE49-F238E27FC236}">
                  <a16:creationId xmlns:a16="http://schemas.microsoft.com/office/drawing/2014/main" id="{A7D3528A-B74E-B647-B15B-B8960ABC0F20}"/>
                </a:ext>
              </a:extLst>
            </p:cNvPr>
            <p:cNvGrpSpPr/>
            <p:nvPr/>
          </p:nvGrpSpPr>
          <p:grpSpPr>
            <a:xfrm>
              <a:off x="11811000" y="2286000"/>
              <a:ext cx="304800" cy="1905000"/>
              <a:chOff x="13563600" y="5029200"/>
              <a:chExt cx="304800" cy="1905000"/>
            </a:xfrm>
          </p:grpSpPr>
          <p:sp>
            <p:nvSpPr>
              <p:cNvPr id="1047" name="Cube 1046">
                <a:extLst>
                  <a:ext uri="{FF2B5EF4-FFF2-40B4-BE49-F238E27FC236}">
                    <a16:creationId xmlns:a16="http://schemas.microsoft.com/office/drawing/2014/main" id="{160DAA78-1149-6E44-AEB2-130543309E94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8" name="Cube 1047">
                <a:extLst>
                  <a:ext uri="{FF2B5EF4-FFF2-40B4-BE49-F238E27FC236}">
                    <a16:creationId xmlns:a16="http://schemas.microsoft.com/office/drawing/2014/main" id="{CE534DA6-5B93-8C42-BF37-2590F1CB42BD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9" name="Cube 1048">
                <a:extLst>
                  <a:ext uri="{FF2B5EF4-FFF2-40B4-BE49-F238E27FC236}">
                    <a16:creationId xmlns:a16="http://schemas.microsoft.com/office/drawing/2014/main" id="{A9C1A8E0-A2A9-A24E-BDAC-85D9BB897A5E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0" name="Cube 1049">
                <a:extLst>
                  <a:ext uri="{FF2B5EF4-FFF2-40B4-BE49-F238E27FC236}">
                    <a16:creationId xmlns:a16="http://schemas.microsoft.com/office/drawing/2014/main" id="{716ABB53-A091-1D4B-9317-603F87D27034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1" name="Cube 1050">
                <a:extLst>
                  <a:ext uri="{FF2B5EF4-FFF2-40B4-BE49-F238E27FC236}">
                    <a16:creationId xmlns:a16="http://schemas.microsoft.com/office/drawing/2014/main" id="{554CA617-98A1-B04F-9181-3D017A776E55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2" name="Cube 1051">
                <a:extLst>
                  <a:ext uri="{FF2B5EF4-FFF2-40B4-BE49-F238E27FC236}">
                    <a16:creationId xmlns:a16="http://schemas.microsoft.com/office/drawing/2014/main" id="{05764937-5619-B24A-8D78-7D38D7C567CD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3" name="Cube 1052">
                <a:extLst>
                  <a:ext uri="{FF2B5EF4-FFF2-40B4-BE49-F238E27FC236}">
                    <a16:creationId xmlns:a16="http://schemas.microsoft.com/office/drawing/2014/main" id="{CF7BDB03-B2F0-134B-BAB4-2494250ABE89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4" name="Cube 1053">
                <a:extLst>
                  <a:ext uri="{FF2B5EF4-FFF2-40B4-BE49-F238E27FC236}">
                    <a16:creationId xmlns:a16="http://schemas.microsoft.com/office/drawing/2014/main" id="{A862DAE0-14DE-2D4F-BD9C-31BDC8AFCDBB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5" name="Group 1054">
              <a:extLst>
                <a:ext uri="{FF2B5EF4-FFF2-40B4-BE49-F238E27FC236}">
                  <a16:creationId xmlns:a16="http://schemas.microsoft.com/office/drawing/2014/main" id="{695EE993-97A8-3B4E-AEC1-C05B6AB1E1B0}"/>
                </a:ext>
              </a:extLst>
            </p:cNvPr>
            <p:cNvGrpSpPr/>
            <p:nvPr/>
          </p:nvGrpSpPr>
          <p:grpSpPr>
            <a:xfrm>
              <a:off x="11734800" y="2362200"/>
              <a:ext cx="304800" cy="1905000"/>
              <a:chOff x="13563600" y="5029200"/>
              <a:chExt cx="304800" cy="1905000"/>
            </a:xfrm>
          </p:grpSpPr>
          <p:sp>
            <p:nvSpPr>
              <p:cNvPr id="1056" name="Cube 1055">
                <a:extLst>
                  <a:ext uri="{FF2B5EF4-FFF2-40B4-BE49-F238E27FC236}">
                    <a16:creationId xmlns:a16="http://schemas.microsoft.com/office/drawing/2014/main" id="{AA886666-3B5F-C24D-B654-5B3D76ED38A4}"/>
                  </a:ext>
                </a:extLst>
              </p:cNvPr>
              <p:cNvSpPr/>
              <p:nvPr/>
            </p:nvSpPr>
            <p:spPr>
              <a:xfrm>
                <a:off x="13563600" y="66324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7" name="Cube 1056">
                <a:extLst>
                  <a:ext uri="{FF2B5EF4-FFF2-40B4-BE49-F238E27FC236}">
                    <a16:creationId xmlns:a16="http://schemas.microsoft.com/office/drawing/2014/main" id="{F2AEBADD-886F-B146-A262-74533906EFAD}"/>
                  </a:ext>
                </a:extLst>
              </p:cNvPr>
              <p:cNvSpPr/>
              <p:nvPr/>
            </p:nvSpPr>
            <p:spPr>
              <a:xfrm>
                <a:off x="13563600" y="64008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8" name="Cube 1057">
                <a:extLst>
                  <a:ext uri="{FF2B5EF4-FFF2-40B4-BE49-F238E27FC236}">
                    <a16:creationId xmlns:a16="http://schemas.microsoft.com/office/drawing/2014/main" id="{F48AFE51-5FBB-2D4C-9D68-372F827E8151}"/>
                  </a:ext>
                </a:extLst>
              </p:cNvPr>
              <p:cNvSpPr/>
              <p:nvPr/>
            </p:nvSpPr>
            <p:spPr>
              <a:xfrm>
                <a:off x="13563600" y="61752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9" name="Cube 1058">
                <a:extLst>
                  <a:ext uri="{FF2B5EF4-FFF2-40B4-BE49-F238E27FC236}">
                    <a16:creationId xmlns:a16="http://schemas.microsoft.com/office/drawing/2014/main" id="{08DA9C90-628A-F34B-A80B-8351BD9C8656}"/>
                  </a:ext>
                </a:extLst>
              </p:cNvPr>
              <p:cNvSpPr/>
              <p:nvPr/>
            </p:nvSpPr>
            <p:spPr>
              <a:xfrm>
                <a:off x="13563600" y="59436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0" name="Cube 1059">
                <a:extLst>
                  <a:ext uri="{FF2B5EF4-FFF2-40B4-BE49-F238E27FC236}">
                    <a16:creationId xmlns:a16="http://schemas.microsoft.com/office/drawing/2014/main" id="{E1D69240-CB59-4549-A7AD-BDA551F229FF}"/>
                  </a:ext>
                </a:extLst>
              </p:cNvPr>
              <p:cNvSpPr/>
              <p:nvPr/>
            </p:nvSpPr>
            <p:spPr>
              <a:xfrm>
                <a:off x="13563600" y="57180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1" name="Cube 1060">
                <a:extLst>
                  <a:ext uri="{FF2B5EF4-FFF2-40B4-BE49-F238E27FC236}">
                    <a16:creationId xmlns:a16="http://schemas.microsoft.com/office/drawing/2014/main" id="{08602F4D-B915-8C48-98D4-A062B7FA140A}"/>
                  </a:ext>
                </a:extLst>
              </p:cNvPr>
              <p:cNvSpPr/>
              <p:nvPr/>
            </p:nvSpPr>
            <p:spPr>
              <a:xfrm>
                <a:off x="13563600" y="54864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2" name="Cube 1061">
                <a:extLst>
                  <a:ext uri="{FF2B5EF4-FFF2-40B4-BE49-F238E27FC236}">
                    <a16:creationId xmlns:a16="http://schemas.microsoft.com/office/drawing/2014/main" id="{0D2AAC02-3317-374E-AC65-F1B2C5D37CD1}"/>
                  </a:ext>
                </a:extLst>
              </p:cNvPr>
              <p:cNvSpPr/>
              <p:nvPr/>
            </p:nvSpPr>
            <p:spPr>
              <a:xfrm>
                <a:off x="13563600" y="5260848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3" name="Cube 1062">
                <a:extLst>
                  <a:ext uri="{FF2B5EF4-FFF2-40B4-BE49-F238E27FC236}">
                    <a16:creationId xmlns:a16="http://schemas.microsoft.com/office/drawing/2014/main" id="{2E42FADE-7EB9-DA41-9FDF-8D860213AFD2}"/>
                  </a:ext>
                </a:extLst>
              </p:cNvPr>
              <p:cNvSpPr/>
              <p:nvPr/>
            </p:nvSpPr>
            <p:spPr>
              <a:xfrm>
                <a:off x="13563600" y="5029200"/>
                <a:ext cx="304800" cy="301752"/>
              </a:xfrm>
              <a:prstGeom prst="cub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39" name="Text Box 171">
              <a:extLst>
                <a:ext uri="{FF2B5EF4-FFF2-40B4-BE49-F238E27FC236}">
                  <a16:creationId xmlns:a16="http://schemas.microsoft.com/office/drawing/2014/main" id="{C791D7E1-1376-F64B-B4A4-4319F25A7A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73265" y="6764179"/>
              <a:ext cx="352661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600" b="1" dirty="0">
                  <a:latin typeface="Times New Roman" panose="02020603050405020304" pitchFamily="18" charset="0"/>
                </a:rPr>
                <a:t>nZ0</a:t>
              </a:r>
            </a:p>
          </p:txBody>
        </p:sp>
        <p:sp>
          <p:nvSpPr>
            <p:cNvPr id="1142" name="Line 148">
              <a:extLst>
                <a:ext uri="{FF2B5EF4-FFF2-40B4-BE49-F238E27FC236}">
                  <a16:creationId xmlns:a16="http://schemas.microsoft.com/office/drawing/2014/main" id="{98DBB0BE-3FAC-4F44-95CF-60FA5C822F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144665" y="6553200"/>
              <a:ext cx="45720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Line 148">
              <a:extLst>
                <a:ext uri="{FF2B5EF4-FFF2-40B4-BE49-F238E27FC236}">
                  <a16:creationId xmlns:a16="http://schemas.microsoft.com/office/drawing/2014/main" id="{AE7E0305-341B-DB4B-BA9E-16CDFE3798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773065" y="7162800"/>
              <a:ext cx="914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Line 148">
              <a:extLst>
                <a:ext uri="{FF2B5EF4-FFF2-40B4-BE49-F238E27FC236}">
                  <a16:creationId xmlns:a16="http://schemas.microsoft.com/office/drawing/2014/main" id="{A73B31EA-DBB5-6848-85C1-05F856DE19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449465" y="5486400"/>
              <a:ext cx="0" cy="914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5" name="Text Box 171">
              <a:extLst>
                <a:ext uri="{FF2B5EF4-FFF2-40B4-BE49-F238E27FC236}">
                  <a16:creationId xmlns:a16="http://schemas.microsoft.com/office/drawing/2014/main" id="{71B613B9-2488-C046-9FFF-ABF83428AF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5665" y="5791200"/>
              <a:ext cx="512961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600" b="1" dirty="0">
                  <a:latin typeface="Times New Roman" panose="02020603050405020304" pitchFamily="18" charset="0"/>
                </a:rPr>
                <a:t>nPhi3</a:t>
              </a:r>
            </a:p>
          </p:txBody>
        </p:sp>
        <p:sp>
          <p:nvSpPr>
            <p:cNvPr id="7" name="Bent Arrow 6">
              <a:extLst>
                <a:ext uri="{FF2B5EF4-FFF2-40B4-BE49-F238E27FC236}">
                  <a16:creationId xmlns:a16="http://schemas.microsoft.com/office/drawing/2014/main" id="{1ADBBB57-9EAA-3643-92CC-05AE979CFA8C}"/>
                </a:ext>
              </a:extLst>
            </p:cNvPr>
            <p:cNvSpPr/>
            <p:nvPr/>
          </p:nvSpPr>
          <p:spPr>
            <a:xfrm rot="16200000" flipV="1">
              <a:off x="12344400" y="4677544"/>
              <a:ext cx="1371600" cy="1371600"/>
            </a:xfrm>
            <a:prstGeom prst="bent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625412-FA8E-5A42-97AA-4174C659EFAD}"/>
              </a:ext>
            </a:extLst>
          </p:cNvPr>
          <p:cNvGrpSpPr/>
          <p:nvPr/>
        </p:nvGrpSpPr>
        <p:grpSpPr>
          <a:xfrm>
            <a:off x="764977" y="3429000"/>
            <a:ext cx="5178623" cy="3657600"/>
            <a:chOff x="764977" y="2895600"/>
            <a:chExt cx="5178623" cy="3657600"/>
          </a:xfrm>
        </p:grpSpPr>
        <p:sp>
          <p:nvSpPr>
            <p:cNvPr id="1012" name="Rectangle 1011">
              <a:extLst>
                <a:ext uri="{FF2B5EF4-FFF2-40B4-BE49-F238E27FC236}">
                  <a16:creationId xmlns:a16="http://schemas.microsoft.com/office/drawing/2014/main" id="{3DEACFE9-2E2E-104B-8078-F07EA93D057C}"/>
                </a:ext>
              </a:extLst>
            </p:cNvPr>
            <p:cNvSpPr/>
            <p:nvPr/>
          </p:nvSpPr>
          <p:spPr>
            <a:xfrm>
              <a:off x="19812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3" name="Rectangle 1012">
              <a:extLst>
                <a:ext uri="{FF2B5EF4-FFF2-40B4-BE49-F238E27FC236}">
                  <a16:creationId xmlns:a16="http://schemas.microsoft.com/office/drawing/2014/main" id="{2B21E710-5784-8C47-BDB4-DC20A6E5F400}"/>
                </a:ext>
              </a:extLst>
            </p:cNvPr>
            <p:cNvSpPr/>
            <p:nvPr/>
          </p:nvSpPr>
          <p:spPr>
            <a:xfrm>
              <a:off x="22098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4" name="Rectangle 1013">
              <a:extLst>
                <a:ext uri="{FF2B5EF4-FFF2-40B4-BE49-F238E27FC236}">
                  <a16:creationId xmlns:a16="http://schemas.microsoft.com/office/drawing/2014/main" id="{4CBDA1C5-549C-D445-94E7-3FA72B6D6117}"/>
                </a:ext>
              </a:extLst>
            </p:cNvPr>
            <p:cNvSpPr/>
            <p:nvPr/>
          </p:nvSpPr>
          <p:spPr>
            <a:xfrm>
              <a:off x="24384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6" name="Rectangle 1015">
              <a:extLst>
                <a:ext uri="{FF2B5EF4-FFF2-40B4-BE49-F238E27FC236}">
                  <a16:creationId xmlns:a16="http://schemas.microsoft.com/office/drawing/2014/main" id="{646A7AB4-FD04-2F44-9745-31DF87A0E580}"/>
                </a:ext>
              </a:extLst>
            </p:cNvPr>
            <p:cNvSpPr/>
            <p:nvPr/>
          </p:nvSpPr>
          <p:spPr>
            <a:xfrm>
              <a:off x="26670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8" name="Rectangle 1017">
              <a:extLst>
                <a:ext uri="{FF2B5EF4-FFF2-40B4-BE49-F238E27FC236}">
                  <a16:creationId xmlns:a16="http://schemas.microsoft.com/office/drawing/2014/main" id="{BA4B1A4D-EBA6-304B-B95A-AA170BBEF151}"/>
                </a:ext>
              </a:extLst>
            </p:cNvPr>
            <p:cNvSpPr/>
            <p:nvPr/>
          </p:nvSpPr>
          <p:spPr>
            <a:xfrm>
              <a:off x="28956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Rectangle 1036">
              <a:extLst>
                <a:ext uri="{FF2B5EF4-FFF2-40B4-BE49-F238E27FC236}">
                  <a16:creationId xmlns:a16="http://schemas.microsoft.com/office/drawing/2014/main" id="{2D4D5A66-C6B8-B44F-9644-4E1EA0309401}"/>
                </a:ext>
              </a:extLst>
            </p:cNvPr>
            <p:cNvSpPr/>
            <p:nvPr/>
          </p:nvSpPr>
          <p:spPr>
            <a:xfrm>
              <a:off x="31242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4" name="Rectangle 1043">
              <a:extLst>
                <a:ext uri="{FF2B5EF4-FFF2-40B4-BE49-F238E27FC236}">
                  <a16:creationId xmlns:a16="http://schemas.microsoft.com/office/drawing/2014/main" id="{65A1EA26-73B9-F44A-B07B-38B376461FE1}"/>
                </a:ext>
              </a:extLst>
            </p:cNvPr>
            <p:cNvSpPr/>
            <p:nvPr/>
          </p:nvSpPr>
          <p:spPr>
            <a:xfrm>
              <a:off x="33528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5" name="Rectangle 1044">
              <a:extLst>
                <a:ext uri="{FF2B5EF4-FFF2-40B4-BE49-F238E27FC236}">
                  <a16:creationId xmlns:a16="http://schemas.microsoft.com/office/drawing/2014/main" id="{7FA3D278-8551-434D-8420-DEBCC74846F4}"/>
                </a:ext>
              </a:extLst>
            </p:cNvPr>
            <p:cNvSpPr/>
            <p:nvPr/>
          </p:nvSpPr>
          <p:spPr>
            <a:xfrm>
              <a:off x="35814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3" name="Rectangle 1072">
              <a:extLst>
                <a:ext uri="{FF2B5EF4-FFF2-40B4-BE49-F238E27FC236}">
                  <a16:creationId xmlns:a16="http://schemas.microsoft.com/office/drawing/2014/main" id="{BF546FD5-E104-BF46-9299-88F45451E24E}"/>
                </a:ext>
              </a:extLst>
            </p:cNvPr>
            <p:cNvSpPr/>
            <p:nvPr/>
          </p:nvSpPr>
          <p:spPr>
            <a:xfrm>
              <a:off x="19812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4" name="Rectangle 1073">
              <a:extLst>
                <a:ext uri="{FF2B5EF4-FFF2-40B4-BE49-F238E27FC236}">
                  <a16:creationId xmlns:a16="http://schemas.microsoft.com/office/drawing/2014/main" id="{B411F99C-855F-F144-B8B0-92D1A80744C6}"/>
                </a:ext>
              </a:extLst>
            </p:cNvPr>
            <p:cNvSpPr/>
            <p:nvPr/>
          </p:nvSpPr>
          <p:spPr>
            <a:xfrm>
              <a:off x="22098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Rectangle 1074">
              <a:extLst>
                <a:ext uri="{FF2B5EF4-FFF2-40B4-BE49-F238E27FC236}">
                  <a16:creationId xmlns:a16="http://schemas.microsoft.com/office/drawing/2014/main" id="{F7D00CBF-4895-EE4D-8674-91B124B46795}"/>
                </a:ext>
              </a:extLst>
            </p:cNvPr>
            <p:cNvSpPr/>
            <p:nvPr/>
          </p:nvSpPr>
          <p:spPr>
            <a:xfrm>
              <a:off x="24384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Rectangle 1075">
              <a:extLst>
                <a:ext uri="{FF2B5EF4-FFF2-40B4-BE49-F238E27FC236}">
                  <a16:creationId xmlns:a16="http://schemas.microsoft.com/office/drawing/2014/main" id="{36E322E6-054D-EE40-AAD8-766B8B355849}"/>
                </a:ext>
              </a:extLst>
            </p:cNvPr>
            <p:cNvSpPr/>
            <p:nvPr/>
          </p:nvSpPr>
          <p:spPr>
            <a:xfrm>
              <a:off x="26670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Rectangle 1076">
              <a:extLst>
                <a:ext uri="{FF2B5EF4-FFF2-40B4-BE49-F238E27FC236}">
                  <a16:creationId xmlns:a16="http://schemas.microsoft.com/office/drawing/2014/main" id="{4A25346B-3744-5D49-BCEB-A7C18BAA994F}"/>
                </a:ext>
              </a:extLst>
            </p:cNvPr>
            <p:cNvSpPr/>
            <p:nvPr/>
          </p:nvSpPr>
          <p:spPr>
            <a:xfrm>
              <a:off x="28956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8" name="Rectangle 1077">
              <a:extLst>
                <a:ext uri="{FF2B5EF4-FFF2-40B4-BE49-F238E27FC236}">
                  <a16:creationId xmlns:a16="http://schemas.microsoft.com/office/drawing/2014/main" id="{8C493DC1-35AF-4A4C-9BAC-76FE2B92FF0D}"/>
                </a:ext>
              </a:extLst>
            </p:cNvPr>
            <p:cNvSpPr/>
            <p:nvPr/>
          </p:nvSpPr>
          <p:spPr>
            <a:xfrm>
              <a:off x="31242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9" name="Rectangle 1078">
              <a:extLst>
                <a:ext uri="{FF2B5EF4-FFF2-40B4-BE49-F238E27FC236}">
                  <a16:creationId xmlns:a16="http://schemas.microsoft.com/office/drawing/2014/main" id="{72AE1E22-D213-C343-A2BF-D12EE2A3D005}"/>
                </a:ext>
              </a:extLst>
            </p:cNvPr>
            <p:cNvSpPr/>
            <p:nvPr/>
          </p:nvSpPr>
          <p:spPr>
            <a:xfrm>
              <a:off x="33528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0" name="Rectangle 1079">
              <a:extLst>
                <a:ext uri="{FF2B5EF4-FFF2-40B4-BE49-F238E27FC236}">
                  <a16:creationId xmlns:a16="http://schemas.microsoft.com/office/drawing/2014/main" id="{EC6133D2-3038-D441-9239-CE38BB42EC0E}"/>
                </a:ext>
              </a:extLst>
            </p:cNvPr>
            <p:cNvSpPr/>
            <p:nvPr/>
          </p:nvSpPr>
          <p:spPr>
            <a:xfrm>
              <a:off x="35814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1" name="Rectangle 1080">
              <a:extLst>
                <a:ext uri="{FF2B5EF4-FFF2-40B4-BE49-F238E27FC236}">
                  <a16:creationId xmlns:a16="http://schemas.microsoft.com/office/drawing/2014/main" id="{9E10C1C4-74FF-BE41-B0F1-1CB0444EA3C8}"/>
                </a:ext>
              </a:extLst>
            </p:cNvPr>
            <p:cNvSpPr/>
            <p:nvPr/>
          </p:nvSpPr>
          <p:spPr>
            <a:xfrm>
              <a:off x="19812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Rectangle 1099">
              <a:extLst>
                <a:ext uri="{FF2B5EF4-FFF2-40B4-BE49-F238E27FC236}">
                  <a16:creationId xmlns:a16="http://schemas.microsoft.com/office/drawing/2014/main" id="{411D5408-8CE6-D04B-8DF7-B713880417B7}"/>
                </a:ext>
              </a:extLst>
            </p:cNvPr>
            <p:cNvSpPr/>
            <p:nvPr/>
          </p:nvSpPr>
          <p:spPr>
            <a:xfrm>
              <a:off x="22098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Rectangle 1100">
              <a:extLst>
                <a:ext uri="{FF2B5EF4-FFF2-40B4-BE49-F238E27FC236}">
                  <a16:creationId xmlns:a16="http://schemas.microsoft.com/office/drawing/2014/main" id="{E245B4CD-516B-E447-8712-38553AC7C7E1}"/>
                </a:ext>
              </a:extLst>
            </p:cNvPr>
            <p:cNvSpPr/>
            <p:nvPr/>
          </p:nvSpPr>
          <p:spPr>
            <a:xfrm>
              <a:off x="24384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2" name="Rectangle 1101">
              <a:extLst>
                <a:ext uri="{FF2B5EF4-FFF2-40B4-BE49-F238E27FC236}">
                  <a16:creationId xmlns:a16="http://schemas.microsoft.com/office/drawing/2014/main" id="{BA5D683E-D68D-524B-8010-57DC00FDC073}"/>
                </a:ext>
              </a:extLst>
            </p:cNvPr>
            <p:cNvSpPr/>
            <p:nvPr/>
          </p:nvSpPr>
          <p:spPr>
            <a:xfrm>
              <a:off x="26670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Rectangle 1102">
              <a:extLst>
                <a:ext uri="{FF2B5EF4-FFF2-40B4-BE49-F238E27FC236}">
                  <a16:creationId xmlns:a16="http://schemas.microsoft.com/office/drawing/2014/main" id="{5BBEA290-56F7-C343-91DD-BCDF5D34904B}"/>
                </a:ext>
              </a:extLst>
            </p:cNvPr>
            <p:cNvSpPr/>
            <p:nvPr/>
          </p:nvSpPr>
          <p:spPr>
            <a:xfrm>
              <a:off x="28956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Rectangle 1103">
              <a:extLst>
                <a:ext uri="{FF2B5EF4-FFF2-40B4-BE49-F238E27FC236}">
                  <a16:creationId xmlns:a16="http://schemas.microsoft.com/office/drawing/2014/main" id="{1903218F-C3C8-6347-BF77-B3C566A201D9}"/>
                </a:ext>
              </a:extLst>
            </p:cNvPr>
            <p:cNvSpPr/>
            <p:nvPr/>
          </p:nvSpPr>
          <p:spPr>
            <a:xfrm>
              <a:off x="31242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Rectangle 1104">
              <a:extLst>
                <a:ext uri="{FF2B5EF4-FFF2-40B4-BE49-F238E27FC236}">
                  <a16:creationId xmlns:a16="http://schemas.microsoft.com/office/drawing/2014/main" id="{EB3112CE-D2A7-8945-BFCB-2200BB7F6056}"/>
                </a:ext>
              </a:extLst>
            </p:cNvPr>
            <p:cNvSpPr/>
            <p:nvPr/>
          </p:nvSpPr>
          <p:spPr>
            <a:xfrm>
              <a:off x="33528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6" name="Rectangle 1105">
              <a:extLst>
                <a:ext uri="{FF2B5EF4-FFF2-40B4-BE49-F238E27FC236}">
                  <a16:creationId xmlns:a16="http://schemas.microsoft.com/office/drawing/2014/main" id="{7C05FFA3-F12E-5A45-B43D-7F4D4F5786EE}"/>
                </a:ext>
              </a:extLst>
            </p:cNvPr>
            <p:cNvSpPr/>
            <p:nvPr/>
          </p:nvSpPr>
          <p:spPr>
            <a:xfrm>
              <a:off x="35814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Rectangle 1106">
              <a:extLst>
                <a:ext uri="{FF2B5EF4-FFF2-40B4-BE49-F238E27FC236}">
                  <a16:creationId xmlns:a16="http://schemas.microsoft.com/office/drawing/2014/main" id="{446A199E-55D3-E045-996C-BABB85626436}"/>
                </a:ext>
              </a:extLst>
            </p:cNvPr>
            <p:cNvSpPr/>
            <p:nvPr/>
          </p:nvSpPr>
          <p:spPr>
            <a:xfrm>
              <a:off x="19812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Rectangle 1107">
              <a:extLst>
                <a:ext uri="{FF2B5EF4-FFF2-40B4-BE49-F238E27FC236}">
                  <a16:creationId xmlns:a16="http://schemas.microsoft.com/office/drawing/2014/main" id="{14D8CE7F-FFC2-F141-8FA8-03270685BE9C}"/>
                </a:ext>
              </a:extLst>
            </p:cNvPr>
            <p:cNvSpPr/>
            <p:nvPr/>
          </p:nvSpPr>
          <p:spPr>
            <a:xfrm>
              <a:off x="22098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ectangle 1135">
              <a:extLst>
                <a:ext uri="{FF2B5EF4-FFF2-40B4-BE49-F238E27FC236}">
                  <a16:creationId xmlns:a16="http://schemas.microsoft.com/office/drawing/2014/main" id="{E5DDB7CA-AF48-0E46-8C9F-2846849FB1A6}"/>
                </a:ext>
              </a:extLst>
            </p:cNvPr>
            <p:cNvSpPr/>
            <p:nvPr/>
          </p:nvSpPr>
          <p:spPr>
            <a:xfrm>
              <a:off x="24384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Rectangle 1136">
              <a:extLst>
                <a:ext uri="{FF2B5EF4-FFF2-40B4-BE49-F238E27FC236}">
                  <a16:creationId xmlns:a16="http://schemas.microsoft.com/office/drawing/2014/main" id="{1355C12E-8B96-8F47-97E1-7BC5D56411E0}"/>
                </a:ext>
              </a:extLst>
            </p:cNvPr>
            <p:cNvSpPr/>
            <p:nvPr/>
          </p:nvSpPr>
          <p:spPr>
            <a:xfrm>
              <a:off x="26670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Rectangle 1137">
              <a:extLst>
                <a:ext uri="{FF2B5EF4-FFF2-40B4-BE49-F238E27FC236}">
                  <a16:creationId xmlns:a16="http://schemas.microsoft.com/office/drawing/2014/main" id="{BA787AB2-B8EE-D24D-AF0B-514247AC08F3}"/>
                </a:ext>
              </a:extLst>
            </p:cNvPr>
            <p:cNvSpPr/>
            <p:nvPr/>
          </p:nvSpPr>
          <p:spPr>
            <a:xfrm>
              <a:off x="28956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ectangle 1140">
              <a:extLst>
                <a:ext uri="{FF2B5EF4-FFF2-40B4-BE49-F238E27FC236}">
                  <a16:creationId xmlns:a16="http://schemas.microsoft.com/office/drawing/2014/main" id="{267C4494-855F-974E-A835-2E697660A7C2}"/>
                </a:ext>
              </a:extLst>
            </p:cNvPr>
            <p:cNvSpPr/>
            <p:nvPr/>
          </p:nvSpPr>
          <p:spPr>
            <a:xfrm>
              <a:off x="31242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6" name="Rectangle 1145">
              <a:extLst>
                <a:ext uri="{FF2B5EF4-FFF2-40B4-BE49-F238E27FC236}">
                  <a16:creationId xmlns:a16="http://schemas.microsoft.com/office/drawing/2014/main" id="{5C9EA6DC-9E12-FC44-95D4-2876AAF6B284}"/>
                </a:ext>
              </a:extLst>
            </p:cNvPr>
            <p:cNvSpPr/>
            <p:nvPr/>
          </p:nvSpPr>
          <p:spPr>
            <a:xfrm>
              <a:off x="33528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7" name="Rectangle 1146">
              <a:extLst>
                <a:ext uri="{FF2B5EF4-FFF2-40B4-BE49-F238E27FC236}">
                  <a16:creationId xmlns:a16="http://schemas.microsoft.com/office/drawing/2014/main" id="{C7EF25D0-5450-4546-97A4-613DF1CB5DDC}"/>
                </a:ext>
              </a:extLst>
            </p:cNvPr>
            <p:cNvSpPr/>
            <p:nvPr/>
          </p:nvSpPr>
          <p:spPr>
            <a:xfrm>
              <a:off x="35814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8" name="Rectangle 1147">
              <a:extLst>
                <a:ext uri="{FF2B5EF4-FFF2-40B4-BE49-F238E27FC236}">
                  <a16:creationId xmlns:a16="http://schemas.microsoft.com/office/drawing/2014/main" id="{1E50CE0B-6EBB-3045-AD53-545E5753FABD}"/>
                </a:ext>
              </a:extLst>
            </p:cNvPr>
            <p:cNvSpPr/>
            <p:nvPr/>
          </p:nvSpPr>
          <p:spPr>
            <a:xfrm>
              <a:off x="19812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9" name="Rectangle 1148">
              <a:extLst>
                <a:ext uri="{FF2B5EF4-FFF2-40B4-BE49-F238E27FC236}">
                  <a16:creationId xmlns:a16="http://schemas.microsoft.com/office/drawing/2014/main" id="{96C3AC80-FDC0-7D49-90BB-4BFB314B7203}"/>
                </a:ext>
              </a:extLst>
            </p:cNvPr>
            <p:cNvSpPr/>
            <p:nvPr/>
          </p:nvSpPr>
          <p:spPr>
            <a:xfrm>
              <a:off x="22098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0" name="Rectangle 1149">
              <a:extLst>
                <a:ext uri="{FF2B5EF4-FFF2-40B4-BE49-F238E27FC236}">
                  <a16:creationId xmlns:a16="http://schemas.microsoft.com/office/drawing/2014/main" id="{50CE0435-E190-E64D-985C-3B089B5188AA}"/>
                </a:ext>
              </a:extLst>
            </p:cNvPr>
            <p:cNvSpPr/>
            <p:nvPr/>
          </p:nvSpPr>
          <p:spPr>
            <a:xfrm>
              <a:off x="24384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1" name="Rectangle 1150">
              <a:extLst>
                <a:ext uri="{FF2B5EF4-FFF2-40B4-BE49-F238E27FC236}">
                  <a16:creationId xmlns:a16="http://schemas.microsoft.com/office/drawing/2014/main" id="{B6CD367F-33D5-2249-8E4E-D3489747025B}"/>
                </a:ext>
              </a:extLst>
            </p:cNvPr>
            <p:cNvSpPr/>
            <p:nvPr/>
          </p:nvSpPr>
          <p:spPr>
            <a:xfrm>
              <a:off x="26670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2" name="Rectangle 1151">
              <a:extLst>
                <a:ext uri="{FF2B5EF4-FFF2-40B4-BE49-F238E27FC236}">
                  <a16:creationId xmlns:a16="http://schemas.microsoft.com/office/drawing/2014/main" id="{060FB610-D034-AA4C-93A4-C1F117F9251D}"/>
                </a:ext>
              </a:extLst>
            </p:cNvPr>
            <p:cNvSpPr/>
            <p:nvPr/>
          </p:nvSpPr>
          <p:spPr>
            <a:xfrm>
              <a:off x="28956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3" name="Rectangle 1152">
              <a:extLst>
                <a:ext uri="{FF2B5EF4-FFF2-40B4-BE49-F238E27FC236}">
                  <a16:creationId xmlns:a16="http://schemas.microsoft.com/office/drawing/2014/main" id="{61C733FE-FE5F-EE4D-9306-8DE83D716332}"/>
                </a:ext>
              </a:extLst>
            </p:cNvPr>
            <p:cNvSpPr/>
            <p:nvPr/>
          </p:nvSpPr>
          <p:spPr>
            <a:xfrm>
              <a:off x="31242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4" name="Rectangle 1153">
              <a:extLst>
                <a:ext uri="{FF2B5EF4-FFF2-40B4-BE49-F238E27FC236}">
                  <a16:creationId xmlns:a16="http://schemas.microsoft.com/office/drawing/2014/main" id="{05B193FA-F2D6-B943-A1B8-CE21E54DA58B}"/>
                </a:ext>
              </a:extLst>
            </p:cNvPr>
            <p:cNvSpPr/>
            <p:nvPr/>
          </p:nvSpPr>
          <p:spPr>
            <a:xfrm>
              <a:off x="33528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5" name="Rectangle 1154">
              <a:extLst>
                <a:ext uri="{FF2B5EF4-FFF2-40B4-BE49-F238E27FC236}">
                  <a16:creationId xmlns:a16="http://schemas.microsoft.com/office/drawing/2014/main" id="{17C41B1F-375E-C44F-90A6-9EDF7FD8C1CB}"/>
                </a:ext>
              </a:extLst>
            </p:cNvPr>
            <p:cNvSpPr/>
            <p:nvPr/>
          </p:nvSpPr>
          <p:spPr>
            <a:xfrm>
              <a:off x="35814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6" name="Rectangle 1155">
              <a:extLst>
                <a:ext uri="{FF2B5EF4-FFF2-40B4-BE49-F238E27FC236}">
                  <a16:creationId xmlns:a16="http://schemas.microsoft.com/office/drawing/2014/main" id="{E76643A4-5D39-224B-B4C8-95BBF639A19F}"/>
                </a:ext>
              </a:extLst>
            </p:cNvPr>
            <p:cNvSpPr/>
            <p:nvPr/>
          </p:nvSpPr>
          <p:spPr>
            <a:xfrm>
              <a:off x="19812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7" name="Rectangle 1156">
              <a:extLst>
                <a:ext uri="{FF2B5EF4-FFF2-40B4-BE49-F238E27FC236}">
                  <a16:creationId xmlns:a16="http://schemas.microsoft.com/office/drawing/2014/main" id="{E2928B8B-74CF-634B-A08D-11C518669B74}"/>
                </a:ext>
              </a:extLst>
            </p:cNvPr>
            <p:cNvSpPr/>
            <p:nvPr/>
          </p:nvSpPr>
          <p:spPr>
            <a:xfrm>
              <a:off x="22098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8" name="Rectangle 1157">
              <a:extLst>
                <a:ext uri="{FF2B5EF4-FFF2-40B4-BE49-F238E27FC236}">
                  <a16:creationId xmlns:a16="http://schemas.microsoft.com/office/drawing/2014/main" id="{BE4A0C5D-1344-0E48-B6C3-77ABFDF14CC2}"/>
                </a:ext>
              </a:extLst>
            </p:cNvPr>
            <p:cNvSpPr/>
            <p:nvPr/>
          </p:nvSpPr>
          <p:spPr>
            <a:xfrm>
              <a:off x="24384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9" name="Rectangle 1158">
              <a:extLst>
                <a:ext uri="{FF2B5EF4-FFF2-40B4-BE49-F238E27FC236}">
                  <a16:creationId xmlns:a16="http://schemas.microsoft.com/office/drawing/2014/main" id="{987C8F50-EBC7-5940-A2D1-8FF9C68D61F3}"/>
                </a:ext>
              </a:extLst>
            </p:cNvPr>
            <p:cNvSpPr/>
            <p:nvPr/>
          </p:nvSpPr>
          <p:spPr>
            <a:xfrm>
              <a:off x="26670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0" name="Rectangle 1159">
              <a:extLst>
                <a:ext uri="{FF2B5EF4-FFF2-40B4-BE49-F238E27FC236}">
                  <a16:creationId xmlns:a16="http://schemas.microsoft.com/office/drawing/2014/main" id="{56E6AFD2-E24C-6A44-9A33-8B50EC061D94}"/>
                </a:ext>
              </a:extLst>
            </p:cNvPr>
            <p:cNvSpPr/>
            <p:nvPr/>
          </p:nvSpPr>
          <p:spPr>
            <a:xfrm>
              <a:off x="28956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Rectangle 1160">
              <a:extLst>
                <a:ext uri="{FF2B5EF4-FFF2-40B4-BE49-F238E27FC236}">
                  <a16:creationId xmlns:a16="http://schemas.microsoft.com/office/drawing/2014/main" id="{F31EE422-0873-2641-BDC5-1CF702D3FDA2}"/>
                </a:ext>
              </a:extLst>
            </p:cNvPr>
            <p:cNvSpPr/>
            <p:nvPr/>
          </p:nvSpPr>
          <p:spPr>
            <a:xfrm>
              <a:off x="31242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2" name="Rectangle 1161">
              <a:extLst>
                <a:ext uri="{FF2B5EF4-FFF2-40B4-BE49-F238E27FC236}">
                  <a16:creationId xmlns:a16="http://schemas.microsoft.com/office/drawing/2014/main" id="{46190044-406B-4A41-8B1E-661248528C2F}"/>
                </a:ext>
              </a:extLst>
            </p:cNvPr>
            <p:cNvSpPr/>
            <p:nvPr/>
          </p:nvSpPr>
          <p:spPr>
            <a:xfrm>
              <a:off x="33528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3" name="Rectangle 1162">
              <a:extLst>
                <a:ext uri="{FF2B5EF4-FFF2-40B4-BE49-F238E27FC236}">
                  <a16:creationId xmlns:a16="http://schemas.microsoft.com/office/drawing/2014/main" id="{4EB7FE3A-0349-1946-922B-DBEA8352BA86}"/>
                </a:ext>
              </a:extLst>
            </p:cNvPr>
            <p:cNvSpPr/>
            <p:nvPr/>
          </p:nvSpPr>
          <p:spPr>
            <a:xfrm>
              <a:off x="35814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4" name="Rectangle 1163">
              <a:extLst>
                <a:ext uri="{FF2B5EF4-FFF2-40B4-BE49-F238E27FC236}">
                  <a16:creationId xmlns:a16="http://schemas.microsoft.com/office/drawing/2014/main" id="{0F0A84B6-C06F-3945-B16D-7E37B921E5A4}"/>
                </a:ext>
              </a:extLst>
            </p:cNvPr>
            <p:cNvSpPr/>
            <p:nvPr/>
          </p:nvSpPr>
          <p:spPr>
            <a:xfrm>
              <a:off x="38100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5" name="Rectangle 1164">
              <a:extLst>
                <a:ext uri="{FF2B5EF4-FFF2-40B4-BE49-F238E27FC236}">
                  <a16:creationId xmlns:a16="http://schemas.microsoft.com/office/drawing/2014/main" id="{FE6DFC21-20C0-B94B-B73C-5858AC859BF5}"/>
                </a:ext>
              </a:extLst>
            </p:cNvPr>
            <p:cNvSpPr/>
            <p:nvPr/>
          </p:nvSpPr>
          <p:spPr>
            <a:xfrm>
              <a:off x="40386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6" name="Rectangle 1165">
              <a:extLst>
                <a:ext uri="{FF2B5EF4-FFF2-40B4-BE49-F238E27FC236}">
                  <a16:creationId xmlns:a16="http://schemas.microsoft.com/office/drawing/2014/main" id="{7231B0DB-DD83-DC42-AB84-7904D60AF23F}"/>
                </a:ext>
              </a:extLst>
            </p:cNvPr>
            <p:cNvSpPr/>
            <p:nvPr/>
          </p:nvSpPr>
          <p:spPr>
            <a:xfrm>
              <a:off x="42672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7" name="Rectangle 1166">
              <a:extLst>
                <a:ext uri="{FF2B5EF4-FFF2-40B4-BE49-F238E27FC236}">
                  <a16:creationId xmlns:a16="http://schemas.microsoft.com/office/drawing/2014/main" id="{F87FEF1D-D4DF-A14D-8D2E-1CF17568700C}"/>
                </a:ext>
              </a:extLst>
            </p:cNvPr>
            <p:cNvSpPr/>
            <p:nvPr/>
          </p:nvSpPr>
          <p:spPr>
            <a:xfrm>
              <a:off x="44958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8" name="Rectangle 1167">
              <a:extLst>
                <a:ext uri="{FF2B5EF4-FFF2-40B4-BE49-F238E27FC236}">
                  <a16:creationId xmlns:a16="http://schemas.microsoft.com/office/drawing/2014/main" id="{BE355BC5-A4F9-5241-93A7-8058BAB2FA4B}"/>
                </a:ext>
              </a:extLst>
            </p:cNvPr>
            <p:cNvSpPr/>
            <p:nvPr/>
          </p:nvSpPr>
          <p:spPr>
            <a:xfrm>
              <a:off x="47244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9" name="Rectangle 1168">
              <a:extLst>
                <a:ext uri="{FF2B5EF4-FFF2-40B4-BE49-F238E27FC236}">
                  <a16:creationId xmlns:a16="http://schemas.microsoft.com/office/drawing/2014/main" id="{AF6860B4-D296-004D-995C-3BE51A4F0AD8}"/>
                </a:ext>
              </a:extLst>
            </p:cNvPr>
            <p:cNvSpPr/>
            <p:nvPr/>
          </p:nvSpPr>
          <p:spPr>
            <a:xfrm>
              <a:off x="49530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0" name="Rectangle 1169">
              <a:extLst>
                <a:ext uri="{FF2B5EF4-FFF2-40B4-BE49-F238E27FC236}">
                  <a16:creationId xmlns:a16="http://schemas.microsoft.com/office/drawing/2014/main" id="{C8075303-8B21-4A4D-96B4-ACE8E6CF7D64}"/>
                </a:ext>
              </a:extLst>
            </p:cNvPr>
            <p:cNvSpPr/>
            <p:nvPr/>
          </p:nvSpPr>
          <p:spPr>
            <a:xfrm>
              <a:off x="51816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1" name="Rectangle 1170">
              <a:extLst>
                <a:ext uri="{FF2B5EF4-FFF2-40B4-BE49-F238E27FC236}">
                  <a16:creationId xmlns:a16="http://schemas.microsoft.com/office/drawing/2014/main" id="{19DB8A16-9A9B-F246-B0CD-89CEF3AF1811}"/>
                </a:ext>
              </a:extLst>
            </p:cNvPr>
            <p:cNvSpPr/>
            <p:nvPr/>
          </p:nvSpPr>
          <p:spPr>
            <a:xfrm>
              <a:off x="54102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2" name="Rectangle 1171">
              <a:extLst>
                <a:ext uri="{FF2B5EF4-FFF2-40B4-BE49-F238E27FC236}">
                  <a16:creationId xmlns:a16="http://schemas.microsoft.com/office/drawing/2014/main" id="{6CB5090D-4CEA-F04C-8420-7FE58BDB994C}"/>
                </a:ext>
              </a:extLst>
            </p:cNvPr>
            <p:cNvSpPr/>
            <p:nvPr/>
          </p:nvSpPr>
          <p:spPr>
            <a:xfrm>
              <a:off x="38100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3" name="Rectangle 1172">
              <a:extLst>
                <a:ext uri="{FF2B5EF4-FFF2-40B4-BE49-F238E27FC236}">
                  <a16:creationId xmlns:a16="http://schemas.microsoft.com/office/drawing/2014/main" id="{AD1A0979-4BF3-6042-AFE8-3CA9A6E45C29}"/>
                </a:ext>
              </a:extLst>
            </p:cNvPr>
            <p:cNvSpPr/>
            <p:nvPr/>
          </p:nvSpPr>
          <p:spPr>
            <a:xfrm>
              <a:off x="40386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4" name="Rectangle 1173">
              <a:extLst>
                <a:ext uri="{FF2B5EF4-FFF2-40B4-BE49-F238E27FC236}">
                  <a16:creationId xmlns:a16="http://schemas.microsoft.com/office/drawing/2014/main" id="{FCC58AE4-22CC-BA43-B7F4-534BD1918594}"/>
                </a:ext>
              </a:extLst>
            </p:cNvPr>
            <p:cNvSpPr/>
            <p:nvPr/>
          </p:nvSpPr>
          <p:spPr>
            <a:xfrm>
              <a:off x="42672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5" name="Rectangle 1174">
              <a:extLst>
                <a:ext uri="{FF2B5EF4-FFF2-40B4-BE49-F238E27FC236}">
                  <a16:creationId xmlns:a16="http://schemas.microsoft.com/office/drawing/2014/main" id="{D38C2848-27E8-A446-88E9-5D211627718F}"/>
                </a:ext>
              </a:extLst>
            </p:cNvPr>
            <p:cNvSpPr/>
            <p:nvPr/>
          </p:nvSpPr>
          <p:spPr>
            <a:xfrm>
              <a:off x="44958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6" name="Rectangle 1175">
              <a:extLst>
                <a:ext uri="{FF2B5EF4-FFF2-40B4-BE49-F238E27FC236}">
                  <a16:creationId xmlns:a16="http://schemas.microsoft.com/office/drawing/2014/main" id="{738E4D34-AEBA-AF45-B019-BF6BEBB12260}"/>
                </a:ext>
              </a:extLst>
            </p:cNvPr>
            <p:cNvSpPr/>
            <p:nvPr/>
          </p:nvSpPr>
          <p:spPr>
            <a:xfrm>
              <a:off x="47244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7" name="Rectangle 1176">
              <a:extLst>
                <a:ext uri="{FF2B5EF4-FFF2-40B4-BE49-F238E27FC236}">
                  <a16:creationId xmlns:a16="http://schemas.microsoft.com/office/drawing/2014/main" id="{5E1A0FB0-4292-CA44-85BD-A48895F5E884}"/>
                </a:ext>
              </a:extLst>
            </p:cNvPr>
            <p:cNvSpPr/>
            <p:nvPr/>
          </p:nvSpPr>
          <p:spPr>
            <a:xfrm>
              <a:off x="49530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8" name="Rectangle 1177">
              <a:extLst>
                <a:ext uri="{FF2B5EF4-FFF2-40B4-BE49-F238E27FC236}">
                  <a16:creationId xmlns:a16="http://schemas.microsoft.com/office/drawing/2014/main" id="{F3EF82C0-5D59-004B-9E47-978E1AB904B6}"/>
                </a:ext>
              </a:extLst>
            </p:cNvPr>
            <p:cNvSpPr/>
            <p:nvPr/>
          </p:nvSpPr>
          <p:spPr>
            <a:xfrm>
              <a:off x="51816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9" name="Rectangle 1178">
              <a:extLst>
                <a:ext uri="{FF2B5EF4-FFF2-40B4-BE49-F238E27FC236}">
                  <a16:creationId xmlns:a16="http://schemas.microsoft.com/office/drawing/2014/main" id="{3171FD8C-F7C4-4641-950E-9364CFE8DFCA}"/>
                </a:ext>
              </a:extLst>
            </p:cNvPr>
            <p:cNvSpPr/>
            <p:nvPr/>
          </p:nvSpPr>
          <p:spPr>
            <a:xfrm>
              <a:off x="54102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0" name="Rectangle 1179">
              <a:extLst>
                <a:ext uri="{FF2B5EF4-FFF2-40B4-BE49-F238E27FC236}">
                  <a16:creationId xmlns:a16="http://schemas.microsoft.com/office/drawing/2014/main" id="{2C2D8166-F094-2E47-A3E3-266AA63AF4CC}"/>
                </a:ext>
              </a:extLst>
            </p:cNvPr>
            <p:cNvSpPr/>
            <p:nvPr/>
          </p:nvSpPr>
          <p:spPr>
            <a:xfrm>
              <a:off x="38100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1" name="Rectangle 1180">
              <a:extLst>
                <a:ext uri="{FF2B5EF4-FFF2-40B4-BE49-F238E27FC236}">
                  <a16:creationId xmlns:a16="http://schemas.microsoft.com/office/drawing/2014/main" id="{626AE0D1-2CBA-EC4F-BFA1-FAAD8E52D77A}"/>
                </a:ext>
              </a:extLst>
            </p:cNvPr>
            <p:cNvSpPr/>
            <p:nvPr/>
          </p:nvSpPr>
          <p:spPr>
            <a:xfrm>
              <a:off x="40386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2" name="Rectangle 1181">
              <a:extLst>
                <a:ext uri="{FF2B5EF4-FFF2-40B4-BE49-F238E27FC236}">
                  <a16:creationId xmlns:a16="http://schemas.microsoft.com/office/drawing/2014/main" id="{1AEAECCF-931D-8A47-9351-6C6B0A32FCC9}"/>
                </a:ext>
              </a:extLst>
            </p:cNvPr>
            <p:cNvSpPr/>
            <p:nvPr/>
          </p:nvSpPr>
          <p:spPr>
            <a:xfrm>
              <a:off x="42672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3" name="Rectangle 1182">
              <a:extLst>
                <a:ext uri="{FF2B5EF4-FFF2-40B4-BE49-F238E27FC236}">
                  <a16:creationId xmlns:a16="http://schemas.microsoft.com/office/drawing/2014/main" id="{C1B41D47-E094-9248-88D6-D838CDF18C5C}"/>
                </a:ext>
              </a:extLst>
            </p:cNvPr>
            <p:cNvSpPr/>
            <p:nvPr/>
          </p:nvSpPr>
          <p:spPr>
            <a:xfrm>
              <a:off x="44958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4" name="Rectangle 1183">
              <a:extLst>
                <a:ext uri="{FF2B5EF4-FFF2-40B4-BE49-F238E27FC236}">
                  <a16:creationId xmlns:a16="http://schemas.microsoft.com/office/drawing/2014/main" id="{DD01B505-0969-A449-B664-0CF91F5BBF8B}"/>
                </a:ext>
              </a:extLst>
            </p:cNvPr>
            <p:cNvSpPr/>
            <p:nvPr/>
          </p:nvSpPr>
          <p:spPr>
            <a:xfrm>
              <a:off x="47244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5" name="Rectangle 1184">
              <a:extLst>
                <a:ext uri="{FF2B5EF4-FFF2-40B4-BE49-F238E27FC236}">
                  <a16:creationId xmlns:a16="http://schemas.microsoft.com/office/drawing/2014/main" id="{77B4A897-5768-074A-8990-BF42B023DA76}"/>
                </a:ext>
              </a:extLst>
            </p:cNvPr>
            <p:cNvSpPr/>
            <p:nvPr/>
          </p:nvSpPr>
          <p:spPr>
            <a:xfrm>
              <a:off x="49530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6" name="Rectangle 1185">
              <a:extLst>
                <a:ext uri="{FF2B5EF4-FFF2-40B4-BE49-F238E27FC236}">
                  <a16:creationId xmlns:a16="http://schemas.microsoft.com/office/drawing/2014/main" id="{AF956BCF-ED78-FC4E-8322-DAB43D836A45}"/>
                </a:ext>
              </a:extLst>
            </p:cNvPr>
            <p:cNvSpPr/>
            <p:nvPr/>
          </p:nvSpPr>
          <p:spPr>
            <a:xfrm>
              <a:off x="51816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7" name="Rectangle 1186">
              <a:extLst>
                <a:ext uri="{FF2B5EF4-FFF2-40B4-BE49-F238E27FC236}">
                  <a16:creationId xmlns:a16="http://schemas.microsoft.com/office/drawing/2014/main" id="{4797C145-35CB-644B-929E-F2BC29DBD9AF}"/>
                </a:ext>
              </a:extLst>
            </p:cNvPr>
            <p:cNvSpPr/>
            <p:nvPr/>
          </p:nvSpPr>
          <p:spPr>
            <a:xfrm>
              <a:off x="54102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8" name="Rectangle 1187">
              <a:extLst>
                <a:ext uri="{FF2B5EF4-FFF2-40B4-BE49-F238E27FC236}">
                  <a16:creationId xmlns:a16="http://schemas.microsoft.com/office/drawing/2014/main" id="{64C6D665-5C4B-8949-B6FC-FE20DBE3FB8B}"/>
                </a:ext>
              </a:extLst>
            </p:cNvPr>
            <p:cNvSpPr/>
            <p:nvPr/>
          </p:nvSpPr>
          <p:spPr>
            <a:xfrm>
              <a:off x="38100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9" name="Rectangle 1188">
              <a:extLst>
                <a:ext uri="{FF2B5EF4-FFF2-40B4-BE49-F238E27FC236}">
                  <a16:creationId xmlns:a16="http://schemas.microsoft.com/office/drawing/2014/main" id="{B912BD15-C44B-FF4F-A776-9520409F7BEF}"/>
                </a:ext>
              </a:extLst>
            </p:cNvPr>
            <p:cNvSpPr/>
            <p:nvPr/>
          </p:nvSpPr>
          <p:spPr>
            <a:xfrm>
              <a:off x="40386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0" name="Rectangle 1189">
              <a:extLst>
                <a:ext uri="{FF2B5EF4-FFF2-40B4-BE49-F238E27FC236}">
                  <a16:creationId xmlns:a16="http://schemas.microsoft.com/office/drawing/2014/main" id="{D96A75C5-C51D-1844-A25D-A33AE83A81C4}"/>
                </a:ext>
              </a:extLst>
            </p:cNvPr>
            <p:cNvSpPr/>
            <p:nvPr/>
          </p:nvSpPr>
          <p:spPr>
            <a:xfrm>
              <a:off x="42672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1" name="Rectangle 1190">
              <a:extLst>
                <a:ext uri="{FF2B5EF4-FFF2-40B4-BE49-F238E27FC236}">
                  <a16:creationId xmlns:a16="http://schemas.microsoft.com/office/drawing/2014/main" id="{A89F27DF-4025-124A-A1C4-A00E1684FF22}"/>
                </a:ext>
              </a:extLst>
            </p:cNvPr>
            <p:cNvSpPr/>
            <p:nvPr/>
          </p:nvSpPr>
          <p:spPr>
            <a:xfrm>
              <a:off x="44958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2" name="Rectangle 1191">
              <a:extLst>
                <a:ext uri="{FF2B5EF4-FFF2-40B4-BE49-F238E27FC236}">
                  <a16:creationId xmlns:a16="http://schemas.microsoft.com/office/drawing/2014/main" id="{3A207F66-E024-0C4D-9D2D-2F9D97FEC36D}"/>
                </a:ext>
              </a:extLst>
            </p:cNvPr>
            <p:cNvSpPr/>
            <p:nvPr/>
          </p:nvSpPr>
          <p:spPr>
            <a:xfrm>
              <a:off x="47244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3" name="Rectangle 1192">
              <a:extLst>
                <a:ext uri="{FF2B5EF4-FFF2-40B4-BE49-F238E27FC236}">
                  <a16:creationId xmlns:a16="http://schemas.microsoft.com/office/drawing/2014/main" id="{A0CA8A76-B415-454C-9F41-C7E6A5C315FC}"/>
                </a:ext>
              </a:extLst>
            </p:cNvPr>
            <p:cNvSpPr/>
            <p:nvPr/>
          </p:nvSpPr>
          <p:spPr>
            <a:xfrm>
              <a:off x="49530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4" name="Rectangle 1193">
              <a:extLst>
                <a:ext uri="{FF2B5EF4-FFF2-40B4-BE49-F238E27FC236}">
                  <a16:creationId xmlns:a16="http://schemas.microsoft.com/office/drawing/2014/main" id="{B7274F14-B7E1-8344-8DF5-ECFDDA7199CF}"/>
                </a:ext>
              </a:extLst>
            </p:cNvPr>
            <p:cNvSpPr/>
            <p:nvPr/>
          </p:nvSpPr>
          <p:spPr>
            <a:xfrm>
              <a:off x="51816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5" name="Rectangle 1194">
              <a:extLst>
                <a:ext uri="{FF2B5EF4-FFF2-40B4-BE49-F238E27FC236}">
                  <a16:creationId xmlns:a16="http://schemas.microsoft.com/office/drawing/2014/main" id="{114A03EE-920A-DA49-9BB3-A73F87BFB408}"/>
                </a:ext>
              </a:extLst>
            </p:cNvPr>
            <p:cNvSpPr/>
            <p:nvPr/>
          </p:nvSpPr>
          <p:spPr>
            <a:xfrm>
              <a:off x="5410200" y="3581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6" name="Rectangle 1195">
              <a:extLst>
                <a:ext uri="{FF2B5EF4-FFF2-40B4-BE49-F238E27FC236}">
                  <a16:creationId xmlns:a16="http://schemas.microsoft.com/office/drawing/2014/main" id="{13BCF283-E2C5-9D4C-9304-57C995522E68}"/>
                </a:ext>
              </a:extLst>
            </p:cNvPr>
            <p:cNvSpPr/>
            <p:nvPr/>
          </p:nvSpPr>
          <p:spPr>
            <a:xfrm>
              <a:off x="38100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7" name="Rectangle 1196">
              <a:extLst>
                <a:ext uri="{FF2B5EF4-FFF2-40B4-BE49-F238E27FC236}">
                  <a16:creationId xmlns:a16="http://schemas.microsoft.com/office/drawing/2014/main" id="{3BF63293-EA99-4F4D-B6D3-9D9F321C28C0}"/>
                </a:ext>
              </a:extLst>
            </p:cNvPr>
            <p:cNvSpPr/>
            <p:nvPr/>
          </p:nvSpPr>
          <p:spPr>
            <a:xfrm>
              <a:off x="40386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8" name="Rectangle 1197">
              <a:extLst>
                <a:ext uri="{FF2B5EF4-FFF2-40B4-BE49-F238E27FC236}">
                  <a16:creationId xmlns:a16="http://schemas.microsoft.com/office/drawing/2014/main" id="{C5810CDF-89B3-2343-AED0-60613E9E63FF}"/>
                </a:ext>
              </a:extLst>
            </p:cNvPr>
            <p:cNvSpPr/>
            <p:nvPr/>
          </p:nvSpPr>
          <p:spPr>
            <a:xfrm>
              <a:off x="42672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9" name="Rectangle 1198">
              <a:extLst>
                <a:ext uri="{FF2B5EF4-FFF2-40B4-BE49-F238E27FC236}">
                  <a16:creationId xmlns:a16="http://schemas.microsoft.com/office/drawing/2014/main" id="{382AF2E6-1E4D-864E-AC55-4C54FBB5DB2F}"/>
                </a:ext>
              </a:extLst>
            </p:cNvPr>
            <p:cNvSpPr/>
            <p:nvPr/>
          </p:nvSpPr>
          <p:spPr>
            <a:xfrm>
              <a:off x="44958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0" name="Rectangle 1199">
              <a:extLst>
                <a:ext uri="{FF2B5EF4-FFF2-40B4-BE49-F238E27FC236}">
                  <a16:creationId xmlns:a16="http://schemas.microsoft.com/office/drawing/2014/main" id="{28E0D6FC-CC92-9843-AEB7-4431A5AFDF87}"/>
                </a:ext>
              </a:extLst>
            </p:cNvPr>
            <p:cNvSpPr/>
            <p:nvPr/>
          </p:nvSpPr>
          <p:spPr>
            <a:xfrm>
              <a:off x="47244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1" name="Rectangle 1200">
              <a:extLst>
                <a:ext uri="{FF2B5EF4-FFF2-40B4-BE49-F238E27FC236}">
                  <a16:creationId xmlns:a16="http://schemas.microsoft.com/office/drawing/2014/main" id="{074DC42D-5B13-1448-B877-6520E62F9B4B}"/>
                </a:ext>
              </a:extLst>
            </p:cNvPr>
            <p:cNvSpPr/>
            <p:nvPr/>
          </p:nvSpPr>
          <p:spPr>
            <a:xfrm>
              <a:off x="49530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2" name="Rectangle 1201">
              <a:extLst>
                <a:ext uri="{FF2B5EF4-FFF2-40B4-BE49-F238E27FC236}">
                  <a16:creationId xmlns:a16="http://schemas.microsoft.com/office/drawing/2014/main" id="{145DFBA7-23BA-AB4A-A61D-FA88B22DF46B}"/>
                </a:ext>
              </a:extLst>
            </p:cNvPr>
            <p:cNvSpPr/>
            <p:nvPr/>
          </p:nvSpPr>
          <p:spPr>
            <a:xfrm>
              <a:off x="51816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3" name="Rectangle 1202">
              <a:extLst>
                <a:ext uri="{FF2B5EF4-FFF2-40B4-BE49-F238E27FC236}">
                  <a16:creationId xmlns:a16="http://schemas.microsoft.com/office/drawing/2014/main" id="{8A995C67-9B15-9A4B-B405-F3735043452B}"/>
                </a:ext>
              </a:extLst>
            </p:cNvPr>
            <p:cNvSpPr/>
            <p:nvPr/>
          </p:nvSpPr>
          <p:spPr>
            <a:xfrm>
              <a:off x="5410200" y="3810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4" name="Rectangle 1203">
              <a:extLst>
                <a:ext uri="{FF2B5EF4-FFF2-40B4-BE49-F238E27FC236}">
                  <a16:creationId xmlns:a16="http://schemas.microsoft.com/office/drawing/2014/main" id="{B974B8A2-AF98-ED40-A83F-DE69048CFAF4}"/>
                </a:ext>
              </a:extLst>
            </p:cNvPr>
            <p:cNvSpPr/>
            <p:nvPr/>
          </p:nvSpPr>
          <p:spPr>
            <a:xfrm>
              <a:off x="38100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5" name="Rectangle 1204">
              <a:extLst>
                <a:ext uri="{FF2B5EF4-FFF2-40B4-BE49-F238E27FC236}">
                  <a16:creationId xmlns:a16="http://schemas.microsoft.com/office/drawing/2014/main" id="{3FAC7D21-154F-3E47-B514-74E07CAB8A8A}"/>
                </a:ext>
              </a:extLst>
            </p:cNvPr>
            <p:cNvSpPr/>
            <p:nvPr/>
          </p:nvSpPr>
          <p:spPr>
            <a:xfrm>
              <a:off x="40386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6" name="Rectangle 1205">
              <a:extLst>
                <a:ext uri="{FF2B5EF4-FFF2-40B4-BE49-F238E27FC236}">
                  <a16:creationId xmlns:a16="http://schemas.microsoft.com/office/drawing/2014/main" id="{3F2C30C7-4B4F-4C4C-B5E5-1D41213A2BB2}"/>
                </a:ext>
              </a:extLst>
            </p:cNvPr>
            <p:cNvSpPr/>
            <p:nvPr/>
          </p:nvSpPr>
          <p:spPr>
            <a:xfrm>
              <a:off x="42672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7" name="Rectangle 1206">
              <a:extLst>
                <a:ext uri="{FF2B5EF4-FFF2-40B4-BE49-F238E27FC236}">
                  <a16:creationId xmlns:a16="http://schemas.microsoft.com/office/drawing/2014/main" id="{A3CA0265-3172-8E40-9479-0163F098077F}"/>
                </a:ext>
              </a:extLst>
            </p:cNvPr>
            <p:cNvSpPr/>
            <p:nvPr/>
          </p:nvSpPr>
          <p:spPr>
            <a:xfrm>
              <a:off x="44958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8" name="Rectangle 1207">
              <a:extLst>
                <a:ext uri="{FF2B5EF4-FFF2-40B4-BE49-F238E27FC236}">
                  <a16:creationId xmlns:a16="http://schemas.microsoft.com/office/drawing/2014/main" id="{FAFF1B7E-1CB2-534D-A238-3E89847B5588}"/>
                </a:ext>
              </a:extLst>
            </p:cNvPr>
            <p:cNvSpPr/>
            <p:nvPr/>
          </p:nvSpPr>
          <p:spPr>
            <a:xfrm>
              <a:off x="47244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9" name="Rectangle 1208">
              <a:extLst>
                <a:ext uri="{FF2B5EF4-FFF2-40B4-BE49-F238E27FC236}">
                  <a16:creationId xmlns:a16="http://schemas.microsoft.com/office/drawing/2014/main" id="{8A73DB34-E500-0C4C-8FED-6B7482978438}"/>
                </a:ext>
              </a:extLst>
            </p:cNvPr>
            <p:cNvSpPr/>
            <p:nvPr/>
          </p:nvSpPr>
          <p:spPr>
            <a:xfrm>
              <a:off x="49530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0" name="Rectangle 1209">
              <a:extLst>
                <a:ext uri="{FF2B5EF4-FFF2-40B4-BE49-F238E27FC236}">
                  <a16:creationId xmlns:a16="http://schemas.microsoft.com/office/drawing/2014/main" id="{F6ED0884-E074-4E4A-B863-37BA04B15E49}"/>
                </a:ext>
              </a:extLst>
            </p:cNvPr>
            <p:cNvSpPr/>
            <p:nvPr/>
          </p:nvSpPr>
          <p:spPr>
            <a:xfrm>
              <a:off x="51816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1" name="Rectangle 1210">
              <a:extLst>
                <a:ext uri="{FF2B5EF4-FFF2-40B4-BE49-F238E27FC236}">
                  <a16:creationId xmlns:a16="http://schemas.microsoft.com/office/drawing/2014/main" id="{B275D95D-A574-FA46-941B-309F0CEB2D3E}"/>
                </a:ext>
              </a:extLst>
            </p:cNvPr>
            <p:cNvSpPr/>
            <p:nvPr/>
          </p:nvSpPr>
          <p:spPr>
            <a:xfrm>
              <a:off x="5410200" y="4038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2" name="Line 113">
              <a:extLst>
                <a:ext uri="{FF2B5EF4-FFF2-40B4-BE49-F238E27FC236}">
                  <a16:creationId xmlns:a16="http://schemas.microsoft.com/office/drawing/2014/main" id="{CE52E223-72C2-304C-9C4E-FAA8CE374A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29718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3" name="Line 113">
              <a:extLst>
                <a:ext uri="{FF2B5EF4-FFF2-40B4-BE49-F238E27FC236}">
                  <a16:creationId xmlns:a16="http://schemas.microsoft.com/office/drawing/2014/main" id="{888F9316-DCC1-7F47-9BF7-11AD7CF028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32004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4" name="Line 113">
              <a:extLst>
                <a:ext uri="{FF2B5EF4-FFF2-40B4-BE49-F238E27FC236}">
                  <a16:creationId xmlns:a16="http://schemas.microsoft.com/office/drawing/2014/main" id="{7ABB3207-3B85-EA4F-BA36-B212EABB4A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34290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5" name="Line 113">
              <a:extLst>
                <a:ext uri="{FF2B5EF4-FFF2-40B4-BE49-F238E27FC236}">
                  <a16:creationId xmlns:a16="http://schemas.microsoft.com/office/drawing/2014/main" id="{D91D3989-050A-7041-B53A-21DB881D01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36576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6" name="Line 113">
              <a:extLst>
                <a:ext uri="{FF2B5EF4-FFF2-40B4-BE49-F238E27FC236}">
                  <a16:creationId xmlns:a16="http://schemas.microsoft.com/office/drawing/2014/main" id="{8F16D5D2-2387-004E-A628-6AF74CF845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38862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7" name="Line 113">
              <a:extLst>
                <a:ext uri="{FF2B5EF4-FFF2-40B4-BE49-F238E27FC236}">
                  <a16:creationId xmlns:a16="http://schemas.microsoft.com/office/drawing/2014/main" id="{237D53AC-57DB-7F4A-B4E8-A797815374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41148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" name="Freeform 1217">
              <a:extLst>
                <a:ext uri="{FF2B5EF4-FFF2-40B4-BE49-F238E27FC236}">
                  <a16:creationId xmlns:a16="http://schemas.microsoft.com/office/drawing/2014/main" id="{A3D6817B-B10C-5C4C-8C8E-BD1D521470A5}"/>
                </a:ext>
              </a:extLst>
            </p:cNvPr>
            <p:cNvSpPr/>
            <p:nvPr/>
          </p:nvSpPr>
          <p:spPr>
            <a:xfrm>
              <a:off x="3823705" y="29027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9" name="Freeform 1218">
              <a:extLst>
                <a:ext uri="{FF2B5EF4-FFF2-40B4-BE49-F238E27FC236}">
                  <a16:creationId xmlns:a16="http://schemas.microsoft.com/office/drawing/2014/main" id="{78B20804-4D95-A643-B601-001122EC6E08}"/>
                </a:ext>
              </a:extLst>
            </p:cNvPr>
            <p:cNvSpPr/>
            <p:nvPr/>
          </p:nvSpPr>
          <p:spPr>
            <a:xfrm>
              <a:off x="3488910" y="28987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0" name="Line 148">
              <a:extLst>
                <a:ext uri="{FF2B5EF4-FFF2-40B4-BE49-F238E27FC236}">
                  <a16:creationId xmlns:a16="http://schemas.microsoft.com/office/drawing/2014/main" id="{01DFA855-44CC-274B-8F56-96391F84BA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91000" y="4267200"/>
              <a:ext cx="0" cy="9144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1" name="Line 113">
              <a:extLst>
                <a:ext uri="{FF2B5EF4-FFF2-40B4-BE49-F238E27FC236}">
                  <a16:creationId xmlns:a16="http://schemas.microsoft.com/office/drawing/2014/main" id="{28A4FB59-D0FE-C24D-AD4D-2516FE46B5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29718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2" name="Line 113">
              <a:extLst>
                <a:ext uri="{FF2B5EF4-FFF2-40B4-BE49-F238E27FC236}">
                  <a16:creationId xmlns:a16="http://schemas.microsoft.com/office/drawing/2014/main" id="{8C0EF125-911C-3C40-8475-43146CEF3C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32004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3" name="Line 113">
              <a:extLst>
                <a:ext uri="{FF2B5EF4-FFF2-40B4-BE49-F238E27FC236}">
                  <a16:creationId xmlns:a16="http://schemas.microsoft.com/office/drawing/2014/main" id="{480FE93D-99F2-E741-8898-9BA68D00FB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34290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4" name="Line 113">
              <a:extLst>
                <a:ext uri="{FF2B5EF4-FFF2-40B4-BE49-F238E27FC236}">
                  <a16:creationId xmlns:a16="http://schemas.microsoft.com/office/drawing/2014/main" id="{CCAEB8EC-E29C-044C-AA9B-25A444A941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36576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5" name="Line 113">
              <a:extLst>
                <a:ext uri="{FF2B5EF4-FFF2-40B4-BE49-F238E27FC236}">
                  <a16:creationId xmlns:a16="http://schemas.microsoft.com/office/drawing/2014/main" id="{039CDE1B-F7A5-AA4C-B52A-68AE6B0CD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38862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6" name="Line 113">
              <a:extLst>
                <a:ext uri="{FF2B5EF4-FFF2-40B4-BE49-F238E27FC236}">
                  <a16:creationId xmlns:a16="http://schemas.microsoft.com/office/drawing/2014/main" id="{8EC7E859-E1D8-B64F-91A0-A7C892EC9F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41148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7" name="Rectangle 1226">
              <a:extLst>
                <a:ext uri="{FF2B5EF4-FFF2-40B4-BE49-F238E27FC236}">
                  <a16:creationId xmlns:a16="http://schemas.microsoft.com/office/drawing/2014/main" id="{4CDCD393-AC02-A64F-B78F-C971E4F9548E}"/>
                </a:ext>
              </a:extLst>
            </p:cNvPr>
            <p:cNvSpPr/>
            <p:nvPr/>
          </p:nvSpPr>
          <p:spPr>
            <a:xfrm>
              <a:off x="19812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8" name="Rectangle 1227">
              <a:extLst>
                <a:ext uri="{FF2B5EF4-FFF2-40B4-BE49-F238E27FC236}">
                  <a16:creationId xmlns:a16="http://schemas.microsoft.com/office/drawing/2014/main" id="{E1918C34-7166-5540-9038-AF6B881FFEF3}"/>
                </a:ext>
              </a:extLst>
            </p:cNvPr>
            <p:cNvSpPr/>
            <p:nvPr/>
          </p:nvSpPr>
          <p:spPr>
            <a:xfrm>
              <a:off x="22098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9" name="Rectangle 1228">
              <a:extLst>
                <a:ext uri="{FF2B5EF4-FFF2-40B4-BE49-F238E27FC236}">
                  <a16:creationId xmlns:a16="http://schemas.microsoft.com/office/drawing/2014/main" id="{6AC34E19-C3C4-A64C-A12D-412F5486F0C4}"/>
                </a:ext>
              </a:extLst>
            </p:cNvPr>
            <p:cNvSpPr/>
            <p:nvPr/>
          </p:nvSpPr>
          <p:spPr>
            <a:xfrm>
              <a:off x="24384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0" name="Rectangle 1229">
              <a:extLst>
                <a:ext uri="{FF2B5EF4-FFF2-40B4-BE49-F238E27FC236}">
                  <a16:creationId xmlns:a16="http://schemas.microsoft.com/office/drawing/2014/main" id="{03380BAC-5F73-A943-B7DC-333FF029E225}"/>
                </a:ext>
              </a:extLst>
            </p:cNvPr>
            <p:cNvSpPr/>
            <p:nvPr/>
          </p:nvSpPr>
          <p:spPr>
            <a:xfrm>
              <a:off x="26670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1" name="Rectangle 1230">
              <a:extLst>
                <a:ext uri="{FF2B5EF4-FFF2-40B4-BE49-F238E27FC236}">
                  <a16:creationId xmlns:a16="http://schemas.microsoft.com/office/drawing/2014/main" id="{F8561EE9-D762-A841-BADC-EB9AD690B4D3}"/>
                </a:ext>
              </a:extLst>
            </p:cNvPr>
            <p:cNvSpPr/>
            <p:nvPr/>
          </p:nvSpPr>
          <p:spPr>
            <a:xfrm>
              <a:off x="28956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2" name="Rectangle 1231">
              <a:extLst>
                <a:ext uri="{FF2B5EF4-FFF2-40B4-BE49-F238E27FC236}">
                  <a16:creationId xmlns:a16="http://schemas.microsoft.com/office/drawing/2014/main" id="{17ACA6A1-FE3B-6845-87F7-870E911D65CE}"/>
                </a:ext>
              </a:extLst>
            </p:cNvPr>
            <p:cNvSpPr/>
            <p:nvPr/>
          </p:nvSpPr>
          <p:spPr>
            <a:xfrm>
              <a:off x="31242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3" name="Rectangle 1232">
              <a:extLst>
                <a:ext uri="{FF2B5EF4-FFF2-40B4-BE49-F238E27FC236}">
                  <a16:creationId xmlns:a16="http://schemas.microsoft.com/office/drawing/2014/main" id="{48B5AACC-F353-354D-B3F4-B9F573B84F12}"/>
                </a:ext>
              </a:extLst>
            </p:cNvPr>
            <p:cNvSpPr/>
            <p:nvPr/>
          </p:nvSpPr>
          <p:spPr>
            <a:xfrm>
              <a:off x="33528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4" name="Rectangle 1233">
              <a:extLst>
                <a:ext uri="{FF2B5EF4-FFF2-40B4-BE49-F238E27FC236}">
                  <a16:creationId xmlns:a16="http://schemas.microsoft.com/office/drawing/2014/main" id="{6FD019FE-5357-C34A-A3C0-A6EBDA7E469B}"/>
                </a:ext>
              </a:extLst>
            </p:cNvPr>
            <p:cNvSpPr/>
            <p:nvPr/>
          </p:nvSpPr>
          <p:spPr>
            <a:xfrm>
              <a:off x="35814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5" name="Rectangle 1234">
              <a:extLst>
                <a:ext uri="{FF2B5EF4-FFF2-40B4-BE49-F238E27FC236}">
                  <a16:creationId xmlns:a16="http://schemas.microsoft.com/office/drawing/2014/main" id="{F9CF59FE-57E4-1A44-BCBC-A37310F04001}"/>
                </a:ext>
              </a:extLst>
            </p:cNvPr>
            <p:cNvSpPr/>
            <p:nvPr/>
          </p:nvSpPr>
          <p:spPr>
            <a:xfrm>
              <a:off x="19812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" name="Rectangle 1235">
              <a:extLst>
                <a:ext uri="{FF2B5EF4-FFF2-40B4-BE49-F238E27FC236}">
                  <a16:creationId xmlns:a16="http://schemas.microsoft.com/office/drawing/2014/main" id="{8C248A11-25FF-4544-87EC-220B89D87324}"/>
                </a:ext>
              </a:extLst>
            </p:cNvPr>
            <p:cNvSpPr/>
            <p:nvPr/>
          </p:nvSpPr>
          <p:spPr>
            <a:xfrm>
              <a:off x="22098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7" name="Rectangle 1236">
              <a:extLst>
                <a:ext uri="{FF2B5EF4-FFF2-40B4-BE49-F238E27FC236}">
                  <a16:creationId xmlns:a16="http://schemas.microsoft.com/office/drawing/2014/main" id="{606952A5-C556-204A-B0AC-C1A3A32883AD}"/>
                </a:ext>
              </a:extLst>
            </p:cNvPr>
            <p:cNvSpPr/>
            <p:nvPr/>
          </p:nvSpPr>
          <p:spPr>
            <a:xfrm>
              <a:off x="24384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8" name="Rectangle 1237">
              <a:extLst>
                <a:ext uri="{FF2B5EF4-FFF2-40B4-BE49-F238E27FC236}">
                  <a16:creationId xmlns:a16="http://schemas.microsoft.com/office/drawing/2014/main" id="{E72D6F9A-8363-4D43-8B41-B820CC53396B}"/>
                </a:ext>
              </a:extLst>
            </p:cNvPr>
            <p:cNvSpPr/>
            <p:nvPr/>
          </p:nvSpPr>
          <p:spPr>
            <a:xfrm>
              <a:off x="26670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9" name="Rectangle 1238">
              <a:extLst>
                <a:ext uri="{FF2B5EF4-FFF2-40B4-BE49-F238E27FC236}">
                  <a16:creationId xmlns:a16="http://schemas.microsoft.com/office/drawing/2014/main" id="{1EE4CB13-6B2B-614F-928A-5D3BA2F9BE3B}"/>
                </a:ext>
              </a:extLst>
            </p:cNvPr>
            <p:cNvSpPr/>
            <p:nvPr/>
          </p:nvSpPr>
          <p:spPr>
            <a:xfrm>
              <a:off x="28956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0" name="Rectangle 1239">
              <a:extLst>
                <a:ext uri="{FF2B5EF4-FFF2-40B4-BE49-F238E27FC236}">
                  <a16:creationId xmlns:a16="http://schemas.microsoft.com/office/drawing/2014/main" id="{111894E8-18AA-AF40-9236-BAC9C85CE6B9}"/>
                </a:ext>
              </a:extLst>
            </p:cNvPr>
            <p:cNvSpPr/>
            <p:nvPr/>
          </p:nvSpPr>
          <p:spPr>
            <a:xfrm>
              <a:off x="31242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1" name="Rectangle 1240">
              <a:extLst>
                <a:ext uri="{FF2B5EF4-FFF2-40B4-BE49-F238E27FC236}">
                  <a16:creationId xmlns:a16="http://schemas.microsoft.com/office/drawing/2014/main" id="{2096EC5E-99DC-EF44-880D-9A1B1F1EAB9E}"/>
                </a:ext>
              </a:extLst>
            </p:cNvPr>
            <p:cNvSpPr/>
            <p:nvPr/>
          </p:nvSpPr>
          <p:spPr>
            <a:xfrm>
              <a:off x="33528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2" name="Rectangle 1241">
              <a:extLst>
                <a:ext uri="{FF2B5EF4-FFF2-40B4-BE49-F238E27FC236}">
                  <a16:creationId xmlns:a16="http://schemas.microsoft.com/office/drawing/2014/main" id="{B59555C8-AF15-BF47-857C-923609060ABB}"/>
                </a:ext>
              </a:extLst>
            </p:cNvPr>
            <p:cNvSpPr/>
            <p:nvPr/>
          </p:nvSpPr>
          <p:spPr>
            <a:xfrm>
              <a:off x="35814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3" name="Rectangle 1242">
              <a:extLst>
                <a:ext uri="{FF2B5EF4-FFF2-40B4-BE49-F238E27FC236}">
                  <a16:creationId xmlns:a16="http://schemas.microsoft.com/office/drawing/2014/main" id="{54B8A28E-9F78-DA41-BDD2-923959330477}"/>
                </a:ext>
              </a:extLst>
            </p:cNvPr>
            <p:cNvSpPr/>
            <p:nvPr/>
          </p:nvSpPr>
          <p:spPr>
            <a:xfrm>
              <a:off x="19812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4" name="Rectangle 1243">
              <a:extLst>
                <a:ext uri="{FF2B5EF4-FFF2-40B4-BE49-F238E27FC236}">
                  <a16:creationId xmlns:a16="http://schemas.microsoft.com/office/drawing/2014/main" id="{351C4C9B-93C2-F248-906F-1DCFA84C1145}"/>
                </a:ext>
              </a:extLst>
            </p:cNvPr>
            <p:cNvSpPr/>
            <p:nvPr/>
          </p:nvSpPr>
          <p:spPr>
            <a:xfrm>
              <a:off x="22098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5" name="Rectangle 1244">
              <a:extLst>
                <a:ext uri="{FF2B5EF4-FFF2-40B4-BE49-F238E27FC236}">
                  <a16:creationId xmlns:a16="http://schemas.microsoft.com/office/drawing/2014/main" id="{AEFD56FE-CDA0-DE4A-A1AD-0C6DC610D480}"/>
                </a:ext>
              </a:extLst>
            </p:cNvPr>
            <p:cNvSpPr/>
            <p:nvPr/>
          </p:nvSpPr>
          <p:spPr>
            <a:xfrm>
              <a:off x="24384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6" name="Rectangle 1245">
              <a:extLst>
                <a:ext uri="{FF2B5EF4-FFF2-40B4-BE49-F238E27FC236}">
                  <a16:creationId xmlns:a16="http://schemas.microsoft.com/office/drawing/2014/main" id="{4E3FA0DB-DCF5-DA41-B56F-0A0D784ECF49}"/>
                </a:ext>
              </a:extLst>
            </p:cNvPr>
            <p:cNvSpPr/>
            <p:nvPr/>
          </p:nvSpPr>
          <p:spPr>
            <a:xfrm>
              <a:off x="26670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7" name="Rectangle 1246">
              <a:extLst>
                <a:ext uri="{FF2B5EF4-FFF2-40B4-BE49-F238E27FC236}">
                  <a16:creationId xmlns:a16="http://schemas.microsoft.com/office/drawing/2014/main" id="{65D07D28-CC04-0346-BC4A-FDE04ACEF29C}"/>
                </a:ext>
              </a:extLst>
            </p:cNvPr>
            <p:cNvSpPr/>
            <p:nvPr/>
          </p:nvSpPr>
          <p:spPr>
            <a:xfrm>
              <a:off x="28956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8" name="Rectangle 1247">
              <a:extLst>
                <a:ext uri="{FF2B5EF4-FFF2-40B4-BE49-F238E27FC236}">
                  <a16:creationId xmlns:a16="http://schemas.microsoft.com/office/drawing/2014/main" id="{023224EA-B7A3-7B4D-9CC7-303DBD672E26}"/>
                </a:ext>
              </a:extLst>
            </p:cNvPr>
            <p:cNvSpPr/>
            <p:nvPr/>
          </p:nvSpPr>
          <p:spPr>
            <a:xfrm>
              <a:off x="31242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9" name="Rectangle 1248">
              <a:extLst>
                <a:ext uri="{FF2B5EF4-FFF2-40B4-BE49-F238E27FC236}">
                  <a16:creationId xmlns:a16="http://schemas.microsoft.com/office/drawing/2014/main" id="{5D950017-55BC-9748-A679-7105590ACD6F}"/>
                </a:ext>
              </a:extLst>
            </p:cNvPr>
            <p:cNvSpPr/>
            <p:nvPr/>
          </p:nvSpPr>
          <p:spPr>
            <a:xfrm>
              <a:off x="33528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0" name="Rectangle 1249">
              <a:extLst>
                <a:ext uri="{FF2B5EF4-FFF2-40B4-BE49-F238E27FC236}">
                  <a16:creationId xmlns:a16="http://schemas.microsoft.com/office/drawing/2014/main" id="{C5791555-F8E2-4441-BDDD-2CBCA9A65A5B}"/>
                </a:ext>
              </a:extLst>
            </p:cNvPr>
            <p:cNvSpPr/>
            <p:nvPr/>
          </p:nvSpPr>
          <p:spPr>
            <a:xfrm>
              <a:off x="35814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1" name="Rectangle 1250">
              <a:extLst>
                <a:ext uri="{FF2B5EF4-FFF2-40B4-BE49-F238E27FC236}">
                  <a16:creationId xmlns:a16="http://schemas.microsoft.com/office/drawing/2014/main" id="{185100D7-B2DE-224F-AD62-B440A4831325}"/>
                </a:ext>
              </a:extLst>
            </p:cNvPr>
            <p:cNvSpPr/>
            <p:nvPr/>
          </p:nvSpPr>
          <p:spPr>
            <a:xfrm>
              <a:off x="19812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2" name="Rectangle 1251">
              <a:extLst>
                <a:ext uri="{FF2B5EF4-FFF2-40B4-BE49-F238E27FC236}">
                  <a16:creationId xmlns:a16="http://schemas.microsoft.com/office/drawing/2014/main" id="{8D00AA5B-896D-9346-BFF0-FFF51282C756}"/>
                </a:ext>
              </a:extLst>
            </p:cNvPr>
            <p:cNvSpPr/>
            <p:nvPr/>
          </p:nvSpPr>
          <p:spPr>
            <a:xfrm>
              <a:off x="22098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3" name="Rectangle 1252">
              <a:extLst>
                <a:ext uri="{FF2B5EF4-FFF2-40B4-BE49-F238E27FC236}">
                  <a16:creationId xmlns:a16="http://schemas.microsoft.com/office/drawing/2014/main" id="{71A55CC2-FEEA-8C4B-91D3-BDD1A7C20591}"/>
                </a:ext>
              </a:extLst>
            </p:cNvPr>
            <p:cNvSpPr/>
            <p:nvPr/>
          </p:nvSpPr>
          <p:spPr>
            <a:xfrm>
              <a:off x="24384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4" name="Rectangle 1253">
              <a:extLst>
                <a:ext uri="{FF2B5EF4-FFF2-40B4-BE49-F238E27FC236}">
                  <a16:creationId xmlns:a16="http://schemas.microsoft.com/office/drawing/2014/main" id="{9CF4D266-3896-8847-9D21-E9A1A18E4635}"/>
                </a:ext>
              </a:extLst>
            </p:cNvPr>
            <p:cNvSpPr/>
            <p:nvPr/>
          </p:nvSpPr>
          <p:spPr>
            <a:xfrm>
              <a:off x="26670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5" name="Rectangle 1254">
              <a:extLst>
                <a:ext uri="{FF2B5EF4-FFF2-40B4-BE49-F238E27FC236}">
                  <a16:creationId xmlns:a16="http://schemas.microsoft.com/office/drawing/2014/main" id="{9EF8C79D-D474-EA42-AB41-AA44DCFC4271}"/>
                </a:ext>
              </a:extLst>
            </p:cNvPr>
            <p:cNvSpPr/>
            <p:nvPr/>
          </p:nvSpPr>
          <p:spPr>
            <a:xfrm>
              <a:off x="28956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6" name="Rectangle 1255">
              <a:extLst>
                <a:ext uri="{FF2B5EF4-FFF2-40B4-BE49-F238E27FC236}">
                  <a16:creationId xmlns:a16="http://schemas.microsoft.com/office/drawing/2014/main" id="{FBBE1A25-0D55-9E43-BBC4-7681E62A2CBF}"/>
                </a:ext>
              </a:extLst>
            </p:cNvPr>
            <p:cNvSpPr/>
            <p:nvPr/>
          </p:nvSpPr>
          <p:spPr>
            <a:xfrm>
              <a:off x="31242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7" name="Rectangle 1256">
              <a:extLst>
                <a:ext uri="{FF2B5EF4-FFF2-40B4-BE49-F238E27FC236}">
                  <a16:creationId xmlns:a16="http://schemas.microsoft.com/office/drawing/2014/main" id="{E21447D1-8CD2-AB41-9CC3-3F4A102753FB}"/>
                </a:ext>
              </a:extLst>
            </p:cNvPr>
            <p:cNvSpPr/>
            <p:nvPr/>
          </p:nvSpPr>
          <p:spPr>
            <a:xfrm>
              <a:off x="33528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8" name="Rectangle 1257">
              <a:extLst>
                <a:ext uri="{FF2B5EF4-FFF2-40B4-BE49-F238E27FC236}">
                  <a16:creationId xmlns:a16="http://schemas.microsoft.com/office/drawing/2014/main" id="{5D0EAF52-4D37-C749-AA9C-FFDEFD6E9E12}"/>
                </a:ext>
              </a:extLst>
            </p:cNvPr>
            <p:cNvSpPr/>
            <p:nvPr/>
          </p:nvSpPr>
          <p:spPr>
            <a:xfrm>
              <a:off x="35814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9" name="Rectangle 1258">
              <a:extLst>
                <a:ext uri="{FF2B5EF4-FFF2-40B4-BE49-F238E27FC236}">
                  <a16:creationId xmlns:a16="http://schemas.microsoft.com/office/drawing/2014/main" id="{82B365CB-B05A-4F46-B591-249C3D24AC9F}"/>
                </a:ext>
              </a:extLst>
            </p:cNvPr>
            <p:cNvSpPr/>
            <p:nvPr/>
          </p:nvSpPr>
          <p:spPr>
            <a:xfrm>
              <a:off x="19812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0" name="Rectangle 1259">
              <a:extLst>
                <a:ext uri="{FF2B5EF4-FFF2-40B4-BE49-F238E27FC236}">
                  <a16:creationId xmlns:a16="http://schemas.microsoft.com/office/drawing/2014/main" id="{1233311C-7E59-114B-B260-31B3EB2C876D}"/>
                </a:ext>
              </a:extLst>
            </p:cNvPr>
            <p:cNvSpPr/>
            <p:nvPr/>
          </p:nvSpPr>
          <p:spPr>
            <a:xfrm>
              <a:off x="22098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1" name="Rectangle 1260">
              <a:extLst>
                <a:ext uri="{FF2B5EF4-FFF2-40B4-BE49-F238E27FC236}">
                  <a16:creationId xmlns:a16="http://schemas.microsoft.com/office/drawing/2014/main" id="{D35B8DF9-D798-A64B-BE19-4B868FE27D4D}"/>
                </a:ext>
              </a:extLst>
            </p:cNvPr>
            <p:cNvSpPr/>
            <p:nvPr/>
          </p:nvSpPr>
          <p:spPr>
            <a:xfrm>
              <a:off x="24384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2" name="Rectangle 1261">
              <a:extLst>
                <a:ext uri="{FF2B5EF4-FFF2-40B4-BE49-F238E27FC236}">
                  <a16:creationId xmlns:a16="http://schemas.microsoft.com/office/drawing/2014/main" id="{1D31807D-2B34-7D4F-B8B3-34642599D57D}"/>
                </a:ext>
              </a:extLst>
            </p:cNvPr>
            <p:cNvSpPr/>
            <p:nvPr/>
          </p:nvSpPr>
          <p:spPr>
            <a:xfrm>
              <a:off x="26670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3" name="Rectangle 1262">
              <a:extLst>
                <a:ext uri="{FF2B5EF4-FFF2-40B4-BE49-F238E27FC236}">
                  <a16:creationId xmlns:a16="http://schemas.microsoft.com/office/drawing/2014/main" id="{4F32ED6A-CE44-554F-9BB7-96F013B1EF0F}"/>
                </a:ext>
              </a:extLst>
            </p:cNvPr>
            <p:cNvSpPr/>
            <p:nvPr/>
          </p:nvSpPr>
          <p:spPr>
            <a:xfrm>
              <a:off x="28956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4" name="Rectangle 1263">
              <a:extLst>
                <a:ext uri="{FF2B5EF4-FFF2-40B4-BE49-F238E27FC236}">
                  <a16:creationId xmlns:a16="http://schemas.microsoft.com/office/drawing/2014/main" id="{6B71CB74-5A59-FB4C-BA74-7A93AD3B8C14}"/>
                </a:ext>
              </a:extLst>
            </p:cNvPr>
            <p:cNvSpPr/>
            <p:nvPr/>
          </p:nvSpPr>
          <p:spPr>
            <a:xfrm>
              <a:off x="31242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5" name="Rectangle 1264">
              <a:extLst>
                <a:ext uri="{FF2B5EF4-FFF2-40B4-BE49-F238E27FC236}">
                  <a16:creationId xmlns:a16="http://schemas.microsoft.com/office/drawing/2014/main" id="{7A6FC1B1-0151-194A-9506-803563C7D82C}"/>
                </a:ext>
              </a:extLst>
            </p:cNvPr>
            <p:cNvSpPr/>
            <p:nvPr/>
          </p:nvSpPr>
          <p:spPr>
            <a:xfrm>
              <a:off x="33528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6" name="Rectangle 1265">
              <a:extLst>
                <a:ext uri="{FF2B5EF4-FFF2-40B4-BE49-F238E27FC236}">
                  <a16:creationId xmlns:a16="http://schemas.microsoft.com/office/drawing/2014/main" id="{CE8E81B5-DCDB-744F-8F3C-611F3B956E86}"/>
                </a:ext>
              </a:extLst>
            </p:cNvPr>
            <p:cNvSpPr/>
            <p:nvPr/>
          </p:nvSpPr>
          <p:spPr>
            <a:xfrm>
              <a:off x="35814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7" name="Rectangle 1266">
              <a:extLst>
                <a:ext uri="{FF2B5EF4-FFF2-40B4-BE49-F238E27FC236}">
                  <a16:creationId xmlns:a16="http://schemas.microsoft.com/office/drawing/2014/main" id="{DADBF75C-1922-2049-85D9-A86E89C8AEFC}"/>
                </a:ext>
              </a:extLst>
            </p:cNvPr>
            <p:cNvSpPr/>
            <p:nvPr/>
          </p:nvSpPr>
          <p:spPr>
            <a:xfrm>
              <a:off x="19812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8" name="Rectangle 1267">
              <a:extLst>
                <a:ext uri="{FF2B5EF4-FFF2-40B4-BE49-F238E27FC236}">
                  <a16:creationId xmlns:a16="http://schemas.microsoft.com/office/drawing/2014/main" id="{2C20F3B5-1798-1049-8653-5823A4065F01}"/>
                </a:ext>
              </a:extLst>
            </p:cNvPr>
            <p:cNvSpPr/>
            <p:nvPr/>
          </p:nvSpPr>
          <p:spPr>
            <a:xfrm>
              <a:off x="22098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9" name="Rectangle 1268">
              <a:extLst>
                <a:ext uri="{FF2B5EF4-FFF2-40B4-BE49-F238E27FC236}">
                  <a16:creationId xmlns:a16="http://schemas.microsoft.com/office/drawing/2014/main" id="{8F8C2868-1AE4-994D-A980-009D8A0464FA}"/>
                </a:ext>
              </a:extLst>
            </p:cNvPr>
            <p:cNvSpPr/>
            <p:nvPr/>
          </p:nvSpPr>
          <p:spPr>
            <a:xfrm>
              <a:off x="24384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0" name="Rectangle 1269">
              <a:extLst>
                <a:ext uri="{FF2B5EF4-FFF2-40B4-BE49-F238E27FC236}">
                  <a16:creationId xmlns:a16="http://schemas.microsoft.com/office/drawing/2014/main" id="{7CF5E66C-2A63-944E-BED0-FFCA075AAE1F}"/>
                </a:ext>
              </a:extLst>
            </p:cNvPr>
            <p:cNvSpPr/>
            <p:nvPr/>
          </p:nvSpPr>
          <p:spPr>
            <a:xfrm>
              <a:off x="26670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1" name="Rectangle 1270">
              <a:extLst>
                <a:ext uri="{FF2B5EF4-FFF2-40B4-BE49-F238E27FC236}">
                  <a16:creationId xmlns:a16="http://schemas.microsoft.com/office/drawing/2014/main" id="{2E2601BF-A225-A44A-8737-8EBB287C1AF4}"/>
                </a:ext>
              </a:extLst>
            </p:cNvPr>
            <p:cNvSpPr/>
            <p:nvPr/>
          </p:nvSpPr>
          <p:spPr>
            <a:xfrm>
              <a:off x="28956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2" name="Rectangle 1271">
              <a:extLst>
                <a:ext uri="{FF2B5EF4-FFF2-40B4-BE49-F238E27FC236}">
                  <a16:creationId xmlns:a16="http://schemas.microsoft.com/office/drawing/2014/main" id="{8C872AEB-D6CE-8A45-9A65-725FE0D20831}"/>
                </a:ext>
              </a:extLst>
            </p:cNvPr>
            <p:cNvSpPr/>
            <p:nvPr/>
          </p:nvSpPr>
          <p:spPr>
            <a:xfrm>
              <a:off x="31242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3" name="Rectangle 1272">
              <a:extLst>
                <a:ext uri="{FF2B5EF4-FFF2-40B4-BE49-F238E27FC236}">
                  <a16:creationId xmlns:a16="http://schemas.microsoft.com/office/drawing/2014/main" id="{726ABC7D-EEF5-0F47-9C62-5012BC0DBDF7}"/>
                </a:ext>
              </a:extLst>
            </p:cNvPr>
            <p:cNvSpPr/>
            <p:nvPr/>
          </p:nvSpPr>
          <p:spPr>
            <a:xfrm>
              <a:off x="33528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4" name="Rectangle 1273">
              <a:extLst>
                <a:ext uri="{FF2B5EF4-FFF2-40B4-BE49-F238E27FC236}">
                  <a16:creationId xmlns:a16="http://schemas.microsoft.com/office/drawing/2014/main" id="{8F7B6CAE-4826-9242-A9E8-9C04F6B553D0}"/>
                </a:ext>
              </a:extLst>
            </p:cNvPr>
            <p:cNvSpPr/>
            <p:nvPr/>
          </p:nvSpPr>
          <p:spPr>
            <a:xfrm>
              <a:off x="35814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5" name="Rectangle 1274">
              <a:extLst>
                <a:ext uri="{FF2B5EF4-FFF2-40B4-BE49-F238E27FC236}">
                  <a16:creationId xmlns:a16="http://schemas.microsoft.com/office/drawing/2014/main" id="{BFD9251C-CFE7-E64F-873A-01B7B81CA849}"/>
                </a:ext>
              </a:extLst>
            </p:cNvPr>
            <p:cNvSpPr/>
            <p:nvPr/>
          </p:nvSpPr>
          <p:spPr>
            <a:xfrm>
              <a:off x="38100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6" name="Rectangle 1275">
              <a:extLst>
                <a:ext uri="{FF2B5EF4-FFF2-40B4-BE49-F238E27FC236}">
                  <a16:creationId xmlns:a16="http://schemas.microsoft.com/office/drawing/2014/main" id="{7C55CBD9-0719-D44F-913D-E3D87BFDB77D}"/>
                </a:ext>
              </a:extLst>
            </p:cNvPr>
            <p:cNvSpPr/>
            <p:nvPr/>
          </p:nvSpPr>
          <p:spPr>
            <a:xfrm>
              <a:off x="40386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7" name="Rectangle 1276">
              <a:extLst>
                <a:ext uri="{FF2B5EF4-FFF2-40B4-BE49-F238E27FC236}">
                  <a16:creationId xmlns:a16="http://schemas.microsoft.com/office/drawing/2014/main" id="{5F6DD130-34F2-394E-AF34-8906D0D9434F}"/>
                </a:ext>
              </a:extLst>
            </p:cNvPr>
            <p:cNvSpPr/>
            <p:nvPr/>
          </p:nvSpPr>
          <p:spPr>
            <a:xfrm>
              <a:off x="42672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8" name="Rectangle 1277">
              <a:extLst>
                <a:ext uri="{FF2B5EF4-FFF2-40B4-BE49-F238E27FC236}">
                  <a16:creationId xmlns:a16="http://schemas.microsoft.com/office/drawing/2014/main" id="{1E96414A-92A2-9748-BF10-CBC3105BDD42}"/>
                </a:ext>
              </a:extLst>
            </p:cNvPr>
            <p:cNvSpPr/>
            <p:nvPr/>
          </p:nvSpPr>
          <p:spPr>
            <a:xfrm>
              <a:off x="44958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9" name="Rectangle 1278">
              <a:extLst>
                <a:ext uri="{FF2B5EF4-FFF2-40B4-BE49-F238E27FC236}">
                  <a16:creationId xmlns:a16="http://schemas.microsoft.com/office/drawing/2014/main" id="{D6AD88EA-4B82-7945-931C-F840A7335A84}"/>
                </a:ext>
              </a:extLst>
            </p:cNvPr>
            <p:cNvSpPr/>
            <p:nvPr/>
          </p:nvSpPr>
          <p:spPr>
            <a:xfrm>
              <a:off x="47244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0" name="Rectangle 1279">
              <a:extLst>
                <a:ext uri="{FF2B5EF4-FFF2-40B4-BE49-F238E27FC236}">
                  <a16:creationId xmlns:a16="http://schemas.microsoft.com/office/drawing/2014/main" id="{6E0D0224-8D5E-CD46-A20C-3A70D400B1BC}"/>
                </a:ext>
              </a:extLst>
            </p:cNvPr>
            <p:cNvSpPr/>
            <p:nvPr/>
          </p:nvSpPr>
          <p:spPr>
            <a:xfrm>
              <a:off x="49530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1" name="Rectangle 1280">
              <a:extLst>
                <a:ext uri="{FF2B5EF4-FFF2-40B4-BE49-F238E27FC236}">
                  <a16:creationId xmlns:a16="http://schemas.microsoft.com/office/drawing/2014/main" id="{3D906445-08AB-E24A-8B18-2C115F92386D}"/>
                </a:ext>
              </a:extLst>
            </p:cNvPr>
            <p:cNvSpPr/>
            <p:nvPr/>
          </p:nvSpPr>
          <p:spPr>
            <a:xfrm>
              <a:off x="51816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2" name="Rectangle 1281">
              <a:extLst>
                <a:ext uri="{FF2B5EF4-FFF2-40B4-BE49-F238E27FC236}">
                  <a16:creationId xmlns:a16="http://schemas.microsoft.com/office/drawing/2014/main" id="{1FDF7307-216A-AC49-9543-AD43C8D12600}"/>
                </a:ext>
              </a:extLst>
            </p:cNvPr>
            <p:cNvSpPr/>
            <p:nvPr/>
          </p:nvSpPr>
          <p:spPr>
            <a:xfrm>
              <a:off x="5410200" y="5181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3" name="Rectangle 1282">
              <a:extLst>
                <a:ext uri="{FF2B5EF4-FFF2-40B4-BE49-F238E27FC236}">
                  <a16:creationId xmlns:a16="http://schemas.microsoft.com/office/drawing/2014/main" id="{D884D6CD-C200-694C-B1DB-838268F4D141}"/>
                </a:ext>
              </a:extLst>
            </p:cNvPr>
            <p:cNvSpPr/>
            <p:nvPr/>
          </p:nvSpPr>
          <p:spPr>
            <a:xfrm>
              <a:off x="38100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4" name="Rectangle 1283">
              <a:extLst>
                <a:ext uri="{FF2B5EF4-FFF2-40B4-BE49-F238E27FC236}">
                  <a16:creationId xmlns:a16="http://schemas.microsoft.com/office/drawing/2014/main" id="{46986F82-7AE5-3548-9408-DF4FA3658D49}"/>
                </a:ext>
              </a:extLst>
            </p:cNvPr>
            <p:cNvSpPr/>
            <p:nvPr/>
          </p:nvSpPr>
          <p:spPr>
            <a:xfrm>
              <a:off x="40386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5" name="Rectangle 1284">
              <a:extLst>
                <a:ext uri="{FF2B5EF4-FFF2-40B4-BE49-F238E27FC236}">
                  <a16:creationId xmlns:a16="http://schemas.microsoft.com/office/drawing/2014/main" id="{4DE86516-3E49-374B-862C-7088CE053282}"/>
                </a:ext>
              </a:extLst>
            </p:cNvPr>
            <p:cNvSpPr/>
            <p:nvPr/>
          </p:nvSpPr>
          <p:spPr>
            <a:xfrm>
              <a:off x="42672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6" name="Rectangle 1285">
              <a:extLst>
                <a:ext uri="{FF2B5EF4-FFF2-40B4-BE49-F238E27FC236}">
                  <a16:creationId xmlns:a16="http://schemas.microsoft.com/office/drawing/2014/main" id="{2766C931-EA4B-284E-806C-14140620B9BA}"/>
                </a:ext>
              </a:extLst>
            </p:cNvPr>
            <p:cNvSpPr/>
            <p:nvPr/>
          </p:nvSpPr>
          <p:spPr>
            <a:xfrm>
              <a:off x="44958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7" name="Rectangle 1286">
              <a:extLst>
                <a:ext uri="{FF2B5EF4-FFF2-40B4-BE49-F238E27FC236}">
                  <a16:creationId xmlns:a16="http://schemas.microsoft.com/office/drawing/2014/main" id="{7CDB980B-49CA-2E43-895B-CEFC1C472DC5}"/>
                </a:ext>
              </a:extLst>
            </p:cNvPr>
            <p:cNvSpPr/>
            <p:nvPr/>
          </p:nvSpPr>
          <p:spPr>
            <a:xfrm>
              <a:off x="47244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8" name="Rectangle 1287">
              <a:extLst>
                <a:ext uri="{FF2B5EF4-FFF2-40B4-BE49-F238E27FC236}">
                  <a16:creationId xmlns:a16="http://schemas.microsoft.com/office/drawing/2014/main" id="{84D9686D-65D9-B048-AB01-B7912561CD83}"/>
                </a:ext>
              </a:extLst>
            </p:cNvPr>
            <p:cNvSpPr/>
            <p:nvPr/>
          </p:nvSpPr>
          <p:spPr>
            <a:xfrm>
              <a:off x="49530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9" name="Rectangle 1288">
              <a:extLst>
                <a:ext uri="{FF2B5EF4-FFF2-40B4-BE49-F238E27FC236}">
                  <a16:creationId xmlns:a16="http://schemas.microsoft.com/office/drawing/2014/main" id="{0A6B33DB-E312-BE42-A8DA-E15F85AB3CC8}"/>
                </a:ext>
              </a:extLst>
            </p:cNvPr>
            <p:cNvSpPr/>
            <p:nvPr/>
          </p:nvSpPr>
          <p:spPr>
            <a:xfrm>
              <a:off x="51816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0" name="Rectangle 1289">
              <a:extLst>
                <a:ext uri="{FF2B5EF4-FFF2-40B4-BE49-F238E27FC236}">
                  <a16:creationId xmlns:a16="http://schemas.microsoft.com/office/drawing/2014/main" id="{3AB03E38-6E85-8D47-9019-9004CBCED88C}"/>
                </a:ext>
              </a:extLst>
            </p:cNvPr>
            <p:cNvSpPr/>
            <p:nvPr/>
          </p:nvSpPr>
          <p:spPr>
            <a:xfrm>
              <a:off x="5410200" y="5410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1" name="Rectangle 1290">
              <a:extLst>
                <a:ext uri="{FF2B5EF4-FFF2-40B4-BE49-F238E27FC236}">
                  <a16:creationId xmlns:a16="http://schemas.microsoft.com/office/drawing/2014/main" id="{6A9DFEF7-0900-C544-89F8-E4E88D7F1441}"/>
                </a:ext>
              </a:extLst>
            </p:cNvPr>
            <p:cNvSpPr/>
            <p:nvPr/>
          </p:nvSpPr>
          <p:spPr>
            <a:xfrm>
              <a:off x="38100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2" name="Rectangle 1291">
              <a:extLst>
                <a:ext uri="{FF2B5EF4-FFF2-40B4-BE49-F238E27FC236}">
                  <a16:creationId xmlns:a16="http://schemas.microsoft.com/office/drawing/2014/main" id="{BBC8B1F3-47F2-7A4A-ACA4-4ADC94D51EF7}"/>
                </a:ext>
              </a:extLst>
            </p:cNvPr>
            <p:cNvSpPr/>
            <p:nvPr/>
          </p:nvSpPr>
          <p:spPr>
            <a:xfrm>
              <a:off x="40386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3" name="Rectangle 1292">
              <a:extLst>
                <a:ext uri="{FF2B5EF4-FFF2-40B4-BE49-F238E27FC236}">
                  <a16:creationId xmlns:a16="http://schemas.microsoft.com/office/drawing/2014/main" id="{D4F399A6-2F66-A44C-A447-802DD18EB479}"/>
                </a:ext>
              </a:extLst>
            </p:cNvPr>
            <p:cNvSpPr/>
            <p:nvPr/>
          </p:nvSpPr>
          <p:spPr>
            <a:xfrm>
              <a:off x="42672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4" name="Rectangle 1293">
              <a:extLst>
                <a:ext uri="{FF2B5EF4-FFF2-40B4-BE49-F238E27FC236}">
                  <a16:creationId xmlns:a16="http://schemas.microsoft.com/office/drawing/2014/main" id="{088A6B2F-0F8C-B94E-BB93-31C44B46B85C}"/>
                </a:ext>
              </a:extLst>
            </p:cNvPr>
            <p:cNvSpPr/>
            <p:nvPr/>
          </p:nvSpPr>
          <p:spPr>
            <a:xfrm>
              <a:off x="44958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5" name="Rectangle 1294">
              <a:extLst>
                <a:ext uri="{FF2B5EF4-FFF2-40B4-BE49-F238E27FC236}">
                  <a16:creationId xmlns:a16="http://schemas.microsoft.com/office/drawing/2014/main" id="{5DFD8A6C-62AA-B24D-B9C8-B573FF67B67E}"/>
                </a:ext>
              </a:extLst>
            </p:cNvPr>
            <p:cNvSpPr/>
            <p:nvPr/>
          </p:nvSpPr>
          <p:spPr>
            <a:xfrm>
              <a:off x="47244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6" name="Rectangle 1295">
              <a:extLst>
                <a:ext uri="{FF2B5EF4-FFF2-40B4-BE49-F238E27FC236}">
                  <a16:creationId xmlns:a16="http://schemas.microsoft.com/office/drawing/2014/main" id="{E05F3D4C-80B2-C047-8848-A363EFE002D8}"/>
                </a:ext>
              </a:extLst>
            </p:cNvPr>
            <p:cNvSpPr/>
            <p:nvPr/>
          </p:nvSpPr>
          <p:spPr>
            <a:xfrm>
              <a:off x="49530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7" name="Rectangle 1296">
              <a:extLst>
                <a:ext uri="{FF2B5EF4-FFF2-40B4-BE49-F238E27FC236}">
                  <a16:creationId xmlns:a16="http://schemas.microsoft.com/office/drawing/2014/main" id="{DFDF9A66-1606-B044-9E7E-EB5C21FA8007}"/>
                </a:ext>
              </a:extLst>
            </p:cNvPr>
            <p:cNvSpPr/>
            <p:nvPr/>
          </p:nvSpPr>
          <p:spPr>
            <a:xfrm>
              <a:off x="51816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8" name="Rectangle 1297">
              <a:extLst>
                <a:ext uri="{FF2B5EF4-FFF2-40B4-BE49-F238E27FC236}">
                  <a16:creationId xmlns:a16="http://schemas.microsoft.com/office/drawing/2014/main" id="{0A174915-D6FA-C545-B3D0-931ACB745693}"/>
                </a:ext>
              </a:extLst>
            </p:cNvPr>
            <p:cNvSpPr/>
            <p:nvPr/>
          </p:nvSpPr>
          <p:spPr>
            <a:xfrm>
              <a:off x="5410200" y="5638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9" name="Rectangle 1298">
              <a:extLst>
                <a:ext uri="{FF2B5EF4-FFF2-40B4-BE49-F238E27FC236}">
                  <a16:creationId xmlns:a16="http://schemas.microsoft.com/office/drawing/2014/main" id="{ACFEFDF6-2F0C-2640-9EFC-A4EAF78A5259}"/>
                </a:ext>
              </a:extLst>
            </p:cNvPr>
            <p:cNvSpPr/>
            <p:nvPr/>
          </p:nvSpPr>
          <p:spPr>
            <a:xfrm>
              <a:off x="38100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0" name="Rectangle 1299">
              <a:extLst>
                <a:ext uri="{FF2B5EF4-FFF2-40B4-BE49-F238E27FC236}">
                  <a16:creationId xmlns:a16="http://schemas.microsoft.com/office/drawing/2014/main" id="{5F1CC10B-14C0-C54D-B1B7-3848259FBAE5}"/>
                </a:ext>
              </a:extLst>
            </p:cNvPr>
            <p:cNvSpPr/>
            <p:nvPr/>
          </p:nvSpPr>
          <p:spPr>
            <a:xfrm>
              <a:off x="40386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1" name="Rectangle 1300">
              <a:extLst>
                <a:ext uri="{FF2B5EF4-FFF2-40B4-BE49-F238E27FC236}">
                  <a16:creationId xmlns:a16="http://schemas.microsoft.com/office/drawing/2014/main" id="{76EFE068-3D28-9640-9B83-1373F7369D9B}"/>
                </a:ext>
              </a:extLst>
            </p:cNvPr>
            <p:cNvSpPr/>
            <p:nvPr/>
          </p:nvSpPr>
          <p:spPr>
            <a:xfrm>
              <a:off x="42672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2" name="Rectangle 1301">
              <a:extLst>
                <a:ext uri="{FF2B5EF4-FFF2-40B4-BE49-F238E27FC236}">
                  <a16:creationId xmlns:a16="http://schemas.microsoft.com/office/drawing/2014/main" id="{34523134-B657-2042-BCD1-DE0AB524B293}"/>
                </a:ext>
              </a:extLst>
            </p:cNvPr>
            <p:cNvSpPr/>
            <p:nvPr/>
          </p:nvSpPr>
          <p:spPr>
            <a:xfrm>
              <a:off x="44958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3" name="Rectangle 1302">
              <a:extLst>
                <a:ext uri="{FF2B5EF4-FFF2-40B4-BE49-F238E27FC236}">
                  <a16:creationId xmlns:a16="http://schemas.microsoft.com/office/drawing/2014/main" id="{13F9741C-9956-5D4B-B1ED-3982FEC66671}"/>
                </a:ext>
              </a:extLst>
            </p:cNvPr>
            <p:cNvSpPr/>
            <p:nvPr/>
          </p:nvSpPr>
          <p:spPr>
            <a:xfrm>
              <a:off x="47244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4" name="Rectangle 1303">
              <a:extLst>
                <a:ext uri="{FF2B5EF4-FFF2-40B4-BE49-F238E27FC236}">
                  <a16:creationId xmlns:a16="http://schemas.microsoft.com/office/drawing/2014/main" id="{EEBAAC22-EB09-BE4F-BA2D-01742EB5FBB3}"/>
                </a:ext>
              </a:extLst>
            </p:cNvPr>
            <p:cNvSpPr/>
            <p:nvPr/>
          </p:nvSpPr>
          <p:spPr>
            <a:xfrm>
              <a:off x="49530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5" name="Rectangle 1304">
              <a:extLst>
                <a:ext uri="{FF2B5EF4-FFF2-40B4-BE49-F238E27FC236}">
                  <a16:creationId xmlns:a16="http://schemas.microsoft.com/office/drawing/2014/main" id="{40857DA7-1A9B-4B4F-ADBC-273A47956C02}"/>
                </a:ext>
              </a:extLst>
            </p:cNvPr>
            <p:cNvSpPr/>
            <p:nvPr/>
          </p:nvSpPr>
          <p:spPr>
            <a:xfrm>
              <a:off x="51816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6" name="Rectangle 1305">
              <a:extLst>
                <a:ext uri="{FF2B5EF4-FFF2-40B4-BE49-F238E27FC236}">
                  <a16:creationId xmlns:a16="http://schemas.microsoft.com/office/drawing/2014/main" id="{D3368500-9C32-824D-843E-0143602CEBA2}"/>
                </a:ext>
              </a:extLst>
            </p:cNvPr>
            <p:cNvSpPr/>
            <p:nvPr/>
          </p:nvSpPr>
          <p:spPr>
            <a:xfrm>
              <a:off x="5410200" y="5867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7" name="Rectangle 1306">
              <a:extLst>
                <a:ext uri="{FF2B5EF4-FFF2-40B4-BE49-F238E27FC236}">
                  <a16:creationId xmlns:a16="http://schemas.microsoft.com/office/drawing/2014/main" id="{EF71A43A-4310-744F-A70D-D14DB4DCF9E8}"/>
                </a:ext>
              </a:extLst>
            </p:cNvPr>
            <p:cNvSpPr/>
            <p:nvPr/>
          </p:nvSpPr>
          <p:spPr>
            <a:xfrm>
              <a:off x="38100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8" name="Rectangle 1307">
              <a:extLst>
                <a:ext uri="{FF2B5EF4-FFF2-40B4-BE49-F238E27FC236}">
                  <a16:creationId xmlns:a16="http://schemas.microsoft.com/office/drawing/2014/main" id="{79909CDF-3A2A-1647-BD7A-12D02E5A9E1A}"/>
                </a:ext>
              </a:extLst>
            </p:cNvPr>
            <p:cNvSpPr/>
            <p:nvPr/>
          </p:nvSpPr>
          <p:spPr>
            <a:xfrm>
              <a:off x="40386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9" name="Rectangle 1308">
              <a:extLst>
                <a:ext uri="{FF2B5EF4-FFF2-40B4-BE49-F238E27FC236}">
                  <a16:creationId xmlns:a16="http://schemas.microsoft.com/office/drawing/2014/main" id="{47A8A2A9-FCAE-624F-8370-0DD521F43574}"/>
                </a:ext>
              </a:extLst>
            </p:cNvPr>
            <p:cNvSpPr/>
            <p:nvPr/>
          </p:nvSpPr>
          <p:spPr>
            <a:xfrm>
              <a:off x="42672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0" name="Rectangle 1309">
              <a:extLst>
                <a:ext uri="{FF2B5EF4-FFF2-40B4-BE49-F238E27FC236}">
                  <a16:creationId xmlns:a16="http://schemas.microsoft.com/office/drawing/2014/main" id="{B45CA7FB-9BAC-0549-99E4-99D99577C960}"/>
                </a:ext>
              </a:extLst>
            </p:cNvPr>
            <p:cNvSpPr/>
            <p:nvPr/>
          </p:nvSpPr>
          <p:spPr>
            <a:xfrm>
              <a:off x="44958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1" name="Rectangle 1310">
              <a:extLst>
                <a:ext uri="{FF2B5EF4-FFF2-40B4-BE49-F238E27FC236}">
                  <a16:creationId xmlns:a16="http://schemas.microsoft.com/office/drawing/2014/main" id="{CCFB7602-C931-5E42-BF9F-274E10E6D224}"/>
                </a:ext>
              </a:extLst>
            </p:cNvPr>
            <p:cNvSpPr/>
            <p:nvPr/>
          </p:nvSpPr>
          <p:spPr>
            <a:xfrm>
              <a:off x="47244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2" name="Rectangle 1311">
              <a:extLst>
                <a:ext uri="{FF2B5EF4-FFF2-40B4-BE49-F238E27FC236}">
                  <a16:creationId xmlns:a16="http://schemas.microsoft.com/office/drawing/2014/main" id="{A5067D36-0144-4240-860C-05572C2C193F}"/>
                </a:ext>
              </a:extLst>
            </p:cNvPr>
            <p:cNvSpPr/>
            <p:nvPr/>
          </p:nvSpPr>
          <p:spPr>
            <a:xfrm>
              <a:off x="49530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3" name="Rectangle 1312">
              <a:extLst>
                <a:ext uri="{FF2B5EF4-FFF2-40B4-BE49-F238E27FC236}">
                  <a16:creationId xmlns:a16="http://schemas.microsoft.com/office/drawing/2014/main" id="{0A23A06B-5A38-3842-BB91-7FBDE35FC9E9}"/>
                </a:ext>
              </a:extLst>
            </p:cNvPr>
            <p:cNvSpPr/>
            <p:nvPr/>
          </p:nvSpPr>
          <p:spPr>
            <a:xfrm>
              <a:off x="51816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4" name="Rectangle 1313">
              <a:extLst>
                <a:ext uri="{FF2B5EF4-FFF2-40B4-BE49-F238E27FC236}">
                  <a16:creationId xmlns:a16="http://schemas.microsoft.com/office/drawing/2014/main" id="{27E73998-15C5-3D4E-A6D3-09E6666B5995}"/>
                </a:ext>
              </a:extLst>
            </p:cNvPr>
            <p:cNvSpPr/>
            <p:nvPr/>
          </p:nvSpPr>
          <p:spPr>
            <a:xfrm>
              <a:off x="5410200" y="6096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5" name="Rectangle 1314">
              <a:extLst>
                <a:ext uri="{FF2B5EF4-FFF2-40B4-BE49-F238E27FC236}">
                  <a16:creationId xmlns:a16="http://schemas.microsoft.com/office/drawing/2014/main" id="{1DACE359-4676-DB48-90D7-2BBF65E4B22A}"/>
                </a:ext>
              </a:extLst>
            </p:cNvPr>
            <p:cNvSpPr/>
            <p:nvPr/>
          </p:nvSpPr>
          <p:spPr>
            <a:xfrm>
              <a:off x="38100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6" name="Rectangle 1315">
              <a:extLst>
                <a:ext uri="{FF2B5EF4-FFF2-40B4-BE49-F238E27FC236}">
                  <a16:creationId xmlns:a16="http://schemas.microsoft.com/office/drawing/2014/main" id="{956238C2-FAF6-2143-9390-7823EDB0A299}"/>
                </a:ext>
              </a:extLst>
            </p:cNvPr>
            <p:cNvSpPr/>
            <p:nvPr/>
          </p:nvSpPr>
          <p:spPr>
            <a:xfrm>
              <a:off x="40386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7" name="Rectangle 1316">
              <a:extLst>
                <a:ext uri="{FF2B5EF4-FFF2-40B4-BE49-F238E27FC236}">
                  <a16:creationId xmlns:a16="http://schemas.microsoft.com/office/drawing/2014/main" id="{877511D2-1C87-5941-BC10-B83B098A44F8}"/>
                </a:ext>
              </a:extLst>
            </p:cNvPr>
            <p:cNvSpPr/>
            <p:nvPr/>
          </p:nvSpPr>
          <p:spPr>
            <a:xfrm>
              <a:off x="42672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8" name="Rectangle 1317">
              <a:extLst>
                <a:ext uri="{FF2B5EF4-FFF2-40B4-BE49-F238E27FC236}">
                  <a16:creationId xmlns:a16="http://schemas.microsoft.com/office/drawing/2014/main" id="{5CCA81FD-AF7C-AA4E-A0D6-24AE17190BA0}"/>
                </a:ext>
              </a:extLst>
            </p:cNvPr>
            <p:cNvSpPr/>
            <p:nvPr/>
          </p:nvSpPr>
          <p:spPr>
            <a:xfrm>
              <a:off x="44958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9" name="Rectangle 1318">
              <a:extLst>
                <a:ext uri="{FF2B5EF4-FFF2-40B4-BE49-F238E27FC236}">
                  <a16:creationId xmlns:a16="http://schemas.microsoft.com/office/drawing/2014/main" id="{D6284C0F-0841-B740-89A3-D8F935A352CF}"/>
                </a:ext>
              </a:extLst>
            </p:cNvPr>
            <p:cNvSpPr/>
            <p:nvPr/>
          </p:nvSpPr>
          <p:spPr>
            <a:xfrm>
              <a:off x="47244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0" name="Rectangle 1319">
              <a:extLst>
                <a:ext uri="{FF2B5EF4-FFF2-40B4-BE49-F238E27FC236}">
                  <a16:creationId xmlns:a16="http://schemas.microsoft.com/office/drawing/2014/main" id="{FD29F362-B369-FC4B-AC07-AFA563DD7953}"/>
                </a:ext>
              </a:extLst>
            </p:cNvPr>
            <p:cNvSpPr/>
            <p:nvPr/>
          </p:nvSpPr>
          <p:spPr>
            <a:xfrm>
              <a:off x="49530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1" name="Rectangle 1320">
              <a:extLst>
                <a:ext uri="{FF2B5EF4-FFF2-40B4-BE49-F238E27FC236}">
                  <a16:creationId xmlns:a16="http://schemas.microsoft.com/office/drawing/2014/main" id="{C98BF8A1-534E-1B48-9971-0112F31C2D3A}"/>
                </a:ext>
              </a:extLst>
            </p:cNvPr>
            <p:cNvSpPr/>
            <p:nvPr/>
          </p:nvSpPr>
          <p:spPr>
            <a:xfrm>
              <a:off x="51816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2" name="Rectangle 1321">
              <a:extLst>
                <a:ext uri="{FF2B5EF4-FFF2-40B4-BE49-F238E27FC236}">
                  <a16:creationId xmlns:a16="http://schemas.microsoft.com/office/drawing/2014/main" id="{03710E86-9937-4143-B0B7-243D7CD73AB9}"/>
                </a:ext>
              </a:extLst>
            </p:cNvPr>
            <p:cNvSpPr/>
            <p:nvPr/>
          </p:nvSpPr>
          <p:spPr>
            <a:xfrm>
              <a:off x="5410200" y="6324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3" name="Line 113">
              <a:extLst>
                <a:ext uri="{FF2B5EF4-FFF2-40B4-BE49-F238E27FC236}">
                  <a16:creationId xmlns:a16="http://schemas.microsoft.com/office/drawing/2014/main" id="{A6DA6C02-2D76-4B40-9939-C465E255CA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52578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4" name="Line 113">
              <a:extLst>
                <a:ext uri="{FF2B5EF4-FFF2-40B4-BE49-F238E27FC236}">
                  <a16:creationId xmlns:a16="http://schemas.microsoft.com/office/drawing/2014/main" id="{C67CD311-A5BF-7848-BC2E-E7E29E9F96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54864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5" name="Line 113">
              <a:extLst>
                <a:ext uri="{FF2B5EF4-FFF2-40B4-BE49-F238E27FC236}">
                  <a16:creationId xmlns:a16="http://schemas.microsoft.com/office/drawing/2014/main" id="{B88A40BC-0441-B646-B3F2-3BA9ADF9F7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57150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6" name="Line 113">
              <a:extLst>
                <a:ext uri="{FF2B5EF4-FFF2-40B4-BE49-F238E27FC236}">
                  <a16:creationId xmlns:a16="http://schemas.microsoft.com/office/drawing/2014/main" id="{EA6AC12F-B2A1-4F44-BD8A-85726FDE49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59436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7" name="Line 113">
              <a:extLst>
                <a:ext uri="{FF2B5EF4-FFF2-40B4-BE49-F238E27FC236}">
                  <a16:creationId xmlns:a16="http://schemas.microsoft.com/office/drawing/2014/main" id="{132BF4DD-6949-5A49-88F4-2FFC8EBDCA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61722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8" name="Line 113">
              <a:extLst>
                <a:ext uri="{FF2B5EF4-FFF2-40B4-BE49-F238E27FC236}">
                  <a16:creationId xmlns:a16="http://schemas.microsoft.com/office/drawing/2014/main" id="{0BAA2D23-8BF9-D048-9628-C90C0B57B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6400800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9" name="Freeform 1328">
              <a:extLst>
                <a:ext uri="{FF2B5EF4-FFF2-40B4-BE49-F238E27FC236}">
                  <a16:creationId xmlns:a16="http://schemas.microsoft.com/office/drawing/2014/main" id="{530B26C7-9B9A-8240-A803-8D5CAC3CAE03}"/>
                </a:ext>
              </a:extLst>
            </p:cNvPr>
            <p:cNvSpPr/>
            <p:nvPr/>
          </p:nvSpPr>
          <p:spPr>
            <a:xfrm>
              <a:off x="3823705" y="51887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0" name="Freeform 1329">
              <a:extLst>
                <a:ext uri="{FF2B5EF4-FFF2-40B4-BE49-F238E27FC236}">
                  <a16:creationId xmlns:a16="http://schemas.microsoft.com/office/drawing/2014/main" id="{68E74163-1D78-0B44-9DD4-958C022F31FF}"/>
                </a:ext>
              </a:extLst>
            </p:cNvPr>
            <p:cNvSpPr/>
            <p:nvPr/>
          </p:nvSpPr>
          <p:spPr>
            <a:xfrm>
              <a:off x="3508375" y="51847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" name="Line 113">
              <a:extLst>
                <a:ext uri="{FF2B5EF4-FFF2-40B4-BE49-F238E27FC236}">
                  <a16:creationId xmlns:a16="http://schemas.microsoft.com/office/drawing/2014/main" id="{7EE4F8E6-8FAD-194D-BCC2-16830B4966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52578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" name="Line 113">
              <a:extLst>
                <a:ext uri="{FF2B5EF4-FFF2-40B4-BE49-F238E27FC236}">
                  <a16:creationId xmlns:a16="http://schemas.microsoft.com/office/drawing/2014/main" id="{F4F5FCFB-4FCF-484A-A17A-0DFBEBABA1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54864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" name="Line 113">
              <a:extLst>
                <a:ext uri="{FF2B5EF4-FFF2-40B4-BE49-F238E27FC236}">
                  <a16:creationId xmlns:a16="http://schemas.microsoft.com/office/drawing/2014/main" id="{AA17A54B-A7DC-9E4B-960C-7E85BA3598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57150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" name="Line 113">
              <a:extLst>
                <a:ext uri="{FF2B5EF4-FFF2-40B4-BE49-F238E27FC236}">
                  <a16:creationId xmlns:a16="http://schemas.microsoft.com/office/drawing/2014/main" id="{C5257EE6-1774-F543-9737-A47E757EF8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59436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" name="Line 113">
              <a:extLst>
                <a:ext uri="{FF2B5EF4-FFF2-40B4-BE49-F238E27FC236}">
                  <a16:creationId xmlns:a16="http://schemas.microsoft.com/office/drawing/2014/main" id="{2B9E6480-897D-3945-8986-AEEC5119C4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61722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" name="Line 113">
              <a:extLst>
                <a:ext uri="{FF2B5EF4-FFF2-40B4-BE49-F238E27FC236}">
                  <a16:creationId xmlns:a16="http://schemas.microsoft.com/office/drawing/2014/main" id="{18B22674-A830-5145-AEC6-607BE865F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64008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8" name="Rectangle 1337">
              <a:extLst>
                <a:ext uri="{FF2B5EF4-FFF2-40B4-BE49-F238E27FC236}">
                  <a16:creationId xmlns:a16="http://schemas.microsoft.com/office/drawing/2014/main" id="{3207CFCC-3889-E047-BD31-D198B15F6219}"/>
                </a:ext>
              </a:extLst>
            </p:cNvPr>
            <p:cNvSpPr/>
            <p:nvPr/>
          </p:nvSpPr>
          <p:spPr>
            <a:xfrm>
              <a:off x="1219200" y="2895600"/>
              <a:ext cx="457200" cy="1371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ROM</a:t>
              </a:r>
            </a:p>
          </p:txBody>
        </p:sp>
        <p:sp>
          <p:nvSpPr>
            <p:cNvPr id="1340" name="Line 113">
              <a:extLst>
                <a:ext uri="{FF2B5EF4-FFF2-40B4-BE49-F238E27FC236}">
                  <a16:creationId xmlns:a16="http://schemas.microsoft.com/office/drawing/2014/main" id="{D98FEA10-7280-004A-8F21-3BC9BF3307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4977" y="6400800"/>
              <a:ext cx="457200" cy="0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1" name="Line 113">
              <a:extLst>
                <a:ext uri="{FF2B5EF4-FFF2-40B4-BE49-F238E27FC236}">
                  <a16:creationId xmlns:a16="http://schemas.microsoft.com/office/drawing/2014/main" id="{7BAE4315-9A3E-EF4B-AF6E-33251EB1FD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4977" y="4114800"/>
              <a:ext cx="457200" cy="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" name="Rectangle 1341">
              <a:extLst>
                <a:ext uri="{FF2B5EF4-FFF2-40B4-BE49-F238E27FC236}">
                  <a16:creationId xmlns:a16="http://schemas.microsoft.com/office/drawing/2014/main" id="{27D95015-94A8-4545-ADA1-4F065F34E8A5}"/>
                </a:ext>
              </a:extLst>
            </p:cNvPr>
            <p:cNvSpPr/>
            <p:nvPr/>
          </p:nvSpPr>
          <p:spPr>
            <a:xfrm>
              <a:off x="1219200" y="5181600"/>
              <a:ext cx="457200" cy="1371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ROM</a:t>
              </a:r>
            </a:p>
          </p:txBody>
        </p:sp>
        <p:sp>
          <p:nvSpPr>
            <p:cNvPr id="1343" name="Text Box 171">
              <a:extLst>
                <a:ext uri="{FF2B5EF4-FFF2-40B4-BE49-F238E27FC236}">
                  <a16:creationId xmlns:a16="http://schemas.microsoft.com/office/drawing/2014/main" id="{AD054554-4D8B-4346-B3A3-1DC66620D3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810000"/>
              <a:ext cx="352661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600" b="1" dirty="0">
                  <a:latin typeface="Times New Roman" panose="02020603050405020304" pitchFamily="18" charset="0"/>
                </a:rPr>
                <a:t>nZ1</a:t>
              </a:r>
            </a:p>
          </p:txBody>
        </p:sp>
        <p:sp>
          <p:nvSpPr>
            <p:cNvPr id="1344" name="Text Box 171">
              <a:extLst>
                <a:ext uri="{FF2B5EF4-FFF2-40B4-BE49-F238E27FC236}">
                  <a16:creationId xmlns:a16="http://schemas.microsoft.com/office/drawing/2014/main" id="{74026DAB-1F1C-7D4E-847D-3913F826DB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5223" y="6078379"/>
              <a:ext cx="352661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600" b="1" dirty="0">
                  <a:latin typeface="Times New Roman" panose="02020603050405020304" pitchFamily="18" charset="0"/>
                </a:rPr>
                <a:t>nZ3</a:t>
              </a:r>
            </a:p>
          </p:txBody>
        </p:sp>
        <p:sp>
          <p:nvSpPr>
            <p:cNvPr id="1345" name="Text Box 171">
              <a:extLst>
                <a:ext uri="{FF2B5EF4-FFF2-40B4-BE49-F238E27FC236}">
                  <a16:creationId xmlns:a16="http://schemas.microsoft.com/office/drawing/2014/main" id="{FD8ECF43-3067-1343-A908-93529758F2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1839" y="4495800"/>
              <a:ext cx="557845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600" b="1" dirty="0">
                  <a:latin typeface="Times New Roman" panose="02020603050405020304" pitchFamily="18" charset="0"/>
                </a:rPr>
                <a:t>nZ375</a:t>
              </a:r>
            </a:p>
            <a:p>
              <a:r>
                <a:rPr lang="en-US" altLang="en-US" sz="1600" b="1" dirty="0">
                  <a:latin typeface="Times New Roman" panose="02020603050405020304" pitchFamily="18" charset="0"/>
                </a:rPr>
                <a:t>(nZ2)</a:t>
              </a:r>
            </a:p>
          </p:txBody>
        </p:sp>
      </p:grpSp>
      <p:sp>
        <p:nvSpPr>
          <p:cNvPr id="1331" name="Text Box 171">
            <a:extLst>
              <a:ext uri="{FF2B5EF4-FFF2-40B4-BE49-F238E27FC236}">
                <a16:creationId xmlns:a16="http://schemas.microsoft.com/office/drawing/2014/main" id="{7F83E867-4C9D-014D-AD9F-3EB3648019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67818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39" name="Line 148">
            <a:extLst>
              <a:ext uri="{FF2B5EF4-FFF2-40B4-BE49-F238E27FC236}">
                <a16:creationId xmlns:a16="http://schemas.microsoft.com/office/drawing/2014/main" id="{35E068C8-24CA-B047-BD59-DE034E8BF5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60960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" name="Line 148">
            <a:extLst>
              <a:ext uri="{FF2B5EF4-FFF2-40B4-BE49-F238E27FC236}">
                <a16:creationId xmlns:a16="http://schemas.microsoft.com/office/drawing/2014/main" id="{39244FFA-01A6-5949-8548-9FDD802358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3886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" name="Text Box 171">
            <a:extLst>
              <a:ext uri="{FF2B5EF4-FFF2-40B4-BE49-F238E27FC236}">
                <a16:creationId xmlns:a16="http://schemas.microsoft.com/office/drawing/2014/main" id="{4B567B1F-3FB2-8743-BCA4-A7E8380C9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45720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48" name="Line 148">
            <a:extLst>
              <a:ext uri="{FF2B5EF4-FFF2-40B4-BE49-F238E27FC236}">
                <a16:creationId xmlns:a16="http://schemas.microsoft.com/office/drawing/2014/main" id="{A2369406-63AE-4945-8ED9-617952D9C65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8200" y="74676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" name="Text Box 171">
            <a:extLst>
              <a:ext uri="{FF2B5EF4-FFF2-40B4-BE49-F238E27FC236}">
                <a16:creationId xmlns:a16="http://schemas.microsoft.com/office/drawing/2014/main" id="{9DE719B2-112E-3C41-A439-1D5149780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7373779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sp>
        <p:nvSpPr>
          <p:cNvPr id="3" name="Text Box 171">
            <a:extLst>
              <a:ext uri="{FF2B5EF4-FFF2-40B4-BE49-F238E27FC236}">
                <a16:creationId xmlns:a16="http://schemas.microsoft.com/office/drawing/2014/main" id="{DB679205-700F-91C0-586A-C3AB5F331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400" y="1371600"/>
            <a:ext cx="1362552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RAM Banks</a:t>
            </a:r>
          </a:p>
        </p:txBody>
      </p:sp>
      <p:sp>
        <p:nvSpPr>
          <p:cNvPr id="4" name="Text Box 171">
            <a:extLst>
              <a:ext uri="{FF2B5EF4-FFF2-40B4-BE49-F238E27FC236}">
                <a16:creationId xmlns:a16="http://schemas.microsoft.com/office/drawing/2014/main" id="{FD096B89-66EA-0FA4-6223-4B1CECED8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7809" y="1371600"/>
            <a:ext cx="2220736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Tiny Triplet Finders</a:t>
            </a:r>
          </a:p>
        </p:txBody>
      </p:sp>
    </p:spTree>
    <p:extLst>
      <p:ext uri="{BB962C8B-B14F-4D97-AF65-F5344CB8AC3E}">
        <p14:creationId xmlns:p14="http://schemas.microsoft.com/office/powerpoint/2010/main" val="172993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744968"/>
            <a:ext cx="6217920" cy="301752"/>
          </a:xfrm>
        </p:spPr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18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12527280" cy="68580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Structure of the Seeding Engine: Single Physical RAM View</a:t>
            </a:r>
          </a:p>
        </p:txBody>
      </p:sp>
      <p:sp>
        <p:nvSpPr>
          <p:cNvPr id="1140" name="Text Box 171">
            <a:extLst>
              <a:ext uri="{FF2B5EF4-FFF2-40B4-BE49-F238E27FC236}">
                <a16:creationId xmlns:a16="http://schemas.microsoft.com/office/drawing/2014/main" id="{E5256DD2-0FA9-9247-A3E7-3465D7EBD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3465" y="7086600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sp>
        <p:nvSpPr>
          <p:cNvPr id="2" name="Cube 1">
            <a:extLst>
              <a:ext uri="{FF2B5EF4-FFF2-40B4-BE49-F238E27FC236}">
                <a16:creationId xmlns:a16="http://schemas.microsoft.com/office/drawing/2014/main" id="{BEEC59E1-6425-CE4A-B004-F55A3E33EC33}"/>
              </a:ext>
            </a:extLst>
          </p:cNvPr>
          <p:cNvSpPr/>
          <p:nvPr/>
        </p:nvSpPr>
        <p:spPr>
          <a:xfrm>
            <a:off x="7182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Cube 355">
            <a:extLst>
              <a:ext uri="{FF2B5EF4-FFF2-40B4-BE49-F238E27FC236}">
                <a16:creationId xmlns:a16="http://schemas.microsoft.com/office/drawing/2014/main" id="{0F7B17C1-7055-164C-A41B-BB3B05630171}"/>
              </a:ext>
            </a:extLst>
          </p:cNvPr>
          <p:cNvSpPr/>
          <p:nvPr/>
        </p:nvSpPr>
        <p:spPr>
          <a:xfrm>
            <a:off x="7182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Cube 356">
            <a:extLst>
              <a:ext uri="{FF2B5EF4-FFF2-40B4-BE49-F238E27FC236}">
                <a16:creationId xmlns:a16="http://schemas.microsoft.com/office/drawing/2014/main" id="{6BCC477E-3C02-9544-8808-65E8C8EC14AB}"/>
              </a:ext>
            </a:extLst>
          </p:cNvPr>
          <p:cNvSpPr/>
          <p:nvPr/>
        </p:nvSpPr>
        <p:spPr>
          <a:xfrm>
            <a:off x="7182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Cube 357">
            <a:extLst>
              <a:ext uri="{FF2B5EF4-FFF2-40B4-BE49-F238E27FC236}">
                <a16:creationId xmlns:a16="http://schemas.microsoft.com/office/drawing/2014/main" id="{C3DD71B7-437B-A24C-A9EF-580B42C0CD27}"/>
              </a:ext>
            </a:extLst>
          </p:cNvPr>
          <p:cNvSpPr/>
          <p:nvPr/>
        </p:nvSpPr>
        <p:spPr>
          <a:xfrm>
            <a:off x="7182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Cube 358">
            <a:extLst>
              <a:ext uri="{FF2B5EF4-FFF2-40B4-BE49-F238E27FC236}">
                <a16:creationId xmlns:a16="http://schemas.microsoft.com/office/drawing/2014/main" id="{2B0DA8E8-F394-5240-84DC-7741F449F586}"/>
              </a:ext>
            </a:extLst>
          </p:cNvPr>
          <p:cNvSpPr/>
          <p:nvPr/>
        </p:nvSpPr>
        <p:spPr>
          <a:xfrm>
            <a:off x="7182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Cube 359">
            <a:extLst>
              <a:ext uri="{FF2B5EF4-FFF2-40B4-BE49-F238E27FC236}">
                <a16:creationId xmlns:a16="http://schemas.microsoft.com/office/drawing/2014/main" id="{9EEE494E-2738-274D-ADC9-6AFDCF4C5482}"/>
              </a:ext>
            </a:extLst>
          </p:cNvPr>
          <p:cNvSpPr/>
          <p:nvPr/>
        </p:nvSpPr>
        <p:spPr>
          <a:xfrm>
            <a:off x="7182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Cube 360">
            <a:extLst>
              <a:ext uri="{FF2B5EF4-FFF2-40B4-BE49-F238E27FC236}">
                <a16:creationId xmlns:a16="http://schemas.microsoft.com/office/drawing/2014/main" id="{41C3CE86-5CF7-1344-83B3-C6226BE966A6}"/>
              </a:ext>
            </a:extLst>
          </p:cNvPr>
          <p:cNvSpPr/>
          <p:nvPr/>
        </p:nvSpPr>
        <p:spPr>
          <a:xfrm>
            <a:off x="7182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Cube 361">
            <a:extLst>
              <a:ext uri="{FF2B5EF4-FFF2-40B4-BE49-F238E27FC236}">
                <a16:creationId xmlns:a16="http://schemas.microsoft.com/office/drawing/2014/main" id="{710FBBD3-46F7-E54B-80F7-8A922E1C5BD3}"/>
              </a:ext>
            </a:extLst>
          </p:cNvPr>
          <p:cNvSpPr/>
          <p:nvPr/>
        </p:nvSpPr>
        <p:spPr>
          <a:xfrm>
            <a:off x="7182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Cube 362">
            <a:extLst>
              <a:ext uri="{FF2B5EF4-FFF2-40B4-BE49-F238E27FC236}">
                <a16:creationId xmlns:a16="http://schemas.microsoft.com/office/drawing/2014/main" id="{D344027D-5D9B-574F-B28A-0F7591AF0177}"/>
              </a:ext>
            </a:extLst>
          </p:cNvPr>
          <p:cNvSpPr/>
          <p:nvPr/>
        </p:nvSpPr>
        <p:spPr>
          <a:xfrm>
            <a:off x="7410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Cube 363">
            <a:extLst>
              <a:ext uri="{FF2B5EF4-FFF2-40B4-BE49-F238E27FC236}">
                <a16:creationId xmlns:a16="http://schemas.microsoft.com/office/drawing/2014/main" id="{9A7FAF5C-14E9-8F41-9DA9-DE10A4B88789}"/>
              </a:ext>
            </a:extLst>
          </p:cNvPr>
          <p:cNvSpPr/>
          <p:nvPr/>
        </p:nvSpPr>
        <p:spPr>
          <a:xfrm>
            <a:off x="7410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Cube 364">
            <a:extLst>
              <a:ext uri="{FF2B5EF4-FFF2-40B4-BE49-F238E27FC236}">
                <a16:creationId xmlns:a16="http://schemas.microsoft.com/office/drawing/2014/main" id="{0748374B-AC92-2441-B0BB-DCC4ACECAD82}"/>
              </a:ext>
            </a:extLst>
          </p:cNvPr>
          <p:cNvSpPr/>
          <p:nvPr/>
        </p:nvSpPr>
        <p:spPr>
          <a:xfrm>
            <a:off x="7410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Cube 365">
            <a:extLst>
              <a:ext uri="{FF2B5EF4-FFF2-40B4-BE49-F238E27FC236}">
                <a16:creationId xmlns:a16="http://schemas.microsoft.com/office/drawing/2014/main" id="{9F4BCA75-7461-DD49-ACDF-ED1D2923F2CA}"/>
              </a:ext>
            </a:extLst>
          </p:cNvPr>
          <p:cNvSpPr/>
          <p:nvPr/>
        </p:nvSpPr>
        <p:spPr>
          <a:xfrm>
            <a:off x="7410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Cube 366">
            <a:extLst>
              <a:ext uri="{FF2B5EF4-FFF2-40B4-BE49-F238E27FC236}">
                <a16:creationId xmlns:a16="http://schemas.microsoft.com/office/drawing/2014/main" id="{6B17F98C-B0A7-9149-B8E3-702B0F92F0B0}"/>
              </a:ext>
            </a:extLst>
          </p:cNvPr>
          <p:cNvSpPr/>
          <p:nvPr/>
        </p:nvSpPr>
        <p:spPr>
          <a:xfrm>
            <a:off x="7410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Cube 367">
            <a:extLst>
              <a:ext uri="{FF2B5EF4-FFF2-40B4-BE49-F238E27FC236}">
                <a16:creationId xmlns:a16="http://schemas.microsoft.com/office/drawing/2014/main" id="{0F696020-252C-2243-A4D8-0FC7CDBC1F9E}"/>
              </a:ext>
            </a:extLst>
          </p:cNvPr>
          <p:cNvSpPr/>
          <p:nvPr/>
        </p:nvSpPr>
        <p:spPr>
          <a:xfrm>
            <a:off x="7410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Cube 368">
            <a:extLst>
              <a:ext uri="{FF2B5EF4-FFF2-40B4-BE49-F238E27FC236}">
                <a16:creationId xmlns:a16="http://schemas.microsoft.com/office/drawing/2014/main" id="{34FFF0BC-D3DA-A04E-B96F-9F4303F0F8A9}"/>
              </a:ext>
            </a:extLst>
          </p:cNvPr>
          <p:cNvSpPr/>
          <p:nvPr/>
        </p:nvSpPr>
        <p:spPr>
          <a:xfrm>
            <a:off x="7410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Cube 369">
            <a:extLst>
              <a:ext uri="{FF2B5EF4-FFF2-40B4-BE49-F238E27FC236}">
                <a16:creationId xmlns:a16="http://schemas.microsoft.com/office/drawing/2014/main" id="{EEB26E6F-473F-824A-9D33-1DB1B883CC23}"/>
              </a:ext>
            </a:extLst>
          </p:cNvPr>
          <p:cNvSpPr/>
          <p:nvPr/>
        </p:nvSpPr>
        <p:spPr>
          <a:xfrm>
            <a:off x="7410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Cube 370">
            <a:extLst>
              <a:ext uri="{FF2B5EF4-FFF2-40B4-BE49-F238E27FC236}">
                <a16:creationId xmlns:a16="http://schemas.microsoft.com/office/drawing/2014/main" id="{E46292EB-C82D-184B-94F0-FCA3560B26B1}"/>
              </a:ext>
            </a:extLst>
          </p:cNvPr>
          <p:cNvSpPr/>
          <p:nvPr/>
        </p:nvSpPr>
        <p:spPr>
          <a:xfrm>
            <a:off x="7639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Cube 371">
            <a:extLst>
              <a:ext uri="{FF2B5EF4-FFF2-40B4-BE49-F238E27FC236}">
                <a16:creationId xmlns:a16="http://schemas.microsoft.com/office/drawing/2014/main" id="{8FB42AC8-A457-F149-8CB7-4A2378A66924}"/>
              </a:ext>
            </a:extLst>
          </p:cNvPr>
          <p:cNvSpPr/>
          <p:nvPr/>
        </p:nvSpPr>
        <p:spPr>
          <a:xfrm>
            <a:off x="7639465" y="37338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Cube 372">
            <a:extLst>
              <a:ext uri="{FF2B5EF4-FFF2-40B4-BE49-F238E27FC236}">
                <a16:creationId xmlns:a16="http://schemas.microsoft.com/office/drawing/2014/main" id="{9E2A3D5C-DCAA-CB49-8DEB-3E9DEEF055E6}"/>
              </a:ext>
            </a:extLst>
          </p:cNvPr>
          <p:cNvSpPr/>
          <p:nvPr/>
        </p:nvSpPr>
        <p:spPr>
          <a:xfrm>
            <a:off x="7639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Cube 373">
            <a:extLst>
              <a:ext uri="{FF2B5EF4-FFF2-40B4-BE49-F238E27FC236}">
                <a16:creationId xmlns:a16="http://schemas.microsoft.com/office/drawing/2014/main" id="{80DD3FAE-037E-2C4A-B9BB-FD1BDEA65A11}"/>
              </a:ext>
            </a:extLst>
          </p:cNvPr>
          <p:cNvSpPr/>
          <p:nvPr/>
        </p:nvSpPr>
        <p:spPr>
          <a:xfrm>
            <a:off x="7639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Cube 374">
            <a:extLst>
              <a:ext uri="{FF2B5EF4-FFF2-40B4-BE49-F238E27FC236}">
                <a16:creationId xmlns:a16="http://schemas.microsoft.com/office/drawing/2014/main" id="{DEBB3396-7DF3-FB45-B07D-0FF1E05C5D25}"/>
              </a:ext>
            </a:extLst>
          </p:cNvPr>
          <p:cNvSpPr/>
          <p:nvPr/>
        </p:nvSpPr>
        <p:spPr>
          <a:xfrm>
            <a:off x="7639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Cube 375">
            <a:extLst>
              <a:ext uri="{FF2B5EF4-FFF2-40B4-BE49-F238E27FC236}">
                <a16:creationId xmlns:a16="http://schemas.microsoft.com/office/drawing/2014/main" id="{B8F15C56-8C9E-6D40-8CFF-79F6CA2A2B9D}"/>
              </a:ext>
            </a:extLst>
          </p:cNvPr>
          <p:cNvSpPr/>
          <p:nvPr/>
        </p:nvSpPr>
        <p:spPr>
          <a:xfrm>
            <a:off x="7639465" y="28194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Cube 376">
            <a:extLst>
              <a:ext uri="{FF2B5EF4-FFF2-40B4-BE49-F238E27FC236}">
                <a16:creationId xmlns:a16="http://schemas.microsoft.com/office/drawing/2014/main" id="{FD9905B9-57AE-0345-8BEA-7EEE2C391260}"/>
              </a:ext>
            </a:extLst>
          </p:cNvPr>
          <p:cNvSpPr/>
          <p:nvPr/>
        </p:nvSpPr>
        <p:spPr>
          <a:xfrm>
            <a:off x="7639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Cube 377">
            <a:extLst>
              <a:ext uri="{FF2B5EF4-FFF2-40B4-BE49-F238E27FC236}">
                <a16:creationId xmlns:a16="http://schemas.microsoft.com/office/drawing/2014/main" id="{9F3090CB-2A7A-E741-A589-BD201169DEB8}"/>
              </a:ext>
            </a:extLst>
          </p:cNvPr>
          <p:cNvSpPr/>
          <p:nvPr/>
        </p:nvSpPr>
        <p:spPr>
          <a:xfrm>
            <a:off x="7639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Cube 378">
            <a:extLst>
              <a:ext uri="{FF2B5EF4-FFF2-40B4-BE49-F238E27FC236}">
                <a16:creationId xmlns:a16="http://schemas.microsoft.com/office/drawing/2014/main" id="{BC3B0A19-449C-D84E-B2C7-52FFEB06FD05}"/>
              </a:ext>
            </a:extLst>
          </p:cNvPr>
          <p:cNvSpPr/>
          <p:nvPr/>
        </p:nvSpPr>
        <p:spPr>
          <a:xfrm>
            <a:off x="7868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Cube 379">
            <a:extLst>
              <a:ext uri="{FF2B5EF4-FFF2-40B4-BE49-F238E27FC236}">
                <a16:creationId xmlns:a16="http://schemas.microsoft.com/office/drawing/2014/main" id="{AA16F932-1DA9-8B4B-BCC4-1A4C377CDDC2}"/>
              </a:ext>
            </a:extLst>
          </p:cNvPr>
          <p:cNvSpPr/>
          <p:nvPr/>
        </p:nvSpPr>
        <p:spPr>
          <a:xfrm>
            <a:off x="7868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Cube 380">
            <a:extLst>
              <a:ext uri="{FF2B5EF4-FFF2-40B4-BE49-F238E27FC236}">
                <a16:creationId xmlns:a16="http://schemas.microsoft.com/office/drawing/2014/main" id="{3FB41CE1-7F80-044F-AEAA-20968495A732}"/>
              </a:ext>
            </a:extLst>
          </p:cNvPr>
          <p:cNvSpPr/>
          <p:nvPr/>
        </p:nvSpPr>
        <p:spPr>
          <a:xfrm>
            <a:off x="7868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Cube 381">
            <a:extLst>
              <a:ext uri="{FF2B5EF4-FFF2-40B4-BE49-F238E27FC236}">
                <a16:creationId xmlns:a16="http://schemas.microsoft.com/office/drawing/2014/main" id="{ADDA54BC-DAEF-A249-AEE0-4B5D755F0B1F}"/>
              </a:ext>
            </a:extLst>
          </p:cNvPr>
          <p:cNvSpPr/>
          <p:nvPr/>
        </p:nvSpPr>
        <p:spPr>
          <a:xfrm>
            <a:off x="7868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Cube 382">
            <a:extLst>
              <a:ext uri="{FF2B5EF4-FFF2-40B4-BE49-F238E27FC236}">
                <a16:creationId xmlns:a16="http://schemas.microsoft.com/office/drawing/2014/main" id="{DB041D57-5EFF-1A49-BC77-AE834F069438}"/>
              </a:ext>
            </a:extLst>
          </p:cNvPr>
          <p:cNvSpPr/>
          <p:nvPr/>
        </p:nvSpPr>
        <p:spPr>
          <a:xfrm>
            <a:off x="7868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Cube 383">
            <a:extLst>
              <a:ext uri="{FF2B5EF4-FFF2-40B4-BE49-F238E27FC236}">
                <a16:creationId xmlns:a16="http://schemas.microsoft.com/office/drawing/2014/main" id="{1986A6B5-81CB-2E4F-ACC1-E541B510624A}"/>
              </a:ext>
            </a:extLst>
          </p:cNvPr>
          <p:cNvSpPr/>
          <p:nvPr/>
        </p:nvSpPr>
        <p:spPr>
          <a:xfrm>
            <a:off x="7868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Cube 384">
            <a:extLst>
              <a:ext uri="{FF2B5EF4-FFF2-40B4-BE49-F238E27FC236}">
                <a16:creationId xmlns:a16="http://schemas.microsoft.com/office/drawing/2014/main" id="{8A45E8D3-447C-4D4E-B3B9-A3C4B87E4971}"/>
              </a:ext>
            </a:extLst>
          </p:cNvPr>
          <p:cNvSpPr/>
          <p:nvPr/>
        </p:nvSpPr>
        <p:spPr>
          <a:xfrm>
            <a:off x="7868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Cube 385">
            <a:extLst>
              <a:ext uri="{FF2B5EF4-FFF2-40B4-BE49-F238E27FC236}">
                <a16:creationId xmlns:a16="http://schemas.microsoft.com/office/drawing/2014/main" id="{30351A34-132F-C74C-94C2-E8CE985201CF}"/>
              </a:ext>
            </a:extLst>
          </p:cNvPr>
          <p:cNvSpPr/>
          <p:nvPr/>
        </p:nvSpPr>
        <p:spPr>
          <a:xfrm>
            <a:off x="7868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Cube 386">
            <a:extLst>
              <a:ext uri="{FF2B5EF4-FFF2-40B4-BE49-F238E27FC236}">
                <a16:creationId xmlns:a16="http://schemas.microsoft.com/office/drawing/2014/main" id="{286A9C65-F5C2-5143-8FF9-73F4E3C3AE96}"/>
              </a:ext>
            </a:extLst>
          </p:cNvPr>
          <p:cNvSpPr/>
          <p:nvPr/>
        </p:nvSpPr>
        <p:spPr>
          <a:xfrm>
            <a:off x="8096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Cube 387">
            <a:extLst>
              <a:ext uri="{FF2B5EF4-FFF2-40B4-BE49-F238E27FC236}">
                <a16:creationId xmlns:a16="http://schemas.microsoft.com/office/drawing/2014/main" id="{CA08ED8A-817F-C343-8CB6-0A3716278A4F}"/>
              </a:ext>
            </a:extLst>
          </p:cNvPr>
          <p:cNvSpPr/>
          <p:nvPr/>
        </p:nvSpPr>
        <p:spPr>
          <a:xfrm>
            <a:off x="8096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Cube 388">
            <a:extLst>
              <a:ext uri="{FF2B5EF4-FFF2-40B4-BE49-F238E27FC236}">
                <a16:creationId xmlns:a16="http://schemas.microsoft.com/office/drawing/2014/main" id="{9244CBF7-8DE7-1C48-B0D3-A0339BA305B8}"/>
              </a:ext>
            </a:extLst>
          </p:cNvPr>
          <p:cNvSpPr/>
          <p:nvPr/>
        </p:nvSpPr>
        <p:spPr>
          <a:xfrm>
            <a:off x="8096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0" name="Cube 389">
            <a:extLst>
              <a:ext uri="{FF2B5EF4-FFF2-40B4-BE49-F238E27FC236}">
                <a16:creationId xmlns:a16="http://schemas.microsoft.com/office/drawing/2014/main" id="{6C2FADCD-B53B-9B43-8420-5F84011A5868}"/>
              </a:ext>
            </a:extLst>
          </p:cNvPr>
          <p:cNvSpPr/>
          <p:nvPr/>
        </p:nvSpPr>
        <p:spPr>
          <a:xfrm>
            <a:off x="8096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1" name="Cube 390">
            <a:extLst>
              <a:ext uri="{FF2B5EF4-FFF2-40B4-BE49-F238E27FC236}">
                <a16:creationId xmlns:a16="http://schemas.microsoft.com/office/drawing/2014/main" id="{D9126BFE-4F3D-E341-B1D0-56C6A5387B72}"/>
              </a:ext>
            </a:extLst>
          </p:cNvPr>
          <p:cNvSpPr/>
          <p:nvPr/>
        </p:nvSpPr>
        <p:spPr>
          <a:xfrm>
            <a:off x="8096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Cube 391">
            <a:extLst>
              <a:ext uri="{FF2B5EF4-FFF2-40B4-BE49-F238E27FC236}">
                <a16:creationId xmlns:a16="http://schemas.microsoft.com/office/drawing/2014/main" id="{846459F5-5DEF-E541-86F0-F4BCA6AE950F}"/>
              </a:ext>
            </a:extLst>
          </p:cNvPr>
          <p:cNvSpPr/>
          <p:nvPr/>
        </p:nvSpPr>
        <p:spPr>
          <a:xfrm>
            <a:off x="8096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Cube 392">
            <a:extLst>
              <a:ext uri="{FF2B5EF4-FFF2-40B4-BE49-F238E27FC236}">
                <a16:creationId xmlns:a16="http://schemas.microsoft.com/office/drawing/2014/main" id="{A713F1A4-4ABB-7D4A-8DBD-7826B52179D8}"/>
              </a:ext>
            </a:extLst>
          </p:cNvPr>
          <p:cNvSpPr/>
          <p:nvPr/>
        </p:nvSpPr>
        <p:spPr>
          <a:xfrm>
            <a:off x="8096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Cube 393">
            <a:extLst>
              <a:ext uri="{FF2B5EF4-FFF2-40B4-BE49-F238E27FC236}">
                <a16:creationId xmlns:a16="http://schemas.microsoft.com/office/drawing/2014/main" id="{52C96BCD-94AE-DD44-BEDF-6F99BA268993}"/>
              </a:ext>
            </a:extLst>
          </p:cNvPr>
          <p:cNvSpPr/>
          <p:nvPr/>
        </p:nvSpPr>
        <p:spPr>
          <a:xfrm>
            <a:off x="8096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Cube 394">
            <a:extLst>
              <a:ext uri="{FF2B5EF4-FFF2-40B4-BE49-F238E27FC236}">
                <a16:creationId xmlns:a16="http://schemas.microsoft.com/office/drawing/2014/main" id="{CF2BE46D-1CEE-5B4C-9804-73CB7BCBECF1}"/>
              </a:ext>
            </a:extLst>
          </p:cNvPr>
          <p:cNvSpPr/>
          <p:nvPr/>
        </p:nvSpPr>
        <p:spPr>
          <a:xfrm>
            <a:off x="8325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6" name="Cube 395">
            <a:extLst>
              <a:ext uri="{FF2B5EF4-FFF2-40B4-BE49-F238E27FC236}">
                <a16:creationId xmlns:a16="http://schemas.microsoft.com/office/drawing/2014/main" id="{0279E836-5911-FE4D-B777-E9DD285A4F1B}"/>
              </a:ext>
            </a:extLst>
          </p:cNvPr>
          <p:cNvSpPr/>
          <p:nvPr/>
        </p:nvSpPr>
        <p:spPr>
          <a:xfrm>
            <a:off x="8325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Cube 396">
            <a:extLst>
              <a:ext uri="{FF2B5EF4-FFF2-40B4-BE49-F238E27FC236}">
                <a16:creationId xmlns:a16="http://schemas.microsoft.com/office/drawing/2014/main" id="{35949D28-B439-764E-9043-5A9238514F43}"/>
              </a:ext>
            </a:extLst>
          </p:cNvPr>
          <p:cNvSpPr/>
          <p:nvPr/>
        </p:nvSpPr>
        <p:spPr>
          <a:xfrm>
            <a:off x="8325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Cube 397">
            <a:extLst>
              <a:ext uri="{FF2B5EF4-FFF2-40B4-BE49-F238E27FC236}">
                <a16:creationId xmlns:a16="http://schemas.microsoft.com/office/drawing/2014/main" id="{21E37802-688D-954A-8576-95B45BD02CD9}"/>
              </a:ext>
            </a:extLst>
          </p:cNvPr>
          <p:cNvSpPr/>
          <p:nvPr/>
        </p:nvSpPr>
        <p:spPr>
          <a:xfrm>
            <a:off x="8325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" name="Cube 398">
            <a:extLst>
              <a:ext uri="{FF2B5EF4-FFF2-40B4-BE49-F238E27FC236}">
                <a16:creationId xmlns:a16="http://schemas.microsoft.com/office/drawing/2014/main" id="{2C542D7F-A32E-5144-A7D5-3B11F7971180}"/>
              </a:ext>
            </a:extLst>
          </p:cNvPr>
          <p:cNvSpPr/>
          <p:nvPr/>
        </p:nvSpPr>
        <p:spPr>
          <a:xfrm>
            <a:off x="8325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Cube 399">
            <a:extLst>
              <a:ext uri="{FF2B5EF4-FFF2-40B4-BE49-F238E27FC236}">
                <a16:creationId xmlns:a16="http://schemas.microsoft.com/office/drawing/2014/main" id="{B342B157-042F-6143-B362-A2352568E869}"/>
              </a:ext>
            </a:extLst>
          </p:cNvPr>
          <p:cNvSpPr/>
          <p:nvPr/>
        </p:nvSpPr>
        <p:spPr>
          <a:xfrm>
            <a:off x="8325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Cube 400">
            <a:extLst>
              <a:ext uri="{FF2B5EF4-FFF2-40B4-BE49-F238E27FC236}">
                <a16:creationId xmlns:a16="http://schemas.microsoft.com/office/drawing/2014/main" id="{D7E7A852-58C6-4949-8B9D-D12E83AD0560}"/>
              </a:ext>
            </a:extLst>
          </p:cNvPr>
          <p:cNvSpPr/>
          <p:nvPr/>
        </p:nvSpPr>
        <p:spPr>
          <a:xfrm>
            <a:off x="8325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2" name="Cube 401">
            <a:extLst>
              <a:ext uri="{FF2B5EF4-FFF2-40B4-BE49-F238E27FC236}">
                <a16:creationId xmlns:a16="http://schemas.microsoft.com/office/drawing/2014/main" id="{72E797B5-42E1-014B-BA77-F86F5A382C29}"/>
              </a:ext>
            </a:extLst>
          </p:cNvPr>
          <p:cNvSpPr/>
          <p:nvPr/>
        </p:nvSpPr>
        <p:spPr>
          <a:xfrm>
            <a:off x="8325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Cube 402">
            <a:extLst>
              <a:ext uri="{FF2B5EF4-FFF2-40B4-BE49-F238E27FC236}">
                <a16:creationId xmlns:a16="http://schemas.microsoft.com/office/drawing/2014/main" id="{74AEFB4B-DA61-C74B-98CB-923C48B612A9}"/>
              </a:ext>
            </a:extLst>
          </p:cNvPr>
          <p:cNvSpPr/>
          <p:nvPr/>
        </p:nvSpPr>
        <p:spPr>
          <a:xfrm>
            <a:off x="8553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Cube 403">
            <a:extLst>
              <a:ext uri="{FF2B5EF4-FFF2-40B4-BE49-F238E27FC236}">
                <a16:creationId xmlns:a16="http://schemas.microsoft.com/office/drawing/2014/main" id="{0209BD29-8D89-F444-AA92-361142666D98}"/>
              </a:ext>
            </a:extLst>
          </p:cNvPr>
          <p:cNvSpPr/>
          <p:nvPr/>
        </p:nvSpPr>
        <p:spPr>
          <a:xfrm>
            <a:off x="8553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Cube 404">
            <a:extLst>
              <a:ext uri="{FF2B5EF4-FFF2-40B4-BE49-F238E27FC236}">
                <a16:creationId xmlns:a16="http://schemas.microsoft.com/office/drawing/2014/main" id="{C11827C5-BF24-B346-B9FE-D9068941F8DF}"/>
              </a:ext>
            </a:extLst>
          </p:cNvPr>
          <p:cNvSpPr/>
          <p:nvPr/>
        </p:nvSpPr>
        <p:spPr>
          <a:xfrm>
            <a:off x="8553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Cube 405">
            <a:extLst>
              <a:ext uri="{FF2B5EF4-FFF2-40B4-BE49-F238E27FC236}">
                <a16:creationId xmlns:a16="http://schemas.microsoft.com/office/drawing/2014/main" id="{D0B13838-D7AE-3F45-B0A4-BC784D216C24}"/>
              </a:ext>
            </a:extLst>
          </p:cNvPr>
          <p:cNvSpPr/>
          <p:nvPr/>
        </p:nvSpPr>
        <p:spPr>
          <a:xfrm>
            <a:off x="8553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Cube 406">
            <a:extLst>
              <a:ext uri="{FF2B5EF4-FFF2-40B4-BE49-F238E27FC236}">
                <a16:creationId xmlns:a16="http://schemas.microsoft.com/office/drawing/2014/main" id="{1B5C1363-BBAA-AE47-8514-E26847E0D428}"/>
              </a:ext>
            </a:extLst>
          </p:cNvPr>
          <p:cNvSpPr/>
          <p:nvPr/>
        </p:nvSpPr>
        <p:spPr>
          <a:xfrm>
            <a:off x="8553865" y="30510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Cube 407">
            <a:extLst>
              <a:ext uri="{FF2B5EF4-FFF2-40B4-BE49-F238E27FC236}">
                <a16:creationId xmlns:a16="http://schemas.microsoft.com/office/drawing/2014/main" id="{356EF7C0-34F5-5B44-9FD6-3D419BA4009F}"/>
              </a:ext>
            </a:extLst>
          </p:cNvPr>
          <p:cNvSpPr/>
          <p:nvPr/>
        </p:nvSpPr>
        <p:spPr>
          <a:xfrm>
            <a:off x="8553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Cube 408">
            <a:extLst>
              <a:ext uri="{FF2B5EF4-FFF2-40B4-BE49-F238E27FC236}">
                <a16:creationId xmlns:a16="http://schemas.microsoft.com/office/drawing/2014/main" id="{02D3350B-0CA5-C041-8636-D932DD91EE3A}"/>
              </a:ext>
            </a:extLst>
          </p:cNvPr>
          <p:cNvSpPr/>
          <p:nvPr/>
        </p:nvSpPr>
        <p:spPr>
          <a:xfrm>
            <a:off x="8553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Cube 409">
            <a:extLst>
              <a:ext uri="{FF2B5EF4-FFF2-40B4-BE49-F238E27FC236}">
                <a16:creationId xmlns:a16="http://schemas.microsoft.com/office/drawing/2014/main" id="{1C6AA9D7-C4FD-F84E-B9F3-F9DBF8671AE2}"/>
              </a:ext>
            </a:extLst>
          </p:cNvPr>
          <p:cNvSpPr/>
          <p:nvPr/>
        </p:nvSpPr>
        <p:spPr>
          <a:xfrm>
            <a:off x="8553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Cube 410">
            <a:extLst>
              <a:ext uri="{FF2B5EF4-FFF2-40B4-BE49-F238E27FC236}">
                <a16:creationId xmlns:a16="http://schemas.microsoft.com/office/drawing/2014/main" id="{79559735-94FF-B345-A994-627A99B0E057}"/>
              </a:ext>
            </a:extLst>
          </p:cNvPr>
          <p:cNvSpPr/>
          <p:nvPr/>
        </p:nvSpPr>
        <p:spPr>
          <a:xfrm>
            <a:off x="8782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Cube 411">
            <a:extLst>
              <a:ext uri="{FF2B5EF4-FFF2-40B4-BE49-F238E27FC236}">
                <a16:creationId xmlns:a16="http://schemas.microsoft.com/office/drawing/2014/main" id="{87C6BC5B-5EF6-D442-951F-D3558FB6F0D4}"/>
              </a:ext>
            </a:extLst>
          </p:cNvPr>
          <p:cNvSpPr/>
          <p:nvPr/>
        </p:nvSpPr>
        <p:spPr>
          <a:xfrm>
            <a:off x="8782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Cube 412">
            <a:extLst>
              <a:ext uri="{FF2B5EF4-FFF2-40B4-BE49-F238E27FC236}">
                <a16:creationId xmlns:a16="http://schemas.microsoft.com/office/drawing/2014/main" id="{7055206B-A9B7-0A41-B089-7E5E3C33D8EA}"/>
              </a:ext>
            </a:extLst>
          </p:cNvPr>
          <p:cNvSpPr/>
          <p:nvPr/>
        </p:nvSpPr>
        <p:spPr>
          <a:xfrm>
            <a:off x="8782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Cube 413">
            <a:extLst>
              <a:ext uri="{FF2B5EF4-FFF2-40B4-BE49-F238E27FC236}">
                <a16:creationId xmlns:a16="http://schemas.microsoft.com/office/drawing/2014/main" id="{921B7CEF-3D5D-D74D-98AE-878340C7AFFC}"/>
              </a:ext>
            </a:extLst>
          </p:cNvPr>
          <p:cNvSpPr/>
          <p:nvPr/>
        </p:nvSpPr>
        <p:spPr>
          <a:xfrm>
            <a:off x="8782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Cube 414">
            <a:extLst>
              <a:ext uri="{FF2B5EF4-FFF2-40B4-BE49-F238E27FC236}">
                <a16:creationId xmlns:a16="http://schemas.microsoft.com/office/drawing/2014/main" id="{622E3E9A-6222-A348-A515-6C4AC98BF1D6}"/>
              </a:ext>
            </a:extLst>
          </p:cNvPr>
          <p:cNvSpPr/>
          <p:nvPr/>
        </p:nvSpPr>
        <p:spPr>
          <a:xfrm>
            <a:off x="8782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Cube 415">
            <a:extLst>
              <a:ext uri="{FF2B5EF4-FFF2-40B4-BE49-F238E27FC236}">
                <a16:creationId xmlns:a16="http://schemas.microsoft.com/office/drawing/2014/main" id="{C9236D53-E7E2-2E47-8E05-35522B51AC9C}"/>
              </a:ext>
            </a:extLst>
          </p:cNvPr>
          <p:cNvSpPr/>
          <p:nvPr/>
        </p:nvSpPr>
        <p:spPr>
          <a:xfrm>
            <a:off x="8782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Cube 416">
            <a:extLst>
              <a:ext uri="{FF2B5EF4-FFF2-40B4-BE49-F238E27FC236}">
                <a16:creationId xmlns:a16="http://schemas.microsoft.com/office/drawing/2014/main" id="{07C1A5F0-F4D4-A547-A914-67758E3DD558}"/>
              </a:ext>
            </a:extLst>
          </p:cNvPr>
          <p:cNvSpPr/>
          <p:nvPr/>
        </p:nvSpPr>
        <p:spPr>
          <a:xfrm>
            <a:off x="8782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Cube 417">
            <a:extLst>
              <a:ext uri="{FF2B5EF4-FFF2-40B4-BE49-F238E27FC236}">
                <a16:creationId xmlns:a16="http://schemas.microsoft.com/office/drawing/2014/main" id="{1D6EA266-9BE8-BA40-9FBC-7A52D4DDFEDC}"/>
              </a:ext>
            </a:extLst>
          </p:cNvPr>
          <p:cNvSpPr/>
          <p:nvPr/>
        </p:nvSpPr>
        <p:spPr>
          <a:xfrm>
            <a:off x="8782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Cube 283">
            <a:extLst>
              <a:ext uri="{FF2B5EF4-FFF2-40B4-BE49-F238E27FC236}">
                <a16:creationId xmlns:a16="http://schemas.microsoft.com/office/drawing/2014/main" id="{59C3670E-2202-9548-B57E-56C793AABDA8}"/>
              </a:ext>
            </a:extLst>
          </p:cNvPr>
          <p:cNvSpPr/>
          <p:nvPr/>
        </p:nvSpPr>
        <p:spPr>
          <a:xfrm>
            <a:off x="9011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Cube 284">
            <a:extLst>
              <a:ext uri="{FF2B5EF4-FFF2-40B4-BE49-F238E27FC236}">
                <a16:creationId xmlns:a16="http://schemas.microsoft.com/office/drawing/2014/main" id="{305A6A56-31B3-854F-88A2-B8727397027A}"/>
              </a:ext>
            </a:extLst>
          </p:cNvPr>
          <p:cNvSpPr/>
          <p:nvPr/>
        </p:nvSpPr>
        <p:spPr>
          <a:xfrm>
            <a:off x="9011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Cube 285">
            <a:extLst>
              <a:ext uri="{FF2B5EF4-FFF2-40B4-BE49-F238E27FC236}">
                <a16:creationId xmlns:a16="http://schemas.microsoft.com/office/drawing/2014/main" id="{695D3A3B-189D-374D-8CA7-6D93AE3B15EC}"/>
              </a:ext>
            </a:extLst>
          </p:cNvPr>
          <p:cNvSpPr/>
          <p:nvPr/>
        </p:nvSpPr>
        <p:spPr>
          <a:xfrm>
            <a:off x="9011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Cube 286">
            <a:extLst>
              <a:ext uri="{FF2B5EF4-FFF2-40B4-BE49-F238E27FC236}">
                <a16:creationId xmlns:a16="http://schemas.microsoft.com/office/drawing/2014/main" id="{823BAF83-7895-9E42-B078-9B891C43F74B}"/>
              </a:ext>
            </a:extLst>
          </p:cNvPr>
          <p:cNvSpPr/>
          <p:nvPr/>
        </p:nvSpPr>
        <p:spPr>
          <a:xfrm>
            <a:off x="9011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Cube 287">
            <a:extLst>
              <a:ext uri="{FF2B5EF4-FFF2-40B4-BE49-F238E27FC236}">
                <a16:creationId xmlns:a16="http://schemas.microsoft.com/office/drawing/2014/main" id="{634DB9B9-DA25-E847-A40D-12A100FCD505}"/>
              </a:ext>
            </a:extLst>
          </p:cNvPr>
          <p:cNvSpPr/>
          <p:nvPr/>
        </p:nvSpPr>
        <p:spPr>
          <a:xfrm>
            <a:off x="9011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Cube 288">
            <a:extLst>
              <a:ext uri="{FF2B5EF4-FFF2-40B4-BE49-F238E27FC236}">
                <a16:creationId xmlns:a16="http://schemas.microsoft.com/office/drawing/2014/main" id="{63C60DEE-932C-D44D-8582-FDAF869C8319}"/>
              </a:ext>
            </a:extLst>
          </p:cNvPr>
          <p:cNvSpPr/>
          <p:nvPr/>
        </p:nvSpPr>
        <p:spPr>
          <a:xfrm>
            <a:off x="9011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Cube 289">
            <a:extLst>
              <a:ext uri="{FF2B5EF4-FFF2-40B4-BE49-F238E27FC236}">
                <a16:creationId xmlns:a16="http://schemas.microsoft.com/office/drawing/2014/main" id="{4DC50DF4-1D06-5046-B01D-93DE35C195C0}"/>
              </a:ext>
            </a:extLst>
          </p:cNvPr>
          <p:cNvSpPr/>
          <p:nvPr/>
        </p:nvSpPr>
        <p:spPr>
          <a:xfrm>
            <a:off x="9011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Cube 290">
            <a:extLst>
              <a:ext uri="{FF2B5EF4-FFF2-40B4-BE49-F238E27FC236}">
                <a16:creationId xmlns:a16="http://schemas.microsoft.com/office/drawing/2014/main" id="{D4650591-58B3-CB49-A9C8-C0F8928D460F}"/>
              </a:ext>
            </a:extLst>
          </p:cNvPr>
          <p:cNvSpPr/>
          <p:nvPr/>
        </p:nvSpPr>
        <p:spPr>
          <a:xfrm>
            <a:off x="9011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Cube 291">
            <a:extLst>
              <a:ext uri="{FF2B5EF4-FFF2-40B4-BE49-F238E27FC236}">
                <a16:creationId xmlns:a16="http://schemas.microsoft.com/office/drawing/2014/main" id="{64DA6AFC-19C9-8247-8837-E87DC76EB0AC}"/>
              </a:ext>
            </a:extLst>
          </p:cNvPr>
          <p:cNvSpPr/>
          <p:nvPr/>
        </p:nvSpPr>
        <p:spPr>
          <a:xfrm>
            <a:off x="9239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Cube 292">
            <a:extLst>
              <a:ext uri="{FF2B5EF4-FFF2-40B4-BE49-F238E27FC236}">
                <a16:creationId xmlns:a16="http://schemas.microsoft.com/office/drawing/2014/main" id="{B367ADB0-2EA9-A847-ACDB-472E45A374D9}"/>
              </a:ext>
            </a:extLst>
          </p:cNvPr>
          <p:cNvSpPr/>
          <p:nvPr/>
        </p:nvSpPr>
        <p:spPr>
          <a:xfrm>
            <a:off x="9239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Cube 293">
            <a:extLst>
              <a:ext uri="{FF2B5EF4-FFF2-40B4-BE49-F238E27FC236}">
                <a16:creationId xmlns:a16="http://schemas.microsoft.com/office/drawing/2014/main" id="{C5B7DD9F-68EC-174C-9DD8-37E3E0A7CA8B}"/>
              </a:ext>
            </a:extLst>
          </p:cNvPr>
          <p:cNvSpPr/>
          <p:nvPr/>
        </p:nvSpPr>
        <p:spPr>
          <a:xfrm>
            <a:off x="9239665" y="35082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Cube 294">
            <a:extLst>
              <a:ext uri="{FF2B5EF4-FFF2-40B4-BE49-F238E27FC236}">
                <a16:creationId xmlns:a16="http://schemas.microsoft.com/office/drawing/2014/main" id="{95BA8C41-F375-434E-9906-A51FFD419464}"/>
              </a:ext>
            </a:extLst>
          </p:cNvPr>
          <p:cNvSpPr/>
          <p:nvPr/>
        </p:nvSpPr>
        <p:spPr>
          <a:xfrm>
            <a:off x="9239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Cube 295">
            <a:extLst>
              <a:ext uri="{FF2B5EF4-FFF2-40B4-BE49-F238E27FC236}">
                <a16:creationId xmlns:a16="http://schemas.microsoft.com/office/drawing/2014/main" id="{D42BA34A-6117-6243-888F-5B39F89C2A30}"/>
              </a:ext>
            </a:extLst>
          </p:cNvPr>
          <p:cNvSpPr/>
          <p:nvPr/>
        </p:nvSpPr>
        <p:spPr>
          <a:xfrm>
            <a:off x="9239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Cube 296">
            <a:extLst>
              <a:ext uri="{FF2B5EF4-FFF2-40B4-BE49-F238E27FC236}">
                <a16:creationId xmlns:a16="http://schemas.microsoft.com/office/drawing/2014/main" id="{E741BD37-6ADA-9548-93F9-9AAF49086946}"/>
              </a:ext>
            </a:extLst>
          </p:cNvPr>
          <p:cNvSpPr/>
          <p:nvPr/>
        </p:nvSpPr>
        <p:spPr>
          <a:xfrm>
            <a:off x="9239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Cube 297">
            <a:extLst>
              <a:ext uri="{FF2B5EF4-FFF2-40B4-BE49-F238E27FC236}">
                <a16:creationId xmlns:a16="http://schemas.microsoft.com/office/drawing/2014/main" id="{AD9614CA-7E37-6847-BD8A-25763BA202B4}"/>
              </a:ext>
            </a:extLst>
          </p:cNvPr>
          <p:cNvSpPr/>
          <p:nvPr/>
        </p:nvSpPr>
        <p:spPr>
          <a:xfrm>
            <a:off x="9239665" y="25938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Cube 298">
            <a:extLst>
              <a:ext uri="{FF2B5EF4-FFF2-40B4-BE49-F238E27FC236}">
                <a16:creationId xmlns:a16="http://schemas.microsoft.com/office/drawing/2014/main" id="{865CD021-2C84-8C47-8D98-9D5B58506CB5}"/>
              </a:ext>
            </a:extLst>
          </p:cNvPr>
          <p:cNvSpPr/>
          <p:nvPr/>
        </p:nvSpPr>
        <p:spPr>
          <a:xfrm>
            <a:off x="9239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Cube 299">
            <a:extLst>
              <a:ext uri="{FF2B5EF4-FFF2-40B4-BE49-F238E27FC236}">
                <a16:creationId xmlns:a16="http://schemas.microsoft.com/office/drawing/2014/main" id="{640D5344-0A7C-5445-8500-7C75241D4092}"/>
              </a:ext>
            </a:extLst>
          </p:cNvPr>
          <p:cNvSpPr/>
          <p:nvPr/>
        </p:nvSpPr>
        <p:spPr>
          <a:xfrm>
            <a:off x="9468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Cube 300">
            <a:extLst>
              <a:ext uri="{FF2B5EF4-FFF2-40B4-BE49-F238E27FC236}">
                <a16:creationId xmlns:a16="http://schemas.microsoft.com/office/drawing/2014/main" id="{418C40C2-5330-6544-BE58-C566EAB0C5ED}"/>
              </a:ext>
            </a:extLst>
          </p:cNvPr>
          <p:cNvSpPr/>
          <p:nvPr/>
        </p:nvSpPr>
        <p:spPr>
          <a:xfrm>
            <a:off x="9468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Cube 301">
            <a:extLst>
              <a:ext uri="{FF2B5EF4-FFF2-40B4-BE49-F238E27FC236}">
                <a16:creationId xmlns:a16="http://schemas.microsoft.com/office/drawing/2014/main" id="{2378ADFB-BE47-A146-B0BA-A88BCDE48ABD}"/>
              </a:ext>
            </a:extLst>
          </p:cNvPr>
          <p:cNvSpPr/>
          <p:nvPr/>
        </p:nvSpPr>
        <p:spPr>
          <a:xfrm>
            <a:off x="9468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Cube 302">
            <a:extLst>
              <a:ext uri="{FF2B5EF4-FFF2-40B4-BE49-F238E27FC236}">
                <a16:creationId xmlns:a16="http://schemas.microsoft.com/office/drawing/2014/main" id="{55A69F99-F528-7742-BBF6-33D554141AC1}"/>
              </a:ext>
            </a:extLst>
          </p:cNvPr>
          <p:cNvSpPr/>
          <p:nvPr/>
        </p:nvSpPr>
        <p:spPr>
          <a:xfrm>
            <a:off x="9468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Cube 303">
            <a:extLst>
              <a:ext uri="{FF2B5EF4-FFF2-40B4-BE49-F238E27FC236}">
                <a16:creationId xmlns:a16="http://schemas.microsoft.com/office/drawing/2014/main" id="{BED55C66-6527-CD43-8651-1000F0D16D18}"/>
              </a:ext>
            </a:extLst>
          </p:cNvPr>
          <p:cNvSpPr/>
          <p:nvPr/>
        </p:nvSpPr>
        <p:spPr>
          <a:xfrm>
            <a:off x="9468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Cube 304">
            <a:extLst>
              <a:ext uri="{FF2B5EF4-FFF2-40B4-BE49-F238E27FC236}">
                <a16:creationId xmlns:a16="http://schemas.microsoft.com/office/drawing/2014/main" id="{7FA88702-C3F0-CA47-BC21-7C52BA086B6E}"/>
              </a:ext>
            </a:extLst>
          </p:cNvPr>
          <p:cNvSpPr/>
          <p:nvPr/>
        </p:nvSpPr>
        <p:spPr>
          <a:xfrm>
            <a:off x="9468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Cube 305">
            <a:extLst>
              <a:ext uri="{FF2B5EF4-FFF2-40B4-BE49-F238E27FC236}">
                <a16:creationId xmlns:a16="http://schemas.microsoft.com/office/drawing/2014/main" id="{2817F229-DDC1-CD4B-B69F-7789AA1F530F}"/>
              </a:ext>
            </a:extLst>
          </p:cNvPr>
          <p:cNvSpPr/>
          <p:nvPr/>
        </p:nvSpPr>
        <p:spPr>
          <a:xfrm>
            <a:off x="9468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Cube 306">
            <a:extLst>
              <a:ext uri="{FF2B5EF4-FFF2-40B4-BE49-F238E27FC236}">
                <a16:creationId xmlns:a16="http://schemas.microsoft.com/office/drawing/2014/main" id="{04F800C0-EB98-6540-A1D9-F4B607C89535}"/>
              </a:ext>
            </a:extLst>
          </p:cNvPr>
          <p:cNvSpPr/>
          <p:nvPr/>
        </p:nvSpPr>
        <p:spPr>
          <a:xfrm>
            <a:off x="9468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Cube 307">
            <a:extLst>
              <a:ext uri="{FF2B5EF4-FFF2-40B4-BE49-F238E27FC236}">
                <a16:creationId xmlns:a16="http://schemas.microsoft.com/office/drawing/2014/main" id="{82F4DFC4-85B9-4C48-A12B-B6A0818D7759}"/>
              </a:ext>
            </a:extLst>
          </p:cNvPr>
          <p:cNvSpPr/>
          <p:nvPr/>
        </p:nvSpPr>
        <p:spPr>
          <a:xfrm>
            <a:off x="9696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Cube 308">
            <a:extLst>
              <a:ext uri="{FF2B5EF4-FFF2-40B4-BE49-F238E27FC236}">
                <a16:creationId xmlns:a16="http://schemas.microsoft.com/office/drawing/2014/main" id="{7275A915-890D-7D46-AE86-AEC92D96A3A3}"/>
              </a:ext>
            </a:extLst>
          </p:cNvPr>
          <p:cNvSpPr/>
          <p:nvPr/>
        </p:nvSpPr>
        <p:spPr>
          <a:xfrm>
            <a:off x="9696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Cube 309">
            <a:extLst>
              <a:ext uri="{FF2B5EF4-FFF2-40B4-BE49-F238E27FC236}">
                <a16:creationId xmlns:a16="http://schemas.microsoft.com/office/drawing/2014/main" id="{97580AAC-F3A3-0D4C-92C7-1A17D61B4AC4}"/>
              </a:ext>
            </a:extLst>
          </p:cNvPr>
          <p:cNvSpPr/>
          <p:nvPr/>
        </p:nvSpPr>
        <p:spPr>
          <a:xfrm>
            <a:off x="9696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Cube 310">
            <a:extLst>
              <a:ext uri="{FF2B5EF4-FFF2-40B4-BE49-F238E27FC236}">
                <a16:creationId xmlns:a16="http://schemas.microsoft.com/office/drawing/2014/main" id="{E2205D07-D31D-8E49-8B5D-21CCF7E1A6C9}"/>
              </a:ext>
            </a:extLst>
          </p:cNvPr>
          <p:cNvSpPr/>
          <p:nvPr/>
        </p:nvSpPr>
        <p:spPr>
          <a:xfrm>
            <a:off x="9696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Cube 311">
            <a:extLst>
              <a:ext uri="{FF2B5EF4-FFF2-40B4-BE49-F238E27FC236}">
                <a16:creationId xmlns:a16="http://schemas.microsoft.com/office/drawing/2014/main" id="{529475C7-8B53-6D40-8964-58996ED717A5}"/>
              </a:ext>
            </a:extLst>
          </p:cNvPr>
          <p:cNvSpPr/>
          <p:nvPr/>
        </p:nvSpPr>
        <p:spPr>
          <a:xfrm>
            <a:off x="9696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Cube 312">
            <a:extLst>
              <a:ext uri="{FF2B5EF4-FFF2-40B4-BE49-F238E27FC236}">
                <a16:creationId xmlns:a16="http://schemas.microsoft.com/office/drawing/2014/main" id="{8AADE29D-9B32-ED4B-B8FF-3C4BACD29BEA}"/>
              </a:ext>
            </a:extLst>
          </p:cNvPr>
          <p:cNvSpPr/>
          <p:nvPr/>
        </p:nvSpPr>
        <p:spPr>
          <a:xfrm>
            <a:off x="9696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Cube 313">
            <a:extLst>
              <a:ext uri="{FF2B5EF4-FFF2-40B4-BE49-F238E27FC236}">
                <a16:creationId xmlns:a16="http://schemas.microsoft.com/office/drawing/2014/main" id="{56B82C4D-D1E9-A347-A624-F4A80928CF96}"/>
              </a:ext>
            </a:extLst>
          </p:cNvPr>
          <p:cNvSpPr/>
          <p:nvPr/>
        </p:nvSpPr>
        <p:spPr>
          <a:xfrm>
            <a:off x="9696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Cube 314">
            <a:extLst>
              <a:ext uri="{FF2B5EF4-FFF2-40B4-BE49-F238E27FC236}">
                <a16:creationId xmlns:a16="http://schemas.microsoft.com/office/drawing/2014/main" id="{3269BFEC-92CC-2F4A-83AE-569FD1397B35}"/>
              </a:ext>
            </a:extLst>
          </p:cNvPr>
          <p:cNvSpPr/>
          <p:nvPr/>
        </p:nvSpPr>
        <p:spPr>
          <a:xfrm>
            <a:off x="9696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Cube 315">
            <a:extLst>
              <a:ext uri="{FF2B5EF4-FFF2-40B4-BE49-F238E27FC236}">
                <a16:creationId xmlns:a16="http://schemas.microsoft.com/office/drawing/2014/main" id="{86FAC611-7387-5C44-A6A1-4E9EC9FD0975}"/>
              </a:ext>
            </a:extLst>
          </p:cNvPr>
          <p:cNvSpPr/>
          <p:nvPr/>
        </p:nvSpPr>
        <p:spPr>
          <a:xfrm>
            <a:off x="9925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Cube 316">
            <a:extLst>
              <a:ext uri="{FF2B5EF4-FFF2-40B4-BE49-F238E27FC236}">
                <a16:creationId xmlns:a16="http://schemas.microsoft.com/office/drawing/2014/main" id="{6217C58D-9DF6-A846-BEE8-73BCF163227C}"/>
              </a:ext>
            </a:extLst>
          </p:cNvPr>
          <p:cNvSpPr/>
          <p:nvPr/>
        </p:nvSpPr>
        <p:spPr>
          <a:xfrm>
            <a:off x="9925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Cube 317">
            <a:extLst>
              <a:ext uri="{FF2B5EF4-FFF2-40B4-BE49-F238E27FC236}">
                <a16:creationId xmlns:a16="http://schemas.microsoft.com/office/drawing/2014/main" id="{9B9A1892-43AA-D949-9701-36BDCCE57301}"/>
              </a:ext>
            </a:extLst>
          </p:cNvPr>
          <p:cNvSpPr/>
          <p:nvPr/>
        </p:nvSpPr>
        <p:spPr>
          <a:xfrm>
            <a:off x="9925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Cube 318">
            <a:extLst>
              <a:ext uri="{FF2B5EF4-FFF2-40B4-BE49-F238E27FC236}">
                <a16:creationId xmlns:a16="http://schemas.microsoft.com/office/drawing/2014/main" id="{DBCF8426-6E8D-E44C-9FDC-6D36B679DC0B}"/>
              </a:ext>
            </a:extLst>
          </p:cNvPr>
          <p:cNvSpPr/>
          <p:nvPr/>
        </p:nvSpPr>
        <p:spPr>
          <a:xfrm>
            <a:off x="9925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Cube 319">
            <a:extLst>
              <a:ext uri="{FF2B5EF4-FFF2-40B4-BE49-F238E27FC236}">
                <a16:creationId xmlns:a16="http://schemas.microsoft.com/office/drawing/2014/main" id="{071340A2-A0FC-3D4A-8277-D0303D1AB4E4}"/>
              </a:ext>
            </a:extLst>
          </p:cNvPr>
          <p:cNvSpPr/>
          <p:nvPr/>
        </p:nvSpPr>
        <p:spPr>
          <a:xfrm>
            <a:off x="9925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Cube 320">
            <a:extLst>
              <a:ext uri="{FF2B5EF4-FFF2-40B4-BE49-F238E27FC236}">
                <a16:creationId xmlns:a16="http://schemas.microsoft.com/office/drawing/2014/main" id="{D1D0F1B8-517D-3643-B40A-833A3C93A110}"/>
              </a:ext>
            </a:extLst>
          </p:cNvPr>
          <p:cNvSpPr/>
          <p:nvPr/>
        </p:nvSpPr>
        <p:spPr>
          <a:xfrm>
            <a:off x="9925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Cube 321">
            <a:extLst>
              <a:ext uri="{FF2B5EF4-FFF2-40B4-BE49-F238E27FC236}">
                <a16:creationId xmlns:a16="http://schemas.microsoft.com/office/drawing/2014/main" id="{8530E3B5-E409-CD46-B7AA-49E26B747B6D}"/>
              </a:ext>
            </a:extLst>
          </p:cNvPr>
          <p:cNvSpPr/>
          <p:nvPr/>
        </p:nvSpPr>
        <p:spPr>
          <a:xfrm>
            <a:off x="9925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Cube 322">
            <a:extLst>
              <a:ext uri="{FF2B5EF4-FFF2-40B4-BE49-F238E27FC236}">
                <a16:creationId xmlns:a16="http://schemas.microsoft.com/office/drawing/2014/main" id="{C615B40C-9918-1441-8210-10138CF7A8BB}"/>
              </a:ext>
            </a:extLst>
          </p:cNvPr>
          <p:cNvSpPr/>
          <p:nvPr/>
        </p:nvSpPr>
        <p:spPr>
          <a:xfrm>
            <a:off x="9925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Cube 323">
            <a:extLst>
              <a:ext uri="{FF2B5EF4-FFF2-40B4-BE49-F238E27FC236}">
                <a16:creationId xmlns:a16="http://schemas.microsoft.com/office/drawing/2014/main" id="{2FC13483-5B21-CB41-9A9C-537E32CFCC7D}"/>
              </a:ext>
            </a:extLst>
          </p:cNvPr>
          <p:cNvSpPr/>
          <p:nvPr/>
        </p:nvSpPr>
        <p:spPr>
          <a:xfrm>
            <a:off x="10154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Cube 324">
            <a:extLst>
              <a:ext uri="{FF2B5EF4-FFF2-40B4-BE49-F238E27FC236}">
                <a16:creationId xmlns:a16="http://schemas.microsoft.com/office/drawing/2014/main" id="{D4A24CA5-3CBC-ED41-BC23-4F1219D4D4A3}"/>
              </a:ext>
            </a:extLst>
          </p:cNvPr>
          <p:cNvSpPr/>
          <p:nvPr/>
        </p:nvSpPr>
        <p:spPr>
          <a:xfrm>
            <a:off x="10154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Cube 325">
            <a:extLst>
              <a:ext uri="{FF2B5EF4-FFF2-40B4-BE49-F238E27FC236}">
                <a16:creationId xmlns:a16="http://schemas.microsoft.com/office/drawing/2014/main" id="{1F016A3C-8E59-644D-AE49-248C07D73106}"/>
              </a:ext>
            </a:extLst>
          </p:cNvPr>
          <p:cNvSpPr/>
          <p:nvPr/>
        </p:nvSpPr>
        <p:spPr>
          <a:xfrm>
            <a:off x="10154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Cube 326">
            <a:extLst>
              <a:ext uri="{FF2B5EF4-FFF2-40B4-BE49-F238E27FC236}">
                <a16:creationId xmlns:a16="http://schemas.microsoft.com/office/drawing/2014/main" id="{D0885A8B-5473-234C-9A8F-230F4DD6916E}"/>
              </a:ext>
            </a:extLst>
          </p:cNvPr>
          <p:cNvSpPr/>
          <p:nvPr/>
        </p:nvSpPr>
        <p:spPr>
          <a:xfrm>
            <a:off x="10154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Cube 327">
            <a:extLst>
              <a:ext uri="{FF2B5EF4-FFF2-40B4-BE49-F238E27FC236}">
                <a16:creationId xmlns:a16="http://schemas.microsoft.com/office/drawing/2014/main" id="{9415D7A7-60AA-7042-916F-E2310978BA47}"/>
              </a:ext>
            </a:extLst>
          </p:cNvPr>
          <p:cNvSpPr/>
          <p:nvPr/>
        </p:nvSpPr>
        <p:spPr>
          <a:xfrm>
            <a:off x="10154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Cube 328">
            <a:extLst>
              <a:ext uri="{FF2B5EF4-FFF2-40B4-BE49-F238E27FC236}">
                <a16:creationId xmlns:a16="http://schemas.microsoft.com/office/drawing/2014/main" id="{C7351BDD-FE3C-5D4D-9B26-B398588840F0}"/>
              </a:ext>
            </a:extLst>
          </p:cNvPr>
          <p:cNvSpPr/>
          <p:nvPr/>
        </p:nvSpPr>
        <p:spPr>
          <a:xfrm>
            <a:off x="10154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Cube 329">
            <a:extLst>
              <a:ext uri="{FF2B5EF4-FFF2-40B4-BE49-F238E27FC236}">
                <a16:creationId xmlns:a16="http://schemas.microsoft.com/office/drawing/2014/main" id="{5685D440-86BB-8B4C-AD4A-C17E70BCE966}"/>
              </a:ext>
            </a:extLst>
          </p:cNvPr>
          <p:cNvSpPr/>
          <p:nvPr/>
        </p:nvSpPr>
        <p:spPr>
          <a:xfrm>
            <a:off x="10154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Cube 353">
            <a:extLst>
              <a:ext uri="{FF2B5EF4-FFF2-40B4-BE49-F238E27FC236}">
                <a16:creationId xmlns:a16="http://schemas.microsoft.com/office/drawing/2014/main" id="{569F7CD0-10C6-934B-81AE-FFED5E3CF8D4}"/>
              </a:ext>
            </a:extLst>
          </p:cNvPr>
          <p:cNvSpPr/>
          <p:nvPr/>
        </p:nvSpPr>
        <p:spPr>
          <a:xfrm>
            <a:off x="10154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Cube 354">
            <a:extLst>
              <a:ext uri="{FF2B5EF4-FFF2-40B4-BE49-F238E27FC236}">
                <a16:creationId xmlns:a16="http://schemas.microsoft.com/office/drawing/2014/main" id="{77D67C76-3B8B-7C43-B55B-1C7CA0EDA441}"/>
              </a:ext>
            </a:extLst>
          </p:cNvPr>
          <p:cNvSpPr/>
          <p:nvPr/>
        </p:nvSpPr>
        <p:spPr>
          <a:xfrm>
            <a:off x="10382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Cube 507">
            <a:extLst>
              <a:ext uri="{FF2B5EF4-FFF2-40B4-BE49-F238E27FC236}">
                <a16:creationId xmlns:a16="http://schemas.microsoft.com/office/drawing/2014/main" id="{F4A79257-7C6C-CD4C-A3B2-1A4C75AAD0B1}"/>
              </a:ext>
            </a:extLst>
          </p:cNvPr>
          <p:cNvSpPr/>
          <p:nvPr/>
        </p:nvSpPr>
        <p:spPr>
          <a:xfrm>
            <a:off x="10382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Cube 508">
            <a:extLst>
              <a:ext uri="{FF2B5EF4-FFF2-40B4-BE49-F238E27FC236}">
                <a16:creationId xmlns:a16="http://schemas.microsoft.com/office/drawing/2014/main" id="{E10D893D-FAF9-AB4C-9DBF-BA3E12F20EE2}"/>
              </a:ext>
            </a:extLst>
          </p:cNvPr>
          <p:cNvSpPr/>
          <p:nvPr/>
        </p:nvSpPr>
        <p:spPr>
          <a:xfrm>
            <a:off x="10382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Cube 509">
            <a:extLst>
              <a:ext uri="{FF2B5EF4-FFF2-40B4-BE49-F238E27FC236}">
                <a16:creationId xmlns:a16="http://schemas.microsoft.com/office/drawing/2014/main" id="{89C3124E-1150-1B41-9955-12BCCBD99770}"/>
              </a:ext>
            </a:extLst>
          </p:cNvPr>
          <p:cNvSpPr/>
          <p:nvPr/>
        </p:nvSpPr>
        <p:spPr>
          <a:xfrm>
            <a:off x="10382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Cube 510">
            <a:extLst>
              <a:ext uri="{FF2B5EF4-FFF2-40B4-BE49-F238E27FC236}">
                <a16:creationId xmlns:a16="http://schemas.microsoft.com/office/drawing/2014/main" id="{B985D2EF-3E98-C54F-87E2-E771819E9A40}"/>
              </a:ext>
            </a:extLst>
          </p:cNvPr>
          <p:cNvSpPr/>
          <p:nvPr/>
        </p:nvSpPr>
        <p:spPr>
          <a:xfrm>
            <a:off x="10382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Cube 511">
            <a:extLst>
              <a:ext uri="{FF2B5EF4-FFF2-40B4-BE49-F238E27FC236}">
                <a16:creationId xmlns:a16="http://schemas.microsoft.com/office/drawing/2014/main" id="{4938FE59-5044-0C46-A592-7097C7F54E65}"/>
              </a:ext>
            </a:extLst>
          </p:cNvPr>
          <p:cNvSpPr/>
          <p:nvPr/>
        </p:nvSpPr>
        <p:spPr>
          <a:xfrm>
            <a:off x="10382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Cube 512">
            <a:extLst>
              <a:ext uri="{FF2B5EF4-FFF2-40B4-BE49-F238E27FC236}">
                <a16:creationId xmlns:a16="http://schemas.microsoft.com/office/drawing/2014/main" id="{5D38861C-FB35-9743-A764-B56BE031CE99}"/>
              </a:ext>
            </a:extLst>
          </p:cNvPr>
          <p:cNvSpPr/>
          <p:nvPr/>
        </p:nvSpPr>
        <p:spPr>
          <a:xfrm>
            <a:off x="10382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Cube 513">
            <a:extLst>
              <a:ext uri="{FF2B5EF4-FFF2-40B4-BE49-F238E27FC236}">
                <a16:creationId xmlns:a16="http://schemas.microsoft.com/office/drawing/2014/main" id="{FCF9265F-04E5-654B-B35E-0D7A89D23D47}"/>
              </a:ext>
            </a:extLst>
          </p:cNvPr>
          <p:cNvSpPr/>
          <p:nvPr/>
        </p:nvSpPr>
        <p:spPr>
          <a:xfrm>
            <a:off x="10382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Cube 514">
            <a:extLst>
              <a:ext uri="{FF2B5EF4-FFF2-40B4-BE49-F238E27FC236}">
                <a16:creationId xmlns:a16="http://schemas.microsoft.com/office/drawing/2014/main" id="{6BAC239F-68CB-8649-B970-9141389DD6AF}"/>
              </a:ext>
            </a:extLst>
          </p:cNvPr>
          <p:cNvSpPr/>
          <p:nvPr/>
        </p:nvSpPr>
        <p:spPr>
          <a:xfrm>
            <a:off x="10611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Cube 515">
            <a:extLst>
              <a:ext uri="{FF2B5EF4-FFF2-40B4-BE49-F238E27FC236}">
                <a16:creationId xmlns:a16="http://schemas.microsoft.com/office/drawing/2014/main" id="{FF9D782D-26C8-514B-9696-F3F2C5BE04E1}"/>
              </a:ext>
            </a:extLst>
          </p:cNvPr>
          <p:cNvSpPr/>
          <p:nvPr/>
        </p:nvSpPr>
        <p:spPr>
          <a:xfrm>
            <a:off x="10611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Cube 516">
            <a:extLst>
              <a:ext uri="{FF2B5EF4-FFF2-40B4-BE49-F238E27FC236}">
                <a16:creationId xmlns:a16="http://schemas.microsoft.com/office/drawing/2014/main" id="{AF7467B3-B4B9-F546-9DF0-29649DDD2CA2}"/>
              </a:ext>
            </a:extLst>
          </p:cNvPr>
          <p:cNvSpPr/>
          <p:nvPr/>
        </p:nvSpPr>
        <p:spPr>
          <a:xfrm>
            <a:off x="10611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Cube 517">
            <a:extLst>
              <a:ext uri="{FF2B5EF4-FFF2-40B4-BE49-F238E27FC236}">
                <a16:creationId xmlns:a16="http://schemas.microsoft.com/office/drawing/2014/main" id="{F85C744F-C806-4947-B27E-44681FB20608}"/>
              </a:ext>
            </a:extLst>
          </p:cNvPr>
          <p:cNvSpPr/>
          <p:nvPr/>
        </p:nvSpPr>
        <p:spPr>
          <a:xfrm>
            <a:off x="10611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Cube 518">
            <a:extLst>
              <a:ext uri="{FF2B5EF4-FFF2-40B4-BE49-F238E27FC236}">
                <a16:creationId xmlns:a16="http://schemas.microsoft.com/office/drawing/2014/main" id="{63E41D80-417A-8F45-B931-CF339BFC3DE8}"/>
              </a:ext>
            </a:extLst>
          </p:cNvPr>
          <p:cNvSpPr/>
          <p:nvPr/>
        </p:nvSpPr>
        <p:spPr>
          <a:xfrm>
            <a:off x="10611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Cube 519">
            <a:extLst>
              <a:ext uri="{FF2B5EF4-FFF2-40B4-BE49-F238E27FC236}">
                <a16:creationId xmlns:a16="http://schemas.microsoft.com/office/drawing/2014/main" id="{68992890-B268-374D-9323-03564A8D0BDE}"/>
              </a:ext>
            </a:extLst>
          </p:cNvPr>
          <p:cNvSpPr/>
          <p:nvPr/>
        </p:nvSpPr>
        <p:spPr>
          <a:xfrm>
            <a:off x="10611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Cube 520">
            <a:extLst>
              <a:ext uri="{FF2B5EF4-FFF2-40B4-BE49-F238E27FC236}">
                <a16:creationId xmlns:a16="http://schemas.microsoft.com/office/drawing/2014/main" id="{90495B6C-E82E-FC4E-B8E5-67C3296EB946}"/>
              </a:ext>
            </a:extLst>
          </p:cNvPr>
          <p:cNvSpPr/>
          <p:nvPr/>
        </p:nvSpPr>
        <p:spPr>
          <a:xfrm>
            <a:off x="10611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Cube 521">
            <a:extLst>
              <a:ext uri="{FF2B5EF4-FFF2-40B4-BE49-F238E27FC236}">
                <a16:creationId xmlns:a16="http://schemas.microsoft.com/office/drawing/2014/main" id="{823340C6-ADFD-3F46-81B1-4CBBB0289391}"/>
              </a:ext>
            </a:extLst>
          </p:cNvPr>
          <p:cNvSpPr/>
          <p:nvPr/>
        </p:nvSpPr>
        <p:spPr>
          <a:xfrm>
            <a:off x="10611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Cube 883">
            <a:extLst>
              <a:ext uri="{FF2B5EF4-FFF2-40B4-BE49-F238E27FC236}">
                <a16:creationId xmlns:a16="http://schemas.microsoft.com/office/drawing/2014/main" id="{0CE6E941-153B-264E-8DF4-15DFB9B21032}"/>
              </a:ext>
            </a:extLst>
          </p:cNvPr>
          <p:cNvSpPr/>
          <p:nvPr/>
        </p:nvSpPr>
        <p:spPr>
          <a:xfrm>
            <a:off x="7182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Cube 884">
            <a:extLst>
              <a:ext uri="{FF2B5EF4-FFF2-40B4-BE49-F238E27FC236}">
                <a16:creationId xmlns:a16="http://schemas.microsoft.com/office/drawing/2014/main" id="{F9A7F03A-8AE0-E84C-90B9-281CFEBA93A1}"/>
              </a:ext>
            </a:extLst>
          </p:cNvPr>
          <p:cNvSpPr/>
          <p:nvPr/>
        </p:nvSpPr>
        <p:spPr>
          <a:xfrm>
            <a:off x="7182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Cube 885">
            <a:extLst>
              <a:ext uri="{FF2B5EF4-FFF2-40B4-BE49-F238E27FC236}">
                <a16:creationId xmlns:a16="http://schemas.microsoft.com/office/drawing/2014/main" id="{269A5381-91BE-FE4D-91A6-C8637E52A96C}"/>
              </a:ext>
            </a:extLst>
          </p:cNvPr>
          <p:cNvSpPr/>
          <p:nvPr/>
        </p:nvSpPr>
        <p:spPr>
          <a:xfrm>
            <a:off x="7182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Cube 886">
            <a:extLst>
              <a:ext uri="{FF2B5EF4-FFF2-40B4-BE49-F238E27FC236}">
                <a16:creationId xmlns:a16="http://schemas.microsoft.com/office/drawing/2014/main" id="{7D04B188-43BC-1C4F-A7B3-9C843FEF067B}"/>
              </a:ext>
            </a:extLst>
          </p:cNvPr>
          <p:cNvSpPr/>
          <p:nvPr/>
        </p:nvSpPr>
        <p:spPr>
          <a:xfrm>
            <a:off x="7182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Cube 887">
            <a:extLst>
              <a:ext uri="{FF2B5EF4-FFF2-40B4-BE49-F238E27FC236}">
                <a16:creationId xmlns:a16="http://schemas.microsoft.com/office/drawing/2014/main" id="{7454A221-087A-C942-90C6-9214B5828253}"/>
              </a:ext>
            </a:extLst>
          </p:cNvPr>
          <p:cNvSpPr/>
          <p:nvPr/>
        </p:nvSpPr>
        <p:spPr>
          <a:xfrm>
            <a:off x="7182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Cube 888">
            <a:extLst>
              <a:ext uri="{FF2B5EF4-FFF2-40B4-BE49-F238E27FC236}">
                <a16:creationId xmlns:a16="http://schemas.microsoft.com/office/drawing/2014/main" id="{B9B08656-95C5-BB44-94E3-A56F884B5532}"/>
              </a:ext>
            </a:extLst>
          </p:cNvPr>
          <p:cNvSpPr/>
          <p:nvPr/>
        </p:nvSpPr>
        <p:spPr>
          <a:xfrm>
            <a:off x="7182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Cube 889">
            <a:extLst>
              <a:ext uri="{FF2B5EF4-FFF2-40B4-BE49-F238E27FC236}">
                <a16:creationId xmlns:a16="http://schemas.microsoft.com/office/drawing/2014/main" id="{F034551B-EE9F-C84D-88E0-962CB3C99447}"/>
              </a:ext>
            </a:extLst>
          </p:cNvPr>
          <p:cNvSpPr/>
          <p:nvPr/>
        </p:nvSpPr>
        <p:spPr>
          <a:xfrm>
            <a:off x="7182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Cube 890">
            <a:extLst>
              <a:ext uri="{FF2B5EF4-FFF2-40B4-BE49-F238E27FC236}">
                <a16:creationId xmlns:a16="http://schemas.microsoft.com/office/drawing/2014/main" id="{E05F7DF5-9C89-2F45-8C6D-FE40CBEDD673}"/>
              </a:ext>
            </a:extLst>
          </p:cNvPr>
          <p:cNvSpPr/>
          <p:nvPr/>
        </p:nvSpPr>
        <p:spPr>
          <a:xfrm>
            <a:off x="7182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Cube 891">
            <a:extLst>
              <a:ext uri="{FF2B5EF4-FFF2-40B4-BE49-F238E27FC236}">
                <a16:creationId xmlns:a16="http://schemas.microsoft.com/office/drawing/2014/main" id="{BED3A7D2-8F2D-5A48-9072-6BEE72160758}"/>
              </a:ext>
            </a:extLst>
          </p:cNvPr>
          <p:cNvSpPr/>
          <p:nvPr/>
        </p:nvSpPr>
        <p:spPr>
          <a:xfrm>
            <a:off x="7410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Cube 892">
            <a:extLst>
              <a:ext uri="{FF2B5EF4-FFF2-40B4-BE49-F238E27FC236}">
                <a16:creationId xmlns:a16="http://schemas.microsoft.com/office/drawing/2014/main" id="{EF7DB68E-9171-B04C-9042-394CD0EF7D41}"/>
              </a:ext>
            </a:extLst>
          </p:cNvPr>
          <p:cNvSpPr/>
          <p:nvPr/>
        </p:nvSpPr>
        <p:spPr>
          <a:xfrm>
            <a:off x="7410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Cube 893">
            <a:extLst>
              <a:ext uri="{FF2B5EF4-FFF2-40B4-BE49-F238E27FC236}">
                <a16:creationId xmlns:a16="http://schemas.microsoft.com/office/drawing/2014/main" id="{C4FB8F46-4EC1-A94F-8CEA-42CE677736FC}"/>
              </a:ext>
            </a:extLst>
          </p:cNvPr>
          <p:cNvSpPr/>
          <p:nvPr/>
        </p:nvSpPr>
        <p:spPr>
          <a:xfrm>
            <a:off x="7410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Cube 894">
            <a:extLst>
              <a:ext uri="{FF2B5EF4-FFF2-40B4-BE49-F238E27FC236}">
                <a16:creationId xmlns:a16="http://schemas.microsoft.com/office/drawing/2014/main" id="{6D877397-9388-7A47-9185-141145C3D3EA}"/>
              </a:ext>
            </a:extLst>
          </p:cNvPr>
          <p:cNvSpPr/>
          <p:nvPr/>
        </p:nvSpPr>
        <p:spPr>
          <a:xfrm>
            <a:off x="7410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Cube 895">
            <a:extLst>
              <a:ext uri="{FF2B5EF4-FFF2-40B4-BE49-F238E27FC236}">
                <a16:creationId xmlns:a16="http://schemas.microsoft.com/office/drawing/2014/main" id="{21767155-6223-1B46-AF15-95D59B0B96A2}"/>
              </a:ext>
            </a:extLst>
          </p:cNvPr>
          <p:cNvSpPr/>
          <p:nvPr/>
        </p:nvSpPr>
        <p:spPr>
          <a:xfrm>
            <a:off x="7410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Cube 896">
            <a:extLst>
              <a:ext uri="{FF2B5EF4-FFF2-40B4-BE49-F238E27FC236}">
                <a16:creationId xmlns:a16="http://schemas.microsoft.com/office/drawing/2014/main" id="{D13F1D06-D52C-974A-B909-F11AB7C38D57}"/>
              </a:ext>
            </a:extLst>
          </p:cNvPr>
          <p:cNvSpPr/>
          <p:nvPr/>
        </p:nvSpPr>
        <p:spPr>
          <a:xfrm>
            <a:off x="7410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Cube 897">
            <a:extLst>
              <a:ext uri="{FF2B5EF4-FFF2-40B4-BE49-F238E27FC236}">
                <a16:creationId xmlns:a16="http://schemas.microsoft.com/office/drawing/2014/main" id="{DFBAA4CF-D6B6-A64C-9200-CCDCC43D9DBD}"/>
              </a:ext>
            </a:extLst>
          </p:cNvPr>
          <p:cNvSpPr/>
          <p:nvPr/>
        </p:nvSpPr>
        <p:spPr>
          <a:xfrm>
            <a:off x="7410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Cube 898">
            <a:extLst>
              <a:ext uri="{FF2B5EF4-FFF2-40B4-BE49-F238E27FC236}">
                <a16:creationId xmlns:a16="http://schemas.microsoft.com/office/drawing/2014/main" id="{7DDC4F51-55EB-444E-AA21-871E8A69E67E}"/>
              </a:ext>
            </a:extLst>
          </p:cNvPr>
          <p:cNvSpPr/>
          <p:nvPr/>
        </p:nvSpPr>
        <p:spPr>
          <a:xfrm>
            <a:off x="7410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Cube 899">
            <a:extLst>
              <a:ext uri="{FF2B5EF4-FFF2-40B4-BE49-F238E27FC236}">
                <a16:creationId xmlns:a16="http://schemas.microsoft.com/office/drawing/2014/main" id="{7409CA64-225B-3B4C-9408-40E2CB8CC647}"/>
              </a:ext>
            </a:extLst>
          </p:cNvPr>
          <p:cNvSpPr/>
          <p:nvPr/>
        </p:nvSpPr>
        <p:spPr>
          <a:xfrm>
            <a:off x="7639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Cube 900">
            <a:extLst>
              <a:ext uri="{FF2B5EF4-FFF2-40B4-BE49-F238E27FC236}">
                <a16:creationId xmlns:a16="http://schemas.microsoft.com/office/drawing/2014/main" id="{D6A56906-19C8-0F49-9A51-D995164CD362}"/>
              </a:ext>
            </a:extLst>
          </p:cNvPr>
          <p:cNvSpPr/>
          <p:nvPr/>
        </p:nvSpPr>
        <p:spPr>
          <a:xfrm>
            <a:off x="7639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Cube 901">
            <a:extLst>
              <a:ext uri="{FF2B5EF4-FFF2-40B4-BE49-F238E27FC236}">
                <a16:creationId xmlns:a16="http://schemas.microsoft.com/office/drawing/2014/main" id="{58C86655-16EE-7240-9C48-142A9A513E45}"/>
              </a:ext>
            </a:extLst>
          </p:cNvPr>
          <p:cNvSpPr/>
          <p:nvPr/>
        </p:nvSpPr>
        <p:spPr>
          <a:xfrm>
            <a:off x="7639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Cube 902">
            <a:extLst>
              <a:ext uri="{FF2B5EF4-FFF2-40B4-BE49-F238E27FC236}">
                <a16:creationId xmlns:a16="http://schemas.microsoft.com/office/drawing/2014/main" id="{84F61188-9364-E34E-B00E-2FFD14AEA06C}"/>
              </a:ext>
            </a:extLst>
          </p:cNvPr>
          <p:cNvSpPr/>
          <p:nvPr/>
        </p:nvSpPr>
        <p:spPr>
          <a:xfrm>
            <a:off x="7639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Cube 903">
            <a:extLst>
              <a:ext uri="{FF2B5EF4-FFF2-40B4-BE49-F238E27FC236}">
                <a16:creationId xmlns:a16="http://schemas.microsoft.com/office/drawing/2014/main" id="{06234D5A-7B11-CA4E-A8E5-EB8B9E162AED}"/>
              </a:ext>
            </a:extLst>
          </p:cNvPr>
          <p:cNvSpPr/>
          <p:nvPr/>
        </p:nvSpPr>
        <p:spPr>
          <a:xfrm>
            <a:off x="7639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Cube 904">
            <a:extLst>
              <a:ext uri="{FF2B5EF4-FFF2-40B4-BE49-F238E27FC236}">
                <a16:creationId xmlns:a16="http://schemas.microsoft.com/office/drawing/2014/main" id="{8F02770D-77CE-B84B-B53F-3B89EFC62696}"/>
              </a:ext>
            </a:extLst>
          </p:cNvPr>
          <p:cNvSpPr/>
          <p:nvPr/>
        </p:nvSpPr>
        <p:spPr>
          <a:xfrm>
            <a:off x="7639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Cube 905">
            <a:extLst>
              <a:ext uri="{FF2B5EF4-FFF2-40B4-BE49-F238E27FC236}">
                <a16:creationId xmlns:a16="http://schemas.microsoft.com/office/drawing/2014/main" id="{AB397459-769F-494A-99C1-AC97566DD80B}"/>
              </a:ext>
            </a:extLst>
          </p:cNvPr>
          <p:cNvSpPr/>
          <p:nvPr/>
        </p:nvSpPr>
        <p:spPr>
          <a:xfrm>
            <a:off x="7639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Cube 906">
            <a:extLst>
              <a:ext uri="{FF2B5EF4-FFF2-40B4-BE49-F238E27FC236}">
                <a16:creationId xmlns:a16="http://schemas.microsoft.com/office/drawing/2014/main" id="{CB594039-645D-0B40-9B4A-BA176277BF38}"/>
              </a:ext>
            </a:extLst>
          </p:cNvPr>
          <p:cNvSpPr/>
          <p:nvPr/>
        </p:nvSpPr>
        <p:spPr>
          <a:xfrm>
            <a:off x="7639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Cube 907">
            <a:extLst>
              <a:ext uri="{FF2B5EF4-FFF2-40B4-BE49-F238E27FC236}">
                <a16:creationId xmlns:a16="http://schemas.microsoft.com/office/drawing/2014/main" id="{78B23B72-3822-8845-BF88-73C05A5D79DD}"/>
              </a:ext>
            </a:extLst>
          </p:cNvPr>
          <p:cNvSpPr/>
          <p:nvPr/>
        </p:nvSpPr>
        <p:spPr>
          <a:xfrm>
            <a:off x="7868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Cube 908">
            <a:extLst>
              <a:ext uri="{FF2B5EF4-FFF2-40B4-BE49-F238E27FC236}">
                <a16:creationId xmlns:a16="http://schemas.microsoft.com/office/drawing/2014/main" id="{9BFAAE74-B3B5-FB47-9E33-4CA6277EA3ED}"/>
              </a:ext>
            </a:extLst>
          </p:cNvPr>
          <p:cNvSpPr/>
          <p:nvPr/>
        </p:nvSpPr>
        <p:spPr>
          <a:xfrm>
            <a:off x="7868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Cube 909">
            <a:extLst>
              <a:ext uri="{FF2B5EF4-FFF2-40B4-BE49-F238E27FC236}">
                <a16:creationId xmlns:a16="http://schemas.microsoft.com/office/drawing/2014/main" id="{82699D19-E9EC-654F-A483-07C399FBC3A7}"/>
              </a:ext>
            </a:extLst>
          </p:cNvPr>
          <p:cNvSpPr/>
          <p:nvPr/>
        </p:nvSpPr>
        <p:spPr>
          <a:xfrm>
            <a:off x="7868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Cube 910">
            <a:extLst>
              <a:ext uri="{FF2B5EF4-FFF2-40B4-BE49-F238E27FC236}">
                <a16:creationId xmlns:a16="http://schemas.microsoft.com/office/drawing/2014/main" id="{CE812B9D-B28F-DF4D-B5E6-0A04173F77A0}"/>
              </a:ext>
            </a:extLst>
          </p:cNvPr>
          <p:cNvSpPr/>
          <p:nvPr/>
        </p:nvSpPr>
        <p:spPr>
          <a:xfrm>
            <a:off x="7868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2" name="Cube 911">
            <a:extLst>
              <a:ext uri="{FF2B5EF4-FFF2-40B4-BE49-F238E27FC236}">
                <a16:creationId xmlns:a16="http://schemas.microsoft.com/office/drawing/2014/main" id="{FF8937F4-D95B-6346-8D24-8DE3E706C0A9}"/>
              </a:ext>
            </a:extLst>
          </p:cNvPr>
          <p:cNvSpPr/>
          <p:nvPr/>
        </p:nvSpPr>
        <p:spPr>
          <a:xfrm>
            <a:off x="7868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3" name="Cube 912">
            <a:extLst>
              <a:ext uri="{FF2B5EF4-FFF2-40B4-BE49-F238E27FC236}">
                <a16:creationId xmlns:a16="http://schemas.microsoft.com/office/drawing/2014/main" id="{DB6E792D-47FF-5142-9FE5-5198A6EEC092}"/>
              </a:ext>
            </a:extLst>
          </p:cNvPr>
          <p:cNvSpPr/>
          <p:nvPr/>
        </p:nvSpPr>
        <p:spPr>
          <a:xfrm>
            <a:off x="7868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4" name="Cube 913">
            <a:extLst>
              <a:ext uri="{FF2B5EF4-FFF2-40B4-BE49-F238E27FC236}">
                <a16:creationId xmlns:a16="http://schemas.microsoft.com/office/drawing/2014/main" id="{C4377EE7-9570-6649-B112-BA43E881AAD2}"/>
              </a:ext>
            </a:extLst>
          </p:cNvPr>
          <p:cNvSpPr/>
          <p:nvPr/>
        </p:nvSpPr>
        <p:spPr>
          <a:xfrm>
            <a:off x="7868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5" name="Cube 914">
            <a:extLst>
              <a:ext uri="{FF2B5EF4-FFF2-40B4-BE49-F238E27FC236}">
                <a16:creationId xmlns:a16="http://schemas.microsoft.com/office/drawing/2014/main" id="{A824058E-328B-124B-BB99-9C2F3261907A}"/>
              </a:ext>
            </a:extLst>
          </p:cNvPr>
          <p:cNvSpPr/>
          <p:nvPr/>
        </p:nvSpPr>
        <p:spPr>
          <a:xfrm>
            <a:off x="7868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6" name="Cube 915">
            <a:extLst>
              <a:ext uri="{FF2B5EF4-FFF2-40B4-BE49-F238E27FC236}">
                <a16:creationId xmlns:a16="http://schemas.microsoft.com/office/drawing/2014/main" id="{CDF69CCA-BA2B-F34D-9FC8-3AA207683E05}"/>
              </a:ext>
            </a:extLst>
          </p:cNvPr>
          <p:cNvSpPr/>
          <p:nvPr/>
        </p:nvSpPr>
        <p:spPr>
          <a:xfrm>
            <a:off x="8096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7" name="Cube 916">
            <a:extLst>
              <a:ext uri="{FF2B5EF4-FFF2-40B4-BE49-F238E27FC236}">
                <a16:creationId xmlns:a16="http://schemas.microsoft.com/office/drawing/2014/main" id="{FC03DA58-94B5-444C-9B13-818AA60A39C9}"/>
              </a:ext>
            </a:extLst>
          </p:cNvPr>
          <p:cNvSpPr/>
          <p:nvPr/>
        </p:nvSpPr>
        <p:spPr>
          <a:xfrm>
            <a:off x="8096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8" name="Cube 917">
            <a:extLst>
              <a:ext uri="{FF2B5EF4-FFF2-40B4-BE49-F238E27FC236}">
                <a16:creationId xmlns:a16="http://schemas.microsoft.com/office/drawing/2014/main" id="{BAA4C5D7-5535-1342-AE04-ECC734DA8ED3}"/>
              </a:ext>
            </a:extLst>
          </p:cNvPr>
          <p:cNvSpPr/>
          <p:nvPr/>
        </p:nvSpPr>
        <p:spPr>
          <a:xfrm>
            <a:off x="8096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9" name="Cube 918">
            <a:extLst>
              <a:ext uri="{FF2B5EF4-FFF2-40B4-BE49-F238E27FC236}">
                <a16:creationId xmlns:a16="http://schemas.microsoft.com/office/drawing/2014/main" id="{D059E317-3CC5-3C4B-8277-68FACA86E0F7}"/>
              </a:ext>
            </a:extLst>
          </p:cNvPr>
          <p:cNvSpPr/>
          <p:nvPr/>
        </p:nvSpPr>
        <p:spPr>
          <a:xfrm>
            <a:off x="8096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0" name="Cube 919">
            <a:extLst>
              <a:ext uri="{FF2B5EF4-FFF2-40B4-BE49-F238E27FC236}">
                <a16:creationId xmlns:a16="http://schemas.microsoft.com/office/drawing/2014/main" id="{18981D67-0141-024C-B8CF-135A48A15B78}"/>
              </a:ext>
            </a:extLst>
          </p:cNvPr>
          <p:cNvSpPr/>
          <p:nvPr/>
        </p:nvSpPr>
        <p:spPr>
          <a:xfrm>
            <a:off x="8096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" name="Cube 920">
            <a:extLst>
              <a:ext uri="{FF2B5EF4-FFF2-40B4-BE49-F238E27FC236}">
                <a16:creationId xmlns:a16="http://schemas.microsoft.com/office/drawing/2014/main" id="{3CB857A0-6999-2549-9E3A-3A59CB22A5B2}"/>
              </a:ext>
            </a:extLst>
          </p:cNvPr>
          <p:cNvSpPr/>
          <p:nvPr/>
        </p:nvSpPr>
        <p:spPr>
          <a:xfrm>
            <a:off x="8096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" name="Cube 921">
            <a:extLst>
              <a:ext uri="{FF2B5EF4-FFF2-40B4-BE49-F238E27FC236}">
                <a16:creationId xmlns:a16="http://schemas.microsoft.com/office/drawing/2014/main" id="{BD720814-0044-7643-B1E5-2A6A74EFDE10}"/>
              </a:ext>
            </a:extLst>
          </p:cNvPr>
          <p:cNvSpPr/>
          <p:nvPr/>
        </p:nvSpPr>
        <p:spPr>
          <a:xfrm>
            <a:off x="8096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" name="Cube 922">
            <a:extLst>
              <a:ext uri="{FF2B5EF4-FFF2-40B4-BE49-F238E27FC236}">
                <a16:creationId xmlns:a16="http://schemas.microsoft.com/office/drawing/2014/main" id="{5EB6C137-C5C0-3549-888F-64200864E6AA}"/>
              </a:ext>
            </a:extLst>
          </p:cNvPr>
          <p:cNvSpPr/>
          <p:nvPr/>
        </p:nvSpPr>
        <p:spPr>
          <a:xfrm>
            <a:off x="8096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" name="Cube 923">
            <a:extLst>
              <a:ext uri="{FF2B5EF4-FFF2-40B4-BE49-F238E27FC236}">
                <a16:creationId xmlns:a16="http://schemas.microsoft.com/office/drawing/2014/main" id="{83A42C6B-7E3C-7944-BB05-37A5310894D4}"/>
              </a:ext>
            </a:extLst>
          </p:cNvPr>
          <p:cNvSpPr/>
          <p:nvPr/>
        </p:nvSpPr>
        <p:spPr>
          <a:xfrm>
            <a:off x="8325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" name="Cube 924">
            <a:extLst>
              <a:ext uri="{FF2B5EF4-FFF2-40B4-BE49-F238E27FC236}">
                <a16:creationId xmlns:a16="http://schemas.microsoft.com/office/drawing/2014/main" id="{6DF579AC-5960-7946-9A50-10981067A8DD}"/>
              </a:ext>
            </a:extLst>
          </p:cNvPr>
          <p:cNvSpPr/>
          <p:nvPr/>
        </p:nvSpPr>
        <p:spPr>
          <a:xfrm>
            <a:off x="8325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" name="Cube 925">
            <a:extLst>
              <a:ext uri="{FF2B5EF4-FFF2-40B4-BE49-F238E27FC236}">
                <a16:creationId xmlns:a16="http://schemas.microsoft.com/office/drawing/2014/main" id="{29745953-CC0D-DB45-801D-D8011E10232C}"/>
              </a:ext>
            </a:extLst>
          </p:cNvPr>
          <p:cNvSpPr/>
          <p:nvPr/>
        </p:nvSpPr>
        <p:spPr>
          <a:xfrm>
            <a:off x="8325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" name="Cube 926">
            <a:extLst>
              <a:ext uri="{FF2B5EF4-FFF2-40B4-BE49-F238E27FC236}">
                <a16:creationId xmlns:a16="http://schemas.microsoft.com/office/drawing/2014/main" id="{E0DC0DE3-042D-E94B-AA94-C80A80AA413E}"/>
              </a:ext>
            </a:extLst>
          </p:cNvPr>
          <p:cNvSpPr/>
          <p:nvPr/>
        </p:nvSpPr>
        <p:spPr>
          <a:xfrm>
            <a:off x="8325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" name="Cube 927">
            <a:extLst>
              <a:ext uri="{FF2B5EF4-FFF2-40B4-BE49-F238E27FC236}">
                <a16:creationId xmlns:a16="http://schemas.microsoft.com/office/drawing/2014/main" id="{90185493-0880-7E4C-A1DB-0FDB6EFE7244}"/>
              </a:ext>
            </a:extLst>
          </p:cNvPr>
          <p:cNvSpPr/>
          <p:nvPr/>
        </p:nvSpPr>
        <p:spPr>
          <a:xfrm>
            <a:off x="8325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9" name="Cube 928">
            <a:extLst>
              <a:ext uri="{FF2B5EF4-FFF2-40B4-BE49-F238E27FC236}">
                <a16:creationId xmlns:a16="http://schemas.microsoft.com/office/drawing/2014/main" id="{DA70168F-5262-634F-9B75-8271B220291F}"/>
              </a:ext>
            </a:extLst>
          </p:cNvPr>
          <p:cNvSpPr/>
          <p:nvPr/>
        </p:nvSpPr>
        <p:spPr>
          <a:xfrm>
            <a:off x="8325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0" name="Cube 929">
            <a:extLst>
              <a:ext uri="{FF2B5EF4-FFF2-40B4-BE49-F238E27FC236}">
                <a16:creationId xmlns:a16="http://schemas.microsoft.com/office/drawing/2014/main" id="{49D925ED-28E4-5A45-B49C-9254AA6DDBE7}"/>
              </a:ext>
            </a:extLst>
          </p:cNvPr>
          <p:cNvSpPr/>
          <p:nvPr/>
        </p:nvSpPr>
        <p:spPr>
          <a:xfrm>
            <a:off x="8325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1" name="Cube 930">
            <a:extLst>
              <a:ext uri="{FF2B5EF4-FFF2-40B4-BE49-F238E27FC236}">
                <a16:creationId xmlns:a16="http://schemas.microsoft.com/office/drawing/2014/main" id="{C23B6762-ECA5-2E4C-B845-24B16A26D00B}"/>
              </a:ext>
            </a:extLst>
          </p:cNvPr>
          <p:cNvSpPr/>
          <p:nvPr/>
        </p:nvSpPr>
        <p:spPr>
          <a:xfrm>
            <a:off x="8325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2" name="Cube 931">
            <a:extLst>
              <a:ext uri="{FF2B5EF4-FFF2-40B4-BE49-F238E27FC236}">
                <a16:creationId xmlns:a16="http://schemas.microsoft.com/office/drawing/2014/main" id="{A226152D-06C0-594E-BF3C-BDA2213B371E}"/>
              </a:ext>
            </a:extLst>
          </p:cNvPr>
          <p:cNvSpPr/>
          <p:nvPr/>
        </p:nvSpPr>
        <p:spPr>
          <a:xfrm>
            <a:off x="8553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3" name="Cube 932">
            <a:extLst>
              <a:ext uri="{FF2B5EF4-FFF2-40B4-BE49-F238E27FC236}">
                <a16:creationId xmlns:a16="http://schemas.microsoft.com/office/drawing/2014/main" id="{4952C2EE-7753-8D46-BE5D-C31B2E677904}"/>
              </a:ext>
            </a:extLst>
          </p:cNvPr>
          <p:cNvSpPr/>
          <p:nvPr/>
        </p:nvSpPr>
        <p:spPr>
          <a:xfrm>
            <a:off x="8553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4" name="Cube 933">
            <a:extLst>
              <a:ext uri="{FF2B5EF4-FFF2-40B4-BE49-F238E27FC236}">
                <a16:creationId xmlns:a16="http://schemas.microsoft.com/office/drawing/2014/main" id="{3935CBC6-D6C3-8848-9B98-0683542D3624}"/>
              </a:ext>
            </a:extLst>
          </p:cNvPr>
          <p:cNvSpPr/>
          <p:nvPr/>
        </p:nvSpPr>
        <p:spPr>
          <a:xfrm>
            <a:off x="8553865" y="62514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5" name="Cube 934">
            <a:extLst>
              <a:ext uri="{FF2B5EF4-FFF2-40B4-BE49-F238E27FC236}">
                <a16:creationId xmlns:a16="http://schemas.microsoft.com/office/drawing/2014/main" id="{821EF93E-7CC0-5A43-A69B-C2824C46D349}"/>
              </a:ext>
            </a:extLst>
          </p:cNvPr>
          <p:cNvSpPr/>
          <p:nvPr/>
        </p:nvSpPr>
        <p:spPr>
          <a:xfrm>
            <a:off x="8553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6" name="Cube 935">
            <a:extLst>
              <a:ext uri="{FF2B5EF4-FFF2-40B4-BE49-F238E27FC236}">
                <a16:creationId xmlns:a16="http://schemas.microsoft.com/office/drawing/2014/main" id="{FA6C97E0-DEB0-6C45-B05B-28BA98C4917F}"/>
              </a:ext>
            </a:extLst>
          </p:cNvPr>
          <p:cNvSpPr/>
          <p:nvPr/>
        </p:nvSpPr>
        <p:spPr>
          <a:xfrm>
            <a:off x="8553865" y="57942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7" name="Cube 936">
            <a:extLst>
              <a:ext uri="{FF2B5EF4-FFF2-40B4-BE49-F238E27FC236}">
                <a16:creationId xmlns:a16="http://schemas.microsoft.com/office/drawing/2014/main" id="{458E6A53-5C17-E447-9B64-AAF0F3B5A9E5}"/>
              </a:ext>
            </a:extLst>
          </p:cNvPr>
          <p:cNvSpPr/>
          <p:nvPr/>
        </p:nvSpPr>
        <p:spPr>
          <a:xfrm>
            <a:off x="8553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8" name="Cube 937">
            <a:extLst>
              <a:ext uri="{FF2B5EF4-FFF2-40B4-BE49-F238E27FC236}">
                <a16:creationId xmlns:a16="http://schemas.microsoft.com/office/drawing/2014/main" id="{A778BF00-7C3C-534F-BC8A-6B9B73E770B4}"/>
              </a:ext>
            </a:extLst>
          </p:cNvPr>
          <p:cNvSpPr/>
          <p:nvPr/>
        </p:nvSpPr>
        <p:spPr>
          <a:xfrm>
            <a:off x="8553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9" name="Cube 938">
            <a:extLst>
              <a:ext uri="{FF2B5EF4-FFF2-40B4-BE49-F238E27FC236}">
                <a16:creationId xmlns:a16="http://schemas.microsoft.com/office/drawing/2014/main" id="{84E7561F-84B3-B648-A7B2-47FB670F7C3B}"/>
              </a:ext>
            </a:extLst>
          </p:cNvPr>
          <p:cNvSpPr/>
          <p:nvPr/>
        </p:nvSpPr>
        <p:spPr>
          <a:xfrm>
            <a:off x="8553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0" name="Cube 939">
            <a:extLst>
              <a:ext uri="{FF2B5EF4-FFF2-40B4-BE49-F238E27FC236}">
                <a16:creationId xmlns:a16="http://schemas.microsoft.com/office/drawing/2014/main" id="{2CEDFE40-2511-D748-92C5-930DFE333934}"/>
              </a:ext>
            </a:extLst>
          </p:cNvPr>
          <p:cNvSpPr/>
          <p:nvPr/>
        </p:nvSpPr>
        <p:spPr>
          <a:xfrm>
            <a:off x="8782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1" name="Cube 940">
            <a:extLst>
              <a:ext uri="{FF2B5EF4-FFF2-40B4-BE49-F238E27FC236}">
                <a16:creationId xmlns:a16="http://schemas.microsoft.com/office/drawing/2014/main" id="{272D5D97-3C42-B343-99FC-23EE840DE47E}"/>
              </a:ext>
            </a:extLst>
          </p:cNvPr>
          <p:cNvSpPr/>
          <p:nvPr/>
        </p:nvSpPr>
        <p:spPr>
          <a:xfrm>
            <a:off x="8782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2" name="Cube 941">
            <a:extLst>
              <a:ext uri="{FF2B5EF4-FFF2-40B4-BE49-F238E27FC236}">
                <a16:creationId xmlns:a16="http://schemas.microsoft.com/office/drawing/2014/main" id="{4382D60E-563B-FD4D-8768-180C6F43F57E}"/>
              </a:ext>
            </a:extLst>
          </p:cNvPr>
          <p:cNvSpPr/>
          <p:nvPr/>
        </p:nvSpPr>
        <p:spPr>
          <a:xfrm>
            <a:off x="8782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3" name="Cube 942">
            <a:extLst>
              <a:ext uri="{FF2B5EF4-FFF2-40B4-BE49-F238E27FC236}">
                <a16:creationId xmlns:a16="http://schemas.microsoft.com/office/drawing/2014/main" id="{C97A0C16-96AA-4F47-BCE8-92E914C517F8}"/>
              </a:ext>
            </a:extLst>
          </p:cNvPr>
          <p:cNvSpPr/>
          <p:nvPr/>
        </p:nvSpPr>
        <p:spPr>
          <a:xfrm>
            <a:off x="8782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4" name="Cube 943">
            <a:extLst>
              <a:ext uri="{FF2B5EF4-FFF2-40B4-BE49-F238E27FC236}">
                <a16:creationId xmlns:a16="http://schemas.microsoft.com/office/drawing/2014/main" id="{50C07413-0ED5-0146-A9F1-ABF7D87671C8}"/>
              </a:ext>
            </a:extLst>
          </p:cNvPr>
          <p:cNvSpPr/>
          <p:nvPr/>
        </p:nvSpPr>
        <p:spPr>
          <a:xfrm>
            <a:off x="8782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5" name="Cube 944">
            <a:extLst>
              <a:ext uri="{FF2B5EF4-FFF2-40B4-BE49-F238E27FC236}">
                <a16:creationId xmlns:a16="http://schemas.microsoft.com/office/drawing/2014/main" id="{C8ACD634-AB48-F944-AB52-6DB57FC3F949}"/>
              </a:ext>
            </a:extLst>
          </p:cNvPr>
          <p:cNvSpPr/>
          <p:nvPr/>
        </p:nvSpPr>
        <p:spPr>
          <a:xfrm>
            <a:off x="8782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6" name="Cube 945">
            <a:extLst>
              <a:ext uri="{FF2B5EF4-FFF2-40B4-BE49-F238E27FC236}">
                <a16:creationId xmlns:a16="http://schemas.microsoft.com/office/drawing/2014/main" id="{EFEB31B1-D908-874A-89CC-D2AF8D4DB0F1}"/>
              </a:ext>
            </a:extLst>
          </p:cNvPr>
          <p:cNvSpPr/>
          <p:nvPr/>
        </p:nvSpPr>
        <p:spPr>
          <a:xfrm>
            <a:off x="8782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7" name="Cube 946">
            <a:extLst>
              <a:ext uri="{FF2B5EF4-FFF2-40B4-BE49-F238E27FC236}">
                <a16:creationId xmlns:a16="http://schemas.microsoft.com/office/drawing/2014/main" id="{C5946CF2-6FCD-404D-950A-485E7F71CB1E}"/>
              </a:ext>
            </a:extLst>
          </p:cNvPr>
          <p:cNvSpPr/>
          <p:nvPr/>
        </p:nvSpPr>
        <p:spPr>
          <a:xfrm>
            <a:off x="8782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8" name="Cube 947">
            <a:extLst>
              <a:ext uri="{FF2B5EF4-FFF2-40B4-BE49-F238E27FC236}">
                <a16:creationId xmlns:a16="http://schemas.microsoft.com/office/drawing/2014/main" id="{4C85A800-18CA-F84D-9087-5FB569A8CAFB}"/>
              </a:ext>
            </a:extLst>
          </p:cNvPr>
          <p:cNvSpPr/>
          <p:nvPr/>
        </p:nvSpPr>
        <p:spPr>
          <a:xfrm>
            <a:off x="9011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9" name="Cube 948">
            <a:extLst>
              <a:ext uri="{FF2B5EF4-FFF2-40B4-BE49-F238E27FC236}">
                <a16:creationId xmlns:a16="http://schemas.microsoft.com/office/drawing/2014/main" id="{461B19CD-A4EE-2742-AF4E-8EC0F1C9233E}"/>
              </a:ext>
            </a:extLst>
          </p:cNvPr>
          <p:cNvSpPr/>
          <p:nvPr/>
        </p:nvSpPr>
        <p:spPr>
          <a:xfrm>
            <a:off x="9011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0" name="Cube 949">
            <a:extLst>
              <a:ext uri="{FF2B5EF4-FFF2-40B4-BE49-F238E27FC236}">
                <a16:creationId xmlns:a16="http://schemas.microsoft.com/office/drawing/2014/main" id="{AB3DC956-D19F-6E4C-9508-6BE17905D985}"/>
              </a:ext>
            </a:extLst>
          </p:cNvPr>
          <p:cNvSpPr/>
          <p:nvPr/>
        </p:nvSpPr>
        <p:spPr>
          <a:xfrm>
            <a:off x="9011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1" name="Cube 950">
            <a:extLst>
              <a:ext uri="{FF2B5EF4-FFF2-40B4-BE49-F238E27FC236}">
                <a16:creationId xmlns:a16="http://schemas.microsoft.com/office/drawing/2014/main" id="{548B436E-B965-234D-A784-85FAAF7CF09D}"/>
              </a:ext>
            </a:extLst>
          </p:cNvPr>
          <p:cNvSpPr/>
          <p:nvPr/>
        </p:nvSpPr>
        <p:spPr>
          <a:xfrm>
            <a:off x="9011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2" name="Cube 951">
            <a:extLst>
              <a:ext uri="{FF2B5EF4-FFF2-40B4-BE49-F238E27FC236}">
                <a16:creationId xmlns:a16="http://schemas.microsoft.com/office/drawing/2014/main" id="{449DC64E-88A6-2642-81DD-BB67C4C117B8}"/>
              </a:ext>
            </a:extLst>
          </p:cNvPr>
          <p:cNvSpPr/>
          <p:nvPr/>
        </p:nvSpPr>
        <p:spPr>
          <a:xfrm>
            <a:off x="9011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3" name="Cube 952">
            <a:extLst>
              <a:ext uri="{FF2B5EF4-FFF2-40B4-BE49-F238E27FC236}">
                <a16:creationId xmlns:a16="http://schemas.microsoft.com/office/drawing/2014/main" id="{897713AE-F9F0-DE45-84A9-C1C1C621A1A1}"/>
              </a:ext>
            </a:extLst>
          </p:cNvPr>
          <p:cNvSpPr/>
          <p:nvPr/>
        </p:nvSpPr>
        <p:spPr>
          <a:xfrm>
            <a:off x="9011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4" name="Cube 953">
            <a:extLst>
              <a:ext uri="{FF2B5EF4-FFF2-40B4-BE49-F238E27FC236}">
                <a16:creationId xmlns:a16="http://schemas.microsoft.com/office/drawing/2014/main" id="{A3D6302F-9157-A946-9B6E-541889AAC48A}"/>
              </a:ext>
            </a:extLst>
          </p:cNvPr>
          <p:cNvSpPr/>
          <p:nvPr/>
        </p:nvSpPr>
        <p:spPr>
          <a:xfrm>
            <a:off x="9011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5" name="Cube 954">
            <a:extLst>
              <a:ext uri="{FF2B5EF4-FFF2-40B4-BE49-F238E27FC236}">
                <a16:creationId xmlns:a16="http://schemas.microsoft.com/office/drawing/2014/main" id="{ECE8780C-39E7-DF44-A68F-5EE3E54BEB9B}"/>
              </a:ext>
            </a:extLst>
          </p:cNvPr>
          <p:cNvSpPr/>
          <p:nvPr/>
        </p:nvSpPr>
        <p:spPr>
          <a:xfrm>
            <a:off x="9011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6" name="Cube 955">
            <a:extLst>
              <a:ext uri="{FF2B5EF4-FFF2-40B4-BE49-F238E27FC236}">
                <a16:creationId xmlns:a16="http://schemas.microsoft.com/office/drawing/2014/main" id="{F548B201-5D71-7041-B902-94493424F9AF}"/>
              </a:ext>
            </a:extLst>
          </p:cNvPr>
          <p:cNvSpPr/>
          <p:nvPr/>
        </p:nvSpPr>
        <p:spPr>
          <a:xfrm>
            <a:off x="9239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7" name="Cube 956">
            <a:extLst>
              <a:ext uri="{FF2B5EF4-FFF2-40B4-BE49-F238E27FC236}">
                <a16:creationId xmlns:a16="http://schemas.microsoft.com/office/drawing/2014/main" id="{4630B7F3-AB47-A846-B05D-01955AC27294}"/>
              </a:ext>
            </a:extLst>
          </p:cNvPr>
          <p:cNvSpPr/>
          <p:nvPr/>
        </p:nvSpPr>
        <p:spPr>
          <a:xfrm>
            <a:off x="9239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8" name="Cube 957">
            <a:extLst>
              <a:ext uri="{FF2B5EF4-FFF2-40B4-BE49-F238E27FC236}">
                <a16:creationId xmlns:a16="http://schemas.microsoft.com/office/drawing/2014/main" id="{F8CA0CB7-1E9C-3044-9F47-2BEDCED0FC63}"/>
              </a:ext>
            </a:extLst>
          </p:cNvPr>
          <p:cNvSpPr/>
          <p:nvPr/>
        </p:nvSpPr>
        <p:spPr>
          <a:xfrm>
            <a:off x="9239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9" name="Cube 958">
            <a:extLst>
              <a:ext uri="{FF2B5EF4-FFF2-40B4-BE49-F238E27FC236}">
                <a16:creationId xmlns:a16="http://schemas.microsoft.com/office/drawing/2014/main" id="{CE23746A-1AB7-A44E-A32D-44AD1A833145}"/>
              </a:ext>
            </a:extLst>
          </p:cNvPr>
          <p:cNvSpPr/>
          <p:nvPr/>
        </p:nvSpPr>
        <p:spPr>
          <a:xfrm>
            <a:off x="9239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0" name="Cube 959">
            <a:extLst>
              <a:ext uri="{FF2B5EF4-FFF2-40B4-BE49-F238E27FC236}">
                <a16:creationId xmlns:a16="http://schemas.microsoft.com/office/drawing/2014/main" id="{93C73AB7-682B-9641-B512-450E3C88398F}"/>
              </a:ext>
            </a:extLst>
          </p:cNvPr>
          <p:cNvSpPr/>
          <p:nvPr/>
        </p:nvSpPr>
        <p:spPr>
          <a:xfrm>
            <a:off x="9239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1" name="Cube 960">
            <a:extLst>
              <a:ext uri="{FF2B5EF4-FFF2-40B4-BE49-F238E27FC236}">
                <a16:creationId xmlns:a16="http://schemas.microsoft.com/office/drawing/2014/main" id="{D64D92A2-8C62-F345-B232-4B02DD45B1D2}"/>
              </a:ext>
            </a:extLst>
          </p:cNvPr>
          <p:cNvSpPr/>
          <p:nvPr/>
        </p:nvSpPr>
        <p:spPr>
          <a:xfrm>
            <a:off x="9239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2" name="Cube 961">
            <a:extLst>
              <a:ext uri="{FF2B5EF4-FFF2-40B4-BE49-F238E27FC236}">
                <a16:creationId xmlns:a16="http://schemas.microsoft.com/office/drawing/2014/main" id="{F3330598-B7AC-044A-A8E3-9CF18EDB8246}"/>
              </a:ext>
            </a:extLst>
          </p:cNvPr>
          <p:cNvSpPr/>
          <p:nvPr/>
        </p:nvSpPr>
        <p:spPr>
          <a:xfrm>
            <a:off x="9239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3" name="Cube 962">
            <a:extLst>
              <a:ext uri="{FF2B5EF4-FFF2-40B4-BE49-F238E27FC236}">
                <a16:creationId xmlns:a16="http://schemas.microsoft.com/office/drawing/2014/main" id="{3EA7A4F2-50ED-8241-9A4D-03801E910BDC}"/>
              </a:ext>
            </a:extLst>
          </p:cNvPr>
          <p:cNvSpPr/>
          <p:nvPr/>
        </p:nvSpPr>
        <p:spPr>
          <a:xfrm>
            <a:off x="9239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4" name="Cube 963">
            <a:extLst>
              <a:ext uri="{FF2B5EF4-FFF2-40B4-BE49-F238E27FC236}">
                <a16:creationId xmlns:a16="http://schemas.microsoft.com/office/drawing/2014/main" id="{8FE53245-4ED5-5745-97C6-D85841E49575}"/>
              </a:ext>
            </a:extLst>
          </p:cNvPr>
          <p:cNvSpPr/>
          <p:nvPr/>
        </p:nvSpPr>
        <p:spPr>
          <a:xfrm>
            <a:off x="9468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5" name="Cube 964">
            <a:extLst>
              <a:ext uri="{FF2B5EF4-FFF2-40B4-BE49-F238E27FC236}">
                <a16:creationId xmlns:a16="http://schemas.microsoft.com/office/drawing/2014/main" id="{293301C6-C986-784D-A78E-7D8C593CF214}"/>
              </a:ext>
            </a:extLst>
          </p:cNvPr>
          <p:cNvSpPr/>
          <p:nvPr/>
        </p:nvSpPr>
        <p:spPr>
          <a:xfrm>
            <a:off x="9468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6" name="Cube 965">
            <a:extLst>
              <a:ext uri="{FF2B5EF4-FFF2-40B4-BE49-F238E27FC236}">
                <a16:creationId xmlns:a16="http://schemas.microsoft.com/office/drawing/2014/main" id="{196E97B1-E7CC-574C-853B-DB82C646AAC9}"/>
              </a:ext>
            </a:extLst>
          </p:cNvPr>
          <p:cNvSpPr/>
          <p:nvPr/>
        </p:nvSpPr>
        <p:spPr>
          <a:xfrm>
            <a:off x="9468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7" name="Cube 966">
            <a:extLst>
              <a:ext uri="{FF2B5EF4-FFF2-40B4-BE49-F238E27FC236}">
                <a16:creationId xmlns:a16="http://schemas.microsoft.com/office/drawing/2014/main" id="{F4F4D45E-B529-1040-BB20-8B24AAC4249E}"/>
              </a:ext>
            </a:extLst>
          </p:cNvPr>
          <p:cNvSpPr/>
          <p:nvPr/>
        </p:nvSpPr>
        <p:spPr>
          <a:xfrm>
            <a:off x="9468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8" name="Cube 967">
            <a:extLst>
              <a:ext uri="{FF2B5EF4-FFF2-40B4-BE49-F238E27FC236}">
                <a16:creationId xmlns:a16="http://schemas.microsoft.com/office/drawing/2014/main" id="{BF1D3C15-2048-3745-9FBC-547CF16CE646}"/>
              </a:ext>
            </a:extLst>
          </p:cNvPr>
          <p:cNvSpPr/>
          <p:nvPr/>
        </p:nvSpPr>
        <p:spPr>
          <a:xfrm>
            <a:off x="9468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9" name="Cube 968">
            <a:extLst>
              <a:ext uri="{FF2B5EF4-FFF2-40B4-BE49-F238E27FC236}">
                <a16:creationId xmlns:a16="http://schemas.microsoft.com/office/drawing/2014/main" id="{572DE218-7410-E641-B067-B755779BCB4C}"/>
              </a:ext>
            </a:extLst>
          </p:cNvPr>
          <p:cNvSpPr/>
          <p:nvPr/>
        </p:nvSpPr>
        <p:spPr>
          <a:xfrm>
            <a:off x="9468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0" name="Cube 969">
            <a:extLst>
              <a:ext uri="{FF2B5EF4-FFF2-40B4-BE49-F238E27FC236}">
                <a16:creationId xmlns:a16="http://schemas.microsoft.com/office/drawing/2014/main" id="{7116559D-75E7-3B4C-B8B3-E32DE5AD9209}"/>
              </a:ext>
            </a:extLst>
          </p:cNvPr>
          <p:cNvSpPr/>
          <p:nvPr/>
        </p:nvSpPr>
        <p:spPr>
          <a:xfrm>
            <a:off x="9468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1" name="Cube 970">
            <a:extLst>
              <a:ext uri="{FF2B5EF4-FFF2-40B4-BE49-F238E27FC236}">
                <a16:creationId xmlns:a16="http://schemas.microsoft.com/office/drawing/2014/main" id="{5DEFBA48-9C0C-AE47-A917-7A52F9E2991E}"/>
              </a:ext>
            </a:extLst>
          </p:cNvPr>
          <p:cNvSpPr/>
          <p:nvPr/>
        </p:nvSpPr>
        <p:spPr>
          <a:xfrm>
            <a:off x="9468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2" name="Cube 971">
            <a:extLst>
              <a:ext uri="{FF2B5EF4-FFF2-40B4-BE49-F238E27FC236}">
                <a16:creationId xmlns:a16="http://schemas.microsoft.com/office/drawing/2014/main" id="{4B08734B-3648-E642-856E-D4BC33C27843}"/>
              </a:ext>
            </a:extLst>
          </p:cNvPr>
          <p:cNvSpPr/>
          <p:nvPr/>
        </p:nvSpPr>
        <p:spPr>
          <a:xfrm>
            <a:off x="9696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3" name="Cube 972">
            <a:extLst>
              <a:ext uri="{FF2B5EF4-FFF2-40B4-BE49-F238E27FC236}">
                <a16:creationId xmlns:a16="http://schemas.microsoft.com/office/drawing/2014/main" id="{D91726CB-E30A-7F4A-83A8-71CCA3FA2D2A}"/>
              </a:ext>
            </a:extLst>
          </p:cNvPr>
          <p:cNvSpPr/>
          <p:nvPr/>
        </p:nvSpPr>
        <p:spPr>
          <a:xfrm>
            <a:off x="9696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4" name="Cube 973">
            <a:extLst>
              <a:ext uri="{FF2B5EF4-FFF2-40B4-BE49-F238E27FC236}">
                <a16:creationId xmlns:a16="http://schemas.microsoft.com/office/drawing/2014/main" id="{B8072895-BE4C-B349-B9E8-1235945896D0}"/>
              </a:ext>
            </a:extLst>
          </p:cNvPr>
          <p:cNvSpPr/>
          <p:nvPr/>
        </p:nvSpPr>
        <p:spPr>
          <a:xfrm>
            <a:off x="9696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5" name="Cube 974">
            <a:extLst>
              <a:ext uri="{FF2B5EF4-FFF2-40B4-BE49-F238E27FC236}">
                <a16:creationId xmlns:a16="http://schemas.microsoft.com/office/drawing/2014/main" id="{AD18B88D-CDD2-BB48-80DD-0FD24665CCC8}"/>
              </a:ext>
            </a:extLst>
          </p:cNvPr>
          <p:cNvSpPr/>
          <p:nvPr/>
        </p:nvSpPr>
        <p:spPr>
          <a:xfrm>
            <a:off x="9696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6" name="Cube 975">
            <a:extLst>
              <a:ext uri="{FF2B5EF4-FFF2-40B4-BE49-F238E27FC236}">
                <a16:creationId xmlns:a16="http://schemas.microsoft.com/office/drawing/2014/main" id="{9E3B2C2F-96A5-9F4A-9F02-A6FC0B7D6C69}"/>
              </a:ext>
            </a:extLst>
          </p:cNvPr>
          <p:cNvSpPr/>
          <p:nvPr/>
        </p:nvSpPr>
        <p:spPr>
          <a:xfrm>
            <a:off x="9696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7" name="Cube 976">
            <a:extLst>
              <a:ext uri="{FF2B5EF4-FFF2-40B4-BE49-F238E27FC236}">
                <a16:creationId xmlns:a16="http://schemas.microsoft.com/office/drawing/2014/main" id="{932F6699-6719-3340-81A3-504CA244CAAD}"/>
              </a:ext>
            </a:extLst>
          </p:cNvPr>
          <p:cNvSpPr/>
          <p:nvPr/>
        </p:nvSpPr>
        <p:spPr>
          <a:xfrm>
            <a:off x="9696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Cube 977">
            <a:extLst>
              <a:ext uri="{FF2B5EF4-FFF2-40B4-BE49-F238E27FC236}">
                <a16:creationId xmlns:a16="http://schemas.microsoft.com/office/drawing/2014/main" id="{2036FD19-F633-7046-9466-DBF0C476B829}"/>
              </a:ext>
            </a:extLst>
          </p:cNvPr>
          <p:cNvSpPr/>
          <p:nvPr/>
        </p:nvSpPr>
        <p:spPr>
          <a:xfrm>
            <a:off x="9696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9" name="Cube 978">
            <a:extLst>
              <a:ext uri="{FF2B5EF4-FFF2-40B4-BE49-F238E27FC236}">
                <a16:creationId xmlns:a16="http://schemas.microsoft.com/office/drawing/2014/main" id="{18AC8C9F-6A8B-7E4E-9B79-B2D3143871A6}"/>
              </a:ext>
            </a:extLst>
          </p:cNvPr>
          <p:cNvSpPr/>
          <p:nvPr/>
        </p:nvSpPr>
        <p:spPr>
          <a:xfrm>
            <a:off x="9696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0" name="Cube 979">
            <a:extLst>
              <a:ext uri="{FF2B5EF4-FFF2-40B4-BE49-F238E27FC236}">
                <a16:creationId xmlns:a16="http://schemas.microsoft.com/office/drawing/2014/main" id="{09263D35-DCAF-7A49-9CD2-920BFB701A45}"/>
              </a:ext>
            </a:extLst>
          </p:cNvPr>
          <p:cNvSpPr/>
          <p:nvPr/>
        </p:nvSpPr>
        <p:spPr>
          <a:xfrm>
            <a:off x="9925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1" name="Cube 980">
            <a:extLst>
              <a:ext uri="{FF2B5EF4-FFF2-40B4-BE49-F238E27FC236}">
                <a16:creationId xmlns:a16="http://schemas.microsoft.com/office/drawing/2014/main" id="{292325C8-4083-B34D-AFD0-A87E15387A9F}"/>
              </a:ext>
            </a:extLst>
          </p:cNvPr>
          <p:cNvSpPr/>
          <p:nvPr/>
        </p:nvSpPr>
        <p:spPr>
          <a:xfrm>
            <a:off x="9925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2" name="Cube 981">
            <a:extLst>
              <a:ext uri="{FF2B5EF4-FFF2-40B4-BE49-F238E27FC236}">
                <a16:creationId xmlns:a16="http://schemas.microsoft.com/office/drawing/2014/main" id="{23DD3CEF-D4C1-764D-9B08-7791CA66F868}"/>
              </a:ext>
            </a:extLst>
          </p:cNvPr>
          <p:cNvSpPr/>
          <p:nvPr/>
        </p:nvSpPr>
        <p:spPr>
          <a:xfrm>
            <a:off x="9925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3" name="Cube 982">
            <a:extLst>
              <a:ext uri="{FF2B5EF4-FFF2-40B4-BE49-F238E27FC236}">
                <a16:creationId xmlns:a16="http://schemas.microsoft.com/office/drawing/2014/main" id="{2E4B2ECA-E3A4-1542-9DD1-B64F2E369C1E}"/>
              </a:ext>
            </a:extLst>
          </p:cNvPr>
          <p:cNvSpPr/>
          <p:nvPr/>
        </p:nvSpPr>
        <p:spPr>
          <a:xfrm>
            <a:off x="9925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4" name="Cube 983">
            <a:extLst>
              <a:ext uri="{FF2B5EF4-FFF2-40B4-BE49-F238E27FC236}">
                <a16:creationId xmlns:a16="http://schemas.microsoft.com/office/drawing/2014/main" id="{8E228C39-769B-1F4B-B561-073AF9266573}"/>
              </a:ext>
            </a:extLst>
          </p:cNvPr>
          <p:cNvSpPr/>
          <p:nvPr/>
        </p:nvSpPr>
        <p:spPr>
          <a:xfrm>
            <a:off x="9925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5" name="Cube 984">
            <a:extLst>
              <a:ext uri="{FF2B5EF4-FFF2-40B4-BE49-F238E27FC236}">
                <a16:creationId xmlns:a16="http://schemas.microsoft.com/office/drawing/2014/main" id="{456BB7D0-48CC-E64D-8C8C-3481AB57EEBA}"/>
              </a:ext>
            </a:extLst>
          </p:cNvPr>
          <p:cNvSpPr/>
          <p:nvPr/>
        </p:nvSpPr>
        <p:spPr>
          <a:xfrm>
            <a:off x="9925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6" name="Cube 985">
            <a:extLst>
              <a:ext uri="{FF2B5EF4-FFF2-40B4-BE49-F238E27FC236}">
                <a16:creationId xmlns:a16="http://schemas.microsoft.com/office/drawing/2014/main" id="{CB29256A-2CB5-1845-91F5-8AC86716BF22}"/>
              </a:ext>
            </a:extLst>
          </p:cNvPr>
          <p:cNvSpPr/>
          <p:nvPr/>
        </p:nvSpPr>
        <p:spPr>
          <a:xfrm>
            <a:off x="9925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7" name="Cube 986">
            <a:extLst>
              <a:ext uri="{FF2B5EF4-FFF2-40B4-BE49-F238E27FC236}">
                <a16:creationId xmlns:a16="http://schemas.microsoft.com/office/drawing/2014/main" id="{D1FE6205-9526-6941-A255-5DB994F3018A}"/>
              </a:ext>
            </a:extLst>
          </p:cNvPr>
          <p:cNvSpPr/>
          <p:nvPr/>
        </p:nvSpPr>
        <p:spPr>
          <a:xfrm>
            <a:off x="9925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8" name="Cube 987">
            <a:extLst>
              <a:ext uri="{FF2B5EF4-FFF2-40B4-BE49-F238E27FC236}">
                <a16:creationId xmlns:a16="http://schemas.microsoft.com/office/drawing/2014/main" id="{EF83D3AE-B307-0E4E-83FC-E1D792D07EDD}"/>
              </a:ext>
            </a:extLst>
          </p:cNvPr>
          <p:cNvSpPr/>
          <p:nvPr/>
        </p:nvSpPr>
        <p:spPr>
          <a:xfrm>
            <a:off x="10154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9" name="Cube 988">
            <a:extLst>
              <a:ext uri="{FF2B5EF4-FFF2-40B4-BE49-F238E27FC236}">
                <a16:creationId xmlns:a16="http://schemas.microsoft.com/office/drawing/2014/main" id="{A327521A-2C57-4842-9C5F-5A438AA1A995}"/>
              </a:ext>
            </a:extLst>
          </p:cNvPr>
          <p:cNvSpPr/>
          <p:nvPr/>
        </p:nvSpPr>
        <p:spPr>
          <a:xfrm>
            <a:off x="10154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0" name="Cube 989">
            <a:extLst>
              <a:ext uri="{FF2B5EF4-FFF2-40B4-BE49-F238E27FC236}">
                <a16:creationId xmlns:a16="http://schemas.microsoft.com/office/drawing/2014/main" id="{D27FBBC4-5C6D-704D-914E-3D45B845E2C7}"/>
              </a:ext>
            </a:extLst>
          </p:cNvPr>
          <p:cNvSpPr/>
          <p:nvPr/>
        </p:nvSpPr>
        <p:spPr>
          <a:xfrm>
            <a:off x="10154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1" name="Cube 990">
            <a:extLst>
              <a:ext uri="{FF2B5EF4-FFF2-40B4-BE49-F238E27FC236}">
                <a16:creationId xmlns:a16="http://schemas.microsoft.com/office/drawing/2014/main" id="{44F8CA6F-94C4-1247-B43C-B071716FA518}"/>
              </a:ext>
            </a:extLst>
          </p:cNvPr>
          <p:cNvSpPr/>
          <p:nvPr/>
        </p:nvSpPr>
        <p:spPr>
          <a:xfrm>
            <a:off x="10154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2" name="Cube 991">
            <a:extLst>
              <a:ext uri="{FF2B5EF4-FFF2-40B4-BE49-F238E27FC236}">
                <a16:creationId xmlns:a16="http://schemas.microsoft.com/office/drawing/2014/main" id="{C6AE78C7-7D54-6A45-9381-9ABFC54363A9}"/>
              </a:ext>
            </a:extLst>
          </p:cNvPr>
          <p:cNvSpPr/>
          <p:nvPr/>
        </p:nvSpPr>
        <p:spPr>
          <a:xfrm>
            <a:off x="10154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3" name="Cube 992">
            <a:extLst>
              <a:ext uri="{FF2B5EF4-FFF2-40B4-BE49-F238E27FC236}">
                <a16:creationId xmlns:a16="http://schemas.microsoft.com/office/drawing/2014/main" id="{F9DCF5AB-C01C-3A40-8E10-8A69094C0BBA}"/>
              </a:ext>
            </a:extLst>
          </p:cNvPr>
          <p:cNvSpPr/>
          <p:nvPr/>
        </p:nvSpPr>
        <p:spPr>
          <a:xfrm>
            <a:off x="10154065" y="55626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4" name="Cube 993">
            <a:extLst>
              <a:ext uri="{FF2B5EF4-FFF2-40B4-BE49-F238E27FC236}">
                <a16:creationId xmlns:a16="http://schemas.microsoft.com/office/drawing/2014/main" id="{2EB74B65-14ED-E74C-9555-CDF51F67CD2C}"/>
              </a:ext>
            </a:extLst>
          </p:cNvPr>
          <p:cNvSpPr/>
          <p:nvPr/>
        </p:nvSpPr>
        <p:spPr>
          <a:xfrm>
            <a:off x="10154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5" name="Cube 994">
            <a:extLst>
              <a:ext uri="{FF2B5EF4-FFF2-40B4-BE49-F238E27FC236}">
                <a16:creationId xmlns:a16="http://schemas.microsoft.com/office/drawing/2014/main" id="{EA6ECB49-EB77-FE43-B0E3-FB699DCCC51E}"/>
              </a:ext>
            </a:extLst>
          </p:cNvPr>
          <p:cNvSpPr/>
          <p:nvPr/>
        </p:nvSpPr>
        <p:spPr>
          <a:xfrm>
            <a:off x="10154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6" name="Cube 995">
            <a:extLst>
              <a:ext uri="{FF2B5EF4-FFF2-40B4-BE49-F238E27FC236}">
                <a16:creationId xmlns:a16="http://schemas.microsoft.com/office/drawing/2014/main" id="{D20A3875-BF50-0140-93B0-A0F81F61CE23}"/>
              </a:ext>
            </a:extLst>
          </p:cNvPr>
          <p:cNvSpPr/>
          <p:nvPr/>
        </p:nvSpPr>
        <p:spPr>
          <a:xfrm>
            <a:off x="10382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7" name="Cube 996">
            <a:extLst>
              <a:ext uri="{FF2B5EF4-FFF2-40B4-BE49-F238E27FC236}">
                <a16:creationId xmlns:a16="http://schemas.microsoft.com/office/drawing/2014/main" id="{9AF74AB5-EB82-5A47-ADF3-F605B66954AB}"/>
              </a:ext>
            </a:extLst>
          </p:cNvPr>
          <p:cNvSpPr/>
          <p:nvPr/>
        </p:nvSpPr>
        <p:spPr>
          <a:xfrm>
            <a:off x="10382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8" name="Cube 997">
            <a:extLst>
              <a:ext uri="{FF2B5EF4-FFF2-40B4-BE49-F238E27FC236}">
                <a16:creationId xmlns:a16="http://schemas.microsoft.com/office/drawing/2014/main" id="{94B455CD-E9E5-CF4F-B8BA-D83F571952B1}"/>
              </a:ext>
            </a:extLst>
          </p:cNvPr>
          <p:cNvSpPr/>
          <p:nvPr/>
        </p:nvSpPr>
        <p:spPr>
          <a:xfrm>
            <a:off x="10382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9" name="Cube 998">
            <a:extLst>
              <a:ext uri="{FF2B5EF4-FFF2-40B4-BE49-F238E27FC236}">
                <a16:creationId xmlns:a16="http://schemas.microsoft.com/office/drawing/2014/main" id="{CD4540A3-1A7D-5947-BBAF-A011F5F080C5}"/>
              </a:ext>
            </a:extLst>
          </p:cNvPr>
          <p:cNvSpPr/>
          <p:nvPr/>
        </p:nvSpPr>
        <p:spPr>
          <a:xfrm>
            <a:off x="10382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0" name="Cube 999">
            <a:extLst>
              <a:ext uri="{FF2B5EF4-FFF2-40B4-BE49-F238E27FC236}">
                <a16:creationId xmlns:a16="http://schemas.microsoft.com/office/drawing/2014/main" id="{7A030F37-3173-D243-B60D-7978CEC3B835}"/>
              </a:ext>
            </a:extLst>
          </p:cNvPr>
          <p:cNvSpPr/>
          <p:nvPr/>
        </p:nvSpPr>
        <p:spPr>
          <a:xfrm>
            <a:off x="10382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1" name="Cube 1000">
            <a:extLst>
              <a:ext uri="{FF2B5EF4-FFF2-40B4-BE49-F238E27FC236}">
                <a16:creationId xmlns:a16="http://schemas.microsoft.com/office/drawing/2014/main" id="{D9055109-686D-3D48-A3EF-01032740FE43}"/>
              </a:ext>
            </a:extLst>
          </p:cNvPr>
          <p:cNvSpPr/>
          <p:nvPr/>
        </p:nvSpPr>
        <p:spPr>
          <a:xfrm>
            <a:off x="10382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2" name="Cube 1001">
            <a:extLst>
              <a:ext uri="{FF2B5EF4-FFF2-40B4-BE49-F238E27FC236}">
                <a16:creationId xmlns:a16="http://schemas.microsoft.com/office/drawing/2014/main" id="{340CD453-3B27-7648-A941-B4ED8E6A8196}"/>
              </a:ext>
            </a:extLst>
          </p:cNvPr>
          <p:cNvSpPr/>
          <p:nvPr/>
        </p:nvSpPr>
        <p:spPr>
          <a:xfrm>
            <a:off x="10382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Cube 1002">
            <a:extLst>
              <a:ext uri="{FF2B5EF4-FFF2-40B4-BE49-F238E27FC236}">
                <a16:creationId xmlns:a16="http://schemas.microsoft.com/office/drawing/2014/main" id="{7178D0AF-5C6C-5041-83F1-086DA3BDD25C}"/>
              </a:ext>
            </a:extLst>
          </p:cNvPr>
          <p:cNvSpPr/>
          <p:nvPr/>
        </p:nvSpPr>
        <p:spPr>
          <a:xfrm>
            <a:off x="10382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4" name="Cube 1003">
            <a:extLst>
              <a:ext uri="{FF2B5EF4-FFF2-40B4-BE49-F238E27FC236}">
                <a16:creationId xmlns:a16="http://schemas.microsoft.com/office/drawing/2014/main" id="{C9550967-029B-D04B-B09E-3DE8641D974A}"/>
              </a:ext>
            </a:extLst>
          </p:cNvPr>
          <p:cNvSpPr/>
          <p:nvPr/>
        </p:nvSpPr>
        <p:spPr>
          <a:xfrm>
            <a:off x="10611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5" name="Cube 1004">
            <a:extLst>
              <a:ext uri="{FF2B5EF4-FFF2-40B4-BE49-F238E27FC236}">
                <a16:creationId xmlns:a16="http://schemas.microsoft.com/office/drawing/2014/main" id="{15F5F19F-1EAB-6744-A4F2-FE227825BB80}"/>
              </a:ext>
            </a:extLst>
          </p:cNvPr>
          <p:cNvSpPr/>
          <p:nvPr/>
        </p:nvSpPr>
        <p:spPr>
          <a:xfrm>
            <a:off x="10611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6" name="Cube 1005">
            <a:extLst>
              <a:ext uri="{FF2B5EF4-FFF2-40B4-BE49-F238E27FC236}">
                <a16:creationId xmlns:a16="http://schemas.microsoft.com/office/drawing/2014/main" id="{F36512D4-30A9-364A-99C9-B276D44D36EA}"/>
              </a:ext>
            </a:extLst>
          </p:cNvPr>
          <p:cNvSpPr/>
          <p:nvPr/>
        </p:nvSpPr>
        <p:spPr>
          <a:xfrm>
            <a:off x="10611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Cube 1006">
            <a:extLst>
              <a:ext uri="{FF2B5EF4-FFF2-40B4-BE49-F238E27FC236}">
                <a16:creationId xmlns:a16="http://schemas.microsoft.com/office/drawing/2014/main" id="{21226561-77FD-5847-8C5F-9FA8DA0EFEE6}"/>
              </a:ext>
            </a:extLst>
          </p:cNvPr>
          <p:cNvSpPr/>
          <p:nvPr/>
        </p:nvSpPr>
        <p:spPr>
          <a:xfrm>
            <a:off x="10611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8" name="Cube 1007">
            <a:extLst>
              <a:ext uri="{FF2B5EF4-FFF2-40B4-BE49-F238E27FC236}">
                <a16:creationId xmlns:a16="http://schemas.microsoft.com/office/drawing/2014/main" id="{39CC2468-D133-604B-A276-9659C4A94C6F}"/>
              </a:ext>
            </a:extLst>
          </p:cNvPr>
          <p:cNvSpPr/>
          <p:nvPr/>
        </p:nvSpPr>
        <p:spPr>
          <a:xfrm>
            <a:off x="10611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9" name="Cube 1008">
            <a:extLst>
              <a:ext uri="{FF2B5EF4-FFF2-40B4-BE49-F238E27FC236}">
                <a16:creationId xmlns:a16="http://schemas.microsoft.com/office/drawing/2014/main" id="{F9322BE5-C468-2348-9AB2-EA46E5A812B0}"/>
              </a:ext>
            </a:extLst>
          </p:cNvPr>
          <p:cNvSpPr/>
          <p:nvPr/>
        </p:nvSpPr>
        <p:spPr>
          <a:xfrm>
            <a:off x="10611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0" name="Cube 1009">
            <a:extLst>
              <a:ext uri="{FF2B5EF4-FFF2-40B4-BE49-F238E27FC236}">
                <a16:creationId xmlns:a16="http://schemas.microsoft.com/office/drawing/2014/main" id="{A7525E54-8BD7-EF43-8C47-758BCEA5531E}"/>
              </a:ext>
            </a:extLst>
          </p:cNvPr>
          <p:cNvSpPr/>
          <p:nvPr/>
        </p:nvSpPr>
        <p:spPr>
          <a:xfrm>
            <a:off x="10611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1" name="Cube 1010">
            <a:extLst>
              <a:ext uri="{FF2B5EF4-FFF2-40B4-BE49-F238E27FC236}">
                <a16:creationId xmlns:a16="http://schemas.microsoft.com/office/drawing/2014/main" id="{1597B43E-1EE7-D74F-955D-E76BE0FD4A86}"/>
              </a:ext>
            </a:extLst>
          </p:cNvPr>
          <p:cNvSpPr/>
          <p:nvPr/>
        </p:nvSpPr>
        <p:spPr>
          <a:xfrm>
            <a:off x="10611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9" name="Line 148">
            <a:extLst>
              <a:ext uri="{FF2B5EF4-FFF2-40B4-BE49-F238E27FC236}">
                <a16:creationId xmlns:a16="http://schemas.microsoft.com/office/drawing/2014/main" id="{5BDE0D7D-ED59-0442-85FA-6ADAA753EF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230265" y="44196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0" name="Line 148">
            <a:extLst>
              <a:ext uri="{FF2B5EF4-FFF2-40B4-BE49-F238E27FC236}">
                <a16:creationId xmlns:a16="http://schemas.microsoft.com/office/drawing/2014/main" id="{B7995A90-CB72-294D-831B-79B8004B00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44465" y="43434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9" name="Text Box 171">
            <a:extLst>
              <a:ext uri="{FF2B5EF4-FFF2-40B4-BE49-F238E27FC236}">
                <a16:creationId xmlns:a16="http://schemas.microsoft.com/office/drawing/2014/main" id="{C791D7E1-1376-F64B-B4A4-4319F25A7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73265" y="67641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142" name="Line 148">
            <a:extLst>
              <a:ext uri="{FF2B5EF4-FFF2-40B4-BE49-F238E27FC236}">
                <a16:creationId xmlns:a16="http://schemas.microsoft.com/office/drawing/2014/main" id="{98DBB0BE-3FAC-4F44-95CF-60FA5C822F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144665" y="6553200"/>
            <a:ext cx="4572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3" name="Line 148">
            <a:extLst>
              <a:ext uri="{FF2B5EF4-FFF2-40B4-BE49-F238E27FC236}">
                <a16:creationId xmlns:a16="http://schemas.microsoft.com/office/drawing/2014/main" id="{AE7E0305-341B-DB4B-BA9E-16CDFE3798C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773065" y="71628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4" name="Line 148">
            <a:extLst>
              <a:ext uri="{FF2B5EF4-FFF2-40B4-BE49-F238E27FC236}">
                <a16:creationId xmlns:a16="http://schemas.microsoft.com/office/drawing/2014/main" id="{A73B31EA-DBB5-6848-85C1-05F856DE19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49465" y="54864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5" name="Text Box 171">
            <a:extLst>
              <a:ext uri="{FF2B5EF4-FFF2-40B4-BE49-F238E27FC236}">
                <a16:creationId xmlns:a16="http://schemas.microsoft.com/office/drawing/2014/main" id="{71B613B9-2488-C046-9FFF-ABF83428A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5665" y="5791200"/>
            <a:ext cx="5129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nPhi3</a:t>
            </a:r>
          </a:p>
        </p:txBody>
      </p:sp>
      <p:sp>
        <p:nvSpPr>
          <p:cNvPr id="1156" name="Rectangle 1155">
            <a:extLst>
              <a:ext uri="{FF2B5EF4-FFF2-40B4-BE49-F238E27FC236}">
                <a16:creationId xmlns:a16="http://schemas.microsoft.com/office/drawing/2014/main" id="{E76643A4-5D39-224B-B4C8-95BBF639A19F}"/>
              </a:ext>
            </a:extLst>
          </p:cNvPr>
          <p:cNvSpPr/>
          <p:nvPr/>
        </p:nvSpPr>
        <p:spPr>
          <a:xfrm>
            <a:off x="1981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7" name="Rectangle 1156">
            <a:extLst>
              <a:ext uri="{FF2B5EF4-FFF2-40B4-BE49-F238E27FC236}">
                <a16:creationId xmlns:a16="http://schemas.microsoft.com/office/drawing/2014/main" id="{E2928B8B-74CF-634B-A08D-11C518669B74}"/>
              </a:ext>
            </a:extLst>
          </p:cNvPr>
          <p:cNvSpPr/>
          <p:nvPr/>
        </p:nvSpPr>
        <p:spPr>
          <a:xfrm>
            <a:off x="2209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8" name="Rectangle 1157">
            <a:extLst>
              <a:ext uri="{FF2B5EF4-FFF2-40B4-BE49-F238E27FC236}">
                <a16:creationId xmlns:a16="http://schemas.microsoft.com/office/drawing/2014/main" id="{BE4A0C5D-1344-0E48-B6C3-77ABFDF14CC2}"/>
              </a:ext>
            </a:extLst>
          </p:cNvPr>
          <p:cNvSpPr/>
          <p:nvPr/>
        </p:nvSpPr>
        <p:spPr>
          <a:xfrm>
            <a:off x="2438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9" name="Rectangle 1158">
            <a:extLst>
              <a:ext uri="{FF2B5EF4-FFF2-40B4-BE49-F238E27FC236}">
                <a16:creationId xmlns:a16="http://schemas.microsoft.com/office/drawing/2014/main" id="{987C8F50-EBC7-5940-A2D1-8FF9C68D61F3}"/>
              </a:ext>
            </a:extLst>
          </p:cNvPr>
          <p:cNvSpPr/>
          <p:nvPr/>
        </p:nvSpPr>
        <p:spPr>
          <a:xfrm>
            <a:off x="2667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0" name="Rectangle 1159">
            <a:extLst>
              <a:ext uri="{FF2B5EF4-FFF2-40B4-BE49-F238E27FC236}">
                <a16:creationId xmlns:a16="http://schemas.microsoft.com/office/drawing/2014/main" id="{56E6AFD2-E24C-6A44-9A33-8B50EC061D94}"/>
              </a:ext>
            </a:extLst>
          </p:cNvPr>
          <p:cNvSpPr/>
          <p:nvPr/>
        </p:nvSpPr>
        <p:spPr>
          <a:xfrm>
            <a:off x="2895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1" name="Rectangle 1160">
            <a:extLst>
              <a:ext uri="{FF2B5EF4-FFF2-40B4-BE49-F238E27FC236}">
                <a16:creationId xmlns:a16="http://schemas.microsoft.com/office/drawing/2014/main" id="{F31EE422-0873-2641-BDC5-1CF702D3FDA2}"/>
              </a:ext>
            </a:extLst>
          </p:cNvPr>
          <p:cNvSpPr/>
          <p:nvPr/>
        </p:nvSpPr>
        <p:spPr>
          <a:xfrm>
            <a:off x="3124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2" name="Rectangle 1161">
            <a:extLst>
              <a:ext uri="{FF2B5EF4-FFF2-40B4-BE49-F238E27FC236}">
                <a16:creationId xmlns:a16="http://schemas.microsoft.com/office/drawing/2014/main" id="{46190044-406B-4A41-8B1E-661248528C2F}"/>
              </a:ext>
            </a:extLst>
          </p:cNvPr>
          <p:cNvSpPr/>
          <p:nvPr/>
        </p:nvSpPr>
        <p:spPr>
          <a:xfrm>
            <a:off x="3352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3" name="Rectangle 1162">
            <a:extLst>
              <a:ext uri="{FF2B5EF4-FFF2-40B4-BE49-F238E27FC236}">
                <a16:creationId xmlns:a16="http://schemas.microsoft.com/office/drawing/2014/main" id="{4EB7FE3A-0349-1946-922B-DBEA8352BA86}"/>
              </a:ext>
            </a:extLst>
          </p:cNvPr>
          <p:cNvSpPr/>
          <p:nvPr/>
        </p:nvSpPr>
        <p:spPr>
          <a:xfrm>
            <a:off x="3581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4" name="Rectangle 1203">
            <a:extLst>
              <a:ext uri="{FF2B5EF4-FFF2-40B4-BE49-F238E27FC236}">
                <a16:creationId xmlns:a16="http://schemas.microsoft.com/office/drawing/2014/main" id="{B974B8A2-AF98-ED40-A83F-DE69048CFAF4}"/>
              </a:ext>
            </a:extLst>
          </p:cNvPr>
          <p:cNvSpPr/>
          <p:nvPr/>
        </p:nvSpPr>
        <p:spPr>
          <a:xfrm>
            <a:off x="3810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5" name="Rectangle 1204">
            <a:extLst>
              <a:ext uri="{FF2B5EF4-FFF2-40B4-BE49-F238E27FC236}">
                <a16:creationId xmlns:a16="http://schemas.microsoft.com/office/drawing/2014/main" id="{3FAC7D21-154F-3E47-B514-74E07CAB8A8A}"/>
              </a:ext>
            </a:extLst>
          </p:cNvPr>
          <p:cNvSpPr/>
          <p:nvPr/>
        </p:nvSpPr>
        <p:spPr>
          <a:xfrm>
            <a:off x="4038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6" name="Rectangle 1205">
            <a:extLst>
              <a:ext uri="{FF2B5EF4-FFF2-40B4-BE49-F238E27FC236}">
                <a16:creationId xmlns:a16="http://schemas.microsoft.com/office/drawing/2014/main" id="{3F2C30C7-4B4F-4C4C-B5E5-1D41213A2BB2}"/>
              </a:ext>
            </a:extLst>
          </p:cNvPr>
          <p:cNvSpPr/>
          <p:nvPr/>
        </p:nvSpPr>
        <p:spPr>
          <a:xfrm>
            <a:off x="4267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7" name="Rectangle 1206">
            <a:extLst>
              <a:ext uri="{FF2B5EF4-FFF2-40B4-BE49-F238E27FC236}">
                <a16:creationId xmlns:a16="http://schemas.microsoft.com/office/drawing/2014/main" id="{A3CA0265-3172-8E40-9479-0163F098077F}"/>
              </a:ext>
            </a:extLst>
          </p:cNvPr>
          <p:cNvSpPr/>
          <p:nvPr/>
        </p:nvSpPr>
        <p:spPr>
          <a:xfrm>
            <a:off x="4495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8" name="Rectangle 1207">
            <a:extLst>
              <a:ext uri="{FF2B5EF4-FFF2-40B4-BE49-F238E27FC236}">
                <a16:creationId xmlns:a16="http://schemas.microsoft.com/office/drawing/2014/main" id="{FAFF1B7E-1CB2-534D-A238-3E89847B5588}"/>
              </a:ext>
            </a:extLst>
          </p:cNvPr>
          <p:cNvSpPr/>
          <p:nvPr/>
        </p:nvSpPr>
        <p:spPr>
          <a:xfrm>
            <a:off x="4724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9" name="Rectangle 1208">
            <a:extLst>
              <a:ext uri="{FF2B5EF4-FFF2-40B4-BE49-F238E27FC236}">
                <a16:creationId xmlns:a16="http://schemas.microsoft.com/office/drawing/2014/main" id="{8A73DB34-E500-0C4C-8FED-6B7482978438}"/>
              </a:ext>
            </a:extLst>
          </p:cNvPr>
          <p:cNvSpPr/>
          <p:nvPr/>
        </p:nvSpPr>
        <p:spPr>
          <a:xfrm>
            <a:off x="4953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0" name="Rectangle 1209">
            <a:extLst>
              <a:ext uri="{FF2B5EF4-FFF2-40B4-BE49-F238E27FC236}">
                <a16:creationId xmlns:a16="http://schemas.microsoft.com/office/drawing/2014/main" id="{F6ED0884-E074-4E4A-B863-37BA04B15E49}"/>
              </a:ext>
            </a:extLst>
          </p:cNvPr>
          <p:cNvSpPr/>
          <p:nvPr/>
        </p:nvSpPr>
        <p:spPr>
          <a:xfrm>
            <a:off x="5181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1" name="Rectangle 1210">
            <a:extLst>
              <a:ext uri="{FF2B5EF4-FFF2-40B4-BE49-F238E27FC236}">
                <a16:creationId xmlns:a16="http://schemas.microsoft.com/office/drawing/2014/main" id="{B275D95D-A574-FA46-941B-309F0CEB2D3E}"/>
              </a:ext>
            </a:extLst>
          </p:cNvPr>
          <p:cNvSpPr/>
          <p:nvPr/>
        </p:nvSpPr>
        <p:spPr>
          <a:xfrm>
            <a:off x="5410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2" name="Line 113">
            <a:extLst>
              <a:ext uri="{FF2B5EF4-FFF2-40B4-BE49-F238E27FC236}">
                <a16:creationId xmlns:a16="http://schemas.microsoft.com/office/drawing/2014/main" id="{CE52E223-72C2-304C-9C4E-FAA8CE374AD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505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3" name="Line 113">
            <a:extLst>
              <a:ext uri="{FF2B5EF4-FFF2-40B4-BE49-F238E27FC236}">
                <a16:creationId xmlns:a16="http://schemas.microsoft.com/office/drawing/2014/main" id="{888F9316-DCC1-7F47-9BF7-11AD7CF028D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4" name="Line 113">
            <a:extLst>
              <a:ext uri="{FF2B5EF4-FFF2-40B4-BE49-F238E27FC236}">
                <a16:creationId xmlns:a16="http://schemas.microsoft.com/office/drawing/2014/main" id="{7ABB3207-3B85-EA4F-BA36-B212EABB4A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962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5" name="Line 113">
            <a:extLst>
              <a:ext uri="{FF2B5EF4-FFF2-40B4-BE49-F238E27FC236}">
                <a16:creationId xmlns:a16="http://schemas.microsoft.com/office/drawing/2014/main" id="{D91D3989-050A-7041-B53A-21DB881D01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191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6" name="Line 113">
            <a:extLst>
              <a:ext uri="{FF2B5EF4-FFF2-40B4-BE49-F238E27FC236}">
                <a16:creationId xmlns:a16="http://schemas.microsoft.com/office/drawing/2014/main" id="{8F16D5D2-2387-004E-A628-6AF74CF8454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419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7" name="Line 113">
            <a:extLst>
              <a:ext uri="{FF2B5EF4-FFF2-40B4-BE49-F238E27FC236}">
                <a16:creationId xmlns:a16="http://schemas.microsoft.com/office/drawing/2014/main" id="{237D53AC-57DB-7F4A-B4E8-A797815374C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648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0" name="Line 148">
            <a:extLst>
              <a:ext uri="{FF2B5EF4-FFF2-40B4-BE49-F238E27FC236}">
                <a16:creationId xmlns:a16="http://schemas.microsoft.com/office/drawing/2014/main" id="{01DFA855-44CC-274B-8F56-96391F84BA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4800600"/>
            <a:ext cx="0" cy="9144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6" name="Line 113">
            <a:extLst>
              <a:ext uri="{FF2B5EF4-FFF2-40B4-BE49-F238E27FC236}">
                <a16:creationId xmlns:a16="http://schemas.microsoft.com/office/drawing/2014/main" id="{8EC7E859-E1D8-B64F-91A0-A7C892EC9F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648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7" name="Rectangle 1266">
            <a:extLst>
              <a:ext uri="{FF2B5EF4-FFF2-40B4-BE49-F238E27FC236}">
                <a16:creationId xmlns:a16="http://schemas.microsoft.com/office/drawing/2014/main" id="{DADBF75C-1922-2049-85D9-A86E89C8AEFC}"/>
              </a:ext>
            </a:extLst>
          </p:cNvPr>
          <p:cNvSpPr/>
          <p:nvPr/>
        </p:nvSpPr>
        <p:spPr>
          <a:xfrm>
            <a:off x="1981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8" name="Rectangle 1267">
            <a:extLst>
              <a:ext uri="{FF2B5EF4-FFF2-40B4-BE49-F238E27FC236}">
                <a16:creationId xmlns:a16="http://schemas.microsoft.com/office/drawing/2014/main" id="{2C20F3B5-1798-1049-8653-5823A4065F01}"/>
              </a:ext>
            </a:extLst>
          </p:cNvPr>
          <p:cNvSpPr/>
          <p:nvPr/>
        </p:nvSpPr>
        <p:spPr>
          <a:xfrm>
            <a:off x="2209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9" name="Rectangle 1268">
            <a:extLst>
              <a:ext uri="{FF2B5EF4-FFF2-40B4-BE49-F238E27FC236}">
                <a16:creationId xmlns:a16="http://schemas.microsoft.com/office/drawing/2014/main" id="{8F8C2868-1AE4-994D-A980-009D8A0464FA}"/>
              </a:ext>
            </a:extLst>
          </p:cNvPr>
          <p:cNvSpPr/>
          <p:nvPr/>
        </p:nvSpPr>
        <p:spPr>
          <a:xfrm>
            <a:off x="2438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0" name="Rectangle 1269">
            <a:extLst>
              <a:ext uri="{FF2B5EF4-FFF2-40B4-BE49-F238E27FC236}">
                <a16:creationId xmlns:a16="http://schemas.microsoft.com/office/drawing/2014/main" id="{7CF5E66C-2A63-944E-BED0-FFCA075AAE1F}"/>
              </a:ext>
            </a:extLst>
          </p:cNvPr>
          <p:cNvSpPr/>
          <p:nvPr/>
        </p:nvSpPr>
        <p:spPr>
          <a:xfrm>
            <a:off x="2667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1" name="Rectangle 1270">
            <a:extLst>
              <a:ext uri="{FF2B5EF4-FFF2-40B4-BE49-F238E27FC236}">
                <a16:creationId xmlns:a16="http://schemas.microsoft.com/office/drawing/2014/main" id="{2E2601BF-A225-A44A-8737-8EBB287C1AF4}"/>
              </a:ext>
            </a:extLst>
          </p:cNvPr>
          <p:cNvSpPr/>
          <p:nvPr/>
        </p:nvSpPr>
        <p:spPr>
          <a:xfrm>
            <a:off x="2895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2" name="Rectangle 1271">
            <a:extLst>
              <a:ext uri="{FF2B5EF4-FFF2-40B4-BE49-F238E27FC236}">
                <a16:creationId xmlns:a16="http://schemas.microsoft.com/office/drawing/2014/main" id="{8C872AEB-D6CE-8A45-9A65-725FE0D20831}"/>
              </a:ext>
            </a:extLst>
          </p:cNvPr>
          <p:cNvSpPr/>
          <p:nvPr/>
        </p:nvSpPr>
        <p:spPr>
          <a:xfrm>
            <a:off x="3124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3" name="Rectangle 1272">
            <a:extLst>
              <a:ext uri="{FF2B5EF4-FFF2-40B4-BE49-F238E27FC236}">
                <a16:creationId xmlns:a16="http://schemas.microsoft.com/office/drawing/2014/main" id="{726ABC7D-EEF5-0F47-9C62-5012BC0DBDF7}"/>
              </a:ext>
            </a:extLst>
          </p:cNvPr>
          <p:cNvSpPr/>
          <p:nvPr/>
        </p:nvSpPr>
        <p:spPr>
          <a:xfrm>
            <a:off x="3352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4" name="Rectangle 1273">
            <a:extLst>
              <a:ext uri="{FF2B5EF4-FFF2-40B4-BE49-F238E27FC236}">
                <a16:creationId xmlns:a16="http://schemas.microsoft.com/office/drawing/2014/main" id="{8F7B6CAE-4826-9242-A9E8-9C04F6B553D0}"/>
              </a:ext>
            </a:extLst>
          </p:cNvPr>
          <p:cNvSpPr/>
          <p:nvPr/>
        </p:nvSpPr>
        <p:spPr>
          <a:xfrm>
            <a:off x="3581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5" name="Rectangle 1314">
            <a:extLst>
              <a:ext uri="{FF2B5EF4-FFF2-40B4-BE49-F238E27FC236}">
                <a16:creationId xmlns:a16="http://schemas.microsoft.com/office/drawing/2014/main" id="{1DACE359-4676-DB48-90D7-2BBF65E4B22A}"/>
              </a:ext>
            </a:extLst>
          </p:cNvPr>
          <p:cNvSpPr/>
          <p:nvPr/>
        </p:nvSpPr>
        <p:spPr>
          <a:xfrm>
            <a:off x="3810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6" name="Rectangle 1315">
            <a:extLst>
              <a:ext uri="{FF2B5EF4-FFF2-40B4-BE49-F238E27FC236}">
                <a16:creationId xmlns:a16="http://schemas.microsoft.com/office/drawing/2014/main" id="{956238C2-FAF6-2143-9390-7823EDB0A299}"/>
              </a:ext>
            </a:extLst>
          </p:cNvPr>
          <p:cNvSpPr/>
          <p:nvPr/>
        </p:nvSpPr>
        <p:spPr>
          <a:xfrm>
            <a:off x="4038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7" name="Rectangle 1316">
            <a:extLst>
              <a:ext uri="{FF2B5EF4-FFF2-40B4-BE49-F238E27FC236}">
                <a16:creationId xmlns:a16="http://schemas.microsoft.com/office/drawing/2014/main" id="{877511D2-1C87-5941-BC10-B83B098A44F8}"/>
              </a:ext>
            </a:extLst>
          </p:cNvPr>
          <p:cNvSpPr/>
          <p:nvPr/>
        </p:nvSpPr>
        <p:spPr>
          <a:xfrm>
            <a:off x="4267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8" name="Rectangle 1317">
            <a:extLst>
              <a:ext uri="{FF2B5EF4-FFF2-40B4-BE49-F238E27FC236}">
                <a16:creationId xmlns:a16="http://schemas.microsoft.com/office/drawing/2014/main" id="{5CCA81FD-AF7C-AA4E-A0D6-24AE17190BA0}"/>
              </a:ext>
            </a:extLst>
          </p:cNvPr>
          <p:cNvSpPr/>
          <p:nvPr/>
        </p:nvSpPr>
        <p:spPr>
          <a:xfrm>
            <a:off x="4495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9" name="Rectangle 1318">
            <a:extLst>
              <a:ext uri="{FF2B5EF4-FFF2-40B4-BE49-F238E27FC236}">
                <a16:creationId xmlns:a16="http://schemas.microsoft.com/office/drawing/2014/main" id="{D6284C0F-0841-B740-89A3-D8F935A352CF}"/>
              </a:ext>
            </a:extLst>
          </p:cNvPr>
          <p:cNvSpPr/>
          <p:nvPr/>
        </p:nvSpPr>
        <p:spPr>
          <a:xfrm>
            <a:off x="4724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0" name="Rectangle 1319">
            <a:extLst>
              <a:ext uri="{FF2B5EF4-FFF2-40B4-BE49-F238E27FC236}">
                <a16:creationId xmlns:a16="http://schemas.microsoft.com/office/drawing/2014/main" id="{FD29F362-B369-FC4B-AC07-AFA563DD7953}"/>
              </a:ext>
            </a:extLst>
          </p:cNvPr>
          <p:cNvSpPr/>
          <p:nvPr/>
        </p:nvSpPr>
        <p:spPr>
          <a:xfrm>
            <a:off x="4953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1" name="Rectangle 1320">
            <a:extLst>
              <a:ext uri="{FF2B5EF4-FFF2-40B4-BE49-F238E27FC236}">
                <a16:creationId xmlns:a16="http://schemas.microsoft.com/office/drawing/2014/main" id="{C98BF8A1-534E-1B48-9971-0112F31C2D3A}"/>
              </a:ext>
            </a:extLst>
          </p:cNvPr>
          <p:cNvSpPr/>
          <p:nvPr/>
        </p:nvSpPr>
        <p:spPr>
          <a:xfrm>
            <a:off x="5181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2" name="Rectangle 1321">
            <a:extLst>
              <a:ext uri="{FF2B5EF4-FFF2-40B4-BE49-F238E27FC236}">
                <a16:creationId xmlns:a16="http://schemas.microsoft.com/office/drawing/2014/main" id="{03710E86-9937-4143-B0B7-243D7CD73AB9}"/>
              </a:ext>
            </a:extLst>
          </p:cNvPr>
          <p:cNvSpPr/>
          <p:nvPr/>
        </p:nvSpPr>
        <p:spPr>
          <a:xfrm>
            <a:off x="5410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3" name="Line 113">
            <a:extLst>
              <a:ext uri="{FF2B5EF4-FFF2-40B4-BE49-F238E27FC236}">
                <a16:creationId xmlns:a16="http://schemas.microsoft.com/office/drawing/2014/main" id="{A6DA6C02-2D76-4B40-9939-C465E255CA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5791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4" name="Line 113">
            <a:extLst>
              <a:ext uri="{FF2B5EF4-FFF2-40B4-BE49-F238E27FC236}">
                <a16:creationId xmlns:a16="http://schemas.microsoft.com/office/drawing/2014/main" id="{C67CD311-A5BF-7848-BC2E-E7E29E9F96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019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5" name="Line 113">
            <a:extLst>
              <a:ext uri="{FF2B5EF4-FFF2-40B4-BE49-F238E27FC236}">
                <a16:creationId xmlns:a16="http://schemas.microsoft.com/office/drawing/2014/main" id="{B88A40BC-0441-B646-B3F2-3BA9ADF9F7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248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6" name="Line 113">
            <a:extLst>
              <a:ext uri="{FF2B5EF4-FFF2-40B4-BE49-F238E27FC236}">
                <a16:creationId xmlns:a16="http://schemas.microsoft.com/office/drawing/2014/main" id="{EA6AC12F-B2A1-4F44-BD8A-85726FDE4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477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7" name="Line 113">
            <a:extLst>
              <a:ext uri="{FF2B5EF4-FFF2-40B4-BE49-F238E27FC236}">
                <a16:creationId xmlns:a16="http://schemas.microsoft.com/office/drawing/2014/main" id="{132BF4DD-6949-5A49-88F4-2FFC8EBDCAF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705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8" name="Line 113">
            <a:extLst>
              <a:ext uri="{FF2B5EF4-FFF2-40B4-BE49-F238E27FC236}">
                <a16:creationId xmlns:a16="http://schemas.microsoft.com/office/drawing/2014/main" id="{0BAA2D23-8BF9-D048-9628-C90C0B57B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934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" name="Line 113">
            <a:extLst>
              <a:ext uri="{FF2B5EF4-FFF2-40B4-BE49-F238E27FC236}">
                <a16:creationId xmlns:a16="http://schemas.microsoft.com/office/drawing/2014/main" id="{18B22674-A830-5145-AEC6-607BE865FD7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934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" name="Rectangle 1337">
            <a:extLst>
              <a:ext uri="{FF2B5EF4-FFF2-40B4-BE49-F238E27FC236}">
                <a16:creationId xmlns:a16="http://schemas.microsoft.com/office/drawing/2014/main" id="{3207CFCC-3889-E047-BD31-D198B15F6219}"/>
              </a:ext>
            </a:extLst>
          </p:cNvPr>
          <p:cNvSpPr/>
          <p:nvPr/>
        </p:nvSpPr>
        <p:spPr>
          <a:xfrm>
            <a:off x="1219200" y="3429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0" name="Line 113">
            <a:extLst>
              <a:ext uri="{FF2B5EF4-FFF2-40B4-BE49-F238E27FC236}">
                <a16:creationId xmlns:a16="http://schemas.microsoft.com/office/drawing/2014/main" id="{D98FEA10-7280-004A-8F21-3BC9BF33079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6934200"/>
            <a:ext cx="457200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" name="Line 113">
            <a:extLst>
              <a:ext uri="{FF2B5EF4-FFF2-40B4-BE49-F238E27FC236}">
                <a16:creationId xmlns:a16="http://schemas.microsoft.com/office/drawing/2014/main" id="{7BAE4315-9A3E-EF4B-AF6E-33251EB1FD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4648200"/>
            <a:ext cx="457200" cy="0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2" name="Rectangle 1341">
            <a:extLst>
              <a:ext uri="{FF2B5EF4-FFF2-40B4-BE49-F238E27FC236}">
                <a16:creationId xmlns:a16="http://schemas.microsoft.com/office/drawing/2014/main" id="{27D95015-94A8-4545-ADA1-4F065F34E8A5}"/>
              </a:ext>
            </a:extLst>
          </p:cNvPr>
          <p:cNvSpPr/>
          <p:nvPr/>
        </p:nvSpPr>
        <p:spPr>
          <a:xfrm>
            <a:off x="1219200" y="5715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3" name="Text Box 171">
            <a:extLst>
              <a:ext uri="{FF2B5EF4-FFF2-40B4-BE49-F238E27FC236}">
                <a16:creationId xmlns:a16="http://schemas.microsoft.com/office/drawing/2014/main" id="{AD054554-4D8B-4346-B3A3-1DC66620D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3434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nZ1</a:t>
            </a:r>
          </a:p>
        </p:txBody>
      </p:sp>
      <p:sp>
        <p:nvSpPr>
          <p:cNvPr id="1344" name="Text Box 171">
            <a:extLst>
              <a:ext uri="{FF2B5EF4-FFF2-40B4-BE49-F238E27FC236}">
                <a16:creationId xmlns:a16="http://schemas.microsoft.com/office/drawing/2014/main" id="{74026DAB-1F1C-7D4E-847D-3913F826D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223" y="66117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</a:t>
            </a:r>
          </a:p>
        </p:txBody>
      </p:sp>
      <p:sp>
        <p:nvSpPr>
          <p:cNvPr id="1345" name="Text Box 171">
            <a:extLst>
              <a:ext uri="{FF2B5EF4-FFF2-40B4-BE49-F238E27FC236}">
                <a16:creationId xmlns:a16="http://schemas.microsoft.com/office/drawing/2014/main" id="{FD8ECF43-3067-1343-A908-93529758F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839" y="5029200"/>
            <a:ext cx="55784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(nZ2)</a:t>
            </a:r>
          </a:p>
        </p:txBody>
      </p:sp>
      <p:sp>
        <p:nvSpPr>
          <p:cNvPr id="1331" name="Text Box 171">
            <a:extLst>
              <a:ext uri="{FF2B5EF4-FFF2-40B4-BE49-F238E27FC236}">
                <a16:creationId xmlns:a16="http://schemas.microsoft.com/office/drawing/2014/main" id="{7F83E867-4C9D-014D-AD9F-3EB3648019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67818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39" name="Line 148">
            <a:extLst>
              <a:ext uri="{FF2B5EF4-FFF2-40B4-BE49-F238E27FC236}">
                <a16:creationId xmlns:a16="http://schemas.microsoft.com/office/drawing/2014/main" id="{35E068C8-24CA-B047-BD59-DE034E8BF5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60960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" name="Line 148">
            <a:extLst>
              <a:ext uri="{FF2B5EF4-FFF2-40B4-BE49-F238E27FC236}">
                <a16:creationId xmlns:a16="http://schemas.microsoft.com/office/drawing/2014/main" id="{39244FFA-01A6-5949-8548-9FDD802358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3886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" name="Text Box 171">
            <a:extLst>
              <a:ext uri="{FF2B5EF4-FFF2-40B4-BE49-F238E27FC236}">
                <a16:creationId xmlns:a16="http://schemas.microsoft.com/office/drawing/2014/main" id="{4B567B1F-3FB2-8743-BCA4-A7E8380C9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45720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48" name="Line 148">
            <a:extLst>
              <a:ext uri="{FF2B5EF4-FFF2-40B4-BE49-F238E27FC236}">
                <a16:creationId xmlns:a16="http://schemas.microsoft.com/office/drawing/2014/main" id="{A2369406-63AE-4945-8ED9-617952D9C65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8200" y="74676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" name="Text Box 171">
            <a:extLst>
              <a:ext uri="{FF2B5EF4-FFF2-40B4-BE49-F238E27FC236}">
                <a16:creationId xmlns:a16="http://schemas.microsoft.com/office/drawing/2014/main" id="{9DE719B2-112E-3C41-A439-1D5149780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7373779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</p:spTree>
    <p:extLst>
      <p:ext uri="{BB962C8B-B14F-4D97-AF65-F5344CB8AC3E}">
        <p14:creationId xmlns:p14="http://schemas.microsoft.com/office/powerpoint/2010/main" val="374494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744968"/>
            <a:ext cx="6217920" cy="301752"/>
          </a:xfrm>
        </p:spPr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19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802880" cy="68580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General Timing</a:t>
            </a:r>
          </a:p>
        </p:txBody>
      </p:sp>
      <p:sp>
        <p:nvSpPr>
          <p:cNvPr id="1140" name="Text Box 171">
            <a:extLst>
              <a:ext uri="{FF2B5EF4-FFF2-40B4-BE49-F238E27FC236}">
                <a16:creationId xmlns:a16="http://schemas.microsoft.com/office/drawing/2014/main" id="{E5256DD2-0FA9-9247-A3E7-3465D7EBD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3465" y="7086600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sp>
        <p:nvSpPr>
          <p:cNvPr id="1110" name="Cube 1109">
            <a:extLst>
              <a:ext uri="{FF2B5EF4-FFF2-40B4-BE49-F238E27FC236}">
                <a16:creationId xmlns:a16="http://schemas.microsoft.com/office/drawing/2014/main" id="{7A7C743F-DC62-1843-97DC-18BBCFE99DAC}"/>
              </a:ext>
            </a:extLst>
          </p:cNvPr>
          <p:cNvSpPr/>
          <p:nvPr/>
        </p:nvSpPr>
        <p:spPr>
          <a:xfrm>
            <a:off x="13487400" y="3660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1" name="Cube 1110">
            <a:extLst>
              <a:ext uri="{FF2B5EF4-FFF2-40B4-BE49-F238E27FC236}">
                <a16:creationId xmlns:a16="http://schemas.microsoft.com/office/drawing/2014/main" id="{E8EABE67-2C99-4E40-AFC1-F55706C37433}"/>
              </a:ext>
            </a:extLst>
          </p:cNvPr>
          <p:cNvSpPr/>
          <p:nvPr/>
        </p:nvSpPr>
        <p:spPr>
          <a:xfrm>
            <a:off x="13487400" y="3429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2" name="Cube 1111">
            <a:extLst>
              <a:ext uri="{FF2B5EF4-FFF2-40B4-BE49-F238E27FC236}">
                <a16:creationId xmlns:a16="http://schemas.microsoft.com/office/drawing/2014/main" id="{04608BFB-9972-CB49-A41E-878680CC18EE}"/>
              </a:ext>
            </a:extLst>
          </p:cNvPr>
          <p:cNvSpPr/>
          <p:nvPr/>
        </p:nvSpPr>
        <p:spPr>
          <a:xfrm>
            <a:off x="13487400" y="3203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3" name="Cube 1112">
            <a:extLst>
              <a:ext uri="{FF2B5EF4-FFF2-40B4-BE49-F238E27FC236}">
                <a16:creationId xmlns:a16="http://schemas.microsoft.com/office/drawing/2014/main" id="{BF1E2E48-F957-3C45-B456-70C757724892}"/>
              </a:ext>
            </a:extLst>
          </p:cNvPr>
          <p:cNvSpPr/>
          <p:nvPr/>
        </p:nvSpPr>
        <p:spPr>
          <a:xfrm>
            <a:off x="13487400" y="2971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4" name="Cube 1113">
            <a:extLst>
              <a:ext uri="{FF2B5EF4-FFF2-40B4-BE49-F238E27FC236}">
                <a16:creationId xmlns:a16="http://schemas.microsoft.com/office/drawing/2014/main" id="{279F2DB7-CD2A-854B-88AB-7B782461AD03}"/>
              </a:ext>
            </a:extLst>
          </p:cNvPr>
          <p:cNvSpPr/>
          <p:nvPr/>
        </p:nvSpPr>
        <p:spPr>
          <a:xfrm>
            <a:off x="13487400" y="2746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" name="Cube 1114">
            <a:extLst>
              <a:ext uri="{FF2B5EF4-FFF2-40B4-BE49-F238E27FC236}">
                <a16:creationId xmlns:a16="http://schemas.microsoft.com/office/drawing/2014/main" id="{5C2F10D0-81CE-4E41-BB0E-E89CF7E7658A}"/>
              </a:ext>
            </a:extLst>
          </p:cNvPr>
          <p:cNvSpPr/>
          <p:nvPr/>
        </p:nvSpPr>
        <p:spPr>
          <a:xfrm>
            <a:off x="13487400" y="2514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6" name="Cube 1115">
            <a:extLst>
              <a:ext uri="{FF2B5EF4-FFF2-40B4-BE49-F238E27FC236}">
                <a16:creationId xmlns:a16="http://schemas.microsoft.com/office/drawing/2014/main" id="{35C37EC7-727E-2A4B-A8FA-06F258BC7C2B}"/>
              </a:ext>
            </a:extLst>
          </p:cNvPr>
          <p:cNvSpPr/>
          <p:nvPr/>
        </p:nvSpPr>
        <p:spPr>
          <a:xfrm>
            <a:off x="13487400" y="2289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" name="Cube 1116">
            <a:extLst>
              <a:ext uri="{FF2B5EF4-FFF2-40B4-BE49-F238E27FC236}">
                <a16:creationId xmlns:a16="http://schemas.microsoft.com/office/drawing/2014/main" id="{5E149765-BC08-DD41-AD09-C40B417A260B}"/>
              </a:ext>
            </a:extLst>
          </p:cNvPr>
          <p:cNvSpPr/>
          <p:nvPr/>
        </p:nvSpPr>
        <p:spPr>
          <a:xfrm>
            <a:off x="13487400" y="2057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" name="Cube 1118">
            <a:extLst>
              <a:ext uri="{FF2B5EF4-FFF2-40B4-BE49-F238E27FC236}">
                <a16:creationId xmlns:a16="http://schemas.microsoft.com/office/drawing/2014/main" id="{B5B6C860-CBC5-7F44-91B8-DE986A7B9D3A}"/>
              </a:ext>
            </a:extLst>
          </p:cNvPr>
          <p:cNvSpPr/>
          <p:nvPr/>
        </p:nvSpPr>
        <p:spPr>
          <a:xfrm>
            <a:off x="13411200" y="3736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0" name="Cube 1119">
            <a:extLst>
              <a:ext uri="{FF2B5EF4-FFF2-40B4-BE49-F238E27FC236}">
                <a16:creationId xmlns:a16="http://schemas.microsoft.com/office/drawing/2014/main" id="{E7EBADE4-23B5-0C47-AE5C-9CBB8FB5063F}"/>
              </a:ext>
            </a:extLst>
          </p:cNvPr>
          <p:cNvSpPr/>
          <p:nvPr/>
        </p:nvSpPr>
        <p:spPr>
          <a:xfrm>
            <a:off x="13411200" y="3505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1" name="Cube 1120">
            <a:extLst>
              <a:ext uri="{FF2B5EF4-FFF2-40B4-BE49-F238E27FC236}">
                <a16:creationId xmlns:a16="http://schemas.microsoft.com/office/drawing/2014/main" id="{5269EA0D-033E-3942-A1A5-DFFC1B550B36}"/>
              </a:ext>
            </a:extLst>
          </p:cNvPr>
          <p:cNvSpPr/>
          <p:nvPr/>
        </p:nvSpPr>
        <p:spPr>
          <a:xfrm>
            <a:off x="13411200" y="3279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2" name="Cube 1121">
            <a:extLst>
              <a:ext uri="{FF2B5EF4-FFF2-40B4-BE49-F238E27FC236}">
                <a16:creationId xmlns:a16="http://schemas.microsoft.com/office/drawing/2014/main" id="{ACEF9607-0E0D-3040-99CB-1D8811B6CB06}"/>
              </a:ext>
            </a:extLst>
          </p:cNvPr>
          <p:cNvSpPr/>
          <p:nvPr/>
        </p:nvSpPr>
        <p:spPr>
          <a:xfrm>
            <a:off x="13411200" y="3048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3" name="Cube 1122">
            <a:extLst>
              <a:ext uri="{FF2B5EF4-FFF2-40B4-BE49-F238E27FC236}">
                <a16:creationId xmlns:a16="http://schemas.microsoft.com/office/drawing/2014/main" id="{5CBDC3C7-594B-4D42-BDDC-515D285F2C80}"/>
              </a:ext>
            </a:extLst>
          </p:cNvPr>
          <p:cNvSpPr/>
          <p:nvPr/>
        </p:nvSpPr>
        <p:spPr>
          <a:xfrm>
            <a:off x="13411200" y="2822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4" name="Cube 1123">
            <a:extLst>
              <a:ext uri="{FF2B5EF4-FFF2-40B4-BE49-F238E27FC236}">
                <a16:creationId xmlns:a16="http://schemas.microsoft.com/office/drawing/2014/main" id="{85B0D261-D1D4-3441-9471-7937A54F419F}"/>
              </a:ext>
            </a:extLst>
          </p:cNvPr>
          <p:cNvSpPr/>
          <p:nvPr/>
        </p:nvSpPr>
        <p:spPr>
          <a:xfrm>
            <a:off x="13411200" y="2590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5" name="Cube 1124">
            <a:extLst>
              <a:ext uri="{FF2B5EF4-FFF2-40B4-BE49-F238E27FC236}">
                <a16:creationId xmlns:a16="http://schemas.microsoft.com/office/drawing/2014/main" id="{48FFC479-D07B-A74A-9717-7CF6D6C745B9}"/>
              </a:ext>
            </a:extLst>
          </p:cNvPr>
          <p:cNvSpPr/>
          <p:nvPr/>
        </p:nvSpPr>
        <p:spPr>
          <a:xfrm>
            <a:off x="13411200" y="2365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" name="Cube 1125">
            <a:extLst>
              <a:ext uri="{FF2B5EF4-FFF2-40B4-BE49-F238E27FC236}">
                <a16:creationId xmlns:a16="http://schemas.microsoft.com/office/drawing/2014/main" id="{117202C6-90ED-B547-A54B-E088F9DD78F7}"/>
              </a:ext>
            </a:extLst>
          </p:cNvPr>
          <p:cNvSpPr/>
          <p:nvPr/>
        </p:nvSpPr>
        <p:spPr>
          <a:xfrm>
            <a:off x="13411200" y="2133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" name="Cube 1127">
            <a:extLst>
              <a:ext uri="{FF2B5EF4-FFF2-40B4-BE49-F238E27FC236}">
                <a16:creationId xmlns:a16="http://schemas.microsoft.com/office/drawing/2014/main" id="{3F477ECC-45D7-664B-BEEA-F7B482CCD3B3}"/>
              </a:ext>
            </a:extLst>
          </p:cNvPr>
          <p:cNvSpPr/>
          <p:nvPr/>
        </p:nvSpPr>
        <p:spPr>
          <a:xfrm>
            <a:off x="13335000" y="3813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" name="Cube 1128">
            <a:extLst>
              <a:ext uri="{FF2B5EF4-FFF2-40B4-BE49-F238E27FC236}">
                <a16:creationId xmlns:a16="http://schemas.microsoft.com/office/drawing/2014/main" id="{03AD1304-1420-2E42-8FCF-2E81BE100D47}"/>
              </a:ext>
            </a:extLst>
          </p:cNvPr>
          <p:cNvSpPr/>
          <p:nvPr/>
        </p:nvSpPr>
        <p:spPr>
          <a:xfrm>
            <a:off x="13335000" y="3581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" name="Cube 1129">
            <a:extLst>
              <a:ext uri="{FF2B5EF4-FFF2-40B4-BE49-F238E27FC236}">
                <a16:creationId xmlns:a16="http://schemas.microsoft.com/office/drawing/2014/main" id="{AD735AC2-AC90-0449-9B71-DC6CCFB66C33}"/>
              </a:ext>
            </a:extLst>
          </p:cNvPr>
          <p:cNvSpPr/>
          <p:nvPr/>
        </p:nvSpPr>
        <p:spPr>
          <a:xfrm>
            <a:off x="13335000" y="3355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1" name="Cube 1130">
            <a:extLst>
              <a:ext uri="{FF2B5EF4-FFF2-40B4-BE49-F238E27FC236}">
                <a16:creationId xmlns:a16="http://schemas.microsoft.com/office/drawing/2014/main" id="{87EA5E17-E0EE-EB46-8269-FA6222ED5BA0}"/>
              </a:ext>
            </a:extLst>
          </p:cNvPr>
          <p:cNvSpPr/>
          <p:nvPr/>
        </p:nvSpPr>
        <p:spPr>
          <a:xfrm>
            <a:off x="13335000" y="3124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2" name="Cube 1131">
            <a:extLst>
              <a:ext uri="{FF2B5EF4-FFF2-40B4-BE49-F238E27FC236}">
                <a16:creationId xmlns:a16="http://schemas.microsoft.com/office/drawing/2014/main" id="{940CEFE7-3FE8-5A42-8368-4CCFE681AB37}"/>
              </a:ext>
            </a:extLst>
          </p:cNvPr>
          <p:cNvSpPr/>
          <p:nvPr/>
        </p:nvSpPr>
        <p:spPr>
          <a:xfrm>
            <a:off x="13335000" y="2898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3" name="Cube 1132">
            <a:extLst>
              <a:ext uri="{FF2B5EF4-FFF2-40B4-BE49-F238E27FC236}">
                <a16:creationId xmlns:a16="http://schemas.microsoft.com/office/drawing/2014/main" id="{719A886D-A7F7-964F-A589-B858E0BBB336}"/>
              </a:ext>
            </a:extLst>
          </p:cNvPr>
          <p:cNvSpPr/>
          <p:nvPr/>
        </p:nvSpPr>
        <p:spPr>
          <a:xfrm>
            <a:off x="13335000" y="2667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4" name="Cube 1133">
            <a:extLst>
              <a:ext uri="{FF2B5EF4-FFF2-40B4-BE49-F238E27FC236}">
                <a16:creationId xmlns:a16="http://schemas.microsoft.com/office/drawing/2014/main" id="{C9369270-AB06-D246-9077-5BD4478148EF}"/>
              </a:ext>
            </a:extLst>
          </p:cNvPr>
          <p:cNvSpPr/>
          <p:nvPr/>
        </p:nvSpPr>
        <p:spPr>
          <a:xfrm>
            <a:off x="13335000" y="2441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5" name="Cube 1134">
            <a:extLst>
              <a:ext uri="{FF2B5EF4-FFF2-40B4-BE49-F238E27FC236}">
                <a16:creationId xmlns:a16="http://schemas.microsoft.com/office/drawing/2014/main" id="{D4FB1589-A02F-9C46-8A4B-FC4AC82079F7}"/>
              </a:ext>
            </a:extLst>
          </p:cNvPr>
          <p:cNvSpPr/>
          <p:nvPr/>
        </p:nvSpPr>
        <p:spPr>
          <a:xfrm>
            <a:off x="13335000" y="2209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Cube 1064">
            <a:extLst>
              <a:ext uri="{FF2B5EF4-FFF2-40B4-BE49-F238E27FC236}">
                <a16:creationId xmlns:a16="http://schemas.microsoft.com/office/drawing/2014/main" id="{26534813-6024-9D41-92AA-9711D25B9AB8}"/>
              </a:ext>
            </a:extLst>
          </p:cNvPr>
          <p:cNvSpPr/>
          <p:nvPr/>
        </p:nvSpPr>
        <p:spPr>
          <a:xfrm>
            <a:off x="12115800" y="3584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Cube 1065">
            <a:extLst>
              <a:ext uri="{FF2B5EF4-FFF2-40B4-BE49-F238E27FC236}">
                <a16:creationId xmlns:a16="http://schemas.microsoft.com/office/drawing/2014/main" id="{2C34C564-9E78-6F44-9F3C-302938A36C98}"/>
              </a:ext>
            </a:extLst>
          </p:cNvPr>
          <p:cNvSpPr/>
          <p:nvPr/>
        </p:nvSpPr>
        <p:spPr>
          <a:xfrm>
            <a:off x="12115800" y="3352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Cube 1066">
            <a:extLst>
              <a:ext uri="{FF2B5EF4-FFF2-40B4-BE49-F238E27FC236}">
                <a16:creationId xmlns:a16="http://schemas.microsoft.com/office/drawing/2014/main" id="{8C3CD382-782F-B34F-851F-E6B27A30CF16}"/>
              </a:ext>
            </a:extLst>
          </p:cNvPr>
          <p:cNvSpPr/>
          <p:nvPr/>
        </p:nvSpPr>
        <p:spPr>
          <a:xfrm>
            <a:off x="12115800" y="3127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Cube 1067">
            <a:extLst>
              <a:ext uri="{FF2B5EF4-FFF2-40B4-BE49-F238E27FC236}">
                <a16:creationId xmlns:a16="http://schemas.microsoft.com/office/drawing/2014/main" id="{0047E855-CD71-3543-868A-524265C635D9}"/>
              </a:ext>
            </a:extLst>
          </p:cNvPr>
          <p:cNvSpPr/>
          <p:nvPr/>
        </p:nvSpPr>
        <p:spPr>
          <a:xfrm>
            <a:off x="12115800" y="2895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Cube 1068">
            <a:extLst>
              <a:ext uri="{FF2B5EF4-FFF2-40B4-BE49-F238E27FC236}">
                <a16:creationId xmlns:a16="http://schemas.microsoft.com/office/drawing/2014/main" id="{79868F72-C58B-0943-BC7C-803F82DCD5A5}"/>
              </a:ext>
            </a:extLst>
          </p:cNvPr>
          <p:cNvSpPr/>
          <p:nvPr/>
        </p:nvSpPr>
        <p:spPr>
          <a:xfrm>
            <a:off x="12115800" y="2670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Cube 1069">
            <a:extLst>
              <a:ext uri="{FF2B5EF4-FFF2-40B4-BE49-F238E27FC236}">
                <a16:creationId xmlns:a16="http://schemas.microsoft.com/office/drawing/2014/main" id="{BA2DAF8C-A4AB-4F42-A84A-8021246E0EA2}"/>
              </a:ext>
            </a:extLst>
          </p:cNvPr>
          <p:cNvSpPr/>
          <p:nvPr/>
        </p:nvSpPr>
        <p:spPr>
          <a:xfrm>
            <a:off x="12115800" y="2438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1" name="Cube 1070">
            <a:extLst>
              <a:ext uri="{FF2B5EF4-FFF2-40B4-BE49-F238E27FC236}">
                <a16:creationId xmlns:a16="http://schemas.microsoft.com/office/drawing/2014/main" id="{35BD23BF-B340-524F-8552-4D68460A00C7}"/>
              </a:ext>
            </a:extLst>
          </p:cNvPr>
          <p:cNvSpPr/>
          <p:nvPr/>
        </p:nvSpPr>
        <p:spPr>
          <a:xfrm>
            <a:off x="12115800" y="2212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Cube 1071">
            <a:extLst>
              <a:ext uri="{FF2B5EF4-FFF2-40B4-BE49-F238E27FC236}">
                <a16:creationId xmlns:a16="http://schemas.microsoft.com/office/drawing/2014/main" id="{E354290D-AD48-A34F-BC03-4783414FF69F}"/>
              </a:ext>
            </a:extLst>
          </p:cNvPr>
          <p:cNvSpPr/>
          <p:nvPr/>
        </p:nvSpPr>
        <p:spPr>
          <a:xfrm>
            <a:off x="12115800" y="1981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3" name="Cube 1082">
            <a:extLst>
              <a:ext uri="{FF2B5EF4-FFF2-40B4-BE49-F238E27FC236}">
                <a16:creationId xmlns:a16="http://schemas.microsoft.com/office/drawing/2014/main" id="{E246CDE5-4B6F-8B4B-A988-5E4503A3719D}"/>
              </a:ext>
            </a:extLst>
          </p:cNvPr>
          <p:cNvSpPr/>
          <p:nvPr/>
        </p:nvSpPr>
        <p:spPr>
          <a:xfrm>
            <a:off x="12039600" y="3660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4" name="Cube 1083">
            <a:extLst>
              <a:ext uri="{FF2B5EF4-FFF2-40B4-BE49-F238E27FC236}">
                <a16:creationId xmlns:a16="http://schemas.microsoft.com/office/drawing/2014/main" id="{F176D353-35E3-1E49-8020-E2BD6DCF59E9}"/>
              </a:ext>
            </a:extLst>
          </p:cNvPr>
          <p:cNvSpPr/>
          <p:nvPr/>
        </p:nvSpPr>
        <p:spPr>
          <a:xfrm>
            <a:off x="12039600" y="3429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5" name="Cube 1084">
            <a:extLst>
              <a:ext uri="{FF2B5EF4-FFF2-40B4-BE49-F238E27FC236}">
                <a16:creationId xmlns:a16="http://schemas.microsoft.com/office/drawing/2014/main" id="{1843C083-0A08-584E-AFFB-D2288E06BB6A}"/>
              </a:ext>
            </a:extLst>
          </p:cNvPr>
          <p:cNvSpPr/>
          <p:nvPr/>
        </p:nvSpPr>
        <p:spPr>
          <a:xfrm>
            <a:off x="12039600" y="3203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6" name="Cube 1085">
            <a:extLst>
              <a:ext uri="{FF2B5EF4-FFF2-40B4-BE49-F238E27FC236}">
                <a16:creationId xmlns:a16="http://schemas.microsoft.com/office/drawing/2014/main" id="{318A58F9-E0DA-824D-9C0C-74A0CE371F13}"/>
              </a:ext>
            </a:extLst>
          </p:cNvPr>
          <p:cNvSpPr/>
          <p:nvPr/>
        </p:nvSpPr>
        <p:spPr>
          <a:xfrm>
            <a:off x="12039600" y="2971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7" name="Cube 1086">
            <a:extLst>
              <a:ext uri="{FF2B5EF4-FFF2-40B4-BE49-F238E27FC236}">
                <a16:creationId xmlns:a16="http://schemas.microsoft.com/office/drawing/2014/main" id="{2BD5E5F2-0F79-4647-9B70-DD1F9D134D98}"/>
              </a:ext>
            </a:extLst>
          </p:cNvPr>
          <p:cNvSpPr/>
          <p:nvPr/>
        </p:nvSpPr>
        <p:spPr>
          <a:xfrm>
            <a:off x="12039600" y="2746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8" name="Cube 1087">
            <a:extLst>
              <a:ext uri="{FF2B5EF4-FFF2-40B4-BE49-F238E27FC236}">
                <a16:creationId xmlns:a16="http://schemas.microsoft.com/office/drawing/2014/main" id="{2BBC2916-1C5A-1248-9730-BF1F971800CB}"/>
              </a:ext>
            </a:extLst>
          </p:cNvPr>
          <p:cNvSpPr/>
          <p:nvPr/>
        </p:nvSpPr>
        <p:spPr>
          <a:xfrm>
            <a:off x="12039600" y="2514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9" name="Cube 1088">
            <a:extLst>
              <a:ext uri="{FF2B5EF4-FFF2-40B4-BE49-F238E27FC236}">
                <a16:creationId xmlns:a16="http://schemas.microsoft.com/office/drawing/2014/main" id="{A35A77A3-5B5F-054F-85AB-B68CA73B174C}"/>
              </a:ext>
            </a:extLst>
          </p:cNvPr>
          <p:cNvSpPr/>
          <p:nvPr/>
        </p:nvSpPr>
        <p:spPr>
          <a:xfrm>
            <a:off x="12039600" y="2289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0" name="Cube 1089">
            <a:extLst>
              <a:ext uri="{FF2B5EF4-FFF2-40B4-BE49-F238E27FC236}">
                <a16:creationId xmlns:a16="http://schemas.microsoft.com/office/drawing/2014/main" id="{3A21F08E-4405-C64E-8852-C47353103016}"/>
              </a:ext>
            </a:extLst>
          </p:cNvPr>
          <p:cNvSpPr/>
          <p:nvPr/>
        </p:nvSpPr>
        <p:spPr>
          <a:xfrm>
            <a:off x="12039600" y="2057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2" name="Cube 1091">
            <a:extLst>
              <a:ext uri="{FF2B5EF4-FFF2-40B4-BE49-F238E27FC236}">
                <a16:creationId xmlns:a16="http://schemas.microsoft.com/office/drawing/2014/main" id="{DDAB8A6F-F4D7-9C4C-8707-FAA46ACB411C}"/>
              </a:ext>
            </a:extLst>
          </p:cNvPr>
          <p:cNvSpPr/>
          <p:nvPr/>
        </p:nvSpPr>
        <p:spPr>
          <a:xfrm>
            <a:off x="11963400" y="3736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3" name="Cube 1092">
            <a:extLst>
              <a:ext uri="{FF2B5EF4-FFF2-40B4-BE49-F238E27FC236}">
                <a16:creationId xmlns:a16="http://schemas.microsoft.com/office/drawing/2014/main" id="{1E06888E-21F0-E347-B763-54F80C658507}"/>
              </a:ext>
            </a:extLst>
          </p:cNvPr>
          <p:cNvSpPr/>
          <p:nvPr/>
        </p:nvSpPr>
        <p:spPr>
          <a:xfrm>
            <a:off x="11963400" y="3505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4" name="Cube 1093">
            <a:extLst>
              <a:ext uri="{FF2B5EF4-FFF2-40B4-BE49-F238E27FC236}">
                <a16:creationId xmlns:a16="http://schemas.microsoft.com/office/drawing/2014/main" id="{4D472AB6-307B-4148-A25D-2B0DA4F44454}"/>
              </a:ext>
            </a:extLst>
          </p:cNvPr>
          <p:cNvSpPr/>
          <p:nvPr/>
        </p:nvSpPr>
        <p:spPr>
          <a:xfrm>
            <a:off x="11963400" y="3279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5" name="Cube 1094">
            <a:extLst>
              <a:ext uri="{FF2B5EF4-FFF2-40B4-BE49-F238E27FC236}">
                <a16:creationId xmlns:a16="http://schemas.microsoft.com/office/drawing/2014/main" id="{EE5AC40C-B9C5-C34C-9B66-C2858CF066F7}"/>
              </a:ext>
            </a:extLst>
          </p:cNvPr>
          <p:cNvSpPr/>
          <p:nvPr/>
        </p:nvSpPr>
        <p:spPr>
          <a:xfrm>
            <a:off x="11963400" y="3048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6" name="Cube 1095">
            <a:extLst>
              <a:ext uri="{FF2B5EF4-FFF2-40B4-BE49-F238E27FC236}">
                <a16:creationId xmlns:a16="http://schemas.microsoft.com/office/drawing/2014/main" id="{A8E41299-3903-8343-8B57-93778687028C}"/>
              </a:ext>
            </a:extLst>
          </p:cNvPr>
          <p:cNvSpPr/>
          <p:nvPr/>
        </p:nvSpPr>
        <p:spPr>
          <a:xfrm>
            <a:off x="11963400" y="2822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7" name="Cube 1096">
            <a:extLst>
              <a:ext uri="{FF2B5EF4-FFF2-40B4-BE49-F238E27FC236}">
                <a16:creationId xmlns:a16="http://schemas.microsoft.com/office/drawing/2014/main" id="{2D2B05B4-A026-AD40-8111-78A1576FD536}"/>
              </a:ext>
            </a:extLst>
          </p:cNvPr>
          <p:cNvSpPr/>
          <p:nvPr/>
        </p:nvSpPr>
        <p:spPr>
          <a:xfrm>
            <a:off x="11963400" y="2590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8" name="Cube 1097">
            <a:extLst>
              <a:ext uri="{FF2B5EF4-FFF2-40B4-BE49-F238E27FC236}">
                <a16:creationId xmlns:a16="http://schemas.microsoft.com/office/drawing/2014/main" id="{E0AF7539-C06A-F745-9A3E-2AA4A2AC0C56}"/>
              </a:ext>
            </a:extLst>
          </p:cNvPr>
          <p:cNvSpPr/>
          <p:nvPr/>
        </p:nvSpPr>
        <p:spPr>
          <a:xfrm>
            <a:off x="11963400" y="2365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9" name="Cube 1098">
            <a:extLst>
              <a:ext uri="{FF2B5EF4-FFF2-40B4-BE49-F238E27FC236}">
                <a16:creationId xmlns:a16="http://schemas.microsoft.com/office/drawing/2014/main" id="{CE8CFB40-B2EF-564B-B3F2-FF213186B2C9}"/>
              </a:ext>
            </a:extLst>
          </p:cNvPr>
          <p:cNvSpPr/>
          <p:nvPr/>
        </p:nvSpPr>
        <p:spPr>
          <a:xfrm>
            <a:off x="11963400" y="2133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Cube 730">
            <a:extLst>
              <a:ext uri="{FF2B5EF4-FFF2-40B4-BE49-F238E27FC236}">
                <a16:creationId xmlns:a16="http://schemas.microsoft.com/office/drawing/2014/main" id="{B81A381F-6E0E-5A4F-9ECC-E9BC5F5928F6}"/>
              </a:ext>
            </a:extLst>
          </p:cNvPr>
          <p:cNvSpPr/>
          <p:nvPr/>
        </p:nvSpPr>
        <p:spPr>
          <a:xfrm>
            <a:off x="10992265" y="3581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Cube 731">
            <a:extLst>
              <a:ext uri="{FF2B5EF4-FFF2-40B4-BE49-F238E27FC236}">
                <a16:creationId xmlns:a16="http://schemas.microsoft.com/office/drawing/2014/main" id="{1C02CD06-0CD1-3B4F-98A6-E93F03A9A8CD}"/>
              </a:ext>
            </a:extLst>
          </p:cNvPr>
          <p:cNvSpPr/>
          <p:nvPr/>
        </p:nvSpPr>
        <p:spPr>
          <a:xfrm>
            <a:off x="10992265" y="3349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Cube 732">
            <a:extLst>
              <a:ext uri="{FF2B5EF4-FFF2-40B4-BE49-F238E27FC236}">
                <a16:creationId xmlns:a16="http://schemas.microsoft.com/office/drawing/2014/main" id="{2AE538B7-8207-4042-AA67-1346C1747548}"/>
              </a:ext>
            </a:extLst>
          </p:cNvPr>
          <p:cNvSpPr/>
          <p:nvPr/>
        </p:nvSpPr>
        <p:spPr>
          <a:xfrm>
            <a:off x="10992265" y="3124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Cube 733">
            <a:extLst>
              <a:ext uri="{FF2B5EF4-FFF2-40B4-BE49-F238E27FC236}">
                <a16:creationId xmlns:a16="http://schemas.microsoft.com/office/drawing/2014/main" id="{FD565C3F-538E-254E-9C0B-95FFAF584634}"/>
              </a:ext>
            </a:extLst>
          </p:cNvPr>
          <p:cNvSpPr/>
          <p:nvPr/>
        </p:nvSpPr>
        <p:spPr>
          <a:xfrm>
            <a:off x="10992265" y="2892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Cube 734">
            <a:extLst>
              <a:ext uri="{FF2B5EF4-FFF2-40B4-BE49-F238E27FC236}">
                <a16:creationId xmlns:a16="http://schemas.microsoft.com/office/drawing/2014/main" id="{ED73A1D4-BE02-D84A-B5B4-9302BB6506CE}"/>
              </a:ext>
            </a:extLst>
          </p:cNvPr>
          <p:cNvSpPr/>
          <p:nvPr/>
        </p:nvSpPr>
        <p:spPr>
          <a:xfrm>
            <a:off x="10992265" y="266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Cube 735">
            <a:extLst>
              <a:ext uri="{FF2B5EF4-FFF2-40B4-BE49-F238E27FC236}">
                <a16:creationId xmlns:a16="http://schemas.microsoft.com/office/drawing/2014/main" id="{86658FB9-9FB2-CB41-B777-3A5F8D5D7B84}"/>
              </a:ext>
            </a:extLst>
          </p:cNvPr>
          <p:cNvSpPr/>
          <p:nvPr/>
        </p:nvSpPr>
        <p:spPr>
          <a:xfrm>
            <a:off x="10992265" y="2435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Cube 736">
            <a:extLst>
              <a:ext uri="{FF2B5EF4-FFF2-40B4-BE49-F238E27FC236}">
                <a16:creationId xmlns:a16="http://schemas.microsoft.com/office/drawing/2014/main" id="{327592BB-13F4-AD49-A7F9-842BF05CA13E}"/>
              </a:ext>
            </a:extLst>
          </p:cNvPr>
          <p:cNvSpPr/>
          <p:nvPr/>
        </p:nvSpPr>
        <p:spPr>
          <a:xfrm>
            <a:off x="10992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Cube 737">
            <a:extLst>
              <a:ext uri="{FF2B5EF4-FFF2-40B4-BE49-F238E27FC236}">
                <a16:creationId xmlns:a16="http://schemas.microsoft.com/office/drawing/2014/main" id="{E8B0E1F6-D6F3-1B49-9298-EAB6248D43DC}"/>
              </a:ext>
            </a:extLst>
          </p:cNvPr>
          <p:cNvSpPr/>
          <p:nvPr/>
        </p:nvSpPr>
        <p:spPr>
          <a:xfrm>
            <a:off x="10916065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Cube 738">
            <a:extLst>
              <a:ext uri="{FF2B5EF4-FFF2-40B4-BE49-F238E27FC236}">
                <a16:creationId xmlns:a16="http://schemas.microsoft.com/office/drawing/2014/main" id="{9A674A1D-B566-BB42-8258-C5D33EC6D1D5}"/>
              </a:ext>
            </a:extLst>
          </p:cNvPr>
          <p:cNvSpPr/>
          <p:nvPr/>
        </p:nvSpPr>
        <p:spPr>
          <a:xfrm>
            <a:off x="10916065" y="3425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Cube 739">
            <a:extLst>
              <a:ext uri="{FF2B5EF4-FFF2-40B4-BE49-F238E27FC236}">
                <a16:creationId xmlns:a16="http://schemas.microsoft.com/office/drawing/2014/main" id="{79D9E756-2A16-1640-8DC8-3833AB4330DA}"/>
              </a:ext>
            </a:extLst>
          </p:cNvPr>
          <p:cNvSpPr/>
          <p:nvPr/>
        </p:nvSpPr>
        <p:spPr>
          <a:xfrm>
            <a:off x="10916065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Cube 740">
            <a:extLst>
              <a:ext uri="{FF2B5EF4-FFF2-40B4-BE49-F238E27FC236}">
                <a16:creationId xmlns:a16="http://schemas.microsoft.com/office/drawing/2014/main" id="{4488CC3A-F58B-084C-825A-0B473092372B}"/>
              </a:ext>
            </a:extLst>
          </p:cNvPr>
          <p:cNvSpPr/>
          <p:nvPr/>
        </p:nvSpPr>
        <p:spPr>
          <a:xfrm>
            <a:off x="10916065" y="2968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Cube 741">
            <a:extLst>
              <a:ext uri="{FF2B5EF4-FFF2-40B4-BE49-F238E27FC236}">
                <a16:creationId xmlns:a16="http://schemas.microsoft.com/office/drawing/2014/main" id="{159118D2-AEB8-CB47-BA91-ACD96E383FAA}"/>
              </a:ext>
            </a:extLst>
          </p:cNvPr>
          <p:cNvSpPr/>
          <p:nvPr/>
        </p:nvSpPr>
        <p:spPr>
          <a:xfrm>
            <a:off x="10916065" y="274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Cube 742">
            <a:extLst>
              <a:ext uri="{FF2B5EF4-FFF2-40B4-BE49-F238E27FC236}">
                <a16:creationId xmlns:a16="http://schemas.microsoft.com/office/drawing/2014/main" id="{A5ADAB6F-4537-0349-9130-728E8179EC1D}"/>
              </a:ext>
            </a:extLst>
          </p:cNvPr>
          <p:cNvSpPr/>
          <p:nvPr/>
        </p:nvSpPr>
        <p:spPr>
          <a:xfrm>
            <a:off x="10916065" y="2511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Cube 743">
            <a:extLst>
              <a:ext uri="{FF2B5EF4-FFF2-40B4-BE49-F238E27FC236}">
                <a16:creationId xmlns:a16="http://schemas.microsoft.com/office/drawing/2014/main" id="{6656BA14-659F-F448-AB0D-E4353E618916}"/>
              </a:ext>
            </a:extLst>
          </p:cNvPr>
          <p:cNvSpPr/>
          <p:nvPr/>
        </p:nvSpPr>
        <p:spPr>
          <a:xfrm>
            <a:off x="10916065" y="228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Cube 744">
            <a:extLst>
              <a:ext uri="{FF2B5EF4-FFF2-40B4-BE49-F238E27FC236}">
                <a16:creationId xmlns:a16="http://schemas.microsoft.com/office/drawing/2014/main" id="{618CBDC3-C6F0-BE42-AB76-0C231CE7DD6D}"/>
              </a:ext>
            </a:extLst>
          </p:cNvPr>
          <p:cNvSpPr/>
          <p:nvPr/>
        </p:nvSpPr>
        <p:spPr>
          <a:xfrm>
            <a:off x="10839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Cube 745">
            <a:extLst>
              <a:ext uri="{FF2B5EF4-FFF2-40B4-BE49-F238E27FC236}">
                <a16:creationId xmlns:a16="http://schemas.microsoft.com/office/drawing/2014/main" id="{E6A4CC04-50A2-6242-B5AE-15A57CBFA0B6}"/>
              </a:ext>
            </a:extLst>
          </p:cNvPr>
          <p:cNvSpPr/>
          <p:nvPr/>
        </p:nvSpPr>
        <p:spPr>
          <a:xfrm>
            <a:off x="10839865" y="3502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Cube 746">
            <a:extLst>
              <a:ext uri="{FF2B5EF4-FFF2-40B4-BE49-F238E27FC236}">
                <a16:creationId xmlns:a16="http://schemas.microsoft.com/office/drawing/2014/main" id="{1849665C-DC46-794F-A420-4AB824718ACA}"/>
              </a:ext>
            </a:extLst>
          </p:cNvPr>
          <p:cNvSpPr/>
          <p:nvPr/>
        </p:nvSpPr>
        <p:spPr>
          <a:xfrm>
            <a:off x="10839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Cube 747">
            <a:extLst>
              <a:ext uri="{FF2B5EF4-FFF2-40B4-BE49-F238E27FC236}">
                <a16:creationId xmlns:a16="http://schemas.microsoft.com/office/drawing/2014/main" id="{C062A396-8AEF-434A-97F7-E26E90C6E4B0}"/>
              </a:ext>
            </a:extLst>
          </p:cNvPr>
          <p:cNvSpPr/>
          <p:nvPr/>
        </p:nvSpPr>
        <p:spPr>
          <a:xfrm>
            <a:off x="10839865" y="3044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Cube 748">
            <a:extLst>
              <a:ext uri="{FF2B5EF4-FFF2-40B4-BE49-F238E27FC236}">
                <a16:creationId xmlns:a16="http://schemas.microsoft.com/office/drawing/2014/main" id="{B3BD9761-5CE9-9D42-94C4-3F4D6ADBEA17}"/>
              </a:ext>
            </a:extLst>
          </p:cNvPr>
          <p:cNvSpPr/>
          <p:nvPr/>
        </p:nvSpPr>
        <p:spPr>
          <a:xfrm>
            <a:off x="10839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Cube 749">
            <a:extLst>
              <a:ext uri="{FF2B5EF4-FFF2-40B4-BE49-F238E27FC236}">
                <a16:creationId xmlns:a16="http://schemas.microsoft.com/office/drawing/2014/main" id="{EF7F7F94-2262-8645-8CB6-B0396A5AF594}"/>
              </a:ext>
            </a:extLst>
          </p:cNvPr>
          <p:cNvSpPr/>
          <p:nvPr/>
        </p:nvSpPr>
        <p:spPr>
          <a:xfrm>
            <a:off x="10839865" y="2587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Cube 750">
            <a:extLst>
              <a:ext uri="{FF2B5EF4-FFF2-40B4-BE49-F238E27FC236}">
                <a16:creationId xmlns:a16="http://schemas.microsoft.com/office/drawing/2014/main" id="{7F61654D-2BD5-F54E-8C23-47C45FA0AB1C}"/>
              </a:ext>
            </a:extLst>
          </p:cNvPr>
          <p:cNvSpPr/>
          <p:nvPr/>
        </p:nvSpPr>
        <p:spPr>
          <a:xfrm>
            <a:off x="10839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Cube 751">
            <a:extLst>
              <a:ext uri="{FF2B5EF4-FFF2-40B4-BE49-F238E27FC236}">
                <a16:creationId xmlns:a16="http://schemas.microsoft.com/office/drawing/2014/main" id="{4BFCCA03-C652-8D41-A9E0-DB82A4813877}"/>
              </a:ext>
            </a:extLst>
          </p:cNvPr>
          <p:cNvSpPr/>
          <p:nvPr/>
        </p:nvSpPr>
        <p:spPr>
          <a:xfrm>
            <a:off x="10763665" y="3810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Cube 752">
            <a:extLst>
              <a:ext uri="{FF2B5EF4-FFF2-40B4-BE49-F238E27FC236}">
                <a16:creationId xmlns:a16="http://schemas.microsoft.com/office/drawing/2014/main" id="{FC25230C-4D30-C544-84F3-70B3BFBABE43}"/>
              </a:ext>
            </a:extLst>
          </p:cNvPr>
          <p:cNvSpPr/>
          <p:nvPr/>
        </p:nvSpPr>
        <p:spPr>
          <a:xfrm>
            <a:off x="10763665" y="3578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4" name="Cube 753">
            <a:extLst>
              <a:ext uri="{FF2B5EF4-FFF2-40B4-BE49-F238E27FC236}">
                <a16:creationId xmlns:a16="http://schemas.microsoft.com/office/drawing/2014/main" id="{FF70EBA1-2381-004B-A8FD-30A4B97C3F5C}"/>
              </a:ext>
            </a:extLst>
          </p:cNvPr>
          <p:cNvSpPr/>
          <p:nvPr/>
        </p:nvSpPr>
        <p:spPr>
          <a:xfrm>
            <a:off x="10763665" y="3352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Cube 754">
            <a:extLst>
              <a:ext uri="{FF2B5EF4-FFF2-40B4-BE49-F238E27FC236}">
                <a16:creationId xmlns:a16="http://schemas.microsoft.com/office/drawing/2014/main" id="{263F0B64-AB6E-4543-A0E7-27EE6AD60B3F}"/>
              </a:ext>
            </a:extLst>
          </p:cNvPr>
          <p:cNvSpPr/>
          <p:nvPr/>
        </p:nvSpPr>
        <p:spPr>
          <a:xfrm>
            <a:off x="10763665" y="3121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Cube 755">
            <a:extLst>
              <a:ext uri="{FF2B5EF4-FFF2-40B4-BE49-F238E27FC236}">
                <a16:creationId xmlns:a16="http://schemas.microsoft.com/office/drawing/2014/main" id="{CECA0652-2155-C64C-8859-5A3E296963C8}"/>
              </a:ext>
            </a:extLst>
          </p:cNvPr>
          <p:cNvSpPr/>
          <p:nvPr/>
        </p:nvSpPr>
        <p:spPr>
          <a:xfrm>
            <a:off x="10763665" y="2895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Cube 756">
            <a:extLst>
              <a:ext uri="{FF2B5EF4-FFF2-40B4-BE49-F238E27FC236}">
                <a16:creationId xmlns:a16="http://schemas.microsoft.com/office/drawing/2014/main" id="{9A3DD1AF-158F-CD48-845A-BA005DD13F1E}"/>
              </a:ext>
            </a:extLst>
          </p:cNvPr>
          <p:cNvSpPr/>
          <p:nvPr/>
        </p:nvSpPr>
        <p:spPr>
          <a:xfrm>
            <a:off x="10763665" y="2663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Cube 757">
            <a:extLst>
              <a:ext uri="{FF2B5EF4-FFF2-40B4-BE49-F238E27FC236}">
                <a16:creationId xmlns:a16="http://schemas.microsoft.com/office/drawing/2014/main" id="{BA9CC757-351D-1B43-AF10-1886DB30885D}"/>
              </a:ext>
            </a:extLst>
          </p:cNvPr>
          <p:cNvSpPr/>
          <p:nvPr/>
        </p:nvSpPr>
        <p:spPr>
          <a:xfrm>
            <a:off x="10763665" y="2438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Cube 758">
            <a:extLst>
              <a:ext uri="{FF2B5EF4-FFF2-40B4-BE49-F238E27FC236}">
                <a16:creationId xmlns:a16="http://schemas.microsoft.com/office/drawing/2014/main" id="{4CDA88C9-5911-8D44-A944-A7D5C0A3550B}"/>
              </a:ext>
            </a:extLst>
          </p:cNvPr>
          <p:cNvSpPr/>
          <p:nvPr/>
        </p:nvSpPr>
        <p:spPr>
          <a:xfrm>
            <a:off x="10687465" y="3889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Cube 759">
            <a:extLst>
              <a:ext uri="{FF2B5EF4-FFF2-40B4-BE49-F238E27FC236}">
                <a16:creationId xmlns:a16="http://schemas.microsoft.com/office/drawing/2014/main" id="{648B7BDD-D646-EC47-A3E6-24560F934CC4}"/>
              </a:ext>
            </a:extLst>
          </p:cNvPr>
          <p:cNvSpPr/>
          <p:nvPr/>
        </p:nvSpPr>
        <p:spPr>
          <a:xfrm>
            <a:off x="10687465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Cube 760">
            <a:extLst>
              <a:ext uri="{FF2B5EF4-FFF2-40B4-BE49-F238E27FC236}">
                <a16:creationId xmlns:a16="http://schemas.microsoft.com/office/drawing/2014/main" id="{DE9A0E0C-7928-C44A-83BB-E23568FB776E}"/>
              </a:ext>
            </a:extLst>
          </p:cNvPr>
          <p:cNvSpPr/>
          <p:nvPr/>
        </p:nvSpPr>
        <p:spPr>
          <a:xfrm>
            <a:off x="10687465" y="3432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2" name="Cube 761">
            <a:extLst>
              <a:ext uri="{FF2B5EF4-FFF2-40B4-BE49-F238E27FC236}">
                <a16:creationId xmlns:a16="http://schemas.microsoft.com/office/drawing/2014/main" id="{433CB8C7-897B-D84B-AE05-3C7A69745A29}"/>
              </a:ext>
            </a:extLst>
          </p:cNvPr>
          <p:cNvSpPr/>
          <p:nvPr/>
        </p:nvSpPr>
        <p:spPr>
          <a:xfrm>
            <a:off x="10687465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3" name="Cube 762">
            <a:extLst>
              <a:ext uri="{FF2B5EF4-FFF2-40B4-BE49-F238E27FC236}">
                <a16:creationId xmlns:a16="http://schemas.microsoft.com/office/drawing/2014/main" id="{7492A27A-0A50-E84C-9721-BE81D0D6390F}"/>
              </a:ext>
            </a:extLst>
          </p:cNvPr>
          <p:cNvSpPr/>
          <p:nvPr/>
        </p:nvSpPr>
        <p:spPr>
          <a:xfrm>
            <a:off x="10687465" y="2974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4" name="Cube 763">
            <a:extLst>
              <a:ext uri="{FF2B5EF4-FFF2-40B4-BE49-F238E27FC236}">
                <a16:creationId xmlns:a16="http://schemas.microsoft.com/office/drawing/2014/main" id="{08E893C4-B512-BB4B-87A0-570234D3B81B}"/>
              </a:ext>
            </a:extLst>
          </p:cNvPr>
          <p:cNvSpPr/>
          <p:nvPr/>
        </p:nvSpPr>
        <p:spPr>
          <a:xfrm>
            <a:off x="10687465" y="274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5" name="Cube 764">
            <a:extLst>
              <a:ext uri="{FF2B5EF4-FFF2-40B4-BE49-F238E27FC236}">
                <a16:creationId xmlns:a16="http://schemas.microsoft.com/office/drawing/2014/main" id="{17D0C642-6080-EF4D-A4D7-07C32C40C5F4}"/>
              </a:ext>
            </a:extLst>
          </p:cNvPr>
          <p:cNvSpPr/>
          <p:nvPr/>
        </p:nvSpPr>
        <p:spPr>
          <a:xfrm>
            <a:off x="10687465" y="2517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Cube 650">
            <a:extLst>
              <a:ext uri="{FF2B5EF4-FFF2-40B4-BE49-F238E27FC236}">
                <a16:creationId xmlns:a16="http://schemas.microsoft.com/office/drawing/2014/main" id="{FE8E5F27-BABB-F244-A342-001D8D5234CD}"/>
              </a:ext>
            </a:extLst>
          </p:cNvPr>
          <p:cNvSpPr/>
          <p:nvPr/>
        </p:nvSpPr>
        <p:spPr>
          <a:xfrm>
            <a:off x="7563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Cube 651">
            <a:extLst>
              <a:ext uri="{FF2B5EF4-FFF2-40B4-BE49-F238E27FC236}">
                <a16:creationId xmlns:a16="http://schemas.microsoft.com/office/drawing/2014/main" id="{FF6F1665-801D-8043-8851-77A068536412}"/>
              </a:ext>
            </a:extLst>
          </p:cNvPr>
          <p:cNvSpPr/>
          <p:nvPr/>
        </p:nvSpPr>
        <p:spPr>
          <a:xfrm>
            <a:off x="7791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Cube 652">
            <a:extLst>
              <a:ext uri="{FF2B5EF4-FFF2-40B4-BE49-F238E27FC236}">
                <a16:creationId xmlns:a16="http://schemas.microsoft.com/office/drawing/2014/main" id="{0236049C-FDD4-B144-B7F4-47AF2B994CCC}"/>
              </a:ext>
            </a:extLst>
          </p:cNvPr>
          <p:cNvSpPr/>
          <p:nvPr/>
        </p:nvSpPr>
        <p:spPr>
          <a:xfrm>
            <a:off x="8020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Cube 653">
            <a:extLst>
              <a:ext uri="{FF2B5EF4-FFF2-40B4-BE49-F238E27FC236}">
                <a16:creationId xmlns:a16="http://schemas.microsoft.com/office/drawing/2014/main" id="{FE4E3BB8-EAF0-F243-9B0C-D6A61F72B39C}"/>
              </a:ext>
            </a:extLst>
          </p:cNvPr>
          <p:cNvSpPr/>
          <p:nvPr/>
        </p:nvSpPr>
        <p:spPr>
          <a:xfrm>
            <a:off x="8249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Cube 654">
            <a:extLst>
              <a:ext uri="{FF2B5EF4-FFF2-40B4-BE49-F238E27FC236}">
                <a16:creationId xmlns:a16="http://schemas.microsoft.com/office/drawing/2014/main" id="{64BF27C3-B518-2643-A09D-9DAB4A378A1E}"/>
              </a:ext>
            </a:extLst>
          </p:cNvPr>
          <p:cNvSpPr/>
          <p:nvPr/>
        </p:nvSpPr>
        <p:spPr>
          <a:xfrm>
            <a:off x="8477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Cube 655">
            <a:extLst>
              <a:ext uri="{FF2B5EF4-FFF2-40B4-BE49-F238E27FC236}">
                <a16:creationId xmlns:a16="http://schemas.microsoft.com/office/drawing/2014/main" id="{C06D59CB-5126-A949-B667-096D114A2CD8}"/>
              </a:ext>
            </a:extLst>
          </p:cNvPr>
          <p:cNvSpPr/>
          <p:nvPr/>
        </p:nvSpPr>
        <p:spPr>
          <a:xfrm>
            <a:off x="8706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Cube 656">
            <a:extLst>
              <a:ext uri="{FF2B5EF4-FFF2-40B4-BE49-F238E27FC236}">
                <a16:creationId xmlns:a16="http://schemas.microsoft.com/office/drawing/2014/main" id="{3308A86D-E462-2F47-A233-513BFB8A59FC}"/>
              </a:ext>
            </a:extLst>
          </p:cNvPr>
          <p:cNvSpPr/>
          <p:nvPr/>
        </p:nvSpPr>
        <p:spPr>
          <a:xfrm>
            <a:off x="8934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Cube 657">
            <a:extLst>
              <a:ext uri="{FF2B5EF4-FFF2-40B4-BE49-F238E27FC236}">
                <a16:creationId xmlns:a16="http://schemas.microsoft.com/office/drawing/2014/main" id="{66D096BF-EEDB-ED4E-A1FF-F5176B5BC67C}"/>
              </a:ext>
            </a:extLst>
          </p:cNvPr>
          <p:cNvSpPr/>
          <p:nvPr/>
        </p:nvSpPr>
        <p:spPr>
          <a:xfrm>
            <a:off x="9163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Cube 658">
            <a:extLst>
              <a:ext uri="{FF2B5EF4-FFF2-40B4-BE49-F238E27FC236}">
                <a16:creationId xmlns:a16="http://schemas.microsoft.com/office/drawing/2014/main" id="{557A48E1-A8DF-4940-A4F6-D410EE184A19}"/>
              </a:ext>
            </a:extLst>
          </p:cNvPr>
          <p:cNvSpPr/>
          <p:nvPr/>
        </p:nvSpPr>
        <p:spPr>
          <a:xfrm>
            <a:off x="9392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Cube 659">
            <a:extLst>
              <a:ext uri="{FF2B5EF4-FFF2-40B4-BE49-F238E27FC236}">
                <a16:creationId xmlns:a16="http://schemas.microsoft.com/office/drawing/2014/main" id="{8BD3A668-3076-7945-B23D-EB5FCC8073B9}"/>
              </a:ext>
            </a:extLst>
          </p:cNvPr>
          <p:cNvSpPr/>
          <p:nvPr/>
        </p:nvSpPr>
        <p:spPr>
          <a:xfrm>
            <a:off x="9620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Cube 660">
            <a:extLst>
              <a:ext uri="{FF2B5EF4-FFF2-40B4-BE49-F238E27FC236}">
                <a16:creationId xmlns:a16="http://schemas.microsoft.com/office/drawing/2014/main" id="{BEF658B7-6492-454F-A884-0C2B6A374636}"/>
              </a:ext>
            </a:extLst>
          </p:cNvPr>
          <p:cNvSpPr/>
          <p:nvPr/>
        </p:nvSpPr>
        <p:spPr>
          <a:xfrm>
            <a:off x="9849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Cube 661">
            <a:extLst>
              <a:ext uri="{FF2B5EF4-FFF2-40B4-BE49-F238E27FC236}">
                <a16:creationId xmlns:a16="http://schemas.microsoft.com/office/drawing/2014/main" id="{DEE6282A-5DA2-D24E-897A-9453A9CF9A14}"/>
              </a:ext>
            </a:extLst>
          </p:cNvPr>
          <p:cNvSpPr/>
          <p:nvPr/>
        </p:nvSpPr>
        <p:spPr>
          <a:xfrm>
            <a:off x="10077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Cube 662">
            <a:extLst>
              <a:ext uri="{FF2B5EF4-FFF2-40B4-BE49-F238E27FC236}">
                <a16:creationId xmlns:a16="http://schemas.microsoft.com/office/drawing/2014/main" id="{942908DB-59DF-0246-A9EB-D6119D410287}"/>
              </a:ext>
            </a:extLst>
          </p:cNvPr>
          <p:cNvSpPr/>
          <p:nvPr/>
        </p:nvSpPr>
        <p:spPr>
          <a:xfrm>
            <a:off x="10306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Cube 663">
            <a:extLst>
              <a:ext uri="{FF2B5EF4-FFF2-40B4-BE49-F238E27FC236}">
                <a16:creationId xmlns:a16="http://schemas.microsoft.com/office/drawing/2014/main" id="{C7DB65F5-634A-CE4B-919D-00ECF8AC3F4C}"/>
              </a:ext>
            </a:extLst>
          </p:cNvPr>
          <p:cNvSpPr/>
          <p:nvPr/>
        </p:nvSpPr>
        <p:spPr>
          <a:xfrm>
            <a:off x="10535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Cube 664">
            <a:extLst>
              <a:ext uri="{FF2B5EF4-FFF2-40B4-BE49-F238E27FC236}">
                <a16:creationId xmlns:a16="http://schemas.microsoft.com/office/drawing/2014/main" id="{524A2329-6B33-4441-A082-619FE45F075B}"/>
              </a:ext>
            </a:extLst>
          </p:cNvPr>
          <p:cNvSpPr/>
          <p:nvPr/>
        </p:nvSpPr>
        <p:spPr>
          <a:xfrm>
            <a:off x="10763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Cube 665">
            <a:extLst>
              <a:ext uri="{FF2B5EF4-FFF2-40B4-BE49-F238E27FC236}">
                <a16:creationId xmlns:a16="http://schemas.microsoft.com/office/drawing/2014/main" id="{F7A20055-EBE6-784B-9601-B3EE701FC45C}"/>
              </a:ext>
            </a:extLst>
          </p:cNvPr>
          <p:cNvSpPr/>
          <p:nvPr/>
        </p:nvSpPr>
        <p:spPr>
          <a:xfrm>
            <a:off x="10992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Cube 666">
            <a:extLst>
              <a:ext uri="{FF2B5EF4-FFF2-40B4-BE49-F238E27FC236}">
                <a16:creationId xmlns:a16="http://schemas.microsoft.com/office/drawing/2014/main" id="{2094DC0C-0C0A-D34D-BEC5-E85EB021DE3D}"/>
              </a:ext>
            </a:extLst>
          </p:cNvPr>
          <p:cNvSpPr/>
          <p:nvPr/>
        </p:nvSpPr>
        <p:spPr>
          <a:xfrm>
            <a:off x="7487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Cube 667">
            <a:extLst>
              <a:ext uri="{FF2B5EF4-FFF2-40B4-BE49-F238E27FC236}">
                <a16:creationId xmlns:a16="http://schemas.microsoft.com/office/drawing/2014/main" id="{B13A35F1-B6A7-4A41-9272-C3DEECE950E1}"/>
              </a:ext>
            </a:extLst>
          </p:cNvPr>
          <p:cNvSpPr/>
          <p:nvPr/>
        </p:nvSpPr>
        <p:spPr>
          <a:xfrm>
            <a:off x="7715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Cube 668">
            <a:extLst>
              <a:ext uri="{FF2B5EF4-FFF2-40B4-BE49-F238E27FC236}">
                <a16:creationId xmlns:a16="http://schemas.microsoft.com/office/drawing/2014/main" id="{8B0A84AE-1364-E74F-AE69-D2B292FD96EF}"/>
              </a:ext>
            </a:extLst>
          </p:cNvPr>
          <p:cNvSpPr/>
          <p:nvPr/>
        </p:nvSpPr>
        <p:spPr>
          <a:xfrm>
            <a:off x="7944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Cube 669">
            <a:extLst>
              <a:ext uri="{FF2B5EF4-FFF2-40B4-BE49-F238E27FC236}">
                <a16:creationId xmlns:a16="http://schemas.microsoft.com/office/drawing/2014/main" id="{DCFC5208-0D8C-FD41-A856-B8ED1795E8A3}"/>
              </a:ext>
            </a:extLst>
          </p:cNvPr>
          <p:cNvSpPr/>
          <p:nvPr/>
        </p:nvSpPr>
        <p:spPr>
          <a:xfrm>
            <a:off x="8172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Cube 670">
            <a:extLst>
              <a:ext uri="{FF2B5EF4-FFF2-40B4-BE49-F238E27FC236}">
                <a16:creationId xmlns:a16="http://schemas.microsoft.com/office/drawing/2014/main" id="{0437133B-DAE3-1248-B8E9-B23279766F6A}"/>
              </a:ext>
            </a:extLst>
          </p:cNvPr>
          <p:cNvSpPr/>
          <p:nvPr/>
        </p:nvSpPr>
        <p:spPr>
          <a:xfrm>
            <a:off x="8401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Cube 671">
            <a:extLst>
              <a:ext uri="{FF2B5EF4-FFF2-40B4-BE49-F238E27FC236}">
                <a16:creationId xmlns:a16="http://schemas.microsoft.com/office/drawing/2014/main" id="{E3C9F3EE-526F-5644-923A-85DD0CA0B868}"/>
              </a:ext>
            </a:extLst>
          </p:cNvPr>
          <p:cNvSpPr/>
          <p:nvPr/>
        </p:nvSpPr>
        <p:spPr>
          <a:xfrm>
            <a:off x="8630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Cube 672">
            <a:extLst>
              <a:ext uri="{FF2B5EF4-FFF2-40B4-BE49-F238E27FC236}">
                <a16:creationId xmlns:a16="http://schemas.microsoft.com/office/drawing/2014/main" id="{D60C83CA-FA8C-3A4B-BD8C-61389DADC522}"/>
              </a:ext>
            </a:extLst>
          </p:cNvPr>
          <p:cNvSpPr/>
          <p:nvPr/>
        </p:nvSpPr>
        <p:spPr>
          <a:xfrm>
            <a:off x="8858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Cube 673">
            <a:extLst>
              <a:ext uri="{FF2B5EF4-FFF2-40B4-BE49-F238E27FC236}">
                <a16:creationId xmlns:a16="http://schemas.microsoft.com/office/drawing/2014/main" id="{DE804C9A-A4DB-4B4B-95F4-DD554ED9F6D8}"/>
              </a:ext>
            </a:extLst>
          </p:cNvPr>
          <p:cNvSpPr/>
          <p:nvPr/>
        </p:nvSpPr>
        <p:spPr>
          <a:xfrm>
            <a:off x="9087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Cube 674">
            <a:extLst>
              <a:ext uri="{FF2B5EF4-FFF2-40B4-BE49-F238E27FC236}">
                <a16:creationId xmlns:a16="http://schemas.microsoft.com/office/drawing/2014/main" id="{996EAD28-15C6-FF4B-94E3-70C8776FFBFD}"/>
              </a:ext>
            </a:extLst>
          </p:cNvPr>
          <p:cNvSpPr/>
          <p:nvPr/>
        </p:nvSpPr>
        <p:spPr>
          <a:xfrm>
            <a:off x="9315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Cube 675">
            <a:extLst>
              <a:ext uri="{FF2B5EF4-FFF2-40B4-BE49-F238E27FC236}">
                <a16:creationId xmlns:a16="http://schemas.microsoft.com/office/drawing/2014/main" id="{DD2AD45F-C373-BE43-96CA-A68D70A9E980}"/>
              </a:ext>
            </a:extLst>
          </p:cNvPr>
          <p:cNvSpPr/>
          <p:nvPr/>
        </p:nvSpPr>
        <p:spPr>
          <a:xfrm>
            <a:off x="9544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Cube 676">
            <a:extLst>
              <a:ext uri="{FF2B5EF4-FFF2-40B4-BE49-F238E27FC236}">
                <a16:creationId xmlns:a16="http://schemas.microsoft.com/office/drawing/2014/main" id="{C6AF189D-3E3A-154A-B95A-BBFF51B4F50A}"/>
              </a:ext>
            </a:extLst>
          </p:cNvPr>
          <p:cNvSpPr/>
          <p:nvPr/>
        </p:nvSpPr>
        <p:spPr>
          <a:xfrm>
            <a:off x="9773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Cube 677">
            <a:extLst>
              <a:ext uri="{FF2B5EF4-FFF2-40B4-BE49-F238E27FC236}">
                <a16:creationId xmlns:a16="http://schemas.microsoft.com/office/drawing/2014/main" id="{0FF69816-2D99-244A-BD5A-768CD0EB78D2}"/>
              </a:ext>
            </a:extLst>
          </p:cNvPr>
          <p:cNvSpPr/>
          <p:nvPr/>
        </p:nvSpPr>
        <p:spPr>
          <a:xfrm>
            <a:off x="10001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Cube 678">
            <a:extLst>
              <a:ext uri="{FF2B5EF4-FFF2-40B4-BE49-F238E27FC236}">
                <a16:creationId xmlns:a16="http://schemas.microsoft.com/office/drawing/2014/main" id="{ABF205C8-24B5-E84A-877A-C94806B54AC8}"/>
              </a:ext>
            </a:extLst>
          </p:cNvPr>
          <p:cNvSpPr/>
          <p:nvPr/>
        </p:nvSpPr>
        <p:spPr>
          <a:xfrm>
            <a:off x="10230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0" name="Cube 679">
            <a:extLst>
              <a:ext uri="{FF2B5EF4-FFF2-40B4-BE49-F238E27FC236}">
                <a16:creationId xmlns:a16="http://schemas.microsoft.com/office/drawing/2014/main" id="{B106D847-EAD3-E048-9A1C-BEFB385A8F58}"/>
              </a:ext>
            </a:extLst>
          </p:cNvPr>
          <p:cNvSpPr/>
          <p:nvPr/>
        </p:nvSpPr>
        <p:spPr>
          <a:xfrm>
            <a:off x="10458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1" name="Cube 680">
            <a:extLst>
              <a:ext uri="{FF2B5EF4-FFF2-40B4-BE49-F238E27FC236}">
                <a16:creationId xmlns:a16="http://schemas.microsoft.com/office/drawing/2014/main" id="{0E767DF1-0AD6-024E-8964-EFC26EA449C0}"/>
              </a:ext>
            </a:extLst>
          </p:cNvPr>
          <p:cNvSpPr/>
          <p:nvPr/>
        </p:nvSpPr>
        <p:spPr>
          <a:xfrm>
            <a:off x="10687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2" name="Cube 681">
            <a:extLst>
              <a:ext uri="{FF2B5EF4-FFF2-40B4-BE49-F238E27FC236}">
                <a16:creationId xmlns:a16="http://schemas.microsoft.com/office/drawing/2014/main" id="{73DD1748-4FBF-1849-A15B-D1DCA376FDB3}"/>
              </a:ext>
            </a:extLst>
          </p:cNvPr>
          <p:cNvSpPr/>
          <p:nvPr/>
        </p:nvSpPr>
        <p:spPr>
          <a:xfrm>
            <a:off x="10916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3" name="Cube 682">
            <a:extLst>
              <a:ext uri="{FF2B5EF4-FFF2-40B4-BE49-F238E27FC236}">
                <a16:creationId xmlns:a16="http://schemas.microsoft.com/office/drawing/2014/main" id="{BE374A4E-48B9-BD41-A6C6-114F19A8FB66}"/>
              </a:ext>
            </a:extLst>
          </p:cNvPr>
          <p:cNvSpPr/>
          <p:nvPr/>
        </p:nvSpPr>
        <p:spPr>
          <a:xfrm>
            <a:off x="7410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4" name="Cube 683">
            <a:extLst>
              <a:ext uri="{FF2B5EF4-FFF2-40B4-BE49-F238E27FC236}">
                <a16:creationId xmlns:a16="http://schemas.microsoft.com/office/drawing/2014/main" id="{01A627DE-F19A-E54F-9A7C-E01056E93861}"/>
              </a:ext>
            </a:extLst>
          </p:cNvPr>
          <p:cNvSpPr/>
          <p:nvPr/>
        </p:nvSpPr>
        <p:spPr>
          <a:xfrm>
            <a:off x="7639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5" name="Cube 684">
            <a:extLst>
              <a:ext uri="{FF2B5EF4-FFF2-40B4-BE49-F238E27FC236}">
                <a16:creationId xmlns:a16="http://schemas.microsoft.com/office/drawing/2014/main" id="{744C7C2C-0827-C74E-BAD5-CABC755E56C4}"/>
              </a:ext>
            </a:extLst>
          </p:cNvPr>
          <p:cNvSpPr/>
          <p:nvPr/>
        </p:nvSpPr>
        <p:spPr>
          <a:xfrm>
            <a:off x="7868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6" name="Cube 685">
            <a:extLst>
              <a:ext uri="{FF2B5EF4-FFF2-40B4-BE49-F238E27FC236}">
                <a16:creationId xmlns:a16="http://schemas.microsoft.com/office/drawing/2014/main" id="{CEF80BE7-5352-2E44-BEDF-089ED9109FD5}"/>
              </a:ext>
            </a:extLst>
          </p:cNvPr>
          <p:cNvSpPr/>
          <p:nvPr/>
        </p:nvSpPr>
        <p:spPr>
          <a:xfrm>
            <a:off x="8096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7" name="Cube 686">
            <a:extLst>
              <a:ext uri="{FF2B5EF4-FFF2-40B4-BE49-F238E27FC236}">
                <a16:creationId xmlns:a16="http://schemas.microsoft.com/office/drawing/2014/main" id="{AECDBC31-0506-394A-A7B0-4F170A6CAEC8}"/>
              </a:ext>
            </a:extLst>
          </p:cNvPr>
          <p:cNvSpPr/>
          <p:nvPr/>
        </p:nvSpPr>
        <p:spPr>
          <a:xfrm>
            <a:off x="8325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8" name="Cube 687">
            <a:extLst>
              <a:ext uri="{FF2B5EF4-FFF2-40B4-BE49-F238E27FC236}">
                <a16:creationId xmlns:a16="http://schemas.microsoft.com/office/drawing/2014/main" id="{F208D5E3-A96C-D742-B545-E3161FF44F17}"/>
              </a:ext>
            </a:extLst>
          </p:cNvPr>
          <p:cNvSpPr/>
          <p:nvPr/>
        </p:nvSpPr>
        <p:spPr>
          <a:xfrm>
            <a:off x="8553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9" name="Cube 688">
            <a:extLst>
              <a:ext uri="{FF2B5EF4-FFF2-40B4-BE49-F238E27FC236}">
                <a16:creationId xmlns:a16="http://schemas.microsoft.com/office/drawing/2014/main" id="{258D13A2-5858-334B-A04A-04EC457AC590}"/>
              </a:ext>
            </a:extLst>
          </p:cNvPr>
          <p:cNvSpPr/>
          <p:nvPr/>
        </p:nvSpPr>
        <p:spPr>
          <a:xfrm>
            <a:off x="8782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0" name="Cube 689">
            <a:extLst>
              <a:ext uri="{FF2B5EF4-FFF2-40B4-BE49-F238E27FC236}">
                <a16:creationId xmlns:a16="http://schemas.microsoft.com/office/drawing/2014/main" id="{37971C3C-9EA6-3E4D-AEC7-A2A954FD697D}"/>
              </a:ext>
            </a:extLst>
          </p:cNvPr>
          <p:cNvSpPr/>
          <p:nvPr/>
        </p:nvSpPr>
        <p:spPr>
          <a:xfrm>
            <a:off x="9011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1" name="Cube 690">
            <a:extLst>
              <a:ext uri="{FF2B5EF4-FFF2-40B4-BE49-F238E27FC236}">
                <a16:creationId xmlns:a16="http://schemas.microsoft.com/office/drawing/2014/main" id="{FFCFA770-048F-924E-A7F6-C8766436DCC6}"/>
              </a:ext>
            </a:extLst>
          </p:cNvPr>
          <p:cNvSpPr/>
          <p:nvPr/>
        </p:nvSpPr>
        <p:spPr>
          <a:xfrm>
            <a:off x="9239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2" name="Cube 691">
            <a:extLst>
              <a:ext uri="{FF2B5EF4-FFF2-40B4-BE49-F238E27FC236}">
                <a16:creationId xmlns:a16="http://schemas.microsoft.com/office/drawing/2014/main" id="{0CEB1B62-B585-804C-95FF-78A118006FC3}"/>
              </a:ext>
            </a:extLst>
          </p:cNvPr>
          <p:cNvSpPr/>
          <p:nvPr/>
        </p:nvSpPr>
        <p:spPr>
          <a:xfrm>
            <a:off x="9468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3" name="Cube 692">
            <a:extLst>
              <a:ext uri="{FF2B5EF4-FFF2-40B4-BE49-F238E27FC236}">
                <a16:creationId xmlns:a16="http://schemas.microsoft.com/office/drawing/2014/main" id="{5CB12060-AF18-724D-A503-7E0A52393D48}"/>
              </a:ext>
            </a:extLst>
          </p:cNvPr>
          <p:cNvSpPr/>
          <p:nvPr/>
        </p:nvSpPr>
        <p:spPr>
          <a:xfrm>
            <a:off x="9696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Cube 693">
            <a:extLst>
              <a:ext uri="{FF2B5EF4-FFF2-40B4-BE49-F238E27FC236}">
                <a16:creationId xmlns:a16="http://schemas.microsoft.com/office/drawing/2014/main" id="{EFAF490B-DA8F-F147-8BBB-BBA2EEFBD8A8}"/>
              </a:ext>
            </a:extLst>
          </p:cNvPr>
          <p:cNvSpPr/>
          <p:nvPr/>
        </p:nvSpPr>
        <p:spPr>
          <a:xfrm>
            <a:off x="9925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Cube 694">
            <a:extLst>
              <a:ext uri="{FF2B5EF4-FFF2-40B4-BE49-F238E27FC236}">
                <a16:creationId xmlns:a16="http://schemas.microsoft.com/office/drawing/2014/main" id="{83AF940C-1181-884D-B71E-27E384499514}"/>
              </a:ext>
            </a:extLst>
          </p:cNvPr>
          <p:cNvSpPr/>
          <p:nvPr/>
        </p:nvSpPr>
        <p:spPr>
          <a:xfrm>
            <a:off x="10154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Cube 695">
            <a:extLst>
              <a:ext uri="{FF2B5EF4-FFF2-40B4-BE49-F238E27FC236}">
                <a16:creationId xmlns:a16="http://schemas.microsoft.com/office/drawing/2014/main" id="{8642600E-AF8A-E442-BD0A-EFD1E3CA5CEC}"/>
              </a:ext>
            </a:extLst>
          </p:cNvPr>
          <p:cNvSpPr/>
          <p:nvPr/>
        </p:nvSpPr>
        <p:spPr>
          <a:xfrm>
            <a:off x="10382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Cube 696">
            <a:extLst>
              <a:ext uri="{FF2B5EF4-FFF2-40B4-BE49-F238E27FC236}">
                <a16:creationId xmlns:a16="http://schemas.microsoft.com/office/drawing/2014/main" id="{F00488DA-FB46-394E-B2DE-2513EBA43CDE}"/>
              </a:ext>
            </a:extLst>
          </p:cNvPr>
          <p:cNvSpPr/>
          <p:nvPr/>
        </p:nvSpPr>
        <p:spPr>
          <a:xfrm>
            <a:off x="10611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Cube 697">
            <a:extLst>
              <a:ext uri="{FF2B5EF4-FFF2-40B4-BE49-F238E27FC236}">
                <a16:creationId xmlns:a16="http://schemas.microsoft.com/office/drawing/2014/main" id="{D54D8159-BC96-5C44-ACBC-FD903F73ABA6}"/>
              </a:ext>
            </a:extLst>
          </p:cNvPr>
          <p:cNvSpPr/>
          <p:nvPr/>
        </p:nvSpPr>
        <p:spPr>
          <a:xfrm>
            <a:off x="10839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Cube 698">
            <a:extLst>
              <a:ext uri="{FF2B5EF4-FFF2-40B4-BE49-F238E27FC236}">
                <a16:creationId xmlns:a16="http://schemas.microsoft.com/office/drawing/2014/main" id="{A618AEEF-8B4F-CC4D-A44B-1B4384A4D340}"/>
              </a:ext>
            </a:extLst>
          </p:cNvPr>
          <p:cNvSpPr/>
          <p:nvPr/>
        </p:nvSpPr>
        <p:spPr>
          <a:xfrm>
            <a:off x="7334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Cube 699">
            <a:extLst>
              <a:ext uri="{FF2B5EF4-FFF2-40B4-BE49-F238E27FC236}">
                <a16:creationId xmlns:a16="http://schemas.microsoft.com/office/drawing/2014/main" id="{AC49EE98-CEC1-8F48-8C06-7417CA2D0F2F}"/>
              </a:ext>
            </a:extLst>
          </p:cNvPr>
          <p:cNvSpPr/>
          <p:nvPr/>
        </p:nvSpPr>
        <p:spPr>
          <a:xfrm>
            <a:off x="7563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Cube 700">
            <a:extLst>
              <a:ext uri="{FF2B5EF4-FFF2-40B4-BE49-F238E27FC236}">
                <a16:creationId xmlns:a16="http://schemas.microsoft.com/office/drawing/2014/main" id="{3454033F-2037-454E-841E-B25FA10D078F}"/>
              </a:ext>
            </a:extLst>
          </p:cNvPr>
          <p:cNvSpPr/>
          <p:nvPr/>
        </p:nvSpPr>
        <p:spPr>
          <a:xfrm>
            <a:off x="7791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Cube 701">
            <a:extLst>
              <a:ext uri="{FF2B5EF4-FFF2-40B4-BE49-F238E27FC236}">
                <a16:creationId xmlns:a16="http://schemas.microsoft.com/office/drawing/2014/main" id="{59F4D090-6ABE-D845-9230-326E3BF7D513}"/>
              </a:ext>
            </a:extLst>
          </p:cNvPr>
          <p:cNvSpPr/>
          <p:nvPr/>
        </p:nvSpPr>
        <p:spPr>
          <a:xfrm>
            <a:off x="8020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Cube 702">
            <a:extLst>
              <a:ext uri="{FF2B5EF4-FFF2-40B4-BE49-F238E27FC236}">
                <a16:creationId xmlns:a16="http://schemas.microsoft.com/office/drawing/2014/main" id="{6EE226DA-1CE6-5E4C-A8D5-859E18E0D667}"/>
              </a:ext>
            </a:extLst>
          </p:cNvPr>
          <p:cNvSpPr/>
          <p:nvPr/>
        </p:nvSpPr>
        <p:spPr>
          <a:xfrm>
            <a:off x="8249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Cube 703">
            <a:extLst>
              <a:ext uri="{FF2B5EF4-FFF2-40B4-BE49-F238E27FC236}">
                <a16:creationId xmlns:a16="http://schemas.microsoft.com/office/drawing/2014/main" id="{B9F1EBEE-7B5A-A24A-9453-BE3F297D8DFA}"/>
              </a:ext>
            </a:extLst>
          </p:cNvPr>
          <p:cNvSpPr/>
          <p:nvPr/>
        </p:nvSpPr>
        <p:spPr>
          <a:xfrm>
            <a:off x="8477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Cube 704">
            <a:extLst>
              <a:ext uri="{FF2B5EF4-FFF2-40B4-BE49-F238E27FC236}">
                <a16:creationId xmlns:a16="http://schemas.microsoft.com/office/drawing/2014/main" id="{B0630BCD-726C-D44E-B32B-211C717596C2}"/>
              </a:ext>
            </a:extLst>
          </p:cNvPr>
          <p:cNvSpPr/>
          <p:nvPr/>
        </p:nvSpPr>
        <p:spPr>
          <a:xfrm>
            <a:off x="8706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Cube 705">
            <a:extLst>
              <a:ext uri="{FF2B5EF4-FFF2-40B4-BE49-F238E27FC236}">
                <a16:creationId xmlns:a16="http://schemas.microsoft.com/office/drawing/2014/main" id="{50BD312A-9A13-B84A-AC0F-4FA3BB9BC836}"/>
              </a:ext>
            </a:extLst>
          </p:cNvPr>
          <p:cNvSpPr/>
          <p:nvPr/>
        </p:nvSpPr>
        <p:spPr>
          <a:xfrm>
            <a:off x="8934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Cube 706">
            <a:extLst>
              <a:ext uri="{FF2B5EF4-FFF2-40B4-BE49-F238E27FC236}">
                <a16:creationId xmlns:a16="http://schemas.microsoft.com/office/drawing/2014/main" id="{3552FC18-74FA-5843-A9DF-55FDDB2B0FC0}"/>
              </a:ext>
            </a:extLst>
          </p:cNvPr>
          <p:cNvSpPr/>
          <p:nvPr/>
        </p:nvSpPr>
        <p:spPr>
          <a:xfrm>
            <a:off x="9163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Cube 707">
            <a:extLst>
              <a:ext uri="{FF2B5EF4-FFF2-40B4-BE49-F238E27FC236}">
                <a16:creationId xmlns:a16="http://schemas.microsoft.com/office/drawing/2014/main" id="{9A4A5B46-EF06-614E-8F44-2E2258CC143C}"/>
              </a:ext>
            </a:extLst>
          </p:cNvPr>
          <p:cNvSpPr/>
          <p:nvPr/>
        </p:nvSpPr>
        <p:spPr>
          <a:xfrm>
            <a:off x="9392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Cube 708">
            <a:extLst>
              <a:ext uri="{FF2B5EF4-FFF2-40B4-BE49-F238E27FC236}">
                <a16:creationId xmlns:a16="http://schemas.microsoft.com/office/drawing/2014/main" id="{2345A1C8-E513-6645-9AD8-EA58BA2EF245}"/>
              </a:ext>
            </a:extLst>
          </p:cNvPr>
          <p:cNvSpPr/>
          <p:nvPr/>
        </p:nvSpPr>
        <p:spPr>
          <a:xfrm>
            <a:off x="9620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Cube 709">
            <a:extLst>
              <a:ext uri="{FF2B5EF4-FFF2-40B4-BE49-F238E27FC236}">
                <a16:creationId xmlns:a16="http://schemas.microsoft.com/office/drawing/2014/main" id="{73571631-0ED5-2544-AADD-9C7AAE6649E9}"/>
              </a:ext>
            </a:extLst>
          </p:cNvPr>
          <p:cNvSpPr/>
          <p:nvPr/>
        </p:nvSpPr>
        <p:spPr>
          <a:xfrm>
            <a:off x="9849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Cube 710">
            <a:extLst>
              <a:ext uri="{FF2B5EF4-FFF2-40B4-BE49-F238E27FC236}">
                <a16:creationId xmlns:a16="http://schemas.microsoft.com/office/drawing/2014/main" id="{49156E47-6791-0643-99C1-47F16DAEBC8B}"/>
              </a:ext>
            </a:extLst>
          </p:cNvPr>
          <p:cNvSpPr/>
          <p:nvPr/>
        </p:nvSpPr>
        <p:spPr>
          <a:xfrm>
            <a:off x="10077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Cube 711">
            <a:extLst>
              <a:ext uri="{FF2B5EF4-FFF2-40B4-BE49-F238E27FC236}">
                <a16:creationId xmlns:a16="http://schemas.microsoft.com/office/drawing/2014/main" id="{7602BE68-A993-3847-BF96-EEF88C889F0F}"/>
              </a:ext>
            </a:extLst>
          </p:cNvPr>
          <p:cNvSpPr/>
          <p:nvPr/>
        </p:nvSpPr>
        <p:spPr>
          <a:xfrm>
            <a:off x="10306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Cube 712">
            <a:extLst>
              <a:ext uri="{FF2B5EF4-FFF2-40B4-BE49-F238E27FC236}">
                <a16:creationId xmlns:a16="http://schemas.microsoft.com/office/drawing/2014/main" id="{655B3515-6974-6B4C-9396-E258D3DD7AD3}"/>
              </a:ext>
            </a:extLst>
          </p:cNvPr>
          <p:cNvSpPr/>
          <p:nvPr/>
        </p:nvSpPr>
        <p:spPr>
          <a:xfrm>
            <a:off x="10535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Cube 713">
            <a:extLst>
              <a:ext uri="{FF2B5EF4-FFF2-40B4-BE49-F238E27FC236}">
                <a16:creationId xmlns:a16="http://schemas.microsoft.com/office/drawing/2014/main" id="{893E49D8-6398-7947-AE28-F4302A4E0105}"/>
              </a:ext>
            </a:extLst>
          </p:cNvPr>
          <p:cNvSpPr/>
          <p:nvPr/>
        </p:nvSpPr>
        <p:spPr>
          <a:xfrm>
            <a:off x="10763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Cube 714">
            <a:extLst>
              <a:ext uri="{FF2B5EF4-FFF2-40B4-BE49-F238E27FC236}">
                <a16:creationId xmlns:a16="http://schemas.microsoft.com/office/drawing/2014/main" id="{12AC22E1-B926-1645-A51E-E2EE48DEC855}"/>
              </a:ext>
            </a:extLst>
          </p:cNvPr>
          <p:cNvSpPr/>
          <p:nvPr/>
        </p:nvSpPr>
        <p:spPr>
          <a:xfrm>
            <a:off x="7258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Cube 715">
            <a:extLst>
              <a:ext uri="{FF2B5EF4-FFF2-40B4-BE49-F238E27FC236}">
                <a16:creationId xmlns:a16="http://schemas.microsoft.com/office/drawing/2014/main" id="{D3571C47-7150-954F-BE6A-6CBAE5857562}"/>
              </a:ext>
            </a:extLst>
          </p:cNvPr>
          <p:cNvSpPr/>
          <p:nvPr/>
        </p:nvSpPr>
        <p:spPr>
          <a:xfrm>
            <a:off x="7487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Cube 716">
            <a:extLst>
              <a:ext uri="{FF2B5EF4-FFF2-40B4-BE49-F238E27FC236}">
                <a16:creationId xmlns:a16="http://schemas.microsoft.com/office/drawing/2014/main" id="{DB374B05-304D-F747-9D75-EE309E689D02}"/>
              </a:ext>
            </a:extLst>
          </p:cNvPr>
          <p:cNvSpPr/>
          <p:nvPr/>
        </p:nvSpPr>
        <p:spPr>
          <a:xfrm>
            <a:off x="7715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Cube 717">
            <a:extLst>
              <a:ext uri="{FF2B5EF4-FFF2-40B4-BE49-F238E27FC236}">
                <a16:creationId xmlns:a16="http://schemas.microsoft.com/office/drawing/2014/main" id="{1E002F75-19CB-AA4A-BAB7-D565E2654092}"/>
              </a:ext>
            </a:extLst>
          </p:cNvPr>
          <p:cNvSpPr/>
          <p:nvPr/>
        </p:nvSpPr>
        <p:spPr>
          <a:xfrm>
            <a:off x="7944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Cube 718">
            <a:extLst>
              <a:ext uri="{FF2B5EF4-FFF2-40B4-BE49-F238E27FC236}">
                <a16:creationId xmlns:a16="http://schemas.microsoft.com/office/drawing/2014/main" id="{A30C27FE-9412-EF42-BE58-71822BAB7C19}"/>
              </a:ext>
            </a:extLst>
          </p:cNvPr>
          <p:cNvSpPr/>
          <p:nvPr/>
        </p:nvSpPr>
        <p:spPr>
          <a:xfrm>
            <a:off x="8172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Cube 719">
            <a:extLst>
              <a:ext uri="{FF2B5EF4-FFF2-40B4-BE49-F238E27FC236}">
                <a16:creationId xmlns:a16="http://schemas.microsoft.com/office/drawing/2014/main" id="{8F8F5A1B-FBCD-5246-9F6A-690EC446A64F}"/>
              </a:ext>
            </a:extLst>
          </p:cNvPr>
          <p:cNvSpPr/>
          <p:nvPr/>
        </p:nvSpPr>
        <p:spPr>
          <a:xfrm>
            <a:off x="8401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Cube 720">
            <a:extLst>
              <a:ext uri="{FF2B5EF4-FFF2-40B4-BE49-F238E27FC236}">
                <a16:creationId xmlns:a16="http://schemas.microsoft.com/office/drawing/2014/main" id="{8124EE12-C6D1-D14A-8791-211DE7C52ECD}"/>
              </a:ext>
            </a:extLst>
          </p:cNvPr>
          <p:cNvSpPr/>
          <p:nvPr/>
        </p:nvSpPr>
        <p:spPr>
          <a:xfrm>
            <a:off x="8630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Cube 721">
            <a:extLst>
              <a:ext uri="{FF2B5EF4-FFF2-40B4-BE49-F238E27FC236}">
                <a16:creationId xmlns:a16="http://schemas.microsoft.com/office/drawing/2014/main" id="{7AFDF18A-F4E1-6F47-8C44-E0D9C0FD4DED}"/>
              </a:ext>
            </a:extLst>
          </p:cNvPr>
          <p:cNvSpPr/>
          <p:nvPr/>
        </p:nvSpPr>
        <p:spPr>
          <a:xfrm>
            <a:off x="8858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Cube 722">
            <a:extLst>
              <a:ext uri="{FF2B5EF4-FFF2-40B4-BE49-F238E27FC236}">
                <a16:creationId xmlns:a16="http://schemas.microsoft.com/office/drawing/2014/main" id="{A6022F93-3AC3-F442-8062-80B2A46FCAE8}"/>
              </a:ext>
            </a:extLst>
          </p:cNvPr>
          <p:cNvSpPr/>
          <p:nvPr/>
        </p:nvSpPr>
        <p:spPr>
          <a:xfrm>
            <a:off x="9087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Cube 723">
            <a:extLst>
              <a:ext uri="{FF2B5EF4-FFF2-40B4-BE49-F238E27FC236}">
                <a16:creationId xmlns:a16="http://schemas.microsoft.com/office/drawing/2014/main" id="{714B7CF8-4FBE-4E45-B451-413E5B7B8F4A}"/>
              </a:ext>
            </a:extLst>
          </p:cNvPr>
          <p:cNvSpPr/>
          <p:nvPr/>
        </p:nvSpPr>
        <p:spPr>
          <a:xfrm>
            <a:off x="9315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Cube 724">
            <a:extLst>
              <a:ext uri="{FF2B5EF4-FFF2-40B4-BE49-F238E27FC236}">
                <a16:creationId xmlns:a16="http://schemas.microsoft.com/office/drawing/2014/main" id="{E686173A-EE52-E547-BCC0-1BEF790DC619}"/>
              </a:ext>
            </a:extLst>
          </p:cNvPr>
          <p:cNvSpPr/>
          <p:nvPr/>
        </p:nvSpPr>
        <p:spPr>
          <a:xfrm>
            <a:off x="9544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" name="Cube 725">
            <a:extLst>
              <a:ext uri="{FF2B5EF4-FFF2-40B4-BE49-F238E27FC236}">
                <a16:creationId xmlns:a16="http://schemas.microsoft.com/office/drawing/2014/main" id="{5D87FD17-BABE-134B-B1FE-049D71F87F85}"/>
              </a:ext>
            </a:extLst>
          </p:cNvPr>
          <p:cNvSpPr/>
          <p:nvPr/>
        </p:nvSpPr>
        <p:spPr>
          <a:xfrm>
            <a:off x="9773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" name="Cube 726">
            <a:extLst>
              <a:ext uri="{FF2B5EF4-FFF2-40B4-BE49-F238E27FC236}">
                <a16:creationId xmlns:a16="http://schemas.microsoft.com/office/drawing/2014/main" id="{47AE84D0-48DC-AD4F-83D4-9AD5DA16ED40}"/>
              </a:ext>
            </a:extLst>
          </p:cNvPr>
          <p:cNvSpPr/>
          <p:nvPr/>
        </p:nvSpPr>
        <p:spPr>
          <a:xfrm>
            <a:off x="10001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" name="Cube 727">
            <a:extLst>
              <a:ext uri="{FF2B5EF4-FFF2-40B4-BE49-F238E27FC236}">
                <a16:creationId xmlns:a16="http://schemas.microsoft.com/office/drawing/2014/main" id="{D54953BC-1CE0-F34D-ABE7-BFE7F0BB5FD4}"/>
              </a:ext>
            </a:extLst>
          </p:cNvPr>
          <p:cNvSpPr/>
          <p:nvPr/>
        </p:nvSpPr>
        <p:spPr>
          <a:xfrm>
            <a:off x="10230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" name="Cube 728">
            <a:extLst>
              <a:ext uri="{FF2B5EF4-FFF2-40B4-BE49-F238E27FC236}">
                <a16:creationId xmlns:a16="http://schemas.microsoft.com/office/drawing/2014/main" id="{8C6407DB-0EA0-764A-BB6B-07981E3F8FC2}"/>
              </a:ext>
            </a:extLst>
          </p:cNvPr>
          <p:cNvSpPr/>
          <p:nvPr/>
        </p:nvSpPr>
        <p:spPr>
          <a:xfrm>
            <a:off x="10458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Cube 729">
            <a:extLst>
              <a:ext uri="{FF2B5EF4-FFF2-40B4-BE49-F238E27FC236}">
                <a16:creationId xmlns:a16="http://schemas.microsoft.com/office/drawing/2014/main" id="{E2B7EFED-C8C3-D041-8061-27EF104AA53E}"/>
              </a:ext>
            </a:extLst>
          </p:cNvPr>
          <p:cNvSpPr/>
          <p:nvPr/>
        </p:nvSpPr>
        <p:spPr>
          <a:xfrm>
            <a:off x="10687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be 1">
            <a:extLst>
              <a:ext uri="{FF2B5EF4-FFF2-40B4-BE49-F238E27FC236}">
                <a16:creationId xmlns:a16="http://schemas.microsoft.com/office/drawing/2014/main" id="{BEEC59E1-6425-CE4A-B004-F55A3E33EC33}"/>
              </a:ext>
            </a:extLst>
          </p:cNvPr>
          <p:cNvSpPr/>
          <p:nvPr/>
        </p:nvSpPr>
        <p:spPr>
          <a:xfrm>
            <a:off x="7182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Cube 355">
            <a:extLst>
              <a:ext uri="{FF2B5EF4-FFF2-40B4-BE49-F238E27FC236}">
                <a16:creationId xmlns:a16="http://schemas.microsoft.com/office/drawing/2014/main" id="{0F7B17C1-7055-164C-A41B-BB3B05630171}"/>
              </a:ext>
            </a:extLst>
          </p:cNvPr>
          <p:cNvSpPr/>
          <p:nvPr/>
        </p:nvSpPr>
        <p:spPr>
          <a:xfrm>
            <a:off x="7182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Cube 356">
            <a:extLst>
              <a:ext uri="{FF2B5EF4-FFF2-40B4-BE49-F238E27FC236}">
                <a16:creationId xmlns:a16="http://schemas.microsoft.com/office/drawing/2014/main" id="{6BCC477E-3C02-9544-8808-65E8C8EC14AB}"/>
              </a:ext>
            </a:extLst>
          </p:cNvPr>
          <p:cNvSpPr/>
          <p:nvPr/>
        </p:nvSpPr>
        <p:spPr>
          <a:xfrm>
            <a:off x="7182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Cube 357">
            <a:extLst>
              <a:ext uri="{FF2B5EF4-FFF2-40B4-BE49-F238E27FC236}">
                <a16:creationId xmlns:a16="http://schemas.microsoft.com/office/drawing/2014/main" id="{C3DD71B7-437B-A24C-A9EF-580B42C0CD27}"/>
              </a:ext>
            </a:extLst>
          </p:cNvPr>
          <p:cNvSpPr/>
          <p:nvPr/>
        </p:nvSpPr>
        <p:spPr>
          <a:xfrm>
            <a:off x="7182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Cube 358">
            <a:extLst>
              <a:ext uri="{FF2B5EF4-FFF2-40B4-BE49-F238E27FC236}">
                <a16:creationId xmlns:a16="http://schemas.microsoft.com/office/drawing/2014/main" id="{2B0DA8E8-F394-5240-84DC-7741F449F586}"/>
              </a:ext>
            </a:extLst>
          </p:cNvPr>
          <p:cNvSpPr/>
          <p:nvPr/>
        </p:nvSpPr>
        <p:spPr>
          <a:xfrm>
            <a:off x="7182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Cube 359">
            <a:extLst>
              <a:ext uri="{FF2B5EF4-FFF2-40B4-BE49-F238E27FC236}">
                <a16:creationId xmlns:a16="http://schemas.microsoft.com/office/drawing/2014/main" id="{9EEE494E-2738-274D-ADC9-6AFDCF4C5482}"/>
              </a:ext>
            </a:extLst>
          </p:cNvPr>
          <p:cNvSpPr/>
          <p:nvPr/>
        </p:nvSpPr>
        <p:spPr>
          <a:xfrm>
            <a:off x="7182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Cube 360">
            <a:extLst>
              <a:ext uri="{FF2B5EF4-FFF2-40B4-BE49-F238E27FC236}">
                <a16:creationId xmlns:a16="http://schemas.microsoft.com/office/drawing/2014/main" id="{41C3CE86-5CF7-1344-83B3-C6226BE966A6}"/>
              </a:ext>
            </a:extLst>
          </p:cNvPr>
          <p:cNvSpPr/>
          <p:nvPr/>
        </p:nvSpPr>
        <p:spPr>
          <a:xfrm>
            <a:off x="7182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Cube 361">
            <a:extLst>
              <a:ext uri="{FF2B5EF4-FFF2-40B4-BE49-F238E27FC236}">
                <a16:creationId xmlns:a16="http://schemas.microsoft.com/office/drawing/2014/main" id="{710FBBD3-46F7-E54B-80F7-8A922E1C5BD3}"/>
              </a:ext>
            </a:extLst>
          </p:cNvPr>
          <p:cNvSpPr/>
          <p:nvPr/>
        </p:nvSpPr>
        <p:spPr>
          <a:xfrm>
            <a:off x="7182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Cube 362">
            <a:extLst>
              <a:ext uri="{FF2B5EF4-FFF2-40B4-BE49-F238E27FC236}">
                <a16:creationId xmlns:a16="http://schemas.microsoft.com/office/drawing/2014/main" id="{D344027D-5D9B-574F-B28A-0F7591AF0177}"/>
              </a:ext>
            </a:extLst>
          </p:cNvPr>
          <p:cNvSpPr/>
          <p:nvPr/>
        </p:nvSpPr>
        <p:spPr>
          <a:xfrm>
            <a:off x="7410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Cube 363">
            <a:extLst>
              <a:ext uri="{FF2B5EF4-FFF2-40B4-BE49-F238E27FC236}">
                <a16:creationId xmlns:a16="http://schemas.microsoft.com/office/drawing/2014/main" id="{9A7FAF5C-14E9-8F41-9DA9-DE10A4B88789}"/>
              </a:ext>
            </a:extLst>
          </p:cNvPr>
          <p:cNvSpPr/>
          <p:nvPr/>
        </p:nvSpPr>
        <p:spPr>
          <a:xfrm>
            <a:off x="7410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Cube 364">
            <a:extLst>
              <a:ext uri="{FF2B5EF4-FFF2-40B4-BE49-F238E27FC236}">
                <a16:creationId xmlns:a16="http://schemas.microsoft.com/office/drawing/2014/main" id="{0748374B-AC92-2441-B0BB-DCC4ACECAD82}"/>
              </a:ext>
            </a:extLst>
          </p:cNvPr>
          <p:cNvSpPr/>
          <p:nvPr/>
        </p:nvSpPr>
        <p:spPr>
          <a:xfrm>
            <a:off x="7410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Cube 365">
            <a:extLst>
              <a:ext uri="{FF2B5EF4-FFF2-40B4-BE49-F238E27FC236}">
                <a16:creationId xmlns:a16="http://schemas.microsoft.com/office/drawing/2014/main" id="{9F4BCA75-7461-DD49-ACDF-ED1D2923F2CA}"/>
              </a:ext>
            </a:extLst>
          </p:cNvPr>
          <p:cNvSpPr/>
          <p:nvPr/>
        </p:nvSpPr>
        <p:spPr>
          <a:xfrm>
            <a:off x="7410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Cube 366">
            <a:extLst>
              <a:ext uri="{FF2B5EF4-FFF2-40B4-BE49-F238E27FC236}">
                <a16:creationId xmlns:a16="http://schemas.microsoft.com/office/drawing/2014/main" id="{6B17F98C-B0A7-9149-B8E3-702B0F92F0B0}"/>
              </a:ext>
            </a:extLst>
          </p:cNvPr>
          <p:cNvSpPr/>
          <p:nvPr/>
        </p:nvSpPr>
        <p:spPr>
          <a:xfrm>
            <a:off x="7410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Cube 367">
            <a:extLst>
              <a:ext uri="{FF2B5EF4-FFF2-40B4-BE49-F238E27FC236}">
                <a16:creationId xmlns:a16="http://schemas.microsoft.com/office/drawing/2014/main" id="{0F696020-252C-2243-A4D8-0FC7CDBC1F9E}"/>
              </a:ext>
            </a:extLst>
          </p:cNvPr>
          <p:cNvSpPr/>
          <p:nvPr/>
        </p:nvSpPr>
        <p:spPr>
          <a:xfrm>
            <a:off x="7410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Cube 368">
            <a:extLst>
              <a:ext uri="{FF2B5EF4-FFF2-40B4-BE49-F238E27FC236}">
                <a16:creationId xmlns:a16="http://schemas.microsoft.com/office/drawing/2014/main" id="{34FFF0BC-D3DA-A04E-B96F-9F4303F0F8A9}"/>
              </a:ext>
            </a:extLst>
          </p:cNvPr>
          <p:cNvSpPr/>
          <p:nvPr/>
        </p:nvSpPr>
        <p:spPr>
          <a:xfrm>
            <a:off x="7410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Cube 369">
            <a:extLst>
              <a:ext uri="{FF2B5EF4-FFF2-40B4-BE49-F238E27FC236}">
                <a16:creationId xmlns:a16="http://schemas.microsoft.com/office/drawing/2014/main" id="{EEB26E6F-473F-824A-9D33-1DB1B883CC23}"/>
              </a:ext>
            </a:extLst>
          </p:cNvPr>
          <p:cNvSpPr/>
          <p:nvPr/>
        </p:nvSpPr>
        <p:spPr>
          <a:xfrm>
            <a:off x="7410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Cube 370">
            <a:extLst>
              <a:ext uri="{FF2B5EF4-FFF2-40B4-BE49-F238E27FC236}">
                <a16:creationId xmlns:a16="http://schemas.microsoft.com/office/drawing/2014/main" id="{E46292EB-C82D-184B-94F0-FCA3560B26B1}"/>
              </a:ext>
            </a:extLst>
          </p:cNvPr>
          <p:cNvSpPr/>
          <p:nvPr/>
        </p:nvSpPr>
        <p:spPr>
          <a:xfrm>
            <a:off x="7639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Cube 371">
            <a:extLst>
              <a:ext uri="{FF2B5EF4-FFF2-40B4-BE49-F238E27FC236}">
                <a16:creationId xmlns:a16="http://schemas.microsoft.com/office/drawing/2014/main" id="{8FB42AC8-A457-F149-8CB7-4A2378A66924}"/>
              </a:ext>
            </a:extLst>
          </p:cNvPr>
          <p:cNvSpPr/>
          <p:nvPr/>
        </p:nvSpPr>
        <p:spPr>
          <a:xfrm>
            <a:off x="7639465" y="37338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Cube 372">
            <a:extLst>
              <a:ext uri="{FF2B5EF4-FFF2-40B4-BE49-F238E27FC236}">
                <a16:creationId xmlns:a16="http://schemas.microsoft.com/office/drawing/2014/main" id="{9E2A3D5C-DCAA-CB49-8DEB-3E9DEEF055E6}"/>
              </a:ext>
            </a:extLst>
          </p:cNvPr>
          <p:cNvSpPr/>
          <p:nvPr/>
        </p:nvSpPr>
        <p:spPr>
          <a:xfrm>
            <a:off x="7639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Cube 373">
            <a:extLst>
              <a:ext uri="{FF2B5EF4-FFF2-40B4-BE49-F238E27FC236}">
                <a16:creationId xmlns:a16="http://schemas.microsoft.com/office/drawing/2014/main" id="{80DD3FAE-037E-2C4A-B9BB-FD1BDEA65A11}"/>
              </a:ext>
            </a:extLst>
          </p:cNvPr>
          <p:cNvSpPr/>
          <p:nvPr/>
        </p:nvSpPr>
        <p:spPr>
          <a:xfrm>
            <a:off x="7639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Cube 374">
            <a:extLst>
              <a:ext uri="{FF2B5EF4-FFF2-40B4-BE49-F238E27FC236}">
                <a16:creationId xmlns:a16="http://schemas.microsoft.com/office/drawing/2014/main" id="{DEBB3396-7DF3-FB45-B07D-0FF1E05C5D25}"/>
              </a:ext>
            </a:extLst>
          </p:cNvPr>
          <p:cNvSpPr/>
          <p:nvPr/>
        </p:nvSpPr>
        <p:spPr>
          <a:xfrm>
            <a:off x="7639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Cube 375">
            <a:extLst>
              <a:ext uri="{FF2B5EF4-FFF2-40B4-BE49-F238E27FC236}">
                <a16:creationId xmlns:a16="http://schemas.microsoft.com/office/drawing/2014/main" id="{B8F15C56-8C9E-6D40-8CFF-79F6CA2A2B9D}"/>
              </a:ext>
            </a:extLst>
          </p:cNvPr>
          <p:cNvSpPr/>
          <p:nvPr/>
        </p:nvSpPr>
        <p:spPr>
          <a:xfrm>
            <a:off x="7639465" y="28194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Cube 376">
            <a:extLst>
              <a:ext uri="{FF2B5EF4-FFF2-40B4-BE49-F238E27FC236}">
                <a16:creationId xmlns:a16="http://schemas.microsoft.com/office/drawing/2014/main" id="{FD9905B9-57AE-0345-8BEA-7EEE2C391260}"/>
              </a:ext>
            </a:extLst>
          </p:cNvPr>
          <p:cNvSpPr/>
          <p:nvPr/>
        </p:nvSpPr>
        <p:spPr>
          <a:xfrm>
            <a:off x="7639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Cube 377">
            <a:extLst>
              <a:ext uri="{FF2B5EF4-FFF2-40B4-BE49-F238E27FC236}">
                <a16:creationId xmlns:a16="http://schemas.microsoft.com/office/drawing/2014/main" id="{9F3090CB-2A7A-E741-A589-BD201169DEB8}"/>
              </a:ext>
            </a:extLst>
          </p:cNvPr>
          <p:cNvSpPr/>
          <p:nvPr/>
        </p:nvSpPr>
        <p:spPr>
          <a:xfrm>
            <a:off x="7639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Cube 378">
            <a:extLst>
              <a:ext uri="{FF2B5EF4-FFF2-40B4-BE49-F238E27FC236}">
                <a16:creationId xmlns:a16="http://schemas.microsoft.com/office/drawing/2014/main" id="{BC3B0A19-449C-D84E-B2C7-52FFEB06FD05}"/>
              </a:ext>
            </a:extLst>
          </p:cNvPr>
          <p:cNvSpPr/>
          <p:nvPr/>
        </p:nvSpPr>
        <p:spPr>
          <a:xfrm>
            <a:off x="7868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Cube 379">
            <a:extLst>
              <a:ext uri="{FF2B5EF4-FFF2-40B4-BE49-F238E27FC236}">
                <a16:creationId xmlns:a16="http://schemas.microsoft.com/office/drawing/2014/main" id="{AA16F932-1DA9-8B4B-BCC4-1A4C377CDDC2}"/>
              </a:ext>
            </a:extLst>
          </p:cNvPr>
          <p:cNvSpPr/>
          <p:nvPr/>
        </p:nvSpPr>
        <p:spPr>
          <a:xfrm>
            <a:off x="7868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Cube 380">
            <a:extLst>
              <a:ext uri="{FF2B5EF4-FFF2-40B4-BE49-F238E27FC236}">
                <a16:creationId xmlns:a16="http://schemas.microsoft.com/office/drawing/2014/main" id="{3FB41CE1-7F80-044F-AEAA-20968495A732}"/>
              </a:ext>
            </a:extLst>
          </p:cNvPr>
          <p:cNvSpPr/>
          <p:nvPr/>
        </p:nvSpPr>
        <p:spPr>
          <a:xfrm>
            <a:off x="7868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Cube 381">
            <a:extLst>
              <a:ext uri="{FF2B5EF4-FFF2-40B4-BE49-F238E27FC236}">
                <a16:creationId xmlns:a16="http://schemas.microsoft.com/office/drawing/2014/main" id="{ADDA54BC-DAEF-A249-AEE0-4B5D755F0B1F}"/>
              </a:ext>
            </a:extLst>
          </p:cNvPr>
          <p:cNvSpPr/>
          <p:nvPr/>
        </p:nvSpPr>
        <p:spPr>
          <a:xfrm>
            <a:off x="7868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Cube 382">
            <a:extLst>
              <a:ext uri="{FF2B5EF4-FFF2-40B4-BE49-F238E27FC236}">
                <a16:creationId xmlns:a16="http://schemas.microsoft.com/office/drawing/2014/main" id="{DB041D57-5EFF-1A49-BC77-AE834F069438}"/>
              </a:ext>
            </a:extLst>
          </p:cNvPr>
          <p:cNvSpPr/>
          <p:nvPr/>
        </p:nvSpPr>
        <p:spPr>
          <a:xfrm>
            <a:off x="7868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Cube 383">
            <a:extLst>
              <a:ext uri="{FF2B5EF4-FFF2-40B4-BE49-F238E27FC236}">
                <a16:creationId xmlns:a16="http://schemas.microsoft.com/office/drawing/2014/main" id="{1986A6B5-81CB-2E4F-ACC1-E541B510624A}"/>
              </a:ext>
            </a:extLst>
          </p:cNvPr>
          <p:cNvSpPr/>
          <p:nvPr/>
        </p:nvSpPr>
        <p:spPr>
          <a:xfrm>
            <a:off x="7868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Cube 384">
            <a:extLst>
              <a:ext uri="{FF2B5EF4-FFF2-40B4-BE49-F238E27FC236}">
                <a16:creationId xmlns:a16="http://schemas.microsoft.com/office/drawing/2014/main" id="{8A45E8D3-447C-4D4E-B3B9-A3C4B87E4971}"/>
              </a:ext>
            </a:extLst>
          </p:cNvPr>
          <p:cNvSpPr/>
          <p:nvPr/>
        </p:nvSpPr>
        <p:spPr>
          <a:xfrm>
            <a:off x="7868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Cube 385">
            <a:extLst>
              <a:ext uri="{FF2B5EF4-FFF2-40B4-BE49-F238E27FC236}">
                <a16:creationId xmlns:a16="http://schemas.microsoft.com/office/drawing/2014/main" id="{30351A34-132F-C74C-94C2-E8CE985201CF}"/>
              </a:ext>
            </a:extLst>
          </p:cNvPr>
          <p:cNvSpPr/>
          <p:nvPr/>
        </p:nvSpPr>
        <p:spPr>
          <a:xfrm>
            <a:off x="7868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Cube 386">
            <a:extLst>
              <a:ext uri="{FF2B5EF4-FFF2-40B4-BE49-F238E27FC236}">
                <a16:creationId xmlns:a16="http://schemas.microsoft.com/office/drawing/2014/main" id="{286A9C65-F5C2-5143-8FF9-73F4E3C3AE96}"/>
              </a:ext>
            </a:extLst>
          </p:cNvPr>
          <p:cNvSpPr/>
          <p:nvPr/>
        </p:nvSpPr>
        <p:spPr>
          <a:xfrm>
            <a:off x="8096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Cube 387">
            <a:extLst>
              <a:ext uri="{FF2B5EF4-FFF2-40B4-BE49-F238E27FC236}">
                <a16:creationId xmlns:a16="http://schemas.microsoft.com/office/drawing/2014/main" id="{CA08ED8A-817F-C343-8CB6-0A3716278A4F}"/>
              </a:ext>
            </a:extLst>
          </p:cNvPr>
          <p:cNvSpPr/>
          <p:nvPr/>
        </p:nvSpPr>
        <p:spPr>
          <a:xfrm>
            <a:off x="8096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Cube 388">
            <a:extLst>
              <a:ext uri="{FF2B5EF4-FFF2-40B4-BE49-F238E27FC236}">
                <a16:creationId xmlns:a16="http://schemas.microsoft.com/office/drawing/2014/main" id="{9244CBF7-8DE7-1C48-B0D3-A0339BA305B8}"/>
              </a:ext>
            </a:extLst>
          </p:cNvPr>
          <p:cNvSpPr/>
          <p:nvPr/>
        </p:nvSpPr>
        <p:spPr>
          <a:xfrm>
            <a:off x="8096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0" name="Cube 389">
            <a:extLst>
              <a:ext uri="{FF2B5EF4-FFF2-40B4-BE49-F238E27FC236}">
                <a16:creationId xmlns:a16="http://schemas.microsoft.com/office/drawing/2014/main" id="{6C2FADCD-B53B-9B43-8420-5F84011A5868}"/>
              </a:ext>
            </a:extLst>
          </p:cNvPr>
          <p:cNvSpPr/>
          <p:nvPr/>
        </p:nvSpPr>
        <p:spPr>
          <a:xfrm>
            <a:off x="8096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1" name="Cube 390">
            <a:extLst>
              <a:ext uri="{FF2B5EF4-FFF2-40B4-BE49-F238E27FC236}">
                <a16:creationId xmlns:a16="http://schemas.microsoft.com/office/drawing/2014/main" id="{D9126BFE-4F3D-E341-B1D0-56C6A5387B72}"/>
              </a:ext>
            </a:extLst>
          </p:cNvPr>
          <p:cNvSpPr/>
          <p:nvPr/>
        </p:nvSpPr>
        <p:spPr>
          <a:xfrm>
            <a:off x="8096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Cube 391">
            <a:extLst>
              <a:ext uri="{FF2B5EF4-FFF2-40B4-BE49-F238E27FC236}">
                <a16:creationId xmlns:a16="http://schemas.microsoft.com/office/drawing/2014/main" id="{846459F5-5DEF-E541-86F0-F4BCA6AE950F}"/>
              </a:ext>
            </a:extLst>
          </p:cNvPr>
          <p:cNvSpPr/>
          <p:nvPr/>
        </p:nvSpPr>
        <p:spPr>
          <a:xfrm>
            <a:off x="8096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Cube 392">
            <a:extLst>
              <a:ext uri="{FF2B5EF4-FFF2-40B4-BE49-F238E27FC236}">
                <a16:creationId xmlns:a16="http://schemas.microsoft.com/office/drawing/2014/main" id="{A713F1A4-4ABB-7D4A-8DBD-7826B52179D8}"/>
              </a:ext>
            </a:extLst>
          </p:cNvPr>
          <p:cNvSpPr/>
          <p:nvPr/>
        </p:nvSpPr>
        <p:spPr>
          <a:xfrm>
            <a:off x="8096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Cube 393">
            <a:extLst>
              <a:ext uri="{FF2B5EF4-FFF2-40B4-BE49-F238E27FC236}">
                <a16:creationId xmlns:a16="http://schemas.microsoft.com/office/drawing/2014/main" id="{52C96BCD-94AE-DD44-BEDF-6F99BA268993}"/>
              </a:ext>
            </a:extLst>
          </p:cNvPr>
          <p:cNvSpPr/>
          <p:nvPr/>
        </p:nvSpPr>
        <p:spPr>
          <a:xfrm>
            <a:off x="8096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Cube 394">
            <a:extLst>
              <a:ext uri="{FF2B5EF4-FFF2-40B4-BE49-F238E27FC236}">
                <a16:creationId xmlns:a16="http://schemas.microsoft.com/office/drawing/2014/main" id="{CF2BE46D-1CEE-5B4C-9804-73CB7BCBECF1}"/>
              </a:ext>
            </a:extLst>
          </p:cNvPr>
          <p:cNvSpPr/>
          <p:nvPr/>
        </p:nvSpPr>
        <p:spPr>
          <a:xfrm>
            <a:off x="8325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6" name="Cube 395">
            <a:extLst>
              <a:ext uri="{FF2B5EF4-FFF2-40B4-BE49-F238E27FC236}">
                <a16:creationId xmlns:a16="http://schemas.microsoft.com/office/drawing/2014/main" id="{0279E836-5911-FE4D-B777-E9DD285A4F1B}"/>
              </a:ext>
            </a:extLst>
          </p:cNvPr>
          <p:cNvSpPr/>
          <p:nvPr/>
        </p:nvSpPr>
        <p:spPr>
          <a:xfrm>
            <a:off x="8325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Cube 396">
            <a:extLst>
              <a:ext uri="{FF2B5EF4-FFF2-40B4-BE49-F238E27FC236}">
                <a16:creationId xmlns:a16="http://schemas.microsoft.com/office/drawing/2014/main" id="{35949D28-B439-764E-9043-5A9238514F43}"/>
              </a:ext>
            </a:extLst>
          </p:cNvPr>
          <p:cNvSpPr/>
          <p:nvPr/>
        </p:nvSpPr>
        <p:spPr>
          <a:xfrm>
            <a:off x="8325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Cube 397">
            <a:extLst>
              <a:ext uri="{FF2B5EF4-FFF2-40B4-BE49-F238E27FC236}">
                <a16:creationId xmlns:a16="http://schemas.microsoft.com/office/drawing/2014/main" id="{21E37802-688D-954A-8576-95B45BD02CD9}"/>
              </a:ext>
            </a:extLst>
          </p:cNvPr>
          <p:cNvSpPr/>
          <p:nvPr/>
        </p:nvSpPr>
        <p:spPr>
          <a:xfrm>
            <a:off x="8325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" name="Cube 398">
            <a:extLst>
              <a:ext uri="{FF2B5EF4-FFF2-40B4-BE49-F238E27FC236}">
                <a16:creationId xmlns:a16="http://schemas.microsoft.com/office/drawing/2014/main" id="{2C542D7F-A32E-5144-A7D5-3B11F7971180}"/>
              </a:ext>
            </a:extLst>
          </p:cNvPr>
          <p:cNvSpPr/>
          <p:nvPr/>
        </p:nvSpPr>
        <p:spPr>
          <a:xfrm>
            <a:off x="8325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Cube 399">
            <a:extLst>
              <a:ext uri="{FF2B5EF4-FFF2-40B4-BE49-F238E27FC236}">
                <a16:creationId xmlns:a16="http://schemas.microsoft.com/office/drawing/2014/main" id="{B342B157-042F-6143-B362-A2352568E869}"/>
              </a:ext>
            </a:extLst>
          </p:cNvPr>
          <p:cNvSpPr/>
          <p:nvPr/>
        </p:nvSpPr>
        <p:spPr>
          <a:xfrm>
            <a:off x="8325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Cube 400">
            <a:extLst>
              <a:ext uri="{FF2B5EF4-FFF2-40B4-BE49-F238E27FC236}">
                <a16:creationId xmlns:a16="http://schemas.microsoft.com/office/drawing/2014/main" id="{D7E7A852-58C6-4949-8B9D-D12E83AD0560}"/>
              </a:ext>
            </a:extLst>
          </p:cNvPr>
          <p:cNvSpPr/>
          <p:nvPr/>
        </p:nvSpPr>
        <p:spPr>
          <a:xfrm>
            <a:off x="8325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2" name="Cube 401">
            <a:extLst>
              <a:ext uri="{FF2B5EF4-FFF2-40B4-BE49-F238E27FC236}">
                <a16:creationId xmlns:a16="http://schemas.microsoft.com/office/drawing/2014/main" id="{72E797B5-42E1-014B-BA77-F86F5A382C29}"/>
              </a:ext>
            </a:extLst>
          </p:cNvPr>
          <p:cNvSpPr/>
          <p:nvPr/>
        </p:nvSpPr>
        <p:spPr>
          <a:xfrm>
            <a:off x="8325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Cube 402">
            <a:extLst>
              <a:ext uri="{FF2B5EF4-FFF2-40B4-BE49-F238E27FC236}">
                <a16:creationId xmlns:a16="http://schemas.microsoft.com/office/drawing/2014/main" id="{74AEFB4B-DA61-C74B-98CB-923C48B612A9}"/>
              </a:ext>
            </a:extLst>
          </p:cNvPr>
          <p:cNvSpPr/>
          <p:nvPr/>
        </p:nvSpPr>
        <p:spPr>
          <a:xfrm>
            <a:off x="8553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Cube 403">
            <a:extLst>
              <a:ext uri="{FF2B5EF4-FFF2-40B4-BE49-F238E27FC236}">
                <a16:creationId xmlns:a16="http://schemas.microsoft.com/office/drawing/2014/main" id="{0209BD29-8D89-F444-AA92-361142666D98}"/>
              </a:ext>
            </a:extLst>
          </p:cNvPr>
          <p:cNvSpPr/>
          <p:nvPr/>
        </p:nvSpPr>
        <p:spPr>
          <a:xfrm>
            <a:off x="8553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Cube 404">
            <a:extLst>
              <a:ext uri="{FF2B5EF4-FFF2-40B4-BE49-F238E27FC236}">
                <a16:creationId xmlns:a16="http://schemas.microsoft.com/office/drawing/2014/main" id="{C11827C5-BF24-B346-B9FE-D9068941F8DF}"/>
              </a:ext>
            </a:extLst>
          </p:cNvPr>
          <p:cNvSpPr/>
          <p:nvPr/>
        </p:nvSpPr>
        <p:spPr>
          <a:xfrm>
            <a:off x="8553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Cube 405">
            <a:extLst>
              <a:ext uri="{FF2B5EF4-FFF2-40B4-BE49-F238E27FC236}">
                <a16:creationId xmlns:a16="http://schemas.microsoft.com/office/drawing/2014/main" id="{D0B13838-D7AE-3F45-B0A4-BC784D216C24}"/>
              </a:ext>
            </a:extLst>
          </p:cNvPr>
          <p:cNvSpPr/>
          <p:nvPr/>
        </p:nvSpPr>
        <p:spPr>
          <a:xfrm>
            <a:off x="8553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Cube 406">
            <a:extLst>
              <a:ext uri="{FF2B5EF4-FFF2-40B4-BE49-F238E27FC236}">
                <a16:creationId xmlns:a16="http://schemas.microsoft.com/office/drawing/2014/main" id="{1B5C1363-BBAA-AE47-8514-E26847E0D428}"/>
              </a:ext>
            </a:extLst>
          </p:cNvPr>
          <p:cNvSpPr/>
          <p:nvPr/>
        </p:nvSpPr>
        <p:spPr>
          <a:xfrm>
            <a:off x="8553865" y="30510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Cube 407">
            <a:extLst>
              <a:ext uri="{FF2B5EF4-FFF2-40B4-BE49-F238E27FC236}">
                <a16:creationId xmlns:a16="http://schemas.microsoft.com/office/drawing/2014/main" id="{356EF7C0-34F5-5B44-9FD6-3D419BA4009F}"/>
              </a:ext>
            </a:extLst>
          </p:cNvPr>
          <p:cNvSpPr/>
          <p:nvPr/>
        </p:nvSpPr>
        <p:spPr>
          <a:xfrm>
            <a:off x="8553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Cube 408">
            <a:extLst>
              <a:ext uri="{FF2B5EF4-FFF2-40B4-BE49-F238E27FC236}">
                <a16:creationId xmlns:a16="http://schemas.microsoft.com/office/drawing/2014/main" id="{02D3350B-0CA5-C041-8636-D932DD91EE3A}"/>
              </a:ext>
            </a:extLst>
          </p:cNvPr>
          <p:cNvSpPr/>
          <p:nvPr/>
        </p:nvSpPr>
        <p:spPr>
          <a:xfrm>
            <a:off x="8553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Cube 409">
            <a:extLst>
              <a:ext uri="{FF2B5EF4-FFF2-40B4-BE49-F238E27FC236}">
                <a16:creationId xmlns:a16="http://schemas.microsoft.com/office/drawing/2014/main" id="{1C6AA9D7-C4FD-F84E-B9F3-F9DBF8671AE2}"/>
              </a:ext>
            </a:extLst>
          </p:cNvPr>
          <p:cNvSpPr/>
          <p:nvPr/>
        </p:nvSpPr>
        <p:spPr>
          <a:xfrm>
            <a:off x="8553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Cube 410">
            <a:extLst>
              <a:ext uri="{FF2B5EF4-FFF2-40B4-BE49-F238E27FC236}">
                <a16:creationId xmlns:a16="http://schemas.microsoft.com/office/drawing/2014/main" id="{79559735-94FF-B345-A994-627A99B0E057}"/>
              </a:ext>
            </a:extLst>
          </p:cNvPr>
          <p:cNvSpPr/>
          <p:nvPr/>
        </p:nvSpPr>
        <p:spPr>
          <a:xfrm>
            <a:off x="8782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Cube 411">
            <a:extLst>
              <a:ext uri="{FF2B5EF4-FFF2-40B4-BE49-F238E27FC236}">
                <a16:creationId xmlns:a16="http://schemas.microsoft.com/office/drawing/2014/main" id="{87C6BC5B-5EF6-D442-951F-D3558FB6F0D4}"/>
              </a:ext>
            </a:extLst>
          </p:cNvPr>
          <p:cNvSpPr/>
          <p:nvPr/>
        </p:nvSpPr>
        <p:spPr>
          <a:xfrm>
            <a:off x="8782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Cube 412">
            <a:extLst>
              <a:ext uri="{FF2B5EF4-FFF2-40B4-BE49-F238E27FC236}">
                <a16:creationId xmlns:a16="http://schemas.microsoft.com/office/drawing/2014/main" id="{7055206B-A9B7-0A41-B089-7E5E3C33D8EA}"/>
              </a:ext>
            </a:extLst>
          </p:cNvPr>
          <p:cNvSpPr/>
          <p:nvPr/>
        </p:nvSpPr>
        <p:spPr>
          <a:xfrm>
            <a:off x="8782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Cube 413">
            <a:extLst>
              <a:ext uri="{FF2B5EF4-FFF2-40B4-BE49-F238E27FC236}">
                <a16:creationId xmlns:a16="http://schemas.microsoft.com/office/drawing/2014/main" id="{921B7CEF-3D5D-D74D-98AE-878340C7AFFC}"/>
              </a:ext>
            </a:extLst>
          </p:cNvPr>
          <p:cNvSpPr/>
          <p:nvPr/>
        </p:nvSpPr>
        <p:spPr>
          <a:xfrm>
            <a:off x="8782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Cube 414">
            <a:extLst>
              <a:ext uri="{FF2B5EF4-FFF2-40B4-BE49-F238E27FC236}">
                <a16:creationId xmlns:a16="http://schemas.microsoft.com/office/drawing/2014/main" id="{622E3E9A-6222-A348-A515-6C4AC98BF1D6}"/>
              </a:ext>
            </a:extLst>
          </p:cNvPr>
          <p:cNvSpPr/>
          <p:nvPr/>
        </p:nvSpPr>
        <p:spPr>
          <a:xfrm>
            <a:off x="8782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Cube 415">
            <a:extLst>
              <a:ext uri="{FF2B5EF4-FFF2-40B4-BE49-F238E27FC236}">
                <a16:creationId xmlns:a16="http://schemas.microsoft.com/office/drawing/2014/main" id="{C9236D53-E7E2-2E47-8E05-35522B51AC9C}"/>
              </a:ext>
            </a:extLst>
          </p:cNvPr>
          <p:cNvSpPr/>
          <p:nvPr/>
        </p:nvSpPr>
        <p:spPr>
          <a:xfrm>
            <a:off x="8782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Cube 416">
            <a:extLst>
              <a:ext uri="{FF2B5EF4-FFF2-40B4-BE49-F238E27FC236}">
                <a16:creationId xmlns:a16="http://schemas.microsoft.com/office/drawing/2014/main" id="{07C1A5F0-F4D4-A547-A914-67758E3DD558}"/>
              </a:ext>
            </a:extLst>
          </p:cNvPr>
          <p:cNvSpPr/>
          <p:nvPr/>
        </p:nvSpPr>
        <p:spPr>
          <a:xfrm>
            <a:off x="8782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Cube 417">
            <a:extLst>
              <a:ext uri="{FF2B5EF4-FFF2-40B4-BE49-F238E27FC236}">
                <a16:creationId xmlns:a16="http://schemas.microsoft.com/office/drawing/2014/main" id="{1D6EA266-9BE8-BA40-9FBC-7A52D4DDFEDC}"/>
              </a:ext>
            </a:extLst>
          </p:cNvPr>
          <p:cNvSpPr/>
          <p:nvPr/>
        </p:nvSpPr>
        <p:spPr>
          <a:xfrm>
            <a:off x="8782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Cube 283">
            <a:extLst>
              <a:ext uri="{FF2B5EF4-FFF2-40B4-BE49-F238E27FC236}">
                <a16:creationId xmlns:a16="http://schemas.microsoft.com/office/drawing/2014/main" id="{59C3670E-2202-9548-B57E-56C793AABDA8}"/>
              </a:ext>
            </a:extLst>
          </p:cNvPr>
          <p:cNvSpPr/>
          <p:nvPr/>
        </p:nvSpPr>
        <p:spPr>
          <a:xfrm>
            <a:off x="9011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Cube 284">
            <a:extLst>
              <a:ext uri="{FF2B5EF4-FFF2-40B4-BE49-F238E27FC236}">
                <a16:creationId xmlns:a16="http://schemas.microsoft.com/office/drawing/2014/main" id="{305A6A56-31B3-854F-88A2-B8727397027A}"/>
              </a:ext>
            </a:extLst>
          </p:cNvPr>
          <p:cNvSpPr/>
          <p:nvPr/>
        </p:nvSpPr>
        <p:spPr>
          <a:xfrm>
            <a:off x="9011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Cube 285">
            <a:extLst>
              <a:ext uri="{FF2B5EF4-FFF2-40B4-BE49-F238E27FC236}">
                <a16:creationId xmlns:a16="http://schemas.microsoft.com/office/drawing/2014/main" id="{695D3A3B-189D-374D-8CA7-6D93AE3B15EC}"/>
              </a:ext>
            </a:extLst>
          </p:cNvPr>
          <p:cNvSpPr/>
          <p:nvPr/>
        </p:nvSpPr>
        <p:spPr>
          <a:xfrm>
            <a:off x="9011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Cube 286">
            <a:extLst>
              <a:ext uri="{FF2B5EF4-FFF2-40B4-BE49-F238E27FC236}">
                <a16:creationId xmlns:a16="http://schemas.microsoft.com/office/drawing/2014/main" id="{823BAF83-7895-9E42-B078-9B891C43F74B}"/>
              </a:ext>
            </a:extLst>
          </p:cNvPr>
          <p:cNvSpPr/>
          <p:nvPr/>
        </p:nvSpPr>
        <p:spPr>
          <a:xfrm>
            <a:off x="9011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Cube 287">
            <a:extLst>
              <a:ext uri="{FF2B5EF4-FFF2-40B4-BE49-F238E27FC236}">
                <a16:creationId xmlns:a16="http://schemas.microsoft.com/office/drawing/2014/main" id="{634DB9B9-DA25-E847-A40D-12A100FCD505}"/>
              </a:ext>
            </a:extLst>
          </p:cNvPr>
          <p:cNvSpPr/>
          <p:nvPr/>
        </p:nvSpPr>
        <p:spPr>
          <a:xfrm>
            <a:off x="9011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Cube 288">
            <a:extLst>
              <a:ext uri="{FF2B5EF4-FFF2-40B4-BE49-F238E27FC236}">
                <a16:creationId xmlns:a16="http://schemas.microsoft.com/office/drawing/2014/main" id="{63C60DEE-932C-D44D-8582-FDAF869C8319}"/>
              </a:ext>
            </a:extLst>
          </p:cNvPr>
          <p:cNvSpPr/>
          <p:nvPr/>
        </p:nvSpPr>
        <p:spPr>
          <a:xfrm>
            <a:off x="9011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Cube 289">
            <a:extLst>
              <a:ext uri="{FF2B5EF4-FFF2-40B4-BE49-F238E27FC236}">
                <a16:creationId xmlns:a16="http://schemas.microsoft.com/office/drawing/2014/main" id="{4DC50DF4-1D06-5046-B01D-93DE35C195C0}"/>
              </a:ext>
            </a:extLst>
          </p:cNvPr>
          <p:cNvSpPr/>
          <p:nvPr/>
        </p:nvSpPr>
        <p:spPr>
          <a:xfrm>
            <a:off x="9011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Cube 290">
            <a:extLst>
              <a:ext uri="{FF2B5EF4-FFF2-40B4-BE49-F238E27FC236}">
                <a16:creationId xmlns:a16="http://schemas.microsoft.com/office/drawing/2014/main" id="{D4650591-58B3-CB49-A9C8-C0F8928D460F}"/>
              </a:ext>
            </a:extLst>
          </p:cNvPr>
          <p:cNvSpPr/>
          <p:nvPr/>
        </p:nvSpPr>
        <p:spPr>
          <a:xfrm>
            <a:off x="9011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Cube 291">
            <a:extLst>
              <a:ext uri="{FF2B5EF4-FFF2-40B4-BE49-F238E27FC236}">
                <a16:creationId xmlns:a16="http://schemas.microsoft.com/office/drawing/2014/main" id="{64DA6AFC-19C9-8247-8837-E87DC76EB0AC}"/>
              </a:ext>
            </a:extLst>
          </p:cNvPr>
          <p:cNvSpPr/>
          <p:nvPr/>
        </p:nvSpPr>
        <p:spPr>
          <a:xfrm>
            <a:off x="9239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Cube 292">
            <a:extLst>
              <a:ext uri="{FF2B5EF4-FFF2-40B4-BE49-F238E27FC236}">
                <a16:creationId xmlns:a16="http://schemas.microsoft.com/office/drawing/2014/main" id="{B367ADB0-2EA9-A847-ACDB-472E45A374D9}"/>
              </a:ext>
            </a:extLst>
          </p:cNvPr>
          <p:cNvSpPr/>
          <p:nvPr/>
        </p:nvSpPr>
        <p:spPr>
          <a:xfrm>
            <a:off x="9239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Cube 293">
            <a:extLst>
              <a:ext uri="{FF2B5EF4-FFF2-40B4-BE49-F238E27FC236}">
                <a16:creationId xmlns:a16="http://schemas.microsoft.com/office/drawing/2014/main" id="{C5B7DD9F-68EC-174C-9DD8-37E3E0A7CA8B}"/>
              </a:ext>
            </a:extLst>
          </p:cNvPr>
          <p:cNvSpPr/>
          <p:nvPr/>
        </p:nvSpPr>
        <p:spPr>
          <a:xfrm>
            <a:off x="9239665" y="35082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Cube 294">
            <a:extLst>
              <a:ext uri="{FF2B5EF4-FFF2-40B4-BE49-F238E27FC236}">
                <a16:creationId xmlns:a16="http://schemas.microsoft.com/office/drawing/2014/main" id="{95BA8C41-F375-434E-9906-A51FFD419464}"/>
              </a:ext>
            </a:extLst>
          </p:cNvPr>
          <p:cNvSpPr/>
          <p:nvPr/>
        </p:nvSpPr>
        <p:spPr>
          <a:xfrm>
            <a:off x="9239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Cube 295">
            <a:extLst>
              <a:ext uri="{FF2B5EF4-FFF2-40B4-BE49-F238E27FC236}">
                <a16:creationId xmlns:a16="http://schemas.microsoft.com/office/drawing/2014/main" id="{D42BA34A-6117-6243-888F-5B39F89C2A30}"/>
              </a:ext>
            </a:extLst>
          </p:cNvPr>
          <p:cNvSpPr/>
          <p:nvPr/>
        </p:nvSpPr>
        <p:spPr>
          <a:xfrm>
            <a:off x="9239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Cube 296">
            <a:extLst>
              <a:ext uri="{FF2B5EF4-FFF2-40B4-BE49-F238E27FC236}">
                <a16:creationId xmlns:a16="http://schemas.microsoft.com/office/drawing/2014/main" id="{E741BD37-6ADA-9548-93F9-9AAF49086946}"/>
              </a:ext>
            </a:extLst>
          </p:cNvPr>
          <p:cNvSpPr/>
          <p:nvPr/>
        </p:nvSpPr>
        <p:spPr>
          <a:xfrm>
            <a:off x="9239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Cube 297">
            <a:extLst>
              <a:ext uri="{FF2B5EF4-FFF2-40B4-BE49-F238E27FC236}">
                <a16:creationId xmlns:a16="http://schemas.microsoft.com/office/drawing/2014/main" id="{AD9614CA-7E37-6847-BD8A-25763BA202B4}"/>
              </a:ext>
            </a:extLst>
          </p:cNvPr>
          <p:cNvSpPr/>
          <p:nvPr/>
        </p:nvSpPr>
        <p:spPr>
          <a:xfrm>
            <a:off x="9239665" y="25938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Cube 298">
            <a:extLst>
              <a:ext uri="{FF2B5EF4-FFF2-40B4-BE49-F238E27FC236}">
                <a16:creationId xmlns:a16="http://schemas.microsoft.com/office/drawing/2014/main" id="{865CD021-2C84-8C47-8D98-9D5B58506CB5}"/>
              </a:ext>
            </a:extLst>
          </p:cNvPr>
          <p:cNvSpPr/>
          <p:nvPr/>
        </p:nvSpPr>
        <p:spPr>
          <a:xfrm>
            <a:off x="9239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Cube 299">
            <a:extLst>
              <a:ext uri="{FF2B5EF4-FFF2-40B4-BE49-F238E27FC236}">
                <a16:creationId xmlns:a16="http://schemas.microsoft.com/office/drawing/2014/main" id="{640D5344-0A7C-5445-8500-7C75241D4092}"/>
              </a:ext>
            </a:extLst>
          </p:cNvPr>
          <p:cNvSpPr/>
          <p:nvPr/>
        </p:nvSpPr>
        <p:spPr>
          <a:xfrm>
            <a:off x="9468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Cube 300">
            <a:extLst>
              <a:ext uri="{FF2B5EF4-FFF2-40B4-BE49-F238E27FC236}">
                <a16:creationId xmlns:a16="http://schemas.microsoft.com/office/drawing/2014/main" id="{418C40C2-5330-6544-BE58-C566EAB0C5ED}"/>
              </a:ext>
            </a:extLst>
          </p:cNvPr>
          <p:cNvSpPr/>
          <p:nvPr/>
        </p:nvSpPr>
        <p:spPr>
          <a:xfrm>
            <a:off x="9468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Cube 301">
            <a:extLst>
              <a:ext uri="{FF2B5EF4-FFF2-40B4-BE49-F238E27FC236}">
                <a16:creationId xmlns:a16="http://schemas.microsoft.com/office/drawing/2014/main" id="{2378ADFB-BE47-A146-B0BA-A88BCDE48ABD}"/>
              </a:ext>
            </a:extLst>
          </p:cNvPr>
          <p:cNvSpPr/>
          <p:nvPr/>
        </p:nvSpPr>
        <p:spPr>
          <a:xfrm>
            <a:off x="9468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Cube 302">
            <a:extLst>
              <a:ext uri="{FF2B5EF4-FFF2-40B4-BE49-F238E27FC236}">
                <a16:creationId xmlns:a16="http://schemas.microsoft.com/office/drawing/2014/main" id="{55A69F99-F528-7742-BBF6-33D554141AC1}"/>
              </a:ext>
            </a:extLst>
          </p:cNvPr>
          <p:cNvSpPr/>
          <p:nvPr/>
        </p:nvSpPr>
        <p:spPr>
          <a:xfrm>
            <a:off x="9468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Cube 303">
            <a:extLst>
              <a:ext uri="{FF2B5EF4-FFF2-40B4-BE49-F238E27FC236}">
                <a16:creationId xmlns:a16="http://schemas.microsoft.com/office/drawing/2014/main" id="{BED55C66-6527-CD43-8651-1000F0D16D18}"/>
              </a:ext>
            </a:extLst>
          </p:cNvPr>
          <p:cNvSpPr/>
          <p:nvPr/>
        </p:nvSpPr>
        <p:spPr>
          <a:xfrm>
            <a:off x="9468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Cube 304">
            <a:extLst>
              <a:ext uri="{FF2B5EF4-FFF2-40B4-BE49-F238E27FC236}">
                <a16:creationId xmlns:a16="http://schemas.microsoft.com/office/drawing/2014/main" id="{7FA88702-C3F0-CA47-BC21-7C52BA086B6E}"/>
              </a:ext>
            </a:extLst>
          </p:cNvPr>
          <p:cNvSpPr/>
          <p:nvPr/>
        </p:nvSpPr>
        <p:spPr>
          <a:xfrm>
            <a:off x="9468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Cube 305">
            <a:extLst>
              <a:ext uri="{FF2B5EF4-FFF2-40B4-BE49-F238E27FC236}">
                <a16:creationId xmlns:a16="http://schemas.microsoft.com/office/drawing/2014/main" id="{2817F229-DDC1-CD4B-B69F-7789AA1F530F}"/>
              </a:ext>
            </a:extLst>
          </p:cNvPr>
          <p:cNvSpPr/>
          <p:nvPr/>
        </p:nvSpPr>
        <p:spPr>
          <a:xfrm>
            <a:off x="9468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Cube 306">
            <a:extLst>
              <a:ext uri="{FF2B5EF4-FFF2-40B4-BE49-F238E27FC236}">
                <a16:creationId xmlns:a16="http://schemas.microsoft.com/office/drawing/2014/main" id="{04F800C0-EB98-6540-A1D9-F4B607C89535}"/>
              </a:ext>
            </a:extLst>
          </p:cNvPr>
          <p:cNvSpPr/>
          <p:nvPr/>
        </p:nvSpPr>
        <p:spPr>
          <a:xfrm>
            <a:off x="9468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Cube 307">
            <a:extLst>
              <a:ext uri="{FF2B5EF4-FFF2-40B4-BE49-F238E27FC236}">
                <a16:creationId xmlns:a16="http://schemas.microsoft.com/office/drawing/2014/main" id="{82F4DFC4-85B9-4C48-A12B-B6A0818D7759}"/>
              </a:ext>
            </a:extLst>
          </p:cNvPr>
          <p:cNvSpPr/>
          <p:nvPr/>
        </p:nvSpPr>
        <p:spPr>
          <a:xfrm>
            <a:off x="9696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Cube 308">
            <a:extLst>
              <a:ext uri="{FF2B5EF4-FFF2-40B4-BE49-F238E27FC236}">
                <a16:creationId xmlns:a16="http://schemas.microsoft.com/office/drawing/2014/main" id="{7275A915-890D-7D46-AE86-AEC92D96A3A3}"/>
              </a:ext>
            </a:extLst>
          </p:cNvPr>
          <p:cNvSpPr/>
          <p:nvPr/>
        </p:nvSpPr>
        <p:spPr>
          <a:xfrm>
            <a:off x="9696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Cube 309">
            <a:extLst>
              <a:ext uri="{FF2B5EF4-FFF2-40B4-BE49-F238E27FC236}">
                <a16:creationId xmlns:a16="http://schemas.microsoft.com/office/drawing/2014/main" id="{97580AAC-F3A3-0D4C-92C7-1A17D61B4AC4}"/>
              </a:ext>
            </a:extLst>
          </p:cNvPr>
          <p:cNvSpPr/>
          <p:nvPr/>
        </p:nvSpPr>
        <p:spPr>
          <a:xfrm>
            <a:off x="9696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Cube 310">
            <a:extLst>
              <a:ext uri="{FF2B5EF4-FFF2-40B4-BE49-F238E27FC236}">
                <a16:creationId xmlns:a16="http://schemas.microsoft.com/office/drawing/2014/main" id="{E2205D07-D31D-8E49-8B5D-21CCF7E1A6C9}"/>
              </a:ext>
            </a:extLst>
          </p:cNvPr>
          <p:cNvSpPr/>
          <p:nvPr/>
        </p:nvSpPr>
        <p:spPr>
          <a:xfrm>
            <a:off x="9696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Cube 311">
            <a:extLst>
              <a:ext uri="{FF2B5EF4-FFF2-40B4-BE49-F238E27FC236}">
                <a16:creationId xmlns:a16="http://schemas.microsoft.com/office/drawing/2014/main" id="{529475C7-8B53-6D40-8964-58996ED717A5}"/>
              </a:ext>
            </a:extLst>
          </p:cNvPr>
          <p:cNvSpPr/>
          <p:nvPr/>
        </p:nvSpPr>
        <p:spPr>
          <a:xfrm>
            <a:off x="9696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Cube 312">
            <a:extLst>
              <a:ext uri="{FF2B5EF4-FFF2-40B4-BE49-F238E27FC236}">
                <a16:creationId xmlns:a16="http://schemas.microsoft.com/office/drawing/2014/main" id="{8AADE29D-9B32-ED4B-B8FF-3C4BACD29BEA}"/>
              </a:ext>
            </a:extLst>
          </p:cNvPr>
          <p:cNvSpPr/>
          <p:nvPr/>
        </p:nvSpPr>
        <p:spPr>
          <a:xfrm>
            <a:off x="9696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Cube 313">
            <a:extLst>
              <a:ext uri="{FF2B5EF4-FFF2-40B4-BE49-F238E27FC236}">
                <a16:creationId xmlns:a16="http://schemas.microsoft.com/office/drawing/2014/main" id="{56B82C4D-D1E9-A347-A624-F4A80928CF96}"/>
              </a:ext>
            </a:extLst>
          </p:cNvPr>
          <p:cNvSpPr/>
          <p:nvPr/>
        </p:nvSpPr>
        <p:spPr>
          <a:xfrm>
            <a:off x="9696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Cube 314">
            <a:extLst>
              <a:ext uri="{FF2B5EF4-FFF2-40B4-BE49-F238E27FC236}">
                <a16:creationId xmlns:a16="http://schemas.microsoft.com/office/drawing/2014/main" id="{3269BFEC-92CC-2F4A-83AE-569FD1397B35}"/>
              </a:ext>
            </a:extLst>
          </p:cNvPr>
          <p:cNvSpPr/>
          <p:nvPr/>
        </p:nvSpPr>
        <p:spPr>
          <a:xfrm>
            <a:off x="9696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Cube 315">
            <a:extLst>
              <a:ext uri="{FF2B5EF4-FFF2-40B4-BE49-F238E27FC236}">
                <a16:creationId xmlns:a16="http://schemas.microsoft.com/office/drawing/2014/main" id="{86FAC611-7387-5C44-A6A1-4E9EC9FD0975}"/>
              </a:ext>
            </a:extLst>
          </p:cNvPr>
          <p:cNvSpPr/>
          <p:nvPr/>
        </p:nvSpPr>
        <p:spPr>
          <a:xfrm>
            <a:off x="9925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Cube 316">
            <a:extLst>
              <a:ext uri="{FF2B5EF4-FFF2-40B4-BE49-F238E27FC236}">
                <a16:creationId xmlns:a16="http://schemas.microsoft.com/office/drawing/2014/main" id="{6217C58D-9DF6-A846-BEE8-73BCF163227C}"/>
              </a:ext>
            </a:extLst>
          </p:cNvPr>
          <p:cNvSpPr/>
          <p:nvPr/>
        </p:nvSpPr>
        <p:spPr>
          <a:xfrm>
            <a:off x="9925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Cube 317">
            <a:extLst>
              <a:ext uri="{FF2B5EF4-FFF2-40B4-BE49-F238E27FC236}">
                <a16:creationId xmlns:a16="http://schemas.microsoft.com/office/drawing/2014/main" id="{9B9A1892-43AA-D949-9701-36BDCCE57301}"/>
              </a:ext>
            </a:extLst>
          </p:cNvPr>
          <p:cNvSpPr/>
          <p:nvPr/>
        </p:nvSpPr>
        <p:spPr>
          <a:xfrm>
            <a:off x="9925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Cube 318">
            <a:extLst>
              <a:ext uri="{FF2B5EF4-FFF2-40B4-BE49-F238E27FC236}">
                <a16:creationId xmlns:a16="http://schemas.microsoft.com/office/drawing/2014/main" id="{DBCF8426-6E8D-E44C-9FDC-6D36B679DC0B}"/>
              </a:ext>
            </a:extLst>
          </p:cNvPr>
          <p:cNvSpPr/>
          <p:nvPr/>
        </p:nvSpPr>
        <p:spPr>
          <a:xfrm>
            <a:off x="9925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Cube 319">
            <a:extLst>
              <a:ext uri="{FF2B5EF4-FFF2-40B4-BE49-F238E27FC236}">
                <a16:creationId xmlns:a16="http://schemas.microsoft.com/office/drawing/2014/main" id="{071340A2-A0FC-3D4A-8277-D0303D1AB4E4}"/>
              </a:ext>
            </a:extLst>
          </p:cNvPr>
          <p:cNvSpPr/>
          <p:nvPr/>
        </p:nvSpPr>
        <p:spPr>
          <a:xfrm>
            <a:off x="9925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Cube 320">
            <a:extLst>
              <a:ext uri="{FF2B5EF4-FFF2-40B4-BE49-F238E27FC236}">
                <a16:creationId xmlns:a16="http://schemas.microsoft.com/office/drawing/2014/main" id="{D1D0F1B8-517D-3643-B40A-833A3C93A110}"/>
              </a:ext>
            </a:extLst>
          </p:cNvPr>
          <p:cNvSpPr/>
          <p:nvPr/>
        </p:nvSpPr>
        <p:spPr>
          <a:xfrm>
            <a:off x="9925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Cube 321">
            <a:extLst>
              <a:ext uri="{FF2B5EF4-FFF2-40B4-BE49-F238E27FC236}">
                <a16:creationId xmlns:a16="http://schemas.microsoft.com/office/drawing/2014/main" id="{8530E3B5-E409-CD46-B7AA-49E26B747B6D}"/>
              </a:ext>
            </a:extLst>
          </p:cNvPr>
          <p:cNvSpPr/>
          <p:nvPr/>
        </p:nvSpPr>
        <p:spPr>
          <a:xfrm>
            <a:off x="9925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Cube 322">
            <a:extLst>
              <a:ext uri="{FF2B5EF4-FFF2-40B4-BE49-F238E27FC236}">
                <a16:creationId xmlns:a16="http://schemas.microsoft.com/office/drawing/2014/main" id="{C615B40C-9918-1441-8210-10138CF7A8BB}"/>
              </a:ext>
            </a:extLst>
          </p:cNvPr>
          <p:cNvSpPr/>
          <p:nvPr/>
        </p:nvSpPr>
        <p:spPr>
          <a:xfrm>
            <a:off x="9925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Cube 323">
            <a:extLst>
              <a:ext uri="{FF2B5EF4-FFF2-40B4-BE49-F238E27FC236}">
                <a16:creationId xmlns:a16="http://schemas.microsoft.com/office/drawing/2014/main" id="{2FC13483-5B21-CB41-9A9C-537E32CFCC7D}"/>
              </a:ext>
            </a:extLst>
          </p:cNvPr>
          <p:cNvSpPr/>
          <p:nvPr/>
        </p:nvSpPr>
        <p:spPr>
          <a:xfrm>
            <a:off x="10154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Cube 324">
            <a:extLst>
              <a:ext uri="{FF2B5EF4-FFF2-40B4-BE49-F238E27FC236}">
                <a16:creationId xmlns:a16="http://schemas.microsoft.com/office/drawing/2014/main" id="{D4A24CA5-3CBC-ED41-BC23-4F1219D4D4A3}"/>
              </a:ext>
            </a:extLst>
          </p:cNvPr>
          <p:cNvSpPr/>
          <p:nvPr/>
        </p:nvSpPr>
        <p:spPr>
          <a:xfrm>
            <a:off x="10154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Cube 325">
            <a:extLst>
              <a:ext uri="{FF2B5EF4-FFF2-40B4-BE49-F238E27FC236}">
                <a16:creationId xmlns:a16="http://schemas.microsoft.com/office/drawing/2014/main" id="{1F016A3C-8E59-644D-AE49-248C07D73106}"/>
              </a:ext>
            </a:extLst>
          </p:cNvPr>
          <p:cNvSpPr/>
          <p:nvPr/>
        </p:nvSpPr>
        <p:spPr>
          <a:xfrm>
            <a:off x="10154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Cube 326">
            <a:extLst>
              <a:ext uri="{FF2B5EF4-FFF2-40B4-BE49-F238E27FC236}">
                <a16:creationId xmlns:a16="http://schemas.microsoft.com/office/drawing/2014/main" id="{D0885A8B-5473-234C-9A8F-230F4DD6916E}"/>
              </a:ext>
            </a:extLst>
          </p:cNvPr>
          <p:cNvSpPr/>
          <p:nvPr/>
        </p:nvSpPr>
        <p:spPr>
          <a:xfrm>
            <a:off x="10154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Cube 327">
            <a:extLst>
              <a:ext uri="{FF2B5EF4-FFF2-40B4-BE49-F238E27FC236}">
                <a16:creationId xmlns:a16="http://schemas.microsoft.com/office/drawing/2014/main" id="{9415D7A7-60AA-7042-916F-E2310978BA47}"/>
              </a:ext>
            </a:extLst>
          </p:cNvPr>
          <p:cNvSpPr/>
          <p:nvPr/>
        </p:nvSpPr>
        <p:spPr>
          <a:xfrm>
            <a:off x="10154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Cube 328">
            <a:extLst>
              <a:ext uri="{FF2B5EF4-FFF2-40B4-BE49-F238E27FC236}">
                <a16:creationId xmlns:a16="http://schemas.microsoft.com/office/drawing/2014/main" id="{C7351BDD-FE3C-5D4D-9B26-B398588840F0}"/>
              </a:ext>
            </a:extLst>
          </p:cNvPr>
          <p:cNvSpPr/>
          <p:nvPr/>
        </p:nvSpPr>
        <p:spPr>
          <a:xfrm>
            <a:off x="10154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Cube 329">
            <a:extLst>
              <a:ext uri="{FF2B5EF4-FFF2-40B4-BE49-F238E27FC236}">
                <a16:creationId xmlns:a16="http://schemas.microsoft.com/office/drawing/2014/main" id="{5685D440-86BB-8B4C-AD4A-C17E70BCE966}"/>
              </a:ext>
            </a:extLst>
          </p:cNvPr>
          <p:cNvSpPr/>
          <p:nvPr/>
        </p:nvSpPr>
        <p:spPr>
          <a:xfrm>
            <a:off x="10154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Cube 353">
            <a:extLst>
              <a:ext uri="{FF2B5EF4-FFF2-40B4-BE49-F238E27FC236}">
                <a16:creationId xmlns:a16="http://schemas.microsoft.com/office/drawing/2014/main" id="{569F7CD0-10C6-934B-81AE-FFED5E3CF8D4}"/>
              </a:ext>
            </a:extLst>
          </p:cNvPr>
          <p:cNvSpPr/>
          <p:nvPr/>
        </p:nvSpPr>
        <p:spPr>
          <a:xfrm>
            <a:off x="10154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Cube 354">
            <a:extLst>
              <a:ext uri="{FF2B5EF4-FFF2-40B4-BE49-F238E27FC236}">
                <a16:creationId xmlns:a16="http://schemas.microsoft.com/office/drawing/2014/main" id="{77D67C76-3B8B-7C43-B55B-1C7CA0EDA441}"/>
              </a:ext>
            </a:extLst>
          </p:cNvPr>
          <p:cNvSpPr/>
          <p:nvPr/>
        </p:nvSpPr>
        <p:spPr>
          <a:xfrm>
            <a:off x="10382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Cube 507">
            <a:extLst>
              <a:ext uri="{FF2B5EF4-FFF2-40B4-BE49-F238E27FC236}">
                <a16:creationId xmlns:a16="http://schemas.microsoft.com/office/drawing/2014/main" id="{F4A79257-7C6C-CD4C-A3B2-1A4C75AAD0B1}"/>
              </a:ext>
            </a:extLst>
          </p:cNvPr>
          <p:cNvSpPr/>
          <p:nvPr/>
        </p:nvSpPr>
        <p:spPr>
          <a:xfrm>
            <a:off x="10382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Cube 508">
            <a:extLst>
              <a:ext uri="{FF2B5EF4-FFF2-40B4-BE49-F238E27FC236}">
                <a16:creationId xmlns:a16="http://schemas.microsoft.com/office/drawing/2014/main" id="{E10D893D-FAF9-AB4C-9DBF-BA3E12F20EE2}"/>
              </a:ext>
            </a:extLst>
          </p:cNvPr>
          <p:cNvSpPr/>
          <p:nvPr/>
        </p:nvSpPr>
        <p:spPr>
          <a:xfrm>
            <a:off x="10382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Cube 509">
            <a:extLst>
              <a:ext uri="{FF2B5EF4-FFF2-40B4-BE49-F238E27FC236}">
                <a16:creationId xmlns:a16="http://schemas.microsoft.com/office/drawing/2014/main" id="{89C3124E-1150-1B41-9955-12BCCBD99770}"/>
              </a:ext>
            </a:extLst>
          </p:cNvPr>
          <p:cNvSpPr/>
          <p:nvPr/>
        </p:nvSpPr>
        <p:spPr>
          <a:xfrm>
            <a:off x="10382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Cube 510">
            <a:extLst>
              <a:ext uri="{FF2B5EF4-FFF2-40B4-BE49-F238E27FC236}">
                <a16:creationId xmlns:a16="http://schemas.microsoft.com/office/drawing/2014/main" id="{B985D2EF-3E98-C54F-87E2-E771819E9A40}"/>
              </a:ext>
            </a:extLst>
          </p:cNvPr>
          <p:cNvSpPr/>
          <p:nvPr/>
        </p:nvSpPr>
        <p:spPr>
          <a:xfrm>
            <a:off x="10382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Cube 511">
            <a:extLst>
              <a:ext uri="{FF2B5EF4-FFF2-40B4-BE49-F238E27FC236}">
                <a16:creationId xmlns:a16="http://schemas.microsoft.com/office/drawing/2014/main" id="{4938FE59-5044-0C46-A592-7097C7F54E65}"/>
              </a:ext>
            </a:extLst>
          </p:cNvPr>
          <p:cNvSpPr/>
          <p:nvPr/>
        </p:nvSpPr>
        <p:spPr>
          <a:xfrm>
            <a:off x="10382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Cube 512">
            <a:extLst>
              <a:ext uri="{FF2B5EF4-FFF2-40B4-BE49-F238E27FC236}">
                <a16:creationId xmlns:a16="http://schemas.microsoft.com/office/drawing/2014/main" id="{5D38861C-FB35-9743-A764-B56BE031CE99}"/>
              </a:ext>
            </a:extLst>
          </p:cNvPr>
          <p:cNvSpPr/>
          <p:nvPr/>
        </p:nvSpPr>
        <p:spPr>
          <a:xfrm>
            <a:off x="10382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Cube 513">
            <a:extLst>
              <a:ext uri="{FF2B5EF4-FFF2-40B4-BE49-F238E27FC236}">
                <a16:creationId xmlns:a16="http://schemas.microsoft.com/office/drawing/2014/main" id="{FCF9265F-04E5-654B-B35E-0D7A89D23D47}"/>
              </a:ext>
            </a:extLst>
          </p:cNvPr>
          <p:cNvSpPr/>
          <p:nvPr/>
        </p:nvSpPr>
        <p:spPr>
          <a:xfrm>
            <a:off x="10382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Cube 514">
            <a:extLst>
              <a:ext uri="{FF2B5EF4-FFF2-40B4-BE49-F238E27FC236}">
                <a16:creationId xmlns:a16="http://schemas.microsoft.com/office/drawing/2014/main" id="{6BAC239F-68CB-8649-B970-9141389DD6AF}"/>
              </a:ext>
            </a:extLst>
          </p:cNvPr>
          <p:cNvSpPr/>
          <p:nvPr/>
        </p:nvSpPr>
        <p:spPr>
          <a:xfrm>
            <a:off x="10611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Cube 515">
            <a:extLst>
              <a:ext uri="{FF2B5EF4-FFF2-40B4-BE49-F238E27FC236}">
                <a16:creationId xmlns:a16="http://schemas.microsoft.com/office/drawing/2014/main" id="{FF9D782D-26C8-514B-9696-F3F2C5BE04E1}"/>
              </a:ext>
            </a:extLst>
          </p:cNvPr>
          <p:cNvSpPr/>
          <p:nvPr/>
        </p:nvSpPr>
        <p:spPr>
          <a:xfrm>
            <a:off x="10611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Cube 516">
            <a:extLst>
              <a:ext uri="{FF2B5EF4-FFF2-40B4-BE49-F238E27FC236}">
                <a16:creationId xmlns:a16="http://schemas.microsoft.com/office/drawing/2014/main" id="{AF7467B3-B4B9-F546-9DF0-29649DDD2CA2}"/>
              </a:ext>
            </a:extLst>
          </p:cNvPr>
          <p:cNvSpPr/>
          <p:nvPr/>
        </p:nvSpPr>
        <p:spPr>
          <a:xfrm>
            <a:off x="10611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Cube 517">
            <a:extLst>
              <a:ext uri="{FF2B5EF4-FFF2-40B4-BE49-F238E27FC236}">
                <a16:creationId xmlns:a16="http://schemas.microsoft.com/office/drawing/2014/main" id="{F85C744F-C806-4947-B27E-44681FB20608}"/>
              </a:ext>
            </a:extLst>
          </p:cNvPr>
          <p:cNvSpPr/>
          <p:nvPr/>
        </p:nvSpPr>
        <p:spPr>
          <a:xfrm>
            <a:off x="10611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Cube 518">
            <a:extLst>
              <a:ext uri="{FF2B5EF4-FFF2-40B4-BE49-F238E27FC236}">
                <a16:creationId xmlns:a16="http://schemas.microsoft.com/office/drawing/2014/main" id="{63E41D80-417A-8F45-B931-CF339BFC3DE8}"/>
              </a:ext>
            </a:extLst>
          </p:cNvPr>
          <p:cNvSpPr/>
          <p:nvPr/>
        </p:nvSpPr>
        <p:spPr>
          <a:xfrm>
            <a:off x="10611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Cube 519">
            <a:extLst>
              <a:ext uri="{FF2B5EF4-FFF2-40B4-BE49-F238E27FC236}">
                <a16:creationId xmlns:a16="http://schemas.microsoft.com/office/drawing/2014/main" id="{68992890-B268-374D-9323-03564A8D0BDE}"/>
              </a:ext>
            </a:extLst>
          </p:cNvPr>
          <p:cNvSpPr/>
          <p:nvPr/>
        </p:nvSpPr>
        <p:spPr>
          <a:xfrm>
            <a:off x="10611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Cube 520">
            <a:extLst>
              <a:ext uri="{FF2B5EF4-FFF2-40B4-BE49-F238E27FC236}">
                <a16:creationId xmlns:a16="http://schemas.microsoft.com/office/drawing/2014/main" id="{90495B6C-E82E-FC4E-B8E5-67C3296EB946}"/>
              </a:ext>
            </a:extLst>
          </p:cNvPr>
          <p:cNvSpPr/>
          <p:nvPr/>
        </p:nvSpPr>
        <p:spPr>
          <a:xfrm>
            <a:off x="10611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Cube 521">
            <a:extLst>
              <a:ext uri="{FF2B5EF4-FFF2-40B4-BE49-F238E27FC236}">
                <a16:creationId xmlns:a16="http://schemas.microsoft.com/office/drawing/2014/main" id="{823340C6-ADFD-3F46-81B1-4CBBB0289391}"/>
              </a:ext>
            </a:extLst>
          </p:cNvPr>
          <p:cNvSpPr/>
          <p:nvPr/>
        </p:nvSpPr>
        <p:spPr>
          <a:xfrm>
            <a:off x="10611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Cube 768">
            <a:extLst>
              <a:ext uri="{FF2B5EF4-FFF2-40B4-BE49-F238E27FC236}">
                <a16:creationId xmlns:a16="http://schemas.microsoft.com/office/drawing/2014/main" id="{6C9286F1-F4A3-AD44-A9A6-8FD98FCBD212}"/>
              </a:ext>
            </a:extLst>
          </p:cNvPr>
          <p:cNvSpPr/>
          <p:nvPr/>
        </p:nvSpPr>
        <p:spPr>
          <a:xfrm>
            <a:off x="10992265" y="6324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Cube 769">
            <a:extLst>
              <a:ext uri="{FF2B5EF4-FFF2-40B4-BE49-F238E27FC236}">
                <a16:creationId xmlns:a16="http://schemas.microsoft.com/office/drawing/2014/main" id="{6DE22266-D4CD-764A-9A23-B9535D5320CF}"/>
              </a:ext>
            </a:extLst>
          </p:cNvPr>
          <p:cNvSpPr/>
          <p:nvPr/>
        </p:nvSpPr>
        <p:spPr>
          <a:xfrm>
            <a:off x="10992265" y="6092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Cube 770">
            <a:extLst>
              <a:ext uri="{FF2B5EF4-FFF2-40B4-BE49-F238E27FC236}">
                <a16:creationId xmlns:a16="http://schemas.microsoft.com/office/drawing/2014/main" id="{68827D42-BEFD-5E47-B238-A44D167D45B0}"/>
              </a:ext>
            </a:extLst>
          </p:cNvPr>
          <p:cNvSpPr/>
          <p:nvPr/>
        </p:nvSpPr>
        <p:spPr>
          <a:xfrm>
            <a:off x="10992265" y="586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Cube 771">
            <a:extLst>
              <a:ext uri="{FF2B5EF4-FFF2-40B4-BE49-F238E27FC236}">
                <a16:creationId xmlns:a16="http://schemas.microsoft.com/office/drawing/2014/main" id="{224F693D-995F-B54A-9467-D56401E00FD6}"/>
              </a:ext>
            </a:extLst>
          </p:cNvPr>
          <p:cNvSpPr/>
          <p:nvPr/>
        </p:nvSpPr>
        <p:spPr>
          <a:xfrm>
            <a:off x="10992265" y="5635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Cube 772">
            <a:extLst>
              <a:ext uri="{FF2B5EF4-FFF2-40B4-BE49-F238E27FC236}">
                <a16:creationId xmlns:a16="http://schemas.microsoft.com/office/drawing/2014/main" id="{BAD4FE27-4C02-E94C-958B-DD2940D10B86}"/>
              </a:ext>
            </a:extLst>
          </p:cNvPr>
          <p:cNvSpPr/>
          <p:nvPr/>
        </p:nvSpPr>
        <p:spPr>
          <a:xfrm>
            <a:off x="10992265" y="5410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Cube 773">
            <a:extLst>
              <a:ext uri="{FF2B5EF4-FFF2-40B4-BE49-F238E27FC236}">
                <a16:creationId xmlns:a16="http://schemas.microsoft.com/office/drawing/2014/main" id="{7435A568-FE87-AD47-A726-0954188CA203}"/>
              </a:ext>
            </a:extLst>
          </p:cNvPr>
          <p:cNvSpPr/>
          <p:nvPr/>
        </p:nvSpPr>
        <p:spPr>
          <a:xfrm>
            <a:off x="10992265" y="5178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Cube 774">
            <a:extLst>
              <a:ext uri="{FF2B5EF4-FFF2-40B4-BE49-F238E27FC236}">
                <a16:creationId xmlns:a16="http://schemas.microsoft.com/office/drawing/2014/main" id="{2C756623-A6AE-7E40-A71A-5BBB40C52030}"/>
              </a:ext>
            </a:extLst>
          </p:cNvPr>
          <p:cNvSpPr/>
          <p:nvPr/>
        </p:nvSpPr>
        <p:spPr>
          <a:xfrm>
            <a:off x="10992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Cube 775">
            <a:extLst>
              <a:ext uri="{FF2B5EF4-FFF2-40B4-BE49-F238E27FC236}">
                <a16:creationId xmlns:a16="http://schemas.microsoft.com/office/drawing/2014/main" id="{5AD08850-63CB-2541-AEC0-2C445833321A}"/>
              </a:ext>
            </a:extLst>
          </p:cNvPr>
          <p:cNvSpPr/>
          <p:nvPr/>
        </p:nvSpPr>
        <p:spPr>
          <a:xfrm>
            <a:off x="10916065" y="6400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Cube 776">
            <a:extLst>
              <a:ext uri="{FF2B5EF4-FFF2-40B4-BE49-F238E27FC236}">
                <a16:creationId xmlns:a16="http://schemas.microsoft.com/office/drawing/2014/main" id="{67E1179C-76C9-E841-8C40-91D02AA6281B}"/>
              </a:ext>
            </a:extLst>
          </p:cNvPr>
          <p:cNvSpPr/>
          <p:nvPr/>
        </p:nvSpPr>
        <p:spPr>
          <a:xfrm>
            <a:off x="10916065" y="6169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Cube 777">
            <a:extLst>
              <a:ext uri="{FF2B5EF4-FFF2-40B4-BE49-F238E27FC236}">
                <a16:creationId xmlns:a16="http://schemas.microsoft.com/office/drawing/2014/main" id="{C04F4A23-71AD-E24A-82C9-0F10A310EB50}"/>
              </a:ext>
            </a:extLst>
          </p:cNvPr>
          <p:cNvSpPr/>
          <p:nvPr/>
        </p:nvSpPr>
        <p:spPr>
          <a:xfrm>
            <a:off x="10916065" y="5943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Cube 778">
            <a:extLst>
              <a:ext uri="{FF2B5EF4-FFF2-40B4-BE49-F238E27FC236}">
                <a16:creationId xmlns:a16="http://schemas.microsoft.com/office/drawing/2014/main" id="{899D4904-F8E6-0F42-9CF6-50B076700D09}"/>
              </a:ext>
            </a:extLst>
          </p:cNvPr>
          <p:cNvSpPr/>
          <p:nvPr/>
        </p:nvSpPr>
        <p:spPr>
          <a:xfrm>
            <a:off x="10916065" y="5711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Cube 779">
            <a:extLst>
              <a:ext uri="{FF2B5EF4-FFF2-40B4-BE49-F238E27FC236}">
                <a16:creationId xmlns:a16="http://schemas.microsoft.com/office/drawing/2014/main" id="{D4EF356F-1C6E-B14C-81E0-57BC52EEAFA0}"/>
              </a:ext>
            </a:extLst>
          </p:cNvPr>
          <p:cNvSpPr/>
          <p:nvPr/>
        </p:nvSpPr>
        <p:spPr>
          <a:xfrm>
            <a:off x="10916065" y="5486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Cube 780">
            <a:extLst>
              <a:ext uri="{FF2B5EF4-FFF2-40B4-BE49-F238E27FC236}">
                <a16:creationId xmlns:a16="http://schemas.microsoft.com/office/drawing/2014/main" id="{9E0CCD8C-2A7B-1E48-ABD3-2B5110ADDF3B}"/>
              </a:ext>
            </a:extLst>
          </p:cNvPr>
          <p:cNvSpPr/>
          <p:nvPr/>
        </p:nvSpPr>
        <p:spPr>
          <a:xfrm>
            <a:off x="10916065" y="5254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Cube 781">
            <a:extLst>
              <a:ext uri="{FF2B5EF4-FFF2-40B4-BE49-F238E27FC236}">
                <a16:creationId xmlns:a16="http://schemas.microsoft.com/office/drawing/2014/main" id="{2786D655-AE4E-184D-A89E-1652C3F3B4F3}"/>
              </a:ext>
            </a:extLst>
          </p:cNvPr>
          <p:cNvSpPr/>
          <p:nvPr/>
        </p:nvSpPr>
        <p:spPr>
          <a:xfrm>
            <a:off x="10916065" y="5029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Cube 782">
            <a:extLst>
              <a:ext uri="{FF2B5EF4-FFF2-40B4-BE49-F238E27FC236}">
                <a16:creationId xmlns:a16="http://schemas.microsoft.com/office/drawing/2014/main" id="{A3710967-0EC8-B743-B4E8-1F5D2B0560BF}"/>
              </a:ext>
            </a:extLst>
          </p:cNvPr>
          <p:cNvSpPr/>
          <p:nvPr/>
        </p:nvSpPr>
        <p:spPr>
          <a:xfrm>
            <a:off x="10839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Cube 783">
            <a:extLst>
              <a:ext uri="{FF2B5EF4-FFF2-40B4-BE49-F238E27FC236}">
                <a16:creationId xmlns:a16="http://schemas.microsoft.com/office/drawing/2014/main" id="{35BD0E63-AFA4-0945-848D-CFAD1AF6109A}"/>
              </a:ext>
            </a:extLst>
          </p:cNvPr>
          <p:cNvSpPr/>
          <p:nvPr/>
        </p:nvSpPr>
        <p:spPr>
          <a:xfrm>
            <a:off x="10839865" y="6245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Cube 784">
            <a:extLst>
              <a:ext uri="{FF2B5EF4-FFF2-40B4-BE49-F238E27FC236}">
                <a16:creationId xmlns:a16="http://schemas.microsoft.com/office/drawing/2014/main" id="{9C7C4D24-D6BA-CB4D-A45F-18B4132843EE}"/>
              </a:ext>
            </a:extLst>
          </p:cNvPr>
          <p:cNvSpPr/>
          <p:nvPr/>
        </p:nvSpPr>
        <p:spPr>
          <a:xfrm>
            <a:off x="10839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Cube 785">
            <a:extLst>
              <a:ext uri="{FF2B5EF4-FFF2-40B4-BE49-F238E27FC236}">
                <a16:creationId xmlns:a16="http://schemas.microsoft.com/office/drawing/2014/main" id="{934E838F-9E10-414B-9E82-04057AF08B23}"/>
              </a:ext>
            </a:extLst>
          </p:cNvPr>
          <p:cNvSpPr/>
          <p:nvPr/>
        </p:nvSpPr>
        <p:spPr>
          <a:xfrm>
            <a:off x="10839865" y="5788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Cube 786">
            <a:extLst>
              <a:ext uri="{FF2B5EF4-FFF2-40B4-BE49-F238E27FC236}">
                <a16:creationId xmlns:a16="http://schemas.microsoft.com/office/drawing/2014/main" id="{F1B95697-8C78-C24A-AB1B-38D0B35E7DA2}"/>
              </a:ext>
            </a:extLst>
          </p:cNvPr>
          <p:cNvSpPr/>
          <p:nvPr/>
        </p:nvSpPr>
        <p:spPr>
          <a:xfrm>
            <a:off x="10839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Cube 787">
            <a:extLst>
              <a:ext uri="{FF2B5EF4-FFF2-40B4-BE49-F238E27FC236}">
                <a16:creationId xmlns:a16="http://schemas.microsoft.com/office/drawing/2014/main" id="{8502FB8B-F0AE-AE4A-9447-EEBD3A7C770E}"/>
              </a:ext>
            </a:extLst>
          </p:cNvPr>
          <p:cNvSpPr/>
          <p:nvPr/>
        </p:nvSpPr>
        <p:spPr>
          <a:xfrm>
            <a:off x="10839865" y="5330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Cube 788">
            <a:extLst>
              <a:ext uri="{FF2B5EF4-FFF2-40B4-BE49-F238E27FC236}">
                <a16:creationId xmlns:a16="http://schemas.microsoft.com/office/drawing/2014/main" id="{ABCF3FAE-D629-5E4D-A778-F00B001B207B}"/>
              </a:ext>
            </a:extLst>
          </p:cNvPr>
          <p:cNvSpPr/>
          <p:nvPr/>
        </p:nvSpPr>
        <p:spPr>
          <a:xfrm>
            <a:off x="10839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Cube 789">
            <a:extLst>
              <a:ext uri="{FF2B5EF4-FFF2-40B4-BE49-F238E27FC236}">
                <a16:creationId xmlns:a16="http://schemas.microsoft.com/office/drawing/2014/main" id="{AF2BD1FF-EBAB-5544-A9A9-E6883736D3DC}"/>
              </a:ext>
            </a:extLst>
          </p:cNvPr>
          <p:cNvSpPr/>
          <p:nvPr/>
        </p:nvSpPr>
        <p:spPr>
          <a:xfrm>
            <a:off x="10763665" y="655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Cube 790">
            <a:extLst>
              <a:ext uri="{FF2B5EF4-FFF2-40B4-BE49-F238E27FC236}">
                <a16:creationId xmlns:a16="http://schemas.microsoft.com/office/drawing/2014/main" id="{7A461137-FE8E-A549-A237-F0387DAE5231}"/>
              </a:ext>
            </a:extLst>
          </p:cNvPr>
          <p:cNvSpPr/>
          <p:nvPr/>
        </p:nvSpPr>
        <p:spPr>
          <a:xfrm>
            <a:off x="10763665" y="6321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Cube 791">
            <a:extLst>
              <a:ext uri="{FF2B5EF4-FFF2-40B4-BE49-F238E27FC236}">
                <a16:creationId xmlns:a16="http://schemas.microsoft.com/office/drawing/2014/main" id="{A55B5AD4-AE3F-434C-8CCC-A9FBC2F0BF38}"/>
              </a:ext>
            </a:extLst>
          </p:cNvPr>
          <p:cNvSpPr/>
          <p:nvPr/>
        </p:nvSpPr>
        <p:spPr>
          <a:xfrm>
            <a:off x="10763665" y="609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Cube 792">
            <a:extLst>
              <a:ext uri="{FF2B5EF4-FFF2-40B4-BE49-F238E27FC236}">
                <a16:creationId xmlns:a16="http://schemas.microsoft.com/office/drawing/2014/main" id="{9D5D2C19-B900-DB40-A2E0-7F134DAFEF7F}"/>
              </a:ext>
            </a:extLst>
          </p:cNvPr>
          <p:cNvSpPr/>
          <p:nvPr/>
        </p:nvSpPr>
        <p:spPr>
          <a:xfrm>
            <a:off x="10763665" y="5864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Cube 793">
            <a:extLst>
              <a:ext uri="{FF2B5EF4-FFF2-40B4-BE49-F238E27FC236}">
                <a16:creationId xmlns:a16="http://schemas.microsoft.com/office/drawing/2014/main" id="{51EF05C9-57B5-4F46-80A5-E5E3060C2B77}"/>
              </a:ext>
            </a:extLst>
          </p:cNvPr>
          <p:cNvSpPr/>
          <p:nvPr/>
        </p:nvSpPr>
        <p:spPr>
          <a:xfrm>
            <a:off x="10763665" y="5638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Cube 794">
            <a:extLst>
              <a:ext uri="{FF2B5EF4-FFF2-40B4-BE49-F238E27FC236}">
                <a16:creationId xmlns:a16="http://schemas.microsoft.com/office/drawing/2014/main" id="{1235733F-4AE4-F44C-A062-B5912A75B5F4}"/>
              </a:ext>
            </a:extLst>
          </p:cNvPr>
          <p:cNvSpPr/>
          <p:nvPr/>
        </p:nvSpPr>
        <p:spPr>
          <a:xfrm>
            <a:off x="10763665" y="5407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Cube 795">
            <a:extLst>
              <a:ext uri="{FF2B5EF4-FFF2-40B4-BE49-F238E27FC236}">
                <a16:creationId xmlns:a16="http://schemas.microsoft.com/office/drawing/2014/main" id="{668196AF-C803-3946-B6C3-DA555B2594DD}"/>
              </a:ext>
            </a:extLst>
          </p:cNvPr>
          <p:cNvSpPr/>
          <p:nvPr/>
        </p:nvSpPr>
        <p:spPr>
          <a:xfrm>
            <a:off x="10763665" y="5181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Cube 796">
            <a:extLst>
              <a:ext uri="{FF2B5EF4-FFF2-40B4-BE49-F238E27FC236}">
                <a16:creationId xmlns:a16="http://schemas.microsoft.com/office/drawing/2014/main" id="{5D07E563-3F2D-4740-8B17-825818D80543}"/>
              </a:ext>
            </a:extLst>
          </p:cNvPr>
          <p:cNvSpPr/>
          <p:nvPr/>
        </p:nvSpPr>
        <p:spPr>
          <a:xfrm>
            <a:off x="10687465" y="6632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Cube 797">
            <a:extLst>
              <a:ext uri="{FF2B5EF4-FFF2-40B4-BE49-F238E27FC236}">
                <a16:creationId xmlns:a16="http://schemas.microsoft.com/office/drawing/2014/main" id="{8D86F1FC-F71F-B94B-9B07-DD230D4211BC}"/>
              </a:ext>
            </a:extLst>
          </p:cNvPr>
          <p:cNvSpPr/>
          <p:nvPr/>
        </p:nvSpPr>
        <p:spPr>
          <a:xfrm>
            <a:off x="10687465" y="6400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Cube 798">
            <a:extLst>
              <a:ext uri="{FF2B5EF4-FFF2-40B4-BE49-F238E27FC236}">
                <a16:creationId xmlns:a16="http://schemas.microsoft.com/office/drawing/2014/main" id="{B441328E-FD04-2941-86DD-EEB35DE15018}"/>
              </a:ext>
            </a:extLst>
          </p:cNvPr>
          <p:cNvSpPr/>
          <p:nvPr/>
        </p:nvSpPr>
        <p:spPr>
          <a:xfrm>
            <a:off x="10687465" y="6175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Cube 799">
            <a:extLst>
              <a:ext uri="{FF2B5EF4-FFF2-40B4-BE49-F238E27FC236}">
                <a16:creationId xmlns:a16="http://schemas.microsoft.com/office/drawing/2014/main" id="{CC084412-1712-BC42-ABD0-936BC5A384EE}"/>
              </a:ext>
            </a:extLst>
          </p:cNvPr>
          <p:cNvSpPr/>
          <p:nvPr/>
        </p:nvSpPr>
        <p:spPr>
          <a:xfrm>
            <a:off x="10687465" y="5943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1" name="Cube 800">
            <a:extLst>
              <a:ext uri="{FF2B5EF4-FFF2-40B4-BE49-F238E27FC236}">
                <a16:creationId xmlns:a16="http://schemas.microsoft.com/office/drawing/2014/main" id="{0CBC85AB-0FF5-3F41-ACEC-2EA43D030A94}"/>
              </a:ext>
            </a:extLst>
          </p:cNvPr>
          <p:cNvSpPr/>
          <p:nvPr/>
        </p:nvSpPr>
        <p:spPr>
          <a:xfrm>
            <a:off x="10687465" y="5718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2" name="Cube 801">
            <a:extLst>
              <a:ext uri="{FF2B5EF4-FFF2-40B4-BE49-F238E27FC236}">
                <a16:creationId xmlns:a16="http://schemas.microsoft.com/office/drawing/2014/main" id="{CEB47DA7-880A-BE44-B8BE-E1CF57BC98DD}"/>
              </a:ext>
            </a:extLst>
          </p:cNvPr>
          <p:cNvSpPr/>
          <p:nvPr/>
        </p:nvSpPr>
        <p:spPr>
          <a:xfrm>
            <a:off x="10687465" y="5486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3" name="Cube 802">
            <a:extLst>
              <a:ext uri="{FF2B5EF4-FFF2-40B4-BE49-F238E27FC236}">
                <a16:creationId xmlns:a16="http://schemas.microsoft.com/office/drawing/2014/main" id="{A796F4B6-4404-5C4B-8EDA-4FA9C99F7181}"/>
              </a:ext>
            </a:extLst>
          </p:cNvPr>
          <p:cNvSpPr/>
          <p:nvPr/>
        </p:nvSpPr>
        <p:spPr>
          <a:xfrm>
            <a:off x="10687465" y="5260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4" name="Cube 803">
            <a:extLst>
              <a:ext uri="{FF2B5EF4-FFF2-40B4-BE49-F238E27FC236}">
                <a16:creationId xmlns:a16="http://schemas.microsoft.com/office/drawing/2014/main" id="{9BC256C1-6133-1B4A-AD7A-B34CDD7EC749}"/>
              </a:ext>
            </a:extLst>
          </p:cNvPr>
          <p:cNvSpPr/>
          <p:nvPr/>
        </p:nvSpPr>
        <p:spPr>
          <a:xfrm>
            <a:off x="7563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Cube 804">
            <a:extLst>
              <a:ext uri="{FF2B5EF4-FFF2-40B4-BE49-F238E27FC236}">
                <a16:creationId xmlns:a16="http://schemas.microsoft.com/office/drawing/2014/main" id="{8377630C-2F03-FB41-8F46-5E150F2053BC}"/>
              </a:ext>
            </a:extLst>
          </p:cNvPr>
          <p:cNvSpPr/>
          <p:nvPr/>
        </p:nvSpPr>
        <p:spPr>
          <a:xfrm>
            <a:off x="7791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Cube 805">
            <a:extLst>
              <a:ext uri="{FF2B5EF4-FFF2-40B4-BE49-F238E27FC236}">
                <a16:creationId xmlns:a16="http://schemas.microsoft.com/office/drawing/2014/main" id="{7A31B6A0-9089-1A4C-A3DB-E03C6B711F17}"/>
              </a:ext>
            </a:extLst>
          </p:cNvPr>
          <p:cNvSpPr/>
          <p:nvPr/>
        </p:nvSpPr>
        <p:spPr>
          <a:xfrm>
            <a:off x="8020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Cube 806">
            <a:extLst>
              <a:ext uri="{FF2B5EF4-FFF2-40B4-BE49-F238E27FC236}">
                <a16:creationId xmlns:a16="http://schemas.microsoft.com/office/drawing/2014/main" id="{659702B8-22D4-E84C-A00E-DA1D839A0DEB}"/>
              </a:ext>
            </a:extLst>
          </p:cNvPr>
          <p:cNvSpPr/>
          <p:nvPr/>
        </p:nvSpPr>
        <p:spPr>
          <a:xfrm>
            <a:off x="8249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Cube 807">
            <a:extLst>
              <a:ext uri="{FF2B5EF4-FFF2-40B4-BE49-F238E27FC236}">
                <a16:creationId xmlns:a16="http://schemas.microsoft.com/office/drawing/2014/main" id="{A7A9AF84-4F88-FF45-879A-3A5DBC42AD16}"/>
              </a:ext>
            </a:extLst>
          </p:cNvPr>
          <p:cNvSpPr/>
          <p:nvPr/>
        </p:nvSpPr>
        <p:spPr>
          <a:xfrm>
            <a:off x="8477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Cube 808">
            <a:extLst>
              <a:ext uri="{FF2B5EF4-FFF2-40B4-BE49-F238E27FC236}">
                <a16:creationId xmlns:a16="http://schemas.microsoft.com/office/drawing/2014/main" id="{E7C1D993-4DEA-4F4A-8B18-7C8650DFE326}"/>
              </a:ext>
            </a:extLst>
          </p:cNvPr>
          <p:cNvSpPr/>
          <p:nvPr/>
        </p:nvSpPr>
        <p:spPr>
          <a:xfrm>
            <a:off x="8706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Cube 809">
            <a:extLst>
              <a:ext uri="{FF2B5EF4-FFF2-40B4-BE49-F238E27FC236}">
                <a16:creationId xmlns:a16="http://schemas.microsoft.com/office/drawing/2014/main" id="{0357D225-67DA-6C44-8C25-A7F934B753FC}"/>
              </a:ext>
            </a:extLst>
          </p:cNvPr>
          <p:cNvSpPr/>
          <p:nvPr/>
        </p:nvSpPr>
        <p:spPr>
          <a:xfrm>
            <a:off x="8934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Cube 810">
            <a:extLst>
              <a:ext uri="{FF2B5EF4-FFF2-40B4-BE49-F238E27FC236}">
                <a16:creationId xmlns:a16="http://schemas.microsoft.com/office/drawing/2014/main" id="{5AF2BA91-6692-BE45-8496-DC687930A1FB}"/>
              </a:ext>
            </a:extLst>
          </p:cNvPr>
          <p:cNvSpPr/>
          <p:nvPr/>
        </p:nvSpPr>
        <p:spPr>
          <a:xfrm>
            <a:off x="9163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Cube 811">
            <a:extLst>
              <a:ext uri="{FF2B5EF4-FFF2-40B4-BE49-F238E27FC236}">
                <a16:creationId xmlns:a16="http://schemas.microsoft.com/office/drawing/2014/main" id="{7154C674-1DE0-4741-AD5E-DCE22D3D4A21}"/>
              </a:ext>
            </a:extLst>
          </p:cNvPr>
          <p:cNvSpPr/>
          <p:nvPr/>
        </p:nvSpPr>
        <p:spPr>
          <a:xfrm>
            <a:off x="9392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Cube 812">
            <a:extLst>
              <a:ext uri="{FF2B5EF4-FFF2-40B4-BE49-F238E27FC236}">
                <a16:creationId xmlns:a16="http://schemas.microsoft.com/office/drawing/2014/main" id="{3DF5EF9D-4243-4E46-93E7-2C9D98D838A3}"/>
              </a:ext>
            </a:extLst>
          </p:cNvPr>
          <p:cNvSpPr/>
          <p:nvPr/>
        </p:nvSpPr>
        <p:spPr>
          <a:xfrm>
            <a:off x="9620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Cube 813">
            <a:extLst>
              <a:ext uri="{FF2B5EF4-FFF2-40B4-BE49-F238E27FC236}">
                <a16:creationId xmlns:a16="http://schemas.microsoft.com/office/drawing/2014/main" id="{07C7A90A-6047-7A43-A973-77802D40A449}"/>
              </a:ext>
            </a:extLst>
          </p:cNvPr>
          <p:cNvSpPr/>
          <p:nvPr/>
        </p:nvSpPr>
        <p:spPr>
          <a:xfrm>
            <a:off x="9849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Cube 814">
            <a:extLst>
              <a:ext uri="{FF2B5EF4-FFF2-40B4-BE49-F238E27FC236}">
                <a16:creationId xmlns:a16="http://schemas.microsoft.com/office/drawing/2014/main" id="{C9F416DD-3152-8F41-A6EB-2B2A98D9050B}"/>
              </a:ext>
            </a:extLst>
          </p:cNvPr>
          <p:cNvSpPr/>
          <p:nvPr/>
        </p:nvSpPr>
        <p:spPr>
          <a:xfrm>
            <a:off x="10077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Cube 815">
            <a:extLst>
              <a:ext uri="{FF2B5EF4-FFF2-40B4-BE49-F238E27FC236}">
                <a16:creationId xmlns:a16="http://schemas.microsoft.com/office/drawing/2014/main" id="{058EDA93-81E2-F54A-BAE2-9402D76CE265}"/>
              </a:ext>
            </a:extLst>
          </p:cNvPr>
          <p:cNvSpPr/>
          <p:nvPr/>
        </p:nvSpPr>
        <p:spPr>
          <a:xfrm>
            <a:off x="10306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Cube 816">
            <a:extLst>
              <a:ext uri="{FF2B5EF4-FFF2-40B4-BE49-F238E27FC236}">
                <a16:creationId xmlns:a16="http://schemas.microsoft.com/office/drawing/2014/main" id="{A5BB52D8-C36F-E74B-8327-613C5C63E08F}"/>
              </a:ext>
            </a:extLst>
          </p:cNvPr>
          <p:cNvSpPr/>
          <p:nvPr/>
        </p:nvSpPr>
        <p:spPr>
          <a:xfrm>
            <a:off x="10535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Cube 817">
            <a:extLst>
              <a:ext uri="{FF2B5EF4-FFF2-40B4-BE49-F238E27FC236}">
                <a16:creationId xmlns:a16="http://schemas.microsoft.com/office/drawing/2014/main" id="{1D7DE35A-FA2E-F54F-8B44-4863088E970B}"/>
              </a:ext>
            </a:extLst>
          </p:cNvPr>
          <p:cNvSpPr/>
          <p:nvPr/>
        </p:nvSpPr>
        <p:spPr>
          <a:xfrm>
            <a:off x="10763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Cube 818">
            <a:extLst>
              <a:ext uri="{FF2B5EF4-FFF2-40B4-BE49-F238E27FC236}">
                <a16:creationId xmlns:a16="http://schemas.microsoft.com/office/drawing/2014/main" id="{54AD9281-6FC7-014D-92F4-F8916B6E419C}"/>
              </a:ext>
            </a:extLst>
          </p:cNvPr>
          <p:cNvSpPr/>
          <p:nvPr/>
        </p:nvSpPr>
        <p:spPr>
          <a:xfrm>
            <a:off x="10992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Cube 819">
            <a:extLst>
              <a:ext uri="{FF2B5EF4-FFF2-40B4-BE49-F238E27FC236}">
                <a16:creationId xmlns:a16="http://schemas.microsoft.com/office/drawing/2014/main" id="{115D1248-3D28-144A-9A04-450B6733CA92}"/>
              </a:ext>
            </a:extLst>
          </p:cNvPr>
          <p:cNvSpPr/>
          <p:nvPr/>
        </p:nvSpPr>
        <p:spPr>
          <a:xfrm>
            <a:off x="7487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Cube 820">
            <a:extLst>
              <a:ext uri="{FF2B5EF4-FFF2-40B4-BE49-F238E27FC236}">
                <a16:creationId xmlns:a16="http://schemas.microsoft.com/office/drawing/2014/main" id="{54ABCAF6-031D-3241-9377-8B07CA947C6F}"/>
              </a:ext>
            </a:extLst>
          </p:cNvPr>
          <p:cNvSpPr/>
          <p:nvPr/>
        </p:nvSpPr>
        <p:spPr>
          <a:xfrm>
            <a:off x="7715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Cube 821">
            <a:extLst>
              <a:ext uri="{FF2B5EF4-FFF2-40B4-BE49-F238E27FC236}">
                <a16:creationId xmlns:a16="http://schemas.microsoft.com/office/drawing/2014/main" id="{BAFA0853-FA4A-D743-BAEE-42404129BAA9}"/>
              </a:ext>
            </a:extLst>
          </p:cNvPr>
          <p:cNvSpPr/>
          <p:nvPr/>
        </p:nvSpPr>
        <p:spPr>
          <a:xfrm>
            <a:off x="7944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Cube 822">
            <a:extLst>
              <a:ext uri="{FF2B5EF4-FFF2-40B4-BE49-F238E27FC236}">
                <a16:creationId xmlns:a16="http://schemas.microsoft.com/office/drawing/2014/main" id="{7EF8D121-BC4B-4941-8896-895F0429C7C1}"/>
              </a:ext>
            </a:extLst>
          </p:cNvPr>
          <p:cNvSpPr/>
          <p:nvPr/>
        </p:nvSpPr>
        <p:spPr>
          <a:xfrm>
            <a:off x="8172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Cube 823">
            <a:extLst>
              <a:ext uri="{FF2B5EF4-FFF2-40B4-BE49-F238E27FC236}">
                <a16:creationId xmlns:a16="http://schemas.microsoft.com/office/drawing/2014/main" id="{87B6B517-5D2B-C04C-AFE4-BC2321CDEB79}"/>
              </a:ext>
            </a:extLst>
          </p:cNvPr>
          <p:cNvSpPr/>
          <p:nvPr/>
        </p:nvSpPr>
        <p:spPr>
          <a:xfrm>
            <a:off x="8401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Cube 824">
            <a:extLst>
              <a:ext uri="{FF2B5EF4-FFF2-40B4-BE49-F238E27FC236}">
                <a16:creationId xmlns:a16="http://schemas.microsoft.com/office/drawing/2014/main" id="{033C7B97-15E5-D64F-ABB9-191AC52B31F6}"/>
              </a:ext>
            </a:extLst>
          </p:cNvPr>
          <p:cNvSpPr/>
          <p:nvPr/>
        </p:nvSpPr>
        <p:spPr>
          <a:xfrm>
            <a:off x="8630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Cube 825">
            <a:extLst>
              <a:ext uri="{FF2B5EF4-FFF2-40B4-BE49-F238E27FC236}">
                <a16:creationId xmlns:a16="http://schemas.microsoft.com/office/drawing/2014/main" id="{3F5CF106-CEF4-3B4F-B66B-E71924F41252}"/>
              </a:ext>
            </a:extLst>
          </p:cNvPr>
          <p:cNvSpPr/>
          <p:nvPr/>
        </p:nvSpPr>
        <p:spPr>
          <a:xfrm>
            <a:off x="8858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Cube 826">
            <a:extLst>
              <a:ext uri="{FF2B5EF4-FFF2-40B4-BE49-F238E27FC236}">
                <a16:creationId xmlns:a16="http://schemas.microsoft.com/office/drawing/2014/main" id="{065D111D-4353-6F48-A7B8-5EA29ADB09A0}"/>
              </a:ext>
            </a:extLst>
          </p:cNvPr>
          <p:cNvSpPr/>
          <p:nvPr/>
        </p:nvSpPr>
        <p:spPr>
          <a:xfrm>
            <a:off x="9087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Cube 827">
            <a:extLst>
              <a:ext uri="{FF2B5EF4-FFF2-40B4-BE49-F238E27FC236}">
                <a16:creationId xmlns:a16="http://schemas.microsoft.com/office/drawing/2014/main" id="{69FFDE24-9191-A740-AE74-EA1335AA12F4}"/>
              </a:ext>
            </a:extLst>
          </p:cNvPr>
          <p:cNvSpPr/>
          <p:nvPr/>
        </p:nvSpPr>
        <p:spPr>
          <a:xfrm>
            <a:off x="9315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Cube 828">
            <a:extLst>
              <a:ext uri="{FF2B5EF4-FFF2-40B4-BE49-F238E27FC236}">
                <a16:creationId xmlns:a16="http://schemas.microsoft.com/office/drawing/2014/main" id="{BECFE9FC-4FC6-C742-85E7-E3ED2D240B1F}"/>
              </a:ext>
            </a:extLst>
          </p:cNvPr>
          <p:cNvSpPr/>
          <p:nvPr/>
        </p:nvSpPr>
        <p:spPr>
          <a:xfrm>
            <a:off x="9544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Cube 829">
            <a:extLst>
              <a:ext uri="{FF2B5EF4-FFF2-40B4-BE49-F238E27FC236}">
                <a16:creationId xmlns:a16="http://schemas.microsoft.com/office/drawing/2014/main" id="{8BF7F635-199F-4A47-8675-41512CA54DEF}"/>
              </a:ext>
            </a:extLst>
          </p:cNvPr>
          <p:cNvSpPr/>
          <p:nvPr/>
        </p:nvSpPr>
        <p:spPr>
          <a:xfrm>
            <a:off x="9773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Cube 830">
            <a:extLst>
              <a:ext uri="{FF2B5EF4-FFF2-40B4-BE49-F238E27FC236}">
                <a16:creationId xmlns:a16="http://schemas.microsoft.com/office/drawing/2014/main" id="{4A949114-4616-AA47-87CF-F05CE971CE8B}"/>
              </a:ext>
            </a:extLst>
          </p:cNvPr>
          <p:cNvSpPr/>
          <p:nvPr/>
        </p:nvSpPr>
        <p:spPr>
          <a:xfrm>
            <a:off x="10001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Cube 831">
            <a:extLst>
              <a:ext uri="{FF2B5EF4-FFF2-40B4-BE49-F238E27FC236}">
                <a16:creationId xmlns:a16="http://schemas.microsoft.com/office/drawing/2014/main" id="{FFD019CF-CA85-9A48-A7C6-D86A8991256A}"/>
              </a:ext>
            </a:extLst>
          </p:cNvPr>
          <p:cNvSpPr/>
          <p:nvPr/>
        </p:nvSpPr>
        <p:spPr>
          <a:xfrm>
            <a:off x="10230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Cube 832">
            <a:extLst>
              <a:ext uri="{FF2B5EF4-FFF2-40B4-BE49-F238E27FC236}">
                <a16:creationId xmlns:a16="http://schemas.microsoft.com/office/drawing/2014/main" id="{04947723-856D-B643-983D-DAB406C086DE}"/>
              </a:ext>
            </a:extLst>
          </p:cNvPr>
          <p:cNvSpPr/>
          <p:nvPr/>
        </p:nvSpPr>
        <p:spPr>
          <a:xfrm>
            <a:off x="10458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Cube 833">
            <a:extLst>
              <a:ext uri="{FF2B5EF4-FFF2-40B4-BE49-F238E27FC236}">
                <a16:creationId xmlns:a16="http://schemas.microsoft.com/office/drawing/2014/main" id="{42675480-F135-6445-9B75-DF58CB6BDB64}"/>
              </a:ext>
            </a:extLst>
          </p:cNvPr>
          <p:cNvSpPr/>
          <p:nvPr/>
        </p:nvSpPr>
        <p:spPr>
          <a:xfrm>
            <a:off x="10687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Cube 834">
            <a:extLst>
              <a:ext uri="{FF2B5EF4-FFF2-40B4-BE49-F238E27FC236}">
                <a16:creationId xmlns:a16="http://schemas.microsoft.com/office/drawing/2014/main" id="{D63F5406-3821-264D-87D3-06F614645DCC}"/>
              </a:ext>
            </a:extLst>
          </p:cNvPr>
          <p:cNvSpPr/>
          <p:nvPr/>
        </p:nvSpPr>
        <p:spPr>
          <a:xfrm>
            <a:off x="10916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Cube 835">
            <a:extLst>
              <a:ext uri="{FF2B5EF4-FFF2-40B4-BE49-F238E27FC236}">
                <a16:creationId xmlns:a16="http://schemas.microsoft.com/office/drawing/2014/main" id="{A218DE62-A52F-2447-A99A-8BEC307EDD4C}"/>
              </a:ext>
            </a:extLst>
          </p:cNvPr>
          <p:cNvSpPr/>
          <p:nvPr/>
        </p:nvSpPr>
        <p:spPr>
          <a:xfrm>
            <a:off x="7410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7" name="Cube 836">
            <a:extLst>
              <a:ext uri="{FF2B5EF4-FFF2-40B4-BE49-F238E27FC236}">
                <a16:creationId xmlns:a16="http://schemas.microsoft.com/office/drawing/2014/main" id="{F548AFDB-4CE1-CA46-9A60-31F5E06ACFCE}"/>
              </a:ext>
            </a:extLst>
          </p:cNvPr>
          <p:cNvSpPr/>
          <p:nvPr/>
        </p:nvSpPr>
        <p:spPr>
          <a:xfrm>
            <a:off x="7639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8" name="Cube 837">
            <a:extLst>
              <a:ext uri="{FF2B5EF4-FFF2-40B4-BE49-F238E27FC236}">
                <a16:creationId xmlns:a16="http://schemas.microsoft.com/office/drawing/2014/main" id="{366505B7-A337-A14E-BE55-84F938E5938F}"/>
              </a:ext>
            </a:extLst>
          </p:cNvPr>
          <p:cNvSpPr/>
          <p:nvPr/>
        </p:nvSpPr>
        <p:spPr>
          <a:xfrm>
            <a:off x="7868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9" name="Cube 838">
            <a:extLst>
              <a:ext uri="{FF2B5EF4-FFF2-40B4-BE49-F238E27FC236}">
                <a16:creationId xmlns:a16="http://schemas.microsoft.com/office/drawing/2014/main" id="{DFD80313-2F55-EB42-BDB5-6F5891F80A62}"/>
              </a:ext>
            </a:extLst>
          </p:cNvPr>
          <p:cNvSpPr/>
          <p:nvPr/>
        </p:nvSpPr>
        <p:spPr>
          <a:xfrm>
            <a:off x="8096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0" name="Cube 839">
            <a:extLst>
              <a:ext uri="{FF2B5EF4-FFF2-40B4-BE49-F238E27FC236}">
                <a16:creationId xmlns:a16="http://schemas.microsoft.com/office/drawing/2014/main" id="{93BE7C96-E0F6-E346-8981-43021D252FA8}"/>
              </a:ext>
            </a:extLst>
          </p:cNvPr>
          <p:cNvSpPr/>
          <p:nvPr/>
        </p:nvSpPr>
        <p:spPr>
          <a:xfrm>
            <a:off x="8325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1" name="Cube 840">
            <a:extLst>
              <a:ext uri="{FF2B5EF4-FFF2-40B4-BE49-F238E27FC236}">
                <a16:creationId xmlns:a16="http://schemas.microsoft.com/office/drawing/2014/main" id="{8DACB27F-5357-A141-A131-97CA589C7C21}"/>
              </a:ext>
            </a:extLst>
          </p:cNvPr>
          <p:cNvSpPr/>
          <p:nvPr/>
        </p:nvSpPr>
        <p:spPr>
          <a:xfrm>
            <a:off x="8553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2" name="Cube 841">
            <a:extLst>
              <a:ext uri="{FF2B5EF4-FFF2-40B4-BE49-F238E27FC236}">
                <a16:creationId xmlns:a16="http://schemas.microsoft.com/office/drawing/2014/main" id="{C24D48A0-1C92-494D-A6D9-4ED8C982AC8A}"/>
              </a:ext>
            </a:extLst>
          </p:cNvPr>
          <p:cNvSpPr/>
          <p:nvPr/>
        </p:nvSpPr>
        <p:spPr>
          <a:xfrm>
            <a:off x="8782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3" name="Cube 842">
            <a:extLst>
              <a:ext uri="{FF2B5EF4-FFF2-40B4-BE49-F238E27FC236}">
                <a16:creationId xmlns:a16="http://schemas.microsoft.com/office/drawing/2014/main" id="{2A401DDD-44AC-FE4E-8EAA-B2189EF372A9}"/>
              </a:ext>
            </a:extLst>
          </p:cNvPr>
          <p:cNvSpPr/>
          <p:nvPr/>
        </p:nvSpPr>
        <p:spPr>
          <a:xfrm>
            <a:off x="9011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Cube 843">
            <a:extLst>
              <a:ext uri="{FF2B5EF4-FFF2-40B4-BE49-F238E27FC236}">
                <a16:creationId xmlns:a16="http://schemas.microsoft.com/office/drawing/2014/main" id="{62168D4B-FAB8-A645-89D2-998F8ABE7605}"/>
              </a:ext>
            </a:extLst>
          </p:cNvPr>
          <p:cNvSpPr/>
          <p:nvPr/>
        </p:nvSpPr>
        <p:spPr>
          <a:xfrm>
            <a:off x="9239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Cube 844">
            <a:extLst>
              <a:ext uri="{FF2B5EF4-FFF2-40B4-BE49-F238E27FC236}">
                <a16:creationId xmlns:a16="http://schemas.microsoft.com/office/drawing/2014/main" id="{9034873C-ED13-6943-8762-A31620DADA88}"/>
              </a:ext>
            </a:extLst>
          </p:cNvPr>
          <p:cNvSpPr/>
          <p:nvPr/>
        </p:nvSpPr>
        <p:spPr>
          <a:xfrm>
            <a:off x="9468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Cube 845">
            <a:extLst>
              <a:ext uri="{FF2B5EF4-FFF2-40B4-BE49-F238E27FC236}">
                <a16:creationId xmlns:a16="http://schemas.microsoft.com/office/drawing/2014/main" id="{6722EE2C-3CCD-9744-9769-597BF199D422}"/>
              </a:ext>
            </a:extLst>
          </p:cNvPr>
          <p:cNvSpPr/>
          <p:nvPr/>
        </p:nvSpPr>
        <p:spPr>
          <a:xfrm>
            <a:off x="9696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Cube 846">
            <a:extLst>
              <a:ext uri="{FF2B5EF4-FFF2-40B4-BE49-F238E27FC236}">
                <a16:creationId xmlns:a16="http://schemas.microsoft.com/office/drawing/2014/main" id="{7D573CDD-DC7E-454C-9380-BAE15F22F42B}"/>
              </a:ext>
            </a:extLst>
          </p:cNvPr>
          <p:cNvSpPr/>
          <p:nvPr/>
        </p:nvSpPr>
        <p:spPr>
          <a:xfrm>
            <a:off x="9925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Cube 847">
            <a:extLst>
              <a:ext uri="{FF2B5EF4-FFF2-40B4-BE49-F238E27FC236}">
                <a16:creationId xmlns:a16="http://schemas.microsoft.com/office/drawing/2014/main" id="{27259C05-ACAC-6F46-AE3E-D6CC5F1691A7}"/>
              </a:ext>
            </a:extLst>
          </p:cNvPr>
          <p:cNvSpPr/>
          <p:nvPr/>
        </p:nvSpPr>
        <p:spPr>
          <a:xfrm>
            <a:off x="10154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Cube 848">
            <a:extLst>
              <a:ext uri="{FF2B5EF4-FFF2-40B4-BE49-F238E27FC236}">
                <a16:creationId xmlns:a16="http://schemas.microsoft.com/office/drawing/2014/main" id="{D814EEE8-234A-5E4D-911F-8EE2AD396D15}"/>
              </a:ext>
            </a:extLst>
          </p:cNvPr>
          <p:cNvSpPr/>
          <p:nvPr/>
        </p:nvSpPr>
        <p:spPr>
          <a:xfrm>
            <a:off x="10382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Cube 849">
            <a:extLst>
              <a:ext uri="{FF2B5EF4-FFF2-40B4-BE49-F238E27FC236}">
                <a16:creationId xmlns:a16="http://schemas.microsoft.com/office/drawing/2014/main" id="{8DA726CB-3A47-C745-858B-DE176AB93487}"/>
              </a:ext>
            </a:extLst>
          </p:cNvPr>
          <p:cNvSpPr/>
          <p:nvPr/>
        </p:nvSpPr>
        <p:spPr>
          <a:xfrm>
            <a:off x="10611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Cube 850">
            <a:extLst>
              <a:ext uri="{FF2B5EF4-FFF2-40B4-BE49-F238E27FC236}">
                <a16:creationId xmlns:a16="http://schemas.microsoft.com/office/drawing/2014/main" id="{BD72DC97-B67A-3B43-A4F5-D5085C5E040D}"/>
              </a:ext>
            </a:extLst>
          </p:cNvPr>
          <p:cNvSpPr/>
          <p:nvPr/>
        </p:nvSpPr>
        <p:spPr>
          <a:xfrm>
            <a:off x="10839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Cube 851">
            <a:extLst>
              <a:ext uri="{FF2B5EF4-FFF2-40B4-BE49-F238E27FC236}">
                <a16:creationId xmlns:a16="http://schemas.microsoft.com/office/drawing/2014/main" id="{90678ADA-9BB9-1F4C-8C49-2451F044C830}"/>
              </a:ext>
            </a:extLst>
          </p:cNvPr>
          <p:cNvSpPr/>
          <p:nvPr/>
        </p:nvSpPr>
        <p:spPr>
          <a:xfrm>
            <a:off x="7334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Cube 852">
            <a:extLst>
              <a:ext uri="{FF2B5EF4-FFF2-40B4-BE49-F238E27FC236}">
                <a16:creationId xmlns:a16="http://schemas.microsoft.com/office/drawing/2014/main" id="{2D8B9D47-79D7-1D4E-BD06-8AD5879748A0}"/>
              </a:ext>
            </a:extLst>
          </p:cNvPr>
          <p:cNvSpPr/>
          <p:nvPr/>
        </p:nvSpPr>
        <p:spPr>
          <a:xfrm>
            <a:off x="7563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Cube 853">
            <a:extLst>
              <a:ext uri="{FF2B5EF4-FFF2-40B4-BE49-F238E27FC236}">
                <a16:creationId xmlns:a16="http://schemas.microsoft.com/office/drawing/2014/main" id="{463FB93D-F585-E543-B0A6-35CAFEF4B688}"/>
              </a:ext>
            </a:extLst>
          </p:cNvPr>
          <p:cNvSpPr/>
          <p:nvPr/>
        </p:nvSpPr>
        <p:spPr>
          <a:xfrm>
            <a:off x="7791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Cube 854">
            <a:extLst>
              <a:ext uri="{FF2B5EF4-FFF2-40B4-BE49-F238E27FC236}">
                <a16:creationId xmlns:a16="http://schemas.microsoft.com/office/drawing/2014/main" id="{56757F28-0C3F-494C-A6A8-EA80DEA56D9B}"/>
              </a:ext>
            </a:extLst>
          </p:cNvPr>
          <p:cNvSpPr/>
          <p:nvPr/>
        </p:nvSpPr>
        <p:spPr>
          <a:xfrm>
            <a:off x="8020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Cube 855">
            <a:extLst>
              <a:ext uri="{FF2B5EF4-FFF2-40B4-BE49-F238E27FC236}">
                <a16:creationId xmlns:a16="http://schemas.microsoft.com/office/drawing/2014/main" id="{6D3253B2-77E6-8448-BBB3-1EE4A8175687}"/>
              </a:ext>
            </a:extLst>
          </p:cNvPr>
          <p:cNvSpPr/>
          <p:nvPr/>
        </p:nvSpPr>
        <p:spPr>
          <a:xfrm>
            <a:off x="8249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Cube 856">
            <a:extLst>
              <a:ext uri="{FF2B5EF4-FFF2-40B4-BE49-F238E27FC236}">
                <a16:creationId xmlns:a16="http://schemas.microsoft.com/office/drawing/2014/main" id="{F939D34B-1F63-F247-B412-F53F3BB33CF1}"/>
              </a:ext>
            </a:extLst>
          </p:cNvPr>
          <p:cNvSpPr/>
          <p:nvPr/>
        </p:nvSpPr>
        <p:spPr>
          <a:xfrm>
            <a:off x="8477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Cube 857">
            <a:extLst>
              <a:ext uri="{FF2B5EF4-FFF2-40B4-BE49-F238E27FC236}">
                <a16:creationId xmlns:a16="http://schemas.microsoft.com/office/drawing/2014/main" id="{A52865B5-B72F-3543-A0F9-048F5B91BA32}"/>
              </a:ext>
            </a:extLst>
          </p:cNvPr>
          <p:cNvSpPr/>
          <p:nvPr/>
        </p:nvSpPr>
        <p:spPr>
          <a:xfrm>
            <a:off x="8706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Cube 858">
            <a:extLst>
              <a:ext uri="{FF2B5EF4-FFF2-40B4-BE49-F238E27FC236}">
                <a16:creationId xmlns:a16="http://schemas.microsoft.com/office/drawing/2014/main" id="{81A99AC6-9DF9-F646-A37E-BAC47434DE52}"/>
              </a:ext>
            </a:extLst>
          </p:cNvPr>
          <p:cNvSpPr/>
          <p:nvPr/>
        </p:nvSpPr>
        <p:spPr>
          <a:xfrm>
            <a:off x="8934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Cube 859">
            <a:extLst>
              <a:ext uri="{FF2B5EF4-FFF2-40B4-BE49-F238E27FC236}">
                <a16:creationId xmlns:a16="http://schemas.microsoft.com/office/drawing/2014/main" id="{78F9DBAD-B2E9-8745-A620-BF88DBDD3064}"/>
              </a:ext>
            </a:extLst>
          </p:cNvPr>
          <p:cNvSpPr/>
          <p:nvPr/>
        </p:nvSpPr>
        <p:spPr>
          <a:xfrm>
            <a:off x="9163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Cube 860">
            <a:extLst>
              <a:ext uri="{FF2B5EF4-FFF2-40B4-BE49-F238E27FC236}">
                <a16:creationId xmlns:a16="http://schemas.microsoft.com/office/drawing/2014/main" id="{C25400FE-397E-BE4F-9307-0CBF54673249}"/>
              </a:ext>
            </a:extLst>
          </p:cNvPr>
          <p:cNvSpPr/>
          <p:nvPr/>
        </p:nvSpPr>
        <p:spPr>
          <a:xfrm>
            <a:off x="9392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Cube 861">
            <a:extLst>
              <a:ext uri="{FF2B5EF4-FFF2-40B4-BE49-F238E27FC236}">
                <a16:creationId xmlns:a16="http://schemas.microsoft.com/office/drawing/2014/main" id="{1FD4D815-CC21-E149-8647-D2CA625D1A06}"/>
              </a:ext>
            </a:extLst>
          </p:cNvPr>
          <p:cNvSpPr/>
          <p:nvPr/>
        </p:nvSpPr>
        <p:spPr>
          <a:xfrm>
            <a:off x="9620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Cube 862">
            <a:extLst>
              <a:ext uri="{FF2B5EF4-FFF2-40B4-BE49-F238E27FC236}">
                <a16:creationId xmlns:a16="http://schemas.microsoft.com/office/drawing/2014/main" id="{3E575FDB-67C1-694A-8506-E6795A3B360E}"/>
              </a:ext>
            </a:extLst>
          </p:cNvPr>
          <p:cNvSpPr/>
          <p:nvPr/>
        </p:nvSpPr>
        <p:spPr>
          <a:xfrm>
            <a:off x="9849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Cube 863">
            <a:extLst>
              <a:ext uri="{FF2B5EF4-FFF2-40B4-BE49-F238E27FC236}">
                <a16:creationId xmlns:a16="http://schemas.microsoft.com/office/drawing/2014/main" id="{E90A6423-64FB-1E43-90D4-5FD725F723C0}"/>
              </a:ext>
            </a:extLst>
          </p:cNvPr>
          <p:cNvSpPr/>
          <p:nvPr/>
        </p:nvSpPr>
        <p:spPr>
          <a:xfrm>
            <a:off x="10077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Cube 864">
            <a:extLst>
              <a:ext uri="{FF2B5EF4-FFF2-40B4-BE49-F238E27FC236}">
                <a16:creationId xmlns:a16="http://schemas.microsoft.com/office/drawing/2014/main" id="{71E269AE-995E-8A47-8655-8590D0D204B0}"/>
              </a:ext>
            </a:extLst>
          </p:cNvPr>
          <p:cNvSpPr/>
          <p:nvPr/>
        </p:nvSpPr>
        <p:spPr>
          <a:xfrm>
            <a:off x="10306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Cube 865">
            <a:extLst>
              <a:ext uri="{FF2B5EF4-FFF2-40B4-BE49-F238E27FC236}">
                <a16:creationId xmlns:a16="http://schemas.microsoft.com/office/drawing/2014/main" id="{C0E6071B-1FE0-3141-940E-12433501C259}"/>
              </a:ext>
            </a:extLst>
          </p:cNvPr>
          <p:cNvSpPr/>
          <p:nvPr/>
        </p:nvSpPr>
        <p:spPr>
          <a:xfrm>
            <a:off x="10535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Cube 866">
            <a:extLst>
              <a:ext uri="{FF2B5EF4-FFF2-40B4-BE49-F238E27FC236}">
                <a16:creationId xmlns:a16="http://schemas.microsoft.com/office/drawing/2014/main" id="{29292435-BB6E-EF42-83C0-F1A837C3C3FB}"/>
              </a:ext>
            </a:extLst>
          </p:cNvPr>
          <p:cNvSpPr/>
          <p:nvPr/>
        </p:nvSpPr>
        <p:spPr>
          <a:xfrm>
            <a:off x="10763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Cube 867">
            <a:extLst>
              <a:ext uri="{FF2B5EF4-FFF2-40B4-BE49-F238E27FC236}">
                <a16:creationId xmlns:a16="http://schemas.microsoft.com/office/drawing/2014/main" id="{6454C507-9189-5049-9B09-D0CBFCBF6F5F}"/>
              </a:ext>
            </a:extLst>
          </p:cNvPr>
          <p:cNvSpPr/>
          <p:nvPr/>
        </p:nvSpPr>
        <p:spPr>
          <a:xfrm>
            <a:off x="7258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Cube 868">
            <a:extLst>
              <a:ext uri="{FF2B5EF4-FFF2-40B4-BE49-F238E27FC236}">
                <a16:creationId xmlns:a16="http://schemas.microsoft.com/office/drawing/2014/main" id="{A4F4B75B-91AF-724A-8BAB-701BDEEDB4CA}"/>
              </a:ext>
            </a:extLst>
          </p:cNvPr>
          <p:cNvSpPr/>
          <p:nvPr/>
        </p:nvSpPr>
        <p:spPr>
          <a:xfrm>
            <a:off x="7487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Cube 869">
            <a:extLst>
              <a:ext uri="{FF2B5EF4-FFF2-40B4-BE49-F238E27FC236}">
                <a16:creationId xmlns:a16="http://schemas.microsoft.com/office/drawing/2014/main" id="{24A7D6C3-351B-8345-B24B-6469A0960BD6}"/>
              </a:ext>
            </a:extLst>
          </p:cNvPr>
          <p:cNvSpPr/>
          <p:nvPr/>
        </p:nvSpPr>
        <p:spPr>
          <a:xfrm>
            <a:off x="7715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Cube 870">
            <a:extLst>
              <a:ext uri="{FF2B5EF4-FFF2-40B4-BE49-F238E27FC236}">
                <a16:creationId xmlns:a16="http://schemas.microsoft.com/office/drawing/2014/main" id="{00AEFFB7-CDAF-7945-AA4F-E7F7602EB1CF}"/>
              </a:ext>
            </a:extLst>
          </p:cNvPr>
          <p:cNvSpPr/>
          <p:nvPr/>
        </p:nvSpPr>
        <p:spPr>
          <a:xfrm>
            <a:off x="7944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Cube 871">
            <a:extLst>
              <a:ext uri="{FF2B5EF4-FFF2-40B4-BE49-F238E27FC236}">
                <a16:creationId xmlns:a16="http://schemas.microsoft.com/office/drawing/2014/main" id="{31DB4C26-6B9C-4D4D-A6CB-E0C529AD9D6D}"/>
              </a:ext>
            </a:extLst>
          </p:cNvPr>
          <p:cNvSpPr/>
          <p:nvPr/>
        </p:nvSpPr>
        <p:spPr>
          <a:xfrm>
            <a:off x="8172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Cube 872">
            <a:extLst>
              <a:ext uri="{FF2B5EF4-FFF2-40B4-BE49-F238E27FC236}">
                <a16:creationId xmlns:a16="http://schemas.microsoft.com/office/drawing/2014/main" id="{7FF74535-DE29-ED40-9052-AAE36848DBAA}"/>
              </a:ext>
            </a:extLst>
          </p:cNvPr>
          <p:cNvSpPr/>
          <p:nvPr/>
        </p:nvSpPr>
        <p:spPr>
          <a:xfrm>
            <a:off x="8401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Cube 873">
            <a:extLst>
              <a:ext uri="{FF2B5EF4-FFF2-40B4-BE49-F238E27FC236}">
                <a16:creationId xmlns:a16="http://schemas.microsoft.com/office/drawing/2014/main" id="{CDE2A9D3-1084-834D-A0AF-09290F0B3EF3}"/>
              </a:ext>
            </a:extLst>
          </p:cNvPr>
          <p:cNvSpPr/>
          <p:nvPr/>
        </p:nvSpPr>
        <p:spPr>
          <a:xfrm>
            <a:off x="8630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Cube 874">
            <a:extLst>
              <a:ext uri="{FF2B5EF4-FFF2-40B4-BE49-F238E27FC236}">
                <a16:creationId xmlns:a16="http://schemas.microsoft.com/office/drawing/2014/main" id="{432666FA-F66D-F341-ADB8-826D076A29B4}"/>
              </a:ext>
            </a:extLst>
          </p:cNvPr>
          <p:cNvSpPr/>
          <p:nvPr/>
        </p:nvSpPr>
        <p:spPr>
          <a:xfrm>
            <a:off x="8858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6" name="Cube 875">
            <a:extLst>
              <a:ext uri="{FF2B5EF4-FFF2-40B4-BE49-F238E27FC236}">
                <a16:creationId xmlns:a16="http://schemas.microsoft.com/office/drawing/2014/main" id="{CE0A7DE5-3B76-714A-9C5D-2D3208C30B79}"/>
              </a:ext>
            </a:extLst>
          </p:cNvPr>
          <p:cNvSpPr/>
          <p:nvPr/>
        </p:nvSpPr>
        <p:spPr>
          <a:xfrm>
            <a:off x="9087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7" name="Cube 876">
            <a:extLst>
              <a:ext uri="{FF2B5EF4-FFF2-40B4-BE49-F238E27FC236}">
                <a16:creationId xmlns:a16="http://schemas.microsoft.com/office/drawing/2014/main" id="{1EC430B6-B148-7A41-BF39-70B7BC9C1DD2}"/>
              </a:ext>
            </a:extLst>
          </p:cNvPr>
          <p:cNvSpPr/>
          <p:nvPr/>
        </p:nvSpPr>
        <p:spPr>
          <a:xfrm>
            <a:off x="9315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8" name="Cube 877">
            <a:extLst>
              <a:ext uri="{FF2B5EF4-FFF2-40B4-BE49-F238E27FC236}">
                <a16:creationId xmlns:a16="http://schemas.microsoft.com/office/drawing/2014/main" id="{4C80DAF4-F764-5A4E-8D4C-4DA2E5B20483}"/>
              </a:ext>
            </a:extLst>
          </p:cNvPr>
          <p:cNvSpPr/>
          <p:nvPr/>
        </p:nvSpPr>
        <p:spPr>
          <a:xfrm>
            <a:off x="9544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9" name="Cube 878">
            <a:extLst>
              <a:ext uri="{FF2B5EF4-FFF2-40B4-BE49-F238E27FC236}">
                <a16:creationId xmlns:a16="http://schemas.microsoft.com/office/drawing/2014/main" id="{99843910-6BC8-6748-AEA4-60CAA9BF78F2}"/>
              </a:ext>
            </a:extLst>
          </p:cNvPr>
          <p:cNvSpPr/>
          <p:nvPr/>
        </p:nvSpPr>
        <p:spPr>
          <a:xfrm>
            <a:off x="9773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Cube 879">
            <a:extLst>
              <a:ext uri="{FF2B5EF4-FFF2-40B4-BE49-F238E27FC236}">
                <a16:creationId xmlns:a16="http://schemas.microsoft.com/office/drawing/2014/main" id="{F40DC54B-5D58-9E45-BFE3-F349CBCAA9BB}"/>
              </a:ext>
            </a:extLst>
          </p:cNvPr>
          <p:cNvSpPr/>
          <p:nvPr/>
        </p:nvSpPr>
        <p:spPr>
          <a:xfrm>
            <a:off x="10001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Cube 880">
            <a:extLst>
              <a:ext uri="{FF2B5EF4-FFF2-40B4-BE49-F238E27FC236}">
                <a16:creationId xmlns:a16="http://schemas.microsoft.com/office/drawing/2014/main" id="{F09453EC-6B76-B34D-838B-64DC36A79CC3}"/>
              </a:ext>
            </a:extLst>
          </p:cNvPr>
          <p:cNvSpPr/>
          <p:nvPr/>
        </p:nvSpPr>
        <p:spPr>
          <a:xfrm>
            <a:off x="10230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Cube 881">
            <a:extLst>
              <a:ext uri="{FF2B5EF4-FFF2-40B4-BE49-F238E27FC236}">
                <a16:creationId xmlns:a16="http://schemas.microsoft.com/office/drawing/2014/main" id="{01EEEB64-7293-6541-BFCE-6C8BC8F80565}"/>
              </a:ext>
            </a:extLst>
          </p:cNvPr>
          <p:cNvSpPr/>
          <p:nvPr/>
        </p:nvSpPr>
        <p:spPr>
          <a:xfrm>
            <a:off x="10458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Cube 882">
            <a:extLst>
              <a:ext uri="{FF2B5EF4-FFF2-40B4-BE49-F238E27FC236}">
                <a16:creationId xmlns:a16="http://schemas.microsoft.com/office/drawing/2014/main" id="{767A792B-6C59-8E4E-8507-8BE517F1C9ED}"/>
              </a:ext>
            </a:extLst>
          </p:cNvPr>
          <p:cNvSpPr/>
          <p:nvPr/>
        </p:nvSpPr>
        <p:spPr>
          <a:xfrm>
            <a:off x="10687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Cube 883">
            <a:extLst>
              <a:ext uri="{FF2B5EF4-FFF2-40B4-BE49-F238E27FC236}">
                <a16:creationId xmlns:a16="http://schemas.microsoft.com/office/drawing/2014/main" id="{0CE6E941-153B-264E-8DF4-15DFB9B21032}"/>
              </a:ext>
            </a:extLst>
          </p:cNvPr>
          <p:cNvSpPr/>
          <p:nvPr/>
        </p:nvSpPr>
        <p:spPr>
          <a:xfrm>
            <a:off x="7182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Cube 884">
            <a:extLst>
              <a:ext uri="{FF2B5EF4-FFF2-40B4-BE49-F238E27FC236}">
                <a16:creationId xmlns:a16="http://schemas.microsoft.com/office/drawing/2014/main" id="{F9A7F03A-8AE0-E84C-90B9-281CFEBA93A1}"/>
              </a:ext>
            </a:extLst>
          </p:cNvPr>
          <p:cNvSpPr/>
          <p:nvPr/>
        </p:nvSpPr>
        <p:spPr>
          <a:xfrm>
            <a:off x="7182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Cube 885">
            <a:extLst>
              <a:ext uri="{FF2B5EF4-FFF2-40B4-BE49-F238E27FC236}">
                <a16:creationId xmlns:a16="http://schemas.microsoft.com/office/drawing/2014/main" id="{269A5381-91BE-FE4D-91A6-C8637E52A96C}"/>
              </a:ext>
            </a:extLst>
          </p:cNvPr>
          <p:cNvSpPr/>
          <p:nvPr/>
        </p:nvSpPr>
        <p:spPr>
          <a:xfrm>
            <a:off x="7182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Cube 886">
            <a:extLst>
              <a:ext uri="{FF2B5EF4-FFF2-40B4-BE49-F238E27FC236}">
                <a16:creationId xmlns:a16="http://schemas.microsoft.com/office/drawing/2014/main" id="{7D04B188-43BC-1C4F-A7B3-9C843FEF067B}"/>
              </a:ext>
            </a:extLst>
          </p:cNvPr>
          <p:cNvSpPr/>
          <p:nvPr/>
        </p:nvSpPr>
        <p:spPr>
          <a:xfrm>
            <a:off x="7182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Cube 887">
            <a:extLst>
              <a:ext uri="{FF2B5EF4-FFF2-40B4-BE49-F238E27FC236}">
                <a16:creationId xmlns:a16="http://schemas.microsoft.com/office/drawing/2014/main" id="{7454A221-087A-C942-90C6-9214B5828253}"/>
              </a:ext>
            </a:extLst>
          </p:cNvPr>
          <p:cNvSpPr/>
          <p:nvPr/>
        </p:nvSpPr>
        <p:spPr>
          <a:xfrm>
            <a:off x="7182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Cube 888">
            <a:extLst>
              <a:ext uri="{FF2B5EF4-FFF2-40B4-BE49-F238E27FC236}">
                <a16:creationId xmlns:a16="http://schemas.microsoft.com/office/drawing/2014/main" id="{B9B08656-95C5-BB44-94E3-A56F884B5532}"/>
              </a:ext>
            </a:extLst>
          </p:cNvPr>
          <p:cNvSpPr/>
          <p:nvPr/>
        </p:nvSpPr>
        <p:spPr>
          <a:xfrm>
            <a:off x="7182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Cube 889">
            <a:extLst>
              <a:ext uri="{FF2B5EF4-FFF2-40B4-BE49-F238E27FC236}">
                <a16:creationId xmlns:a16="http://schemas.microsoft.com/office/drawing/2014/main" id="{F034551B-EE9F-C84D-88E0-962CB3C99447}"/>
              </a:ext>
            </a:extLst>
          </p:cNvPr>
          <p:cNvSpPr/>
          <p:nvPr/>
        </p:nvSpPr>
        <p:spPr>
          <a:xfrm>
            <a:off x="7182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Cube 890">
            <a:extLst>
              <a:ext uri="{FF2B5EF4-FFF2-40B4-BE49-F238E27FC236}">
                <a16:creationId xmlns:a16="http://schemas.microsoft.com/office/drawing/2014/main" id="{E05F7DF5-9C89-2F45-8C6D-FE40CBEDD673}"/>
              </a:ext>
            </a:extLst>
          </p:cNvPr>
          <p:cNvSpPr/>
          <p:nvPr/>
        </p:nvSpPr>
        <p:spPr>
          <a:xfrm>
            <a:off x="7182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Cube 891">
            <a:extLst>
              <a:ext uri="{FF2B5EF4-FFF2-40B4-BE49-F238E27FC236}">
                <a16:creationId xmlns:a16="http://schemas.microsoft.com/office/drawing/2014/main" id="{BED3A7D2-8F2D-5A48-9072-6BEE72160758}"/>
              </a:ext>
            </a:extLst>
          </p:cNvPr>
          <p:cNvSpPr/>
          <p:nvPr/>
        </p:nvSpPr>
        <p:spPr>
          <a:xfrm>
            <a:off x="7410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Cube 892">
            <a:extLst>
              <a:ext uri="{FF2B5EF4-FFF2-40B4-BE49-F238E27FC236}">
                <a16:creationId xmlns:a16="http://schemas.microsoft.com/office/drawing/2014/main" id="{EF7DB68E-9171-B04C-9042-394CD0EF7D41}"/>
              </a:ext>
            </a:extLst>
          </p:cNvPr>
          <p:cNvSpPr/>
          <p:nvPr/>
        </p:nvSpPr>
        <p:spPr>
          <a:xfrm>
            <a:off x="7410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Cube 893">
            <a:extLst>
              <a:ext uri="{FF2B5EF4-FFF2-40B4-BE49-F238E27FC236}">
                <a16:creationId xmlns:a16="http://schemas.microsoft.com/office/drawing/2014/main" id="{C4FB8F46-4EC1-A94F-8CEA-42CE677736FC}"/>
              </a:ext>
            </a:extLst>
          </p:cNvPr>
          <p:cNvSpPr/>
          <p:nvPr/>
        </p:nvSpPr>
        <p:spPr>
          <a:xfrm>
            <a:off x="7410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Cube 894">
            <a:extLst>
              <a:ext uri="{FF2B5EF4-FFF2-40B4-BE49-F238E27FC236}">
                <a16:creationId xmlns:a16="http://schemas.microsoft.com/office/drawing/2014/main" id="{6D877397-9388-7A47-9185-141145C3D3EA}"/>
              </a:ext>
            </a:extLst>
          </p:cNvPr>
          <p:cNvSpPr/>
          <p:nvPr/>
        </p:nvSpPr>
        <p:spPr>
          <a:xfrm>
            <a:off x="7410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Cube 895">
            <a:extLst>
              <a:ext uri="{FF2B5EF4-FFF2-40B4-BE49-F238E27FC236}">
                <a16:creationId xmlns:a16="http://schemas.microsoft.com/office/drawing/2014/main" id="{21767155-6223-1B46-AF15-95D59B0B96A2}"/>
              </a:ext>
            </a:extLst>
          </p:cNvPr>
          <p:cNvSpPr/>
          <p:nvPr/>
        </p:nvSpPr>
        <p:spPr>
          <a:xfrm>
            <a:off x="7410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Cube 896">
            <a:extLst>
              <a:ext uri="{FF2B5EF4-FFF2-40B4-BE49-F238E27FC236}">
                <a16:creationId xmlns:a16="http://schemas.microsoft.com/office/drawing/2014/main" id="{D13F1D06-D52C-974A-B909-F11AB7C38D57}"/>
              </a:ext>
            </a:extLst>
          </p:cNvPr>
          <p:cNvSpPr/>
          <p:nvPr/>
        </p:nvSpPr>
        <p:spPr>
          <a:xfrm>
            <a:off x="7410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Cube 897">
            <a:extLst>
              <a:ext uri="{FF2B5EF4-FFF2-40B4-BE49-F238E27FC236}">
                <a16:creationId xmlns:a16="http://schemas.microsoft.com/office/drawing/2014/main" id="{DFBAA4CF-D6B6-A64C-9200-CCDCC43D9DBD}"/>
              </a:ext>
            </a:extLst>
          </p:cNvPr>
          <p:cNvSpPr/>
          <p:nvPr/>
        </p:nvSpPr>
        <p:spPr>
          <a:xfrm>
            <a:off x="7410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Cube 898">
            <a:extLst>
              <a:ext uri="{FF2B5EF4-FFF2-40B4-BE49-F238E27FC236}">
                <a16:creationId xmlns:a16="http://schemas.microsoft.com/office/drawing/2014/main" id="{7DDC4F51-55EB-444E-AA21-871E8A69E67E}"/>
              </a:ext>
            </a:extLst>
          </p:cNvPr>
          <p:cNvSpPr/>
          <p:nvPr/>
        </p:nvSpPr>
        <p:spPr>
          <a:xfrm>
            <a:off x="7410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Cube 899">
            <a:extLst>
              <a:ext uri="{FF2B5EF4-FFF2-40B4-BE49-F238E27FC236}">
                <a16:creationId xmlns:a16="http://schemas.microsoft.com/office/drawing/2014/main" id="{7409CA64-225B-3B4C-9408-40E2CB8CC647}"/>
              </a:ext>
            </a:extLst>
          </p:cNvPr>
          <p:cNvSpPr/>
          <p:nvPr/>
        </p:nvSpPr>
        <p:spPr>
          <a:xfrm>
            <a:off x="7639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Cube 900">
            <a:extLst>
              <a:ext uri="{FF2B5EF4-FFF2-40B4-BE49-F238E27FC236}">
                <a16:creationId xmlns:a16="http://schemas.microsoft.com/office/drawing/2014/main" id="{D6A56906-19C8-0F49-9A51-D995164CD362}"/>
              </a:ext>
            </a:extLst>
          </p:cNvPr>
          <p:cNvSpPr/>
          <p:nvPr/>
        </p:nvSpPr>
        <p:spPr>
          <a:xfrm>
            <a:off x="7639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Cube 901">
            <a:extLst>
              <a:ext uri="{FF2B5EF4-FFF2-40B4-BE49-F238E27FC236}">
                <a16:creationId xmlns:a16="http://schemas.microsoft.com/office/drawing/2014/main" id="{58C86655-16EE-7240-9C48-142A9A513E45}"/>
              </a:ext>
            </a:extLst>
          </p:cNvPr>
          <p:cNvSpPr/>
          <p:nvPr/>
        </p:nvSpPr>
        <p:spPr>
          <a:xfrm>
            <a:off x="7639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Cube 902">
            <a:extLst>
              <a:ext uri="{FF2B5EF4-FFF2-40B4-BE49-F238E27FC236}">
                <a16:creationId xmlns:a16="http://schemas.microsoft.com/office/drawing/2014/main" id="{84F61188-9364-E34E-B00E-2FFD14AEA06C}"/>
              </a:ext>
            </a:extLst>
          </p:cNvPr>
          <p:cNvSpPr/>
          <p:nvPr/>
        </p:nvSpPr>
        <p:spPr>
          <a:xfrm>
            <a:off x="7639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Cube 903">
            <a:extLst>
              <a:ext uri="{FF2B5EF4-FFF2-40B4-BE49-F238E27FC236}">
                <a16:creationId xmlns:a16="http://schemas.microsoft.com/office/drawing/2014/main" id="{06234D5A-7B11-CA4E-A8E5-EB8B9E162AED}"/>
              </a:ext>
            </a:extLst>
          </p:cNvPr>
          <p:cNvSpPr/>
          <p:nvPr/>
        </p:nvSpPr>
        <p:spPr>
          <a:xfrm>
            <a:off x="7639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Cube 904">
            <a:extLst>
              <a:ext uri="{FF2B5EF4-FFF2-40B4-BE49-F238E27FC236}">
                <a16:creationId xmlns:a16="http://schemas.microsoft.com/office/drawing/2014/main" id="{8F02770D-77CE-B84B-B53F-3B89EFC62696}"/>
              </a:ext>
            </a:extLst>
          </p:cNvPr>
          <p:cNvSpPr/>
          <p:nvPr/>
        </p:nvSpPr>
        <p:spPr>
          <a:xfrm>
            <a:off x="7639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Cube 905">
            <a:extLst>
              <a:ext uri="{FF2B5EF4-FFF2-40B4-BE49-F238E27FC236}">
                <a16:creationId xmlns:a16="http://schemas.microsoft.com/office/drawing/2014/main" id="{AB397459-769F-494A-99C1-AC97566DD80B}"/>
              </a:ext>
            </a:extLst>
          </p:cNvPr>
          <p:cNvSpPr/>
          <p:nvPr/>
        </p:nvSpPr>
        <p:spPr>
          <a:xfrm>
            <a:off x="7639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Cube 906">
            <a:extLst>
              <a:ext uri="{FF2B5EF4-FFF2-40B4-BE49-F238E27FC236}">
                <a16:creationId xmlns:a16="http://schemas.microsoft.com/office/drawing/2014/main" id="{CB594039-645D-0B40-9B4A-BA176277BF38}"/>
              </a:ext>
            </a:extLst>
          </p:cNvPr>
          <p:cNvSpPr/>
          <p:nvPr/>
        </p:nvSpPr>
        <p:spPr>
          <a:xfrm>
            <a:off x="7639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Cube 907">
            <a:extLst>
              <a:ext uri="{FF2B5EF4-FFF2-40B4-BE49-F238E27FC236}">
                <a16:creationId xmlns:a16="http://schemas.microsoft.com/office/drawing/2014/main" id="{78B23B72-3822-8845-BF88-73C05A5D79DD}"/>
              </a:ext>
            </a:extLst>
          </p:cNvPr>
          <p:cNvSpPr/>
          <p:nvPr/>
        </p:nvSpPr>
        <p:spPr>
          <a:xfrm>
            <a:off x="7868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Cube 908">
            <a:extLst>
              <a:ext uri="{FF2B5EF4-FFF2-40B4-BE49-F238E27FC236}">
                <a16:creationId xmlns:a16="http://schemas.microsoft.com/office/drawing/2014/main" id="{9BFAAE74-B3B5-FB47-9E33-4CA6277EA3ED}"/>
              </a:ext>
            </a:extLst>
          </p:cNvPr>
          <p:cNvSpPr/>
          <p:nvPr/>
        </p:nvSpPr>
        <p:spPr>
          <a:xfrm>
            <a:off x="7868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Cube 909">
            <a:extLst>
              <a:ext uri="{FF2B5EF4-FFF2-40B4-BE49-F238E27FC236}">
                <a16:creationId xmlns:a16="http://schemas.microsoft.com/office/drawing/2014/main" id="{82699D19-E9EC-654F-A483-07C399FBC3A7}"/>
              </a:ext>
            </a:extLst>
          </p:cNvPr>
          <p:cNvSpPr/>
          <p:nvPr/>
        </p:nvSpPr>
        <p:spPr>
          <a:xfrm>
            <a:off x="7868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Cube 910">
            <a:extLst>
              <a:ext uri="{FF2B5EF4-FFF2-40B4-BE49-F238E27FC236}">
                <a16:creationId xmlns:a16="http://schemas.microsoft.com/office/drawing/2014/main" id="{CE812B9D-B28F-DF4D-B5E6-0A04173F77A0}"/>
              </a:ext>
            </a:extLst>
          </p:cNvPr>
          <p:cNvSpPr/>
          <p:nvPr/>
        </p:nvSpPr>
        <p:spPr>
          <a:xfrm>
            <a:off x="7868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2" name="Cube 911">
            <a:extLst>
              <a:ext uri="{FF2B5EF4-FFF2-40B4-BE49-F238E27FC236}">
                <a16:creationId xmlns:a16="http://schemas.microsoft.com/office/drawing/2014/main" id="{FF8937F4-D95B-6346-8D24-8DE3E706C0A9}"/>
              </a:ext>
            </a:extLst>
          </p:cNvPr>
          <p:cNvSpPr/>
          <p:nvPr/>
        </p:nvSpPr>
        <p:spPr>
          <a:xfrm>
            <a:off x="7868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3" name="Cube 912">
            <a:extLst>
              <a:ext uri="{FF2B5EF4-FFF2-40B4-BE49-F238E27FC236}">
                <a16:creationId xmlns:a16="http://schemas.microsoft.com/office/drawing/2014/main" id="{DB6E792D-47FF-5142-9FE5-5198A6EEC092}"/>
              </a:ext>
            </a:extLst>
          </p:cNvPr>
          <p:cNvSpPr/>
          <p:nvPr/>
        </p:nvSpPr>
        <p:spPr>
          <a:xfrm>
            <a:off x="7868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4" name="Cube 913">
            <a:extLst>
              <a:ext uri="{FF2B5EF4-FFF2-40B4-BE49-F238E27FC236}">
                <a16:creationId xmlns:a16="http://schemas.microsoft.com/office/drawing/2014/main" id="{C4377EE7-9570-6649-B112-BA43E881AAD2}"/>
              </a:ext>
            </a:extLst>
          </p:cNvPr>
          <p:cNvSpPr/>
          <p:nvPr/>
        </p:nvSpPr>
        <p:spPr>
          <a:xfrm>
            <a:off x="7868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5" name="Cube 914">
            <a:extLst>
              <a:ext uri="{FF2B5EF4-FFF2-40B4-BE49-F238E27FC236}">
                <a16:creationId xmlns:a16="http://schemas.microsoft.com/office/drawing/2014/main" id="{A824058E-328B-124B-BB99-9C2F3261907A}"/>
              </a:ext>
            </a:extLst>
          </p:cNvPr>
          <p:cNvSpPr/>
          <p:nvPr/>
        </p:nvSpPr>
        <p:spPr>
          <a:xfrm>
            <a:off x="7868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6" name="Cube 915">
            <a:extLst>
              <a:ext uri="{FF2B5EF4-FFF2-40B4-BE49-F238E27FC236}">
                <a16:creationId xmlns:a16="http://schemas.microsoft.com/office/drawing/2014/main" id="{CDF69CCA-BA2B-F34D-9FC8-3AA207683E05}"/>
              </a:ext>
            </a:extLst>
          </p:cNvPr>
          <p:cNvSpPr/>
          <p:nvPr/>
        </p:nvSpPr>
        <p:spPr>
          <a:xfrm>
            <a:off x="8096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7" name="Cube 916">
            <a:extLst>
              <a:ext uri="{FF2B5EF4-FFF2-40B4-BE49-F238E27FC236}">
                <a16:creationId xmlns:a16="http://schemas.microsoft.com/office/drawing/2014/main" id="{FC03DA58-94B5-444C-9B13-818AA60A39C9}"/>
              </a:ext>
            </a:extLst>
          </p:cNvPr>
          <p:cNvSpPr/>
          <p:nvPr/>
        </p:nvSpPr>
        <p:spPr>
          <a:xfrm>
            <a:off x="8096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8" name="Cube 917">
            <a:extLst>
              <a:ext uri="{FF2B5EF4-FFF2-40B4-BE49-F238E27FC236}">
                <a16:creationId xmlns:a16="http://schemas.microsoft.com/office/drawing/2014/main" id="{BAA4C5D7-5535-1342-AE04-ECC734DA8ED3}"/>
              </a:ext>
            </a:extLst>
          </p:cNvPr>
          <p:cNvSpPr/>
          <p:nvPr/>
        </p:nvSpPr>
        <p:spPr>
          <a:xfrm>
            <a:off x="8096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9" name="Cube 918">
            <a:extLst>
              <a:ext uri="{FF2B5EF4-FFF2-40B4-BE49-F238E27FC236}">
                <a16:creationId xmlns:a16="http://schemas.microsoft.com/office/drawing/2014/main" id="{D059E317-3CC5-3C4B-8277-68FACA86E0F7}"/>
              </a:ext>
            </a:extLst>
          </p:cNvPr>
          <p:cNvSpPr/>
          <p:nvPr/>
        </p:nvSpPr>
        <p:spPr>
          <a:xfrm>
            <a:off x="8096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0" name="Cube 919">
            <a:extLst>
              <a:ext uri="{FF2B5EF4-FFF2-40B4-BE49-F238E27FC236}">
                <a16:creationId xmlns:a16="http://schemas.microsoft.com/office/drawing/2014/main" id="{18981D67-0141-024C-B8CF-135A48A15B78}"/>
              </a:ext>
            </a:extLst>
          </p:cNvPr>
          <p:cNvSpPr/>
          <p:nvPr/>
        </p:nvSpPr>
        <p:spPr>
          <a:xfrm>
            <a:off x="8096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" name="Cube 920">
            <a:extLst>
              <a:ext uri="{FF2B5EF4-FFF2-40B4-BE49-F238E27FC236}">
                <a16:creationId xmlns:a16="http://schemas.microsoft.com/office/drawing/2014/main" id="{3CB857A0-6999-2549-9E3A-3A59CB22A5B2}"/>
              </a:ext>
            </a:extLst>
          </p:cNvPr>
          <p:cNvSpPr/>
          <p:nvPr/>
        </p:nvSpPr>
        <p:spPr>
          <a:xfrm>
            <a:off x="8096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" name="Cube 921">
            <a:extLst>
              <a:ext uri="{FF2B5EF4-FFF2-40B4-BE49-F238E27FC236}">
                <a16:creationId xmlns:a16="http://schemas.microsoft.com/office/drawing/2014/main" id="{BD720814-0044-7643-B1E5-2A6A74EFDE10}"/>
              </a:ext>
            </a:extLst>
          </p:cNvPr>
          <p:cNvSpPr/>
          <p:nvPr/>
        </p:nvSpPr>
        <p:spPr>
          <a:xfrm>
            <a:off x="8096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" name="Cube 922">
            <a:extLst>
              <a:ext uri="{FF2B5EF4-FFF2-40B4-BE49-F238E27FC236}">
                <a16:creationId xmlns:a16="http://schemas.microsoft.com/office/drawing/2014/main" id="{5EB6C137-C5C0-3549-888F-64200864E6AA}"/>
              </a:ext>
            </a:extLst>
          </p:cNvPr>
          <p:cNvSpPr/>
          <p:nvPr/>
        </p:nvSpPr>
        <p:spPr>
          <a:xfrm>
            <a:off x="8096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" name="Cube 923">
            <a:extLst>
              <a:ext uri="{FF2B5EF4-FFF2-40B4-BE49-F238E27FC236}">
                <a16:creationId xmlns:a16="http://schemas.microsoft.com/office/drawing/2014/main" id="{83A42C6B-7E3C-7944-BB05-37A5310894D4}"/>
              </a:ext>
            </a:extLst>
          </p:cNvPr>
          <p:cNvSpPr/>
          <p:nvPr/>
        </p:nvSpPr>
        <p:spPr>
          <a:xfrm>
            <a:off x="8325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" name="Cube 924">
            <a:extLst>
              <a:ext uri="{FF2B5EF4-FFF2-40B4-BE49-F238E27FC236}">
                <a16:creationId xmlns:a16="http://schemas.microsoft.com/office/drawing/2014/main" id="{6DF579AC-5960-7946-9A50-10981067A8DD}"/>
              </a:ext>
            </a:extLst>
          </p:cNvPr>
          <p:cNvSpPr/>
          <p:nvPr/>
        </p:nvSpPr>
        <p:spPr>
          <a:xfrm>
            <a:off x="8325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" name="Cube 925">
            <a:extLst>
              <a:ext uri="{FF2B5EF4-FFF2-40B4-BE49-F238E27FC236}">
                <a16:creationId xmlns:a16="http://schemas.microsoft.com/office/drawing/2014/main" id="{29745953-CC0D-DB45-801D-D8011E10232C}"/>
              </a:ext>
            </a:extLst>
          </p:cNvPr>
          <p:cNvSpPr/>
          <p:nvPr/>
        </p:nvSpPr>
        <p:spPr>
          <a:xfrm>
            <a:off x="8325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" name="Cube 926">
            <a:extLst>
              <a:ext uri="{FF2B5EF4-FFF2-40B4-BE49-F238E27FC236}">
                <a16:creationId xmlns:a16="http://schemas.microsoft.com/office/drawing/2014/main" id="{E0DC0DE3-042D-E94B-AA94-C80A80AA413E}"/>
              </a:ext>
            </a:extLst>
          </p:cNvPr>
          <p:cNvSpPr/>
          <p:nvPr/>
        </p:nvSpPr>
        <p:spPr>
          <a:xfrm>
            <a:off x="8325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" name="Cube 927">
            <a:extLst>
              <a:ext uri="{FF2B5EF4-FFF2-40B4-BE49-F238E27FC236}">
                <a16:creationId xmlns:a16="http://schemas.microsoft.com/office/drawing/2014/main" id="{90185493-0880-7E4C-A1DB-0FDB6EFE7244}"/>
              </a:ext>
            </a:extLst>
          </p:cNvPr>
          <p:cNvSpPr/>
          <p:nvPr/>
        </p:nvSpPr>
        <p:spPr>
          <a:xfrm>
            <a:off x="8325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9" name="Cube 928">
            <a:extLst>
              <a:ext uri="{FF2B5EF4-FFF2-40B4-BE49-F238E27FC236}">
                <a16:creationId xmlns:a16="http://schemas.microsoft.com/office/drawing/2014/main" id="{DA70168F-5262-634F-9B75-8271B220291F}"/>
              </a:ext>
            </a:extLst>
          </p:cNvPr>
          <p:cNvSpPr/>
          <p:nvPr/>
        </p:nvSpPr>
        <p:spPr>
          <a:xfrm>
            <a:off x="8325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0" name="Cube 929">
            <a:extLst>
              <a:ext uri="{FF2B5EF4-FFF2-40B4-BE49-F238E27FC236}">
                <a16:creationId xmlns:a16="http://schemas.microsoft.com/office/drawing/2014/main" id="{49D925ED-28E4-5A45-B49C-9254AA6DDBE7}"/>
              </a:ext>
            </a:extLst>
          </p:cNvPr>
          <p:cNvSpPr/>
          <p:nvPr/>
        </p:nvSpPr>
        <p:spPr>
          <a:xfrm>
            <a:off x="8325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1" name="Cube 930">
            <a:extLst>
              <a:ext uri="{FF2B5EF4-FFF2-40B4-BE49-F238E27FC236}">
                <a16:creationId xmlns:a16="http://schemas.microsoft.com/office/drawing/2014/main" id="{C23B6762-ECA5-2E4C-B845-24B16A26D00B}"/>
              </a:ext>
            </a:extLst>
          </p:cNvPr>
          <p:cNvSpPr/>
          <p:nvPr/>
        </p:nvSpPr>
        <p:spPr>
          <a:xfrm>
            <a:off x="8325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2" name="Cube 931">
            <a:extLst>
              <a:ext uri="{FF2B5EF4-FFF2-40B4-BE49-F238E27FC236}">
                <a16:creationId xmlns:a16="http://schemas.microsoft.com/office/drawing/2014/main" id="{A226152D-06C0-594E-BF3C-BDA2213B371E}"/>
              </a:ext>
            </a:extLst>
          </p:cNvPr>
          <p:cNvSpPr/>
          <p:nvPr/>
        </p:nvSpPr>
        <p:spPr>
          <a:xfrm>
            <a:off x="8553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3" name="Cube 932">
            <a:extLst>
              <a:ext uri="{FF2B5EF4-FFF2-40B4-BE49-F238E27FC236}">
                <a16:creationId xmlns:a16="http://schemas.microsoft.com/office/drawing/2014/main" id="{4952C2EE-7753-8D46-BE5D-C31B2E677904}"/>
              </a:ext>
            </a:extLst>
          </p:cNvPr>
          <p:cNvSpPr/>
          <p:nvPr/>
        </p:nvSpPr>
        <p:spPr>
          <a:xfrm>
            <a:off x="8553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4" name="Cube 933">
            <a:extLst>
              <a:ext uri="{FF2B5EF4-FFF2-40B4-BE49-F238E27FC236}">
                <a16:creationId xmlns:a16="http://schemas.microsoft.com/office/drawing/2014/main" id="{3935CBC6-D6C3-8848-9B98-0683542D3624}"/>
              </a:ext>
            </a:extLst>
          </p:cNvPr>
          <p:cNvSpPr/>
          <p:nvPr/>
        </p:nvSpPr>
        <p:spPr>
          <a:xfrm>
            <a:off x="8553865" y="62514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5" name="Cube 934">
            <a:extLst>
              <a:ext uri="{FF2B5EF4-FFF2-40B4-BE49-F238E27FC236}">
                <a16:creationId xmlns:a16="http://schemas.microsoft.com/office/drawing/2014/main" id="{821EF93E-7CC0-5A43-A69B-C2824C46D349}"/>
              </a:ext>
            </a:extLst>
          </p:cNvPr>
          <p:cNvSpPr/>
          <p:nvPr/>
        </p:nvSpPr>
        <p:spPr>
          <a:xfrm>
            <a:off x="8553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6" name="Cube 935">
            <a:extLst>
              <a:ext uri="{FF2B5EF4-FFF2-40B4-BE49-F238E27FC236}">
                <a16:creationId xmlns:a16="http://schemas.microsoft.com/office/drawing/2014/main" id="{FA6C97E0-DEB0-6C45-B05B-28BA98C4917F}"/>
              </a:ext>
            </a:extLst>
          </p:cNvPr>
          <p:cNvSpPr/>
          <p:nvPr/>
        </p:nvSpPr>
        <p:spPr>
          <a:xfrm>
            <a:off x="8553865" y="57942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7" name="Cube 936">
            <a:extLst>
              <a:ext uri="{FF2B5EF4-FFF2-40B4-BE49-F238E27FC236}">
                <a16:creationId xmlns:a16="http://schemas.microsoft.com/office/drawing/2014/main" id="{458E6A53-5C17-E447-9B64-AAF0F3B5A9E5}"/>
              </a:ext>
            </a:extLst>
          </p:cNvPr>
          <p:cNvSpPr/>
          <p:nvPr/>
        </p:nvSpPr>
        <p:spPr>
          <a:xfrm>
            <a:off x="8553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8" name="Cube 937">
            <a:extLst>
              <a:ext uri="{FF2B5EF4-FFF2-40B4-BE49-F238E27FC236}">
                <a16:creationId xmlns:a16="http://schemas.microsoft.com/office/drawing/2014/main" id="{A778BF00-7C3C-534F-BC8A-6B9B73E770B4}"/>
              </a:ext>
            </a:extLst>
          </p:cNvPr>
          <p:cNvSpPr/>
          <p:nvPr/>
        </p:nvSpPr>
        <p:spPr>
          <a:xfrm>
            <a:off x="8553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9" name="Cube 938">
            <a:extLst>
              <a:ext uri="{FF2B5EF4-FFF2-40B4-BE49-F238E27FC236}">
                <a16:creationId xmlns:a16="http://schemas.microsoft.com/office/drawing/2014/main" id="{84E7561F-84B3-B648-A7B2-47FB670F7C3B}"/>
              </a:ext>
            </a:extLst>
          </p:cNvPr>
          <p:cNvSpPr/>
          <p:nvPr/>
        </p:nvSpPr>
        <p:spPr>
          <a:xfrm>
            <a:off x="8553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0" name="Cube 939">
            <a:extLst>
              <a:ext uri="{FF2B5EF4-FFF2-40B4-BE49-F238E27FC236}">
                <a16:creationId xmlns:a16="http://schemas.microsoft.com/office/drawing/2014/main" id="{2CEDFE40-2511-D748-92C5-930DFE333934}"/>
              </a:ext>
            </a:extLst>
          </p:cNvPr>
          <p:cNvSpPr/>
          <p:nvPr/>
        </p:nvSpPr>
        <p:spPr>
          <a:xfrm>
            <a:off x="8782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1" name="Cube 940">
            <a:extLst>
              <a:ext uri="{FF2B5EF4-FFF2-40B4-BE49-F238E27FC236}">
                <a16:creationId xmlns:a16="http://schemas.microsoft.com/office/drawing/2014/main" id="{272D5D97-3C42-B343-99FC-23EE840DE47E}"/>
              </a:ext>
            </a:extLst>
          </p:cNvPr>
          <p:cNvSpPr/>
          <p:nvPr/>
        </p:nvSpPr>
        <p:spPr>
          <a:xfrm>
            <a:off x="8782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2" name="Cube 941">
            <a:extLst>
              <a:ext uri="{FF2B5EF4-FFF2-40B4-BE49-F238E27FC236}">
                <a16:creationId xmlns:a16="http://schemas.microsoft.com/office/drawing/2014/main" id="{4382D60E-563B-FD4D-8768-180C6F43F57E}"/>
              </a:ext>
            </a:extLst>
          </p:cNvPr>
          <p:cNvSpPr/>
          <p:nvPr/>
        </p:nvSpPr>
        <p:spPr>
          <a:xfrm>
            <a:off x="8782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3" name="Cube 942">
            <a:extLst>
              <a:ext uri="{FF2B5EF4-FFF2-40B4-BE49-F238E27FC236}">
                <a16:creationId xmlns:a16="http://schemas.microsoft.com/office/drawing/2014/main" id="{C97A0C16-96AA-4F47-BCE8-92E914C517F8}"/>
              </a:ext>
            </a:extLst>
          </p:cNvPr>
          <p:cNvSpPr/>
          <p:nvPr/>
        </p:nvSpPr>
        <p:spPr>
          <a:xfrm>
            <a:off x="8782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4" name="Cube 943">
            <a:extLst>
              <a:ext uri="{FF2B5EF4-FFF2-40B4-BE49-F238E27FC236}">
                <a16:creationId xmlns:a16="http://schemas.microsoft.com/office/drawing/2014/main" id="{50C07413-0ED5-0146-A9F1-ABF7D87671C8}"/>
              </a:ext>
            </a:extLst>
          </p:cNvPr>
          <p:cNvSpPr/>
          <p:nvPr/>
        </p:nvSpPr>
        <p:spPr>
          <a:xfrm>
            <a:off x="8782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5" name="Cube 944">
            <a:extLst>
              <a:ext uri="{FF2B5EF4-FFF2-40B4-BE49-F238E27FC236}">
                <a16:creationId xmlns:a16="http://schemas.microsoft.com/office/drawing/2014/main" id="{C8ACD634-AB48-F944-AB52-6DB57FC3F949}"/>
              </a:ext>
            </a:extLst>
          </p:cNvPr>
          <p:cNvSpPr/>
          <p:nvPr/>
        </p:nvSpPr>
        <p:spPr>
          <a:xfrm>
            <a:off x="8782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6" name="Cube 945">
            <a:extLst>
              <a:ext uri="{FF2B5EF4-FFF2-40B4-BE49-F238E27FC236}">
                <a16:creationId xmlns:a16="http://schemas.microsoft.com/office/drawing/2014/main" id="{EFEB31B1-D908-874A-89CC-D2AF8D4DB0F1}"/>
              </a:ext>
            </a:extLst>
          </p:cNvPr>
          <p:cNvSpPr/>
          <p:nvPr/>
        </p:nvSpPr>
        <p:spPr>
          <a:xfrm>
            <a:off x="8782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7" name="Cube 946">
            <a:extLst>
              <a:ext uri="{FF2B5EF4-FFF2-40B4-BE49-F238E27FC236}">
                <a16:creationId xmlns:a16="http://schemas.microsoft.com/office/drawing/2014/main" id="{C5946CF2-6FCD-404D-950A-485E7F71CB1E}"/>
              </a:ext>
            </a:extLst>
          </p:cNvPr>
          <p:cNvSpPr/>
          <p:nvPr/>
        </p:nvSpPr>
        <p:spPr>
          <a:xfrm>
            <a:off x="8782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8" name="Cube 947">
            <a:extLst>
              <a:ext uri="{FF2B5EF4-FFF2-40B4-BE49-F238E27FC236}">
                <a16:creationId xmlns:a16="http://schemas.microsoft.com/office/drawing/2014/main" id="{4C85A800-18CA-F84D-9087-5FB569A8CAFB}"/>
              </a:ext>
            </a:extLst>
          </p:cNvPr>
          <p:cNvSpPr/>
          <p:nvPr/>
        </p:nvSpPr>
        <p:spPr>
          <a:xfrm>
            <a:off x="9011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9" name="Cube 948">
            <a:extLst>
              <a:ext uri="{FF2B5EF4-FFF2-40B4-BE49-F238E27FC236}">
                <a16:creationId xmlns:a16="http://schemas.microsoft.com/office/drawing/2014/main" id="{461B19CD-A4EE-2742-AF4E-8EC0F1C9233E}"/>
              </a:ext>
            </a:extLst>
          </p:cNvPr>
          <p:cNvSpPr/>
          <p:nvPr/>
        </p:nvSpPr>
        <p:spPr>
          <a:xfrm>
            <a:off x="9011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0" name="Cube 949">
            <a:extLst>
              <a:ext uri="{FF2B5EF4-FFF2-40B4-BE49-F238E27FC236}">
                <a16:creationId xmlns:a16="http://schemas.microsoft.com/office/drawing/2014/main" id="{AB3DC956-D19F-6E4C-9508-6BE17905D985}"/>
              </a:ext>
            </a:extLst>
          </p:cNvPr>
          <p:cNvSpPr/>
          <p:nvPr/>
        </p:nvSpPr>
        <p:spPr>
          <a:xfrm>
            <a:off x="9011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1" name="Cube 950">
            <a:extLst>
              <a:ext uri="{FF2B5EF4-FFF2-40B4-BE49-F238E27FC236}">
                <a16:creationId xmlns:a16="http://schemas.microsoft.com/office/drawing/2014/main" id="{548B436E-B965-234D-A784-85FAAF7CF09D}"/>
              </a:ext>
            </a:extLst>
          </p:cNvPr>
          <p:cNvSpPr/>
          <p:nvPr/>
        </p:nvSpPr>
        <p:spPr>
          <a:xfrm>
            <a:off x="9011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2" name="Cube 951">
            <a:extLst>
              <a:ext uri="{FF2B5EF4-FFF2-40B4-BE49-F238E27FC236}">
                <a16:creationId xmlns:a16="http://schemas.microsoft.com/office/drawing/2014/main" id="{449DC64E-88A6-2642-81DD-BB67C4C117B8}"/>
              </a:ext>
            </a:extLst>
          </p:cNvPr>
          <p:cNvSpPr/>
          <p:nvPr/>
        </p:nvSpPr>
        <p:spPr>
          <a:xfrm>
            <a:off x="9011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3" name="Cube 952">
            <a:extLst>
              <a:ext uri="{FF2B5EF4-FFF2-40B4-BE49-F238E27FC236}">
                <a16:creationId xmlns:a16="http://schemas.microsoft.com/office/drawing/2014/main" id="{897713AE-F9F0-DE45-84A9-C1C1C621A1A1}"/>
              </a:ext>
            </a:extLst>
          </p:cNvPr>
          <p:cNvSpPr/>
          <p:nvPr/>
        </p:nvSpPr>
        <p:spPr>
          <a:xfrm>
            <a:off x="9011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4" name="Cube 953">
            <a:extLst>
              <a:ext uri="{FF2B5EF4-FFF2-40B4-BE49-F238E27FC236}">
                <a16:creationId xmlns:a16="http://schemas.microsoft.com/office/drawing/2014/main" id="{A3D6302F-9157-A946-9B6E-541889AAC48A}"/>
              </a:ext>
            </a:extLst>
          </p:cNvPr>
          <p:cNvSpPr/>
          <p:nvPr/>
        </p:nvSpPr>
        <p:spPr>
          <a:xfrm>
            <a:off x="9011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5" name="Cube 954">
            <a:extLst>
              <a:ext uri="{FF2B5EF4-FFF2-40B4-BE49-F238E27FC236}">
                <a16:creationId xmlns:a16="http://schemas.microsoft.com/office/drawing/2014/main" id="{ECE8780C-39E7-DF44-A68F-5EE3E54BEB9B}"/>
              </a:ext>
            </a:extLst>
          </p:cNvPr>
          <p:cNvSpPr/>
          <p:nvPr/>
        </p:nvSpPr>
        <p:spPr>
          <a:xfrm>
            <a:off x="9011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6" name="Cube 955">
            <a:extLst>
              <a:ext uri="{FF2B5EF4-FFF2-40B4-BE49-F238E27FC236}">
                <a16:creationId xmlns:a16="http://schemas.microsoft.com/office/drawing/2014/main" id="{F548B201-5D71-7041-B902-94493424F9AF}"/>
              </a:ext>
            </a:extLst>
          </p:cNvPr>
          <p:cNvSpPr/>
          <p:nvPr/>
        </p:nvSpPr>
        <p:spPr>
          <a:xfrm>
            <a:off x="9239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7" name="Cube 956">
            <a:extLst>
              <a:ext uri="{FF2B5EF4-FFF2-40B4-BE49-F238E27FC236}">
                <a16:creationId xmlns:a16="http://schemas.microsoft.com/office/drawing/2014/main" id="{4630B7F3-AB47-A846-B05D-01955AC27294}"/>
              </a:ext>
            </a:extLst>
          </p:cNvPr>
          <p:cNvSpPr/>
          <p:nvPr/>
        </p:nvSpPr>
        <p:spPr>
          <a:xfrm>
            <a:off x="9239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8" name="Cube 957">
            <a:extLst>
              <a:ext uri="{FF2B5EF4-FFF2-40B4-BE49-F238E27FC236}">
                <a16:creationId xmlns:a16="http://schemas.microsoft.com/office/drawing/2014/main" id="{F8CA0CB7-1E9C-3044-9F47-2BEDCED0FC63}"/>
              </a:ext>
            </a:extLst>
          </p:cNvPr>
          <p:cNvSpPr/>
          <p:nvPr/>
        </p:nvSpPr>
        <p:spPr>
          <a:xfrm>
            <a:off x="9239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9" name="Cube 958">
            <a:extLst>
              <a:ext uri="{FF2B5EF4-FFF2-40B4-BE49-F238E27FC236}">
                <a16:creationId xmlns:a16="http://schemas.microsoft.com/office/drawing/2014/main" id="{CE23746A-1AB7-A44E-A32D-44AD1A833145}"/>
              </a:ext>
            </a:extLst>
          </p:cNvPr>
          <p:cNvSpPr/>
          <p:nvPr/>
        </p:nvSpPr>
        <p:spPr>
          <a:xfrm>
            <a:off x="9239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0" name="Cube 959">
            <a:extLst>
              <a:ext uri="{FF2B5EF4-FFF2-40B4-BE49-F238E27FC236}">
                <a16:creationId xmlns:a16="http://schemas.microsoft.com/office/drawing/2014/main" id="{93C73AB7-682B-9641-B512-450E3C88398F}"/>
              </a:ext>
            </a:extLst>
          </p:cNvPr>
          <p:cNvSpPr/>
          <p:nvPr/>
        </p:nvSpPr>
        <p:spPr>
          <a:xfrm>
            <a:off x="9239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1" name="Cube 960">
            <a:extLst>
              <a:ext uri="{FF2B5EF4-FFF2-40B4-BE49-F238E27FC236}">
                <a16:creationId xmlns:a16="http://schemas.microsoft.com/office/drawing/2014/main" id="{D64D92A2-8C62-F345-B232-4B02DD45B1D2}"/>
              </a:ext>
            </a:extLst>
          </p:cNvPr>
          <p:cNvSpPr/>
          <p:nvPr/>
        </p:nvSpPr>
        <p:spPr>
          <a:xfrm>
            <a:off x="9239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2" name="Cube 961">
            <a:extLst>
              <a:ext uri="{FF2B5EF4-FFF2-40B4-BE49-F238E27FC236}">
                <a16:creationId xmlns:a16="http://schemas.microsoft.com/office/drawing/2014/main" id="{F3330598-B7AC-044A-A8E3-9CF18EDB8246}"/>
              </a:ext>
            </a:extLst>
          </p:cNvPr>
          <p:cNvSpPr/>
          <p:nvPr/>
        </p:nvSpPr>
        <p:spPr>
          <a:xfrm>
            <a:off x="9239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3" name="Cube 962">
            <a:extLst>
              <a:ext uri="{FF2B5EF4-FFF2-40B4-BE49-F238E27FC236}">
                <a16:creationId xmlns:a16="http://schemas.microsoft.com/office/drawing/2014/main" id="{3EA7A4F2-50ED-8241-9A4D-03801E910BDC}"/>
              </a:ext>
            </a:extLst>
          </p:cNvPr>
          <p:cNvSpPr/>
          <p:nvPr/>
        </p:nvSpPr>
        <p:spPr>
          <a:xfrm>
            <a:off x="9239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4" name="Cube 963">
            <a:extLst>
              <a:ext uri="{FF2B5EF4-FFF2-40B4-BE49-F238E27FC236}">
                <a16:creationId xmlns:a16="http://schemas.microsoft.com/office/drawing/2014/main" id="{8FE53245-4ED5-5745-97C6-D85841E49575}"/>
              </a:ext>
            </a:extLst>
          </p:cNvPr>
          <p:cNvSpPr/>
          <p:nvPr/>
        </p:nvSpPr>
        <p:spPr>
          <a:xfrm>
            <a:off x="9468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5" name="Cube 964">
            <a:extLst>
              <a:ext uri="{FF2B5EF4-FFF2-40B4-BE49-F238E27FC236}">
                <a16:creationId xmlns:a16="http://schemas.microsoft.com/office/drawing/2014/main" id="{293301C6-C986-784D-A78E-7D8C593CF214}"/>
              </a:ext>
            </a:extLst>
          </p:cNvPr>
          <p:cNvSpPr/>
          <p:nvPr/>
        </p:nvSpPr>
        <p:spPr>
          <a:xfrm>
            <a:off x="9468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6" name="Cube 965">
            <a:extLst>
              <a:ext uri="{FF2B5EF4-FFF2-40B4-BE49-F238E27FC236}">
                <a16:creationId xmlns:a16="http://schemas.microsoft.com/office/drawing/2014/main" id="{196E97B1-E7CC-574C-853B-DB82C646AAC9}"/>
              </a:ext>
            </a:extLst>
          </p:cNvPr>
          <p:cNvSpPr/>
          <p:nvPr/>
        </p:nvSpPr>
        <p:spPr>
          <a:xfrm>
            <a:off x="9468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7" name="Cube 966">
            <a:extLst>
              <a:ext uri="{FF2B5EF4-FFF2-40B4-BE49-F238E27FC236}">
                <a16:creationId xmlns:a16="http://schemas.microsoft.com/office/drawing/2014/main" id="{F4F4D45E-B529-1040-BB20-8B24AAC4249E}"/>
              </a:ext>
            </a:extLst>
          </p:cNvPr>
          <p:cNvSpPr/>
          <p:nvPr/>
        </p:nvSpPr>
        <p:spPr>
          <a:xfrm>
            <a:off x="9468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8" name="Cube 967">
            <a:extLst>
              <a:ext uri="{FF2B5EF4-FFF2-40B4-BE49-F238E27FC236}">
                <a16:creationId xmlns:a16="http://schemas.microsoft.com/office/drawing/2014/main" id="{BF1D3C15-2048-3745-9FBC-547CF16CE646}"/>
              </a:ext>
            </a:extLst>
          </p:cNvPr>
          <p:cNvSpPr/>
          <p:nvPr/>
        </p:nvSpPr>
        <p:spPr>
          <a:xfrm>
            <a:off x="9468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9" name="Cube 968">
            <a:extLst>
              <a:ext uri="{FF2B5EF4-FFF2-40B4-BE49-F238E27FC236}">
                <a16:creationId xmlns:a16="http://schemas.microsoft.com/office/drawing/2014/main" id="{572DE218-7410-E641-B067-B755779BCB4C}"/>
              </a:ext>
            </a:extLst>
          </p:cNvPr>
          <p:cNvSpPr/>
          <p:nvPr/>
        </p:nvSpPr>
        <p:spPr>
          <a:xfrm>
            <a:off x="9468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0" name="Cube 969">
            <a:extLst>
              <a:ext uri="{FF2B5EF4-FFF2-40B4-BE49-F238E27FC236}">
                <a16:creationId xmlns:a16="http://schemas.microsoft.com/office/drawing/2014/main" id="{7116559D-75E7-3B4C-B8B3-E32DE5AD9209}"/>
              </a:ext>
            </a:extLst>
          </p:cNvPr>
          <p:cNvSpPr/>
          <p:nvPr/>
        </p:nvSpPr>
        <p:spPr>
          <a:xfrm>
            <a:off x="9468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1" name="Cube 970">
            <a:extLst>
              <a:ext uri="{FF2B5EF4-FFF2-40B4-BE49-F238E27FC236}">
                <a16:creationId xmlns:a16="http://schemas.microsoft.com/office/drawing/2014/main" id="{5DEFBA48-9C0C-AE47-A917-7A52F9E2991E}"/>
              </a:ext>
            </a:extLst>
          </p:cNvPr>
          <p:cNvSpPr/>
          <p:nvPr/>
        </p:nvSpPr>
        <p:spPr>
          <a:xfrm>
            <a:off x="9468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2" name="Cube 971">
            <a:extLst>
              <a:ext uri="{FF2B5EF4-FFF2-40B4-BE49-F238E27FC236}">
                <a16:creationId xmlns:a16="http://schemas.microsoft.com/office/drawing/2014/main" id="{4B08734B-3648-E642-856E-D4BC33C27843}"/>
              </a:ext>
            </a:extLst>
          </p:cNvPr>
          <p:cNvSpPr/>
          <p:nvPr/>
        </p:nvSpPr>
        <p:spPr>
          <a:xfrm>
            <a:off x="9696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3" name="Cube 972">
            <a:extLst>
              <a:ext uri="{FF2B5EF4-FFF2-40B4-BE49-F238E27FC236}">
                <a16:creationId xmlns:a16="http://schemas.microsoft.com/office/drawing/2014/main" id="{D91726CB-E30A-7F4A-83A8-71CCA3FA2D2A}"/>
              </a:ext>
            </a:extLst>
          </p:cNvPr>
          <p:cNvSpPr/>
          <p:nvPr/>
        </p:nvSpPr>
        <p:spPr>
          <a:xfrm>
            <a:off x="9696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4" name="Cube 973">
            <a:extLst>
              <a:ext uri="{FF2B5EF4-FFF2-40B4-BE49-F238E27FC236}">
                <a16:creationId xmlns:a16="http://schemas.microsoft.com/office/drawing/2014/main" id="{B8072895-BE4C-B349-B9E8-1235945896D0}"/>
              </a:ext>
            </a:extLst>
          </p:cNvPr>
          <p:cNvSpPr/>
          <p:nvPr/>
        </p:nvSpPr>
        <p:spPr>
          <a:xfrm>
            <a:off x="9696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5" name="Cube 974">
            <a:extLst>
              <a:ext uri="{FF2B5EF4-FFF2-40B4-BE49-F238E27FC236}">
                <a16:creationId xmlns:a16="http://schemas.microsoft.com/office/drawing/2014/main" id="{AD18B88D-CDD2-BB48-80DD-0FD24665CCC8}"/>
              </a:ext>
            </a:extLst>
          </p:cNvPr>
          <p:cNvSpPr/>
          <p:nvPr/>
        </p:nvSpPr>
        <p:spPr>
          <a:xfrm>
            <a:off x="9696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6" name="Cube 975">
            <a:extLst>
              <a:ext uri="{FF2B5EF4-FFF2-40B4-BE49-F238E27FC236}">
                <a16:creationId xmlns:a16="http://schemas.microsoft.com/office/drawing/2014/main" id="{9E3B2C2F-96A5-9F4A-9F02-A6FC0B7D6C69}"/>
              </a:ext>
            </a:extLst>
          </p:cNvPr>
          <p:cNvSpPr/>
          <p:nvPr/>
        </p:nvSpPr>
        <p:spPr>
          <a:xfrm>
            <a:off x="9696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7" name="Cube 976">
            <a:extLst>
              <a:ext uri="{FF2B5EF4-FFF2-40B4-BE49-F238E27FC236}">
                <a16:creationId xmlns:a16="http://schemas.microsoft.com/office/drawing/2014/main" id="{932F6699-6719-3340-81A3-504CA244CAAD}"/>
              </a:ext>
            </a:extLst>
          </p:cNvPr>
          <p:cNvSpPr/>
          <p:nvPr/>
        </p:nvSpPr>
        <p:spPr>
          <a:xfrm>
            <a:off x="9696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Cube 977">
            <a:extLst>
              <a:ext uri="{FF2B5EF4-FFF2-40B4-BE49-F238E27FC236}">
                <a16:creationId xmlns:a16="http://schemas.microsoft.com/office/drawing/2014/main" id="{2036FD19-F633-7046-9466-DBF0C476B829}"/>
              </a:ext>
            </a:extLst>
          </p:cNvPr>
          <p:cNvSpPr/>
          <p:nvPr/>
        </p:nvSpPr>
        <p:spPr>
          <a:xfrm>
            <a:off x="9696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9" name="Cube 978">
            <a:extLst>
              <a:ext uri="{FF2B5EF4-FFF2-40B4-BE49-F238E27FC236}">
                <a16:creationId xmlns:a16="http://schemas.microsoft.com/office/drawing/2014/main" id="{18AC8C9F-6A8B-7E4E-9B79-B2D3143871A6}"/>
              </a:ext>
            </a:extLst>
          </p:cNvPr>
          <p:cNvSpPr/>
          <p:nvPr/>
        </p:nvSpPr>
        <p:spPr>
          <a:xfrm>
            <a:off x="9696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0" name="Cube 979">
            <a:extLst>
              <a:ext uri="{FF2B5EF4-FFF2-40B4-BE49-F238E27FC236}">
                <a16:creationId xmlns:a16="http://schemas.microsoft.com/office/drawing/2014/main" id="{09263D35-DCAF-7A49-9CD2-920BFB701A45}"/>
              </a:ext>
            </a:extLst>
          </p:cNvPr>
          <p:cNvSpPr/>
          <p:nvPr/>
        </p:nvSpPr>
        <p:spPr>
          <a:xfrm>
            <a:off x="9925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1" name="Cube 980">
            <a:extLst>
              <a:ext uri="{FF2B5EF4-FFF2-40B4-BE49-F238E27FC236}">
                <a16:creationId xmlns:a16="http://schemas.microsoft.com/office/drawing/2014/main" id="{292325C8-4083-B34D-AFD0-A87E15387A9F}"/>
              </a:ext>
            </a:extLst>
          </p:cNvPr>
          <p:cNvSpPr/>
          <p:nvPr/>
        </p:nvSpPr>
        <p:spPr>
          <a:xfrm>
            <a:off x="9925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2" name="Cube 981">
            <a:extLst>
              <a:ext uri="{FF2B5EF4-FFF2-40B4-BE49-F238E27FC236}">
                <a16:creationId xmlns:a16="http://schemas.microsoft.com/office/drawing/2014/main" id="{23DD3CEF-D4C1-764D-9B08-7791CA66F868}"/>
              </a:ext>
            </a:extLst>
          </p:cNvPr>
          <p:cNvSpPr/>
          <p:nvPr/>
        </p:nvSpPr>
        <p:spPr>
          <a:xfrm>
            <a:off x="9925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3" name="Cube 982">
            <a:extLst>
              <a:ext uri="{FF2B5EF4-FFF2-40B4-BE49-F238E27FC236}">
                <a16:creationId xmlns:a16="http://schemas.microsoft.com/office/drawing/2014/main" id="{2E4B2ECA-E3A4-1542-9DD1-B64F2E369C1E}"/>
              </a:ext>
            </a:extLst>
          </p:cNvPr>
          <p:cNvSpPr/>
          <p:nvPr/>
        </p:nvSpPr>
        <p:spPr>
          <a:xfrm>
            <a:off x="9925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4" name="Cube 983">
            <a:extLst>
              <a:ext uri="{FF2B5EF4-FFF2-40B4-BE49-F238E27FC236}">
                <a16:creationId xmlns:a16="http://schemas.microsoft.com/office/drawing/2014/main" id="{8E228C39-769B-1F4B-B561-073AF9266573}"/>
              </a:ext>
            </a:extLst>
          </p:cNvPr>
          <p:cNvSpPr/>
          <p:nvPr/>
        </p:nvSpPr>
        <p:spPr>
          <a:xfrm>
            <a:off x="9925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5" name="Cube 984">
            <a:extLst>
              <a:ext uri="{FF2B5EF4-FFF2-40B4-BE49-F238E27FC236}">
                <a16:creationId xmlns:a16="http://schemas.microsoft.com/office/drawing/2014/main" id="{456BB7D0-48CC-E64D-8C8C-3481AB57EEBA}"/>
              </a:ext>
            </a:extLst>
          </p:cNvPr>
          <p:cNvSpPr/>
          <p:nvPr/>
        </p:nvSpPr>
        <p:spPr>
          <a:xfrm>
            <a:off x="9925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6" name="Cube 985">
            <a:extLst>
              <a:ext uri="{FF2B5EF4-FFF2-40B4-BE49-F238E27FC236}">
                <a16:creationId xmlns:a16="http://schemas.microsoft.com/office/drawing/2014/main" id="{CB29256A-2CB5-1845-91F5-8AC86716BF22}"/>
              </a:ext>
            </a:extLst>
          </p:cNvPr>
          <p:cNvSpPr/>
          <p:nvPr/>
        </p:nvSpPr>
        <p:spPr>
          <a:xfrm>
            <a:off x="9925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7" name="Cube 986">
            <a:extLst>
              <a:ext uri="{FF2B5EF4-FFF2-40B4-BE49-F238E27FC236}">
                <a16:creationId xmlns:a16="http://schemas.microsoft.com/office/drawing/2014/main" id="{D1FE6205-9526-6941-A255-5DB994F3018A}"/>
              </a:ext>
            </a:extLst>
          </p:cNvPr>
          <p:cNvSpPr/>
          <p:nvPr/>
        </p:nvSpPr>
        <p:spPr>
          <a:xfrm>
            <a:off x="9925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8" name="Cube 987">
            <a:extLst>
              <a:ext uri="{FF2B5EF4-FFF2-40B4-BE49-F238E27FC236}">
                <a16:creationId xmlns:a16="http://schemas.microsoft.com/office/drawing/2014/main" id="{EF83D3AE-B307-0E4E-83FC-E1D792D07EDD}"/>
              </a:ext>
            </a:extLst>
          </p:cNvPr>
          <p:cNvSpPr/>
          <p:nvPr/>
        </p:nvSpPr>
        <p:spPr>
          <a:xfrm>
            <a:off x="10154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9" name="Cube 988">
            <a:extLst>
              <a:ext uri="{FF2B5EF4-FFF2-40B4-BE49-F238E27FC236}">
                <a16:creationId xmlns:a16="http://schemas.microsoft.com/office/drawing/2014/main" id="{A327521A-2C57-4842-9C5F-5A438AA1A995}"/>
              </a:ext>
            </a:extLst>
          </p:cNvPr>
          <p:cNvSpPr/>
          <p:nvPr/>
        </p:nvSpPr>
        <p:spPr>
          <a:xfrm>
            <a:off x="10154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0" name="Cube 989">
            <a:extLst>
              <a:ext uri="{FF2B5EF4-FFF2-40B4-BE49-F238E27FC236}">
                <a16:creationId xmlns:a16="http://schemas.microsoft.com/office/drawing/2014/main" id="{D27FBBC4-5C6D-704D-914E-3D45B845E2C7}"/>
              </a:ext>
            </a:extLst>
          </p:cNvPr>
          <p:cNvSpPr/>
          <p:nvPr/>
        </p:nvSpPr>
        <p:spPr>
          <a:xfrm>
            <a:off x="10154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1" name="Cube 990">
            <a:extLst>
              <a:ext uri="{FF2B5EF4-FFF2-40B4-BE49-F238E27FC236}">
                <a16:creationId xmlns:a16="http://schemas.microsoft.com/office/drawing/2014/main" id="{44F8CA6F-94C4-1247-B43C-B071716FA518}"/>
              </a:ext>
            </a:extLst>
          </p:cNvPr>
          <p:cNvSpPr/>
          <p:nvPr/>
        </p:nvSpPr>
        <p:spPr>
          <a:xfrm>
            <a:off x="10154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2" name="Cube 991">
            <a:extLst>
              <a:ext uri="{FF2B5EF4-FFF2-40B4-BE49-F238E27FC236}">
                <a16:creationId xmlns:a16="http://schemas.microsoft.com/office/drawing/2014/main" id="{C6AE78C7-7D54-6A45-9381-9ABFC54363A9}"/>
              </a:ext>
            </a:extLst>
          </p:cNvPr>
          <p:cNvSpPr/>
          <p:nvPr/>
        </p:nvSpPr>
        <p:spPr>
          <a:xfrm>
            <a:off x="10154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3" name="Cube 992">
            <a:extLst>
              <a:ext uri="{FF2B5EF4-FFF2-40B4-BE49-F238E27FC236}">
                <a16:creationId xmlns:a16="http://schemas.microsoft.com/office/drawing/2014/main" id="{F9DCF5AB-C01C-3A40-8E10-8A69094C0BBA}"/>
              </a:ext>
            </a:extLst>
          </p:cNvPr>
          <p:cNvSpPr/>
          <p:nvPr/>
        </p:nvSpPr>
        <p:spPr>
          <a:xfrm>
            <a:off x="10154065" y="55626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4" name="Cube 993">
            <a:extLst>
              <a:ext uri="{FF2B5EF4-FFF2-40B4-BE49-F238E27FC236}">
                <a16:creationId xmlns:a16="http://schemas.microsoft.com/office/drawing/2014/main" id="{2EB74B65-14ED-E74C-9555-CDF51F67CD2C}"/>
              </a:ext>
            </a:extLst>
          </p:cNvPr>
          <p:cNvSpPr/>
          <p:nvPr/>
        </p:nvSpPr>
        <p:spPr>
          <a:xfrm>
            <a:off x="10154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5" name="Cube 994">
            <a:extLst>
              <a:ext uri="{FF2B5EF4-FFF2-40B4-BE49-F238E27FC236}">
                <a16:creationId xmlns:a16="http://schemas.microsoft.com/office/drawing/2014/main" id="{EA6ECB49-EB77-FE43-B0E3-FB699DCCC51E}"/>
              </a:ext>
            </a:extLst>
          </p:cNvPr>
          <p:cNvSpPr/>
          <p:nvPr/>
        </p:nvSpPr>
        <p:spPr>
          <a:xfrm>
            <a:off x="10154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6" name="Cube 995">
            <a:extLst>
              <a:ext uri="{FF2B5EF4-FFF2-40B4-BE49-F238E27FC236}">
                <a16:creationId xmlns:a16="http://schemas.microsoft.com/office/drawing/2014/main" id="{D20A3875-BF50-0140-93B0-A0F81F61CE23}"/>
              </a:ext>
            </a:extLst>
          </p:cNvPr>
          <p:cNvSpPr/>
          <p:nvPr/>
        </p:nvSpPr>
        <p:spPr>
          <a:xfrm>
            <a:off x="10382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7" name="Cube 996">
            <a:extLst>
              <a:ext uri="{FF2B5EF4-FFF2-40B4-BE49-F238E27FC236}">
                <a16:creationId xmlns:a16="http://schemas.microsoft.com/office/drawing/2014/main" id="{9AF74AB5-EB82-5A47-ADF3-F605B66954AB}"/>
              </a:ext>
            </a:extLst>
          </p:cNvPr>
          <p:cNvSpPr/>
          <p:nvPr/>
        </p:nvSpPr>
        <p:spPr>
          <a:xfrm>
            <a:off x="10382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8" name="Cube 997">
            <a:extLst>
              <a:ext uri="{FF2B5EF4-FFF2-40B4-BE49-F238E27FC236}">
                <a16:creationId xmlns:a16="http://schemas.microsoft.com/office/drawing/2014/main" id="{94B455CD-E9E5-CF4F-B8BA-D83F571952B1}"/>
              </a:ext>
            </a:extLst>
          </p:cNvPr>
          <p:cNvSpPr/>
          <p:nvPr/>
        </p:nvSpPr>
        <p:spPr>
          <a:xfrm>
            <a:off x="10382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9" name="Cube 998">
            <a:extLst>
              <a:ext uri="{FF2B5EF4-FFF2-40B4-BE49-F238E27FC236}">
                <a16:creationId xmlns:a16="http://schemas.microsoft.com/office/drawing/2014/main" id="{CD4540A3-1A7D-5947-BBAF-A011F5F080C5}"/>
              </a:ext>
            </a:extLst>
          </p:cNvPr>
          <p:cNvSpPr/>
          <p:nvPr/>
        </p:nvSpPr>
        <p:spPr>
          <a:xfrm>
            <a:off x="10382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0" name="Cube 999">
            <a:extLst>
              <a:ext uri="{FF2B5EF4-FFF2-40B4-BE49-F238E27FC236}">
                <a16:creationId xmlns:a16="http://schemas.microsoft.com/office/drawing/2014/main" id="{7A030F37-3173-D243-B60D-7978CEC3B835}"/>
              </a:ext>
            </a:extLst>
          </p:cNvPr>
          <p:cNvSpPr/>
          <p:nvPr/>
        </p:nvSpPr>
        <p:spPr>
          <a:xfrm>
            <a:off x="10382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1" name="Cube 1000">
            <a:extLst>
              <a:ext uri="{FF2B5EF4-FFF2-40B4-BE49-F238E27FC236}">
                <a16:creationId xmlns:a16="http://schemas.microsoft.com/office/drawing/2014/main" id="{D9055109-686D-3D48-A3EF-01032740FE43}"/>
              </a:ext>
            </a:extLst>
          </p:cNvPr>
          <p:cNvSpPr/>
          <p:nvPr/>
        </p:nvSpPr>
        <p:spPr>
          <a:xfrm>
            <a:off x="10382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2" name="Cube 1001">
            <a:extLst>
              <a:ext uri="{FF2B5EF4-FFF2-40B4-BE49-F238E27FC236}">
                <a16:creationId xmlns:a16="http://schemas.microsoft.com/office/drawing/2014/main" id="{340CD453-3B27-7648-A941-B4ED8E6A8196}"/>
              </a:ext>
            </a:extLst>
          </p:cNvPr>
          <p:cNvSpPr/>
          <p:nvPr/>
        </p:nvSpPr>
        <p:spPr>
          <a:xfrm>
            <a:off x="10382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Cube 1002">
            <a:extLst>
              <a:ext uri="{FF2B5EF4-FFF2-40B4-BE49-F238E27FC236}">
                <a16:creationId xmlns:a16="http://schemas.microsoft.com/office/drawing/2014/main" id="{7178D0AF-5C6C-5041-83F1-086DA3BDD25C}"/>
              </a:ext>
            </a:extLst>
          </p:cNvPr>
          <p:cNvSpPr/>
          <p:nvPr/>
        </p:nvSpPr>
        <p:spPr>
          <a:xfrm>
            <a:off x="10382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4" name="Cube 1003">
            <a:extLst>
              <a:ext uri="{FF2B5EF4-FFF2-40B4-BE49-F238E27FC236}">
                <a16:creationId xmlns:a16="http://schemas.microsoft.com/office/drawing/2014/main" id="{C9550967-029B-D04B-B09E-3DE8641D974A}"/>
              </a:ext>
            </a:extLst>
          </p:cNvPr>
          <p:cNvSpPr/>
          <p:nvPr/>
        </p:nvSpPr>
        <p:spPr>
          <a:xfrm>
            <a:off x="10611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5" name="Cube 1004">
            <a:extLst>
              <a:ext uri="{FF2B5EF4-FFF2-40B4-BE49-F238E27FC236}">
                <a16:creationId xmlns:a16="http://schemas.microsoft.com/office/drawing/2014/main" id="{15F5F19F-1EAB-6744-A4F2-FE227825BB80}"/>
              </a:ext>
            </a:extLst>
          </p:cNvPr>
          <p:cNvSpPr/>
          <p:nvPr/>
        </p:nvSpPr>
        <p:spPr>
          <a:xfrm>
            <a:off x="10611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6" name="Cube 1005">
            <a:extLst>
              <a:ext uri="{FF2B5EF4-FFF2-40B4-BE49-F238E27FC236}">
                <a16:creationId xmlns:a16="http://schemas.microsoft.com/office/drawing/2014/main" id="{F36512D4-30A9-364A-99C9-B276D44D36EA}"/>
              </a:ext>
            </a:extLst>
          </p:cNvPr>
          <p:cNvSpPr/>
          <p:nvPr/>
        </p:nvSpPr>
        <p:spPr>
          <a:xfrm>
            <a:off x="10611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Cube 1006">
            <a:extLst>
              <a:ext uri="{FF2B5EF4-FFF2-40B4-BE49-F238E27FC236}">
                <a16:creationId xmlns:a16="http://schemas.microsoft.com/office/drawing/2014/main" id="{21226561-77FD-5847-8C5F-9FA8DA0EFEE6}"/>
              </a:ext>
            </a:extLst>
          </p:cNvPr>
          <p:cNvSpPr/>
          <p:nvPr/>
        </p:nvSpPr>
        <p:spPr>
          <a:xfrm>
            <a:off x="10611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8" name="Cube 1007">
            <a:extLst>
              <a:ext uri="{FF2B5EF4-FFF2-40B4-BE49-F238E27FC236}">
                <a16:creationId xmlns:a16="http://schemas.microsoft.com/office/drawing/2014/main" id="{39CC2468-D133-604B-A276-9659C4A94C6F}"/>
              </a:ext>
            </a:extLst>
          </p:cNvPr>
          <p:cNvSpPr/>
          <p:nvPr/>
        </p:nvSpPr>
        <p:spPr>
          <a:xfrm>
            <a:off x="10611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9" name="Cube 1008">
            <a:extLst>
              <a:ext uri="{FF2B5EF4-FFF2-40B4-BE49-F238E27FC236}">
                <a16:creationId xmlns:a16="http://schemas.microsoft.com/office/drawing/2014/main" id="{F9322BE5-C468-2348-9AB2-EA46E5A812B0}"/>
              </a:ext>
            </a:extLst>
          </p:cNvPr>
          <p:cNvSpPr/>
          <p:nvPr/>
        </p:nvSpPr>
        <p:spPr>
          <a:xfrm>
            <a:off x="10611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0" name="Cube 1009">
            <a:extLst>
              <a:ext uri="{FF2B5EF4-FFF2-40B4-BE49-F238E27FC236}">
                <a16:creationId xmlns:a16="http://schemas.microsoft.com/office/drawing/2014/main" id="{A7525E54-8BD7-EF43-8C47-758BCEA5531E}"/>
              </a:ext>
            </a:extLst>
          </p:cNvPr>
          <p:cNvSpPr/>
          <p:nvPr/>
        </p:nvSpPr>
        <p:spPr>
          <a:xfrm>
            <a:off x="10611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1" name="Cube 1010">
            <a:extLst>
              <a:ext uri="{FF2B5EF4-FFF2-40B4-BE49-F238E27FC236}">
                <a16:creationId xmlns:a16="http://schemas.microsoft.com/office/drawing/2014/main" id="{1597B43E-1EE7-D74F-955D-E76BE0FD4A86}"/>
              </a:ext>
            </a:extLst>
          </p:cNvPr>
          <p:cNvSpPr/>
          <p:nvPr/>
        </p:nvSpPr>
        <p:spPr>
          <a:xfrm>
            <a:off x="10611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9" name="Line 148">
            <a:extLst>
              <a:ext uri="{FF2B5EF4-FFF2-40B4-BE49-F238E27FC236}">
                <a16:creationId xmlns:a16="http://schemas.microsoft.com/office/drawing/2014/main" id="{5BDE0D7D-ED59-0442-85FA-6ADAA753EF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230265" y="44196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0" name="Line 148">
            <a:extLst>
              <a:ext uri="{FF2B5EF4-FFF2-40B4-BE49-F238E27FC236}">
                <a16:creationId xmlns:a16="http://schemas.microsoft.com/office/drawing/2014/main" id="{B7995A90-CB72-294D-831B-79B8004B00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44465" y="43434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1" name="Cube 1020">
            <a:extLst>
              <a:ext uri="{FF2B5EF4-FFF2-40B4-BE49-F238E27FC236}">
                <a16:creationId xmlns:a16="http://schemas.microsoft.com/office/drawing/2014/main" id="{0B674C37-E6FD-5E4B-8749-9291337BBC58}"/>
              </a:ext>
            </a:extLst>
          </p:cNvPr>
          <p:cNvSpPr/>
          <p:nvPr/>
        </p:nvSpPr>
        <p:spPr>
          <a:xfrm>
            <a:off x="11887200" y="3813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2" name="Cube 1021">
            <a:extLst>
              <a:ext uri="{FF2B5EF4-FFF2-40B4-BE49-F238E27FC236}">
                <a16:creationId xmlns:a16="http://schemas.microsoft.com/office/drawing/2014/main" id="{3752D330-1CE8-B345-848F-6AF19D6B2F19}"/>
              </a:ext>
            </a:extLst>
          </p:cNvPr>
          <p:cNvSpPr/>
          <p:nvPr/>
        </p:nvSpPr>
        <p:spPr>
          <a:xfrm>
            <a:off x="11887200" y="3581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3" name="Cube 1022">
            <a:extLst>
              <a:ext uri="{FF2B5EF4-FFF2-40B4-BE49-F238E27FC236}">
                <a16:creationId xmlns:a16="http://schemas.microsoft.com/office/drawing/2014/main" id="{BAC70D92-A106-6E4D-A060-D171A8AF8D64}"/>
              </a:ext>
            </a:extLst>
          </p:cNvPr>
          <p:cNvSpPr/>
          <p:nvPr/>
        </p:nvSpPr>
        <p:spPr>
          <a:xfrm>
            <a:off x="11887200" y="33558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Cube 1023">
            <a:extLst>
              <a:ext uri="{FF2B5EF4-FFF2-40B4-BE49-F238E27FC236}">
                <a16:creationId xmlns:a16="http://schemas.microsoft.com/office/drawing/2014/main" id="{6EED7066-D6B5-2F4E-BAD9-65F9B2C9B61E}"/>
              </a:ext>
            </a:extLst>
          </p:cNvPr>
          <p:cNvSpPr/>
          <p:nvPr/>
        </p:nvSpPr>
        <p:spPr>
          <a:xfrm>
            <a:off x="11887200" y="3124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Cube 1024">
            <a:extLst>
              <a:ext uri="{FF2B5EF4-FFF2-40B4-BE49-F238E27FC236}">
                <a16:creationId xmlns:a16="http://schemas.microsoft.com/office/drawing/2014/main" id="{BAF8F539-FA71-0049-95B1-03DB0E4B49E8}"/>
              </a:ext>
            </a:extLst>
          </p:cNvPr>
          <p:cNvSpPr/>
          <p:nvPr/>
        </p:nvSpPr>
        <p:spPr>
          <a:xfrm>
            <a:off x="11887200" y="289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Cube 1025">
            <a:extLst>
              <a:ext uri="{FF2B5EF4-FFF2-40B4-BE49-F238E27FC236}">
                <a16:creationId xmlns:a16="http://schemas.microsoft.com/office/drawing/2014/main" id="{4A7F6547-B520-1945-BD36-05A3AE1FEB91}"/>
              </a:ext>
            </a:extLst>
          </p:cNvPr>
          <p:cNvSpPr/>
          <p:nvPr/>
        </p:nvSpPr>
        <p:spPr>
          <a:xfrm>
            <a:off x="11887200" y="266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Cube 1026">
            <a:extLst>
              <a:ext uri="{FF2B5EF4-FFF2-40B4-BE49-F238E27FC236}">
                <a16:creationId xmlns:a16="http://schemas.microsoft.com/office/drawing/2014/main" id="{D0A6EB37-3FC1-0244-8401-19AA43AD9B8D}"/>
              </a:ext>
            </a:extLst>
          </p:cNvPr>
          <p:cNvSpPr/>
          <p:nvPr/>
        </p:nvSpPr>
        <p:spPr>
          <a:xfrm>
            <a:off x="11887200" y="2441448"/>
            <a:ext cx="304800" cy="301752"/>
          </a:xfrm>
          <a:prstGeom prst="cub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Cube 1027">
            <a:extLst>
              <a:ext uri="{FF2B5EF4-FFF2-40B4-BE49-F238E27FC236}">
                <a16:creationId xmlns:a16="http://schemas.microsoft.com/office/drawing/2014/main" id="{45EC906D-7DF4-864F-B80A-33FD8900CE53}"/>
              </a:ext>
            </a:extLst>
          </p:cNvPr>
          <p:cNvSpPr/>
          <p:nvPr/>
        </p:nvSpPr>
        <p:spPr>
          <a:xfrm>
            <a:off x="11887200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Cube 1028">
            <a:extLst>
              <a:ext uri="{FF2B5EF4-FFF2-40B4-BE49-F238E27FC236}">
                <a16:creationId xmlns:a16="http://schemas.microsoft.com/office/drawing/2014/main" id="{614EF445-1D74-404A-A18D-FAEEDEFDC081}"/>
              </a:ext>
            </a:extLst>
          </p:cNvPr>
          <p:cNvSpPr/>
          <p:nvPr/>
        </p:nvSpPr>
        <p:spPr>
          <a:xfrm>
            <a:off x="13258800" y="3889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Cube 1029">
            <a:extLst>
              <a:ext uri="{FF2B5EF4-FFF2-40B4-BE49-F238E27FC236}">
                <a16:creationId xmlns:a16="http://schemas.microsoft.com/office/drawing/2014/main" id="{7BCCB53C-C40D-2D43-911C-3A7DA03BA4EF}"/>
              </a:ext>
            </a:extLst>
          </p:cNvPr>
          <p:cNvSpPr/>
          <p:nvPr/>
        </p:nvSpPr>
        <p:spPr>
          <a:xfrm>
            <a:off x="13258800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Cube 1030">
            <a:extLst>
              <a:ext uri="{FF2B5EF4-FFF2-40B4-BE49-F238E27FC236}">
                <a16:creationId xmlns:a16="http://schemas.microsoft.com/office/drawing/2014/main" id="{CB1885C8-90BE-BA4E-AEDE-839096ED548D}"/>
              </a:ext>
            </a:extLst>
          </p:cNvPr>
          <p:cNvSpPr/>
          <p:nvPr/>
        </p:nvSpPr>
        <p:spPr>
          <a:xfrm>
            <a:off x="13258800" y="3432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Cube 1031">
            <a:extLst>
              <a:ext uri="{FF2B5EF4-FFF2-40B4-BE49-F238E27FC236}">
                <a16:creationId xmlns:a16="http://schemas.microsoft.com/office/drawing/2014/main" id="{C2F7320A-3A91-6A4B-AE8F-D3FE3F78D6C9}"/>
              </a:ext>
            </a:extLst>
          </p:cNvPr>
          <p:cNvSpPr/>
          <p:nvPr/>
        </p:nvSpPr>
        <p:spPr>
          <a:xfrm>
            <a:off x="13258800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Cube 1032">
            <a:extLst>
              <a:ext uri="{FF2B5EF4-FFF2-40B4-BE49-F238E27FC236}">
                <a16:creationId xmlns:a16="http://schemas.microsoft.com/office/drawing/2014/main" id="{AC28DF81-98FB-3E42-9032-71ABE322E9B7}"/>
              </a:ext>
            </a:extLst>
          </p:cNvPr>
          <p:cNvSpPr/>
          <p:nvPr/>
        </p:nvSpPr>
        <p:spPr>
          <a:xfrm>
            <a:off x="13258800" y="2974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Cube 1033">
            <a:extLst>
              <a:ext uri="{FF2B5EF4-FFF2-40B4-BE49-F238E27FC236}">
                <a16:creationId xmlns:a16="http://schemas.microsoft.com/office/drawing/2014/main" id="{0708EC4C-5DD7-FC45-87D8-B638FED6247A}"/>
              </a:ext>
            </a:extLst>
          </p:cNvPr>
          <p:cNvSpPr/>
          <p:nvPr/>
        </p:nvSpPr>
        <p:spPr>
          <a:xfrm>
            <a:off x="13258800" y="27432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Cube 1034">
            <a:extLst>
              <a:ext uri="{FF2B5EF4-FFF2-40B4-BE49-F238E27FC236}">
                <a16:creationId xmlns:a16="http://schemas.microsoft.com/office/drawing/2014/main" id="{B52213A8-B4ED-E84D-AC81-D7078AECEC56}"/>
              </a:ext>
            </a:extLst>
          </p:cNvPr>
          <p:cNvSpPr/>
          <p:nvPr/>
        </p:nvSpPr>
        <p:spPr>
          <a:xfrm>
            <a:off x="13258800" y="2517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Cube 1035">
            <a:extLst>
              <a:ext uri="{FF2B5EF4-FFF2-40B4-BE49-F238E27FC236}">
                <a16:creationId xmlns:a16="http://schemas.microsoft.com/office/drawing/2014/main" id="{3565803B-EE32-BE4F-950B-29B8F885CA78}"/>
              </a:ext>
            </a:extLst>
          </p:cNvPr>
          <p:cNvSpPr/>
          <p:nvPr/>
        </p:nvSpPr>
        <p:spPr>
          <a:xfrm>
            <a:off x="13258800" y="228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Cube 1042">
            <a:extLst>
              <a:ext uri="{FF2B5EF4-FFF2-40B4-BE49-F238E27FC236}">
                <a16:creationId xmlns:a16="http://schemas.microsoft.com/office/drawing/2014/main" id="{7DDEA29F-BCBB-854D-BBC5-64B406E497B9}"/>
              </a:ext>
            </a:extLst>
          </p:cNvPr>
          <p:cNvSpPr/>
          <p:nvPr/>
        </p:nvSpPr>
        <p:spPr>
          <a:xfrm>
            <a:off x="12268200" y="2819400"/>
            <a:ext cx="914400" cy="914400"/>
          </a:xfrm>
          <a:prstGeom prst="cube">
            <a:avLst>
              <a:gd name="adj" fmla="val 9722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Line 210">
            <a:extLst>
              <a:ext uri="{FF2B5EF4-FFF2-40B4-BE49-F238E27FC236}">
                <a16:creationId xmlns:a16="http://schemas.microsoft.com/office/drawing/2014/main" id="{95B28A63-EEB2-C54A-9ED3-27BBF0B52DCA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12496800" y="2819402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" name="Line 210">
            <a:extLst>
              <a:ext uri="{FF2B5EF4-FFF2-40B4-BE49-F238E27FC236}">
                <a16:creationId xmlns:a16="http://schemas.microsoft.com/office/drawing/2014/main" id="{22918184-5756-6543-BAAF-246297712D9D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12725400" y="2819402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" name="Line 210">
            <a:extLst>
              <a:ext uri="{FF2B5EF4-FFF2-40B4-BE49-F238E27FC236}">
                <a16:creationId xmlns:a16="http://schemas.microsoft.com/office/drawing/2014/main" id="{62840552-4A06-1E41-AD18-0B5CC92579C4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12344400" y="2819402"/>
            <a:ext cx="762000" cy="9143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" name="Line 210">
            <a:extLst>
              <a:ext uri="{FF2B5EF4-FFF2-40B4-BE49-F238E27FC236}">
                <a16:creationId xmlns:a16="http://schemas.microsoft.com/office/drawing/2014/main" id="{8EFF8D6F-E825-FE42-8059-25AA0BB5EFC8}"/>
              </a:ext>
            </a:extLst>
          </p:cNvPr>
          <p:cNvSpPr>
            <a:spLocks noChangeShapeType="1"/>
          </p:cNvSpPr>
          <p:nvPr/>
        </p:nvSpPr>
        <p:spPr bwMode="auto">
          <a:xfrm rot="16200000" flipH="1" flipV="1">
            <a:off x="12496800" y="2819402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" name="Line 210">
            <a:extLst>
              <a:ext uri="{FF2B5EF4-FFF2-40B4-BE49-F238E27FC236}">
                <a16:creationId xmlns:a16="http://schemas.microsoft.com/office/drawing/2014/main" id="{A461F080-F92B-0249-BA2D-684BB1468AD7}"/>
              </a:ext>
            </a:extLst>
          </p:cNvPr>
          <p:cNvSpPr>
            <a:spLocks noChangeShapeType="1"/>
          </p:cNvSpPr>
          <p:nvPr/>
        </p:nvSpPr>
        <p:spPr bwMode="auto">
          <a:xfrm rot="16200000" flipH="1" flipV="1">
            <a:off x="12344400" y="2819402"/>
            <a:ext cx="762000" cy="9143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" name="Cube 631">
            <a:extLst>
              <a:ext uri="{FF2B5EF4-FFF2-40B4-BE49-F238E27FC236}">
                <a16:creationId xmlns:a16="http://schemas.microsoft.com/office/drawing/2014/main" id="{20A72529-1D79-7E49-8C78-F773C32D8470}"/>
              </a:ext>
            </a:extLst>
          </p:cNvPr>
          <p:cNvSpPr/>
          <p:nvPr/>
        </p:nvSpPr>
        <p:spPr>
          <a:xfrm>
            <a:off x="13182600" y="3965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Cube 632">
            <a:extLst>
              <a:ext uri="{FF2B5EF4-FFF2-40B4-BE49-F238E27FC236}">
                <a16:creationId xmlns:a16="http://schemas.microsoft.com/office/drawing/2014/main" id="{3019EA37-A200-1147-94FD-3EC8E72D542D}"/>
              </a:ext>
            </a:extLst>
          </p:cNvPr>
          <p:cNvSpPr/>
          <p:nvPr/>
        </p:nvSpPr>
        <p:spPr>
          <a:xfrm>
            <a:off x="13182600" y="3733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Cube 633">
            <a:extLst>
              <a:ext uri="{FF2B5EF4-FFF2-40B4-BE49-F238E27FC236}">
                <a16:creationId xmlns:a16="http://schemas.microsoft.com/office/drawing/2014/main" id="{F403E41F-42AD-6948-8918-4351847C629D}"/>
              </a:ext>
            </a:extLst>
          </p:cNvPr>
          <p:cNvSpPr/>
          <p:nvPr/>
        </p:nvSpPr>
        <p:spPr>
          <a:xfrm>
            <a:off x="13182600" y="3508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Cube 634">
            <a:extLst>
              <a:ext uri="{FF2B5EF4-FFF2-40B4-BE49-F238E27FC236}">
                <a16:creationId xmlns:a16="http://schemas.microsoft.com/office/drawing/2014/main" id="{9C87ADF9-3AC3-7040-8879-02FC12F3301B}"/>
              </a:ext>
            </a:extLst>
          </p:cNvPr>
          <p:cNvSpPr/>
          <p:nvPr/>
        </p:nvSpPr>
        <p:spPr>
          <a:xfrm>
            <a:off x="13182600" y="3276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Cube 635">
            <a:extLst>
              <a:ext uri="{FF2B5EF4-FFF2-40B4-BE49-F238E27FC236}">
                <a16:creationId xmlns:a16="http://schemas.microsoft.com/office/drawing/2014/main" id="{D6EFA9C5-CD90-6A46-9AA8-007A0E9E7BED}"/>
              </a:ext>
            </a:extLst>
          </p:cNvPr>
          <p:cNvSpPr/>
          <p:nvPr/>
        </p:nvSpPr>
        <p:spPr>
          <a:xfrm>
            <a:off x="13182600" y="3051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Cube 636">
            <a:extLst>
              <a:ext uri="{FF2B5EF4-FFF2-40B4-BE49-F238E27FC236}">
                <a16:creationId xmlns:a16="http://schemas.microsoft.com/office/drawing/2014/main" id="{3FFFAC7A-DD54-5C4E-954E-AD2C0499D5DE}"/>
              </a:ext>
            </a:extLst>
          </p:cNvPr>
          <p:cNvSpPr/>
          <p:nvPr/>
        </p:nvSpPr>
        <p:spPr>
          <a:xfrm>
            <a:off x="13182600" y="2819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Cube 637">
            <a:extLst>
              <a:ext uri="{FF2B5EF4-FFF2-40B4-BE49-F238E27FC236}">
                <a16:creationId xmlns:a16="http://schemas.microsoft.com/office/drawing/2014/main" id="{5A5EF469-AACA-B649-B986-EB4026B5D831}"/>
              </a:ext>
            </a:extLst>
          </p:cNvPr>
          <p:cNvSpPr/>
          <p:nvPr/>
        </p:nvSpPr>
        <p:spPr>
          <a:xfrm>
            <a:off x="13182600" y="2593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Cube 638">
            <a:extLst>
              <a:ext uri="{FF2B5EF4-FFF2-40B4-BE49-F238E27FC236}">
                <a16:creationId xmlns:a16="http://schemas.microsoft.com/office/drawing/2014/main" id="{FF414802-9998-8E45-BC1C-0E257C1DF8F6}"/>
              </a:ext>
            </a:extLst>
          </p:cNvPr>
          <p:cNvSpPr/>
          <p:nvPr/>
        </p:nvSpPr>
        <p:spPr>
          <a:xfrm>
            <a:off x="13182600" y="2362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Cube 641">
            <a:extLst>
              <a:ext uri="{FF2B5EF4-FFF2-40B4-BE49-F238E27FC236}">
                <a16:creationId xmlns:a16="http://schemas.microsoft.com/office/drawing/2014/main" id="{22E9FB98-09DD-4F4E-A035-85FCEF7D0A71}"/>
              </a:ext>
            </a:extLst>
          </p:cNvPr>
          <p:cNvSpPr/>
          <p:nvPr/>
        </p:nvSpPr>
        <p:spPr>
          <a:xfrm>
            <a:off x="13106400" y="4041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Cube 642">
            <a:extLst>
              <a:ext uri="{FF2B5EF4-FFF2-40B4-BE49-F238E27FC236}">
                <a16:creationId xmlns:a16="http://schemas.microsoft.com/office/drawing/2014/main" id="{85F2DA5F-4A82-044B-969B-FEAE7B3CE94B}"/>
              </a:ext>
            </a:extLst>
          </p:cNvPr>
          <p:cNvSpPr/>
          <p:nvPr/>
        </p:nvSpPr>
        <p:spPr>
          <a:xfrm>
            <a:off x="13106400" y="3810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4" name="Cube 643">
            <a:extLst>
              <a:ext uri="{FF2B5EF4-FFF2-40B4-BE49-F238E27FC236}">
                <a16:creationId xmlns:a16="http://schemas.microsoft.com/office/drawing/2014/main" id="{BA218ADC-8748-1341-9343-34F457F77F4A}"/>
              </a:ext>
            </a:extLst>
          </p:cNvPr>
          <p:cNvSpPr/>
          <p:nvPr/>
        </p:nvSpPr>
        <p:spPr>
          <a:xfrm>
            <a:off x="13106400" y="3584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5" name="Cube 644">
            <a:extLst>
              <a:ext uri="{FF2B5EF4-FFF2-40B4-BE49-F238E27FC236}">
                <a16:creationId xmlns:a16="http://schemas.microsoft.com/office/drawing/2014/main" id="{7444A387-A74C-EF43-BDEA-55F824529BC7}"/>
              </a:ext>
            </a:extLst>
          </p:cNvPr>
          <p:cNvSpPr/>
          <p:nvPr/>
        </p:nvSpPr>
        <p:spPr>
          <a:xfrm>
            <a:off x="13106400" y="3352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6" name="Cube 645">
            <a:extLst>
              <a:ext uri="{FF2B5EF4-FFF2-40B4-BE49-F238E27FC236}">
                <a16:creationId xmlns:a16="http://schemas.microsoft.com/office/drawing/2014/main" id="{F578C48F-8DE3-C04E-BBCF-DD6EAC7EE75C}"/>
              </a:ext>
            </a:extLst>
          </p:cNvPr>
          <p:cNvSpPr/>
          <p:nvPr/>
        </p:nvSpPr>
        <p:spPr>
          <a:xfrm>
            <a:off x="13106400" y="3127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7" name="Cube 646">
            <a:extLst>
              <a:ext uri="{FF2B5EF4-FFF2-40B4-BE49-F238E27FC236}">
                <a16:creationId xmlns:a16="http://schemas.microsoft.com/office/drawing/2014/main" id="{D021102F-ED6B-C046-BFF8-D65E784F87A9}"/>
              </a:ext>
            </a:extLst>
          </p:cNvPr>
          <p:cNvSpPr/>
          <p:nvPr/>
        </p:nvSpPr>
        <p:spPr>
          <a:xfrm>
            <a:off x="13106400" y="2895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Cube 647">
            <a:extLst>
              <a:ext uri="{FF2B5EF4-FFF2-40B4-BE49-F238E27FC236}">
                <a16:creationId xmlns:a16="http://schemas.microsoft.com/office/drawing/2014/main" id="{CC498BC7-5CF0-214B-9536-8A4C5B8540DA}"/>
              </a:ext>
            </a:extLst>
          </p:cNvPr>
          <p:cNvSpPr/>
          <p:nvPr/>
        </p:nvSpPr>
        <p:spPr>
          <a:xfrm>
            <a:off x="13106400" y="2670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Cube 648">
            <a:extLst>
              <a:ext uri="{FF2B5EF4-FFF2-40B4-BE49-F238E27FC236}">
                <a16:creationId xmlns:a16="http://schemas.microsoft.com/office/drawing/2014/main" id="{55C1280F-2214-4343-AF0C-A893B44B4F61}"/>
              </a:ext>
            </a:extLst>
          </p:cNvPr>
          <p:cNvSpPr/>
          <p:nvPr/>
        </p:nvSpPr>
        <p:spPr>
          <a:xfrm>
            <a:off x="13106400" y="2438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Cube 1046">
            <a:extLst>
              <a:ext uri="{FF2B5EF4-FFF2-40B4-BE49-F238E27FC236}">
                <a16:creationId xmlns:a16="http://schemas.microsoft.com/office/drawing/2014/main" id="{160DAA78-1149-6E44-AEB2-130543309E94}"/>
              </a:ext>
            </a:extLst>
          </p:cNvPr>
          <p:cNvSpPr/>
          <p:nvPr/>
        </p:nvSpPr>
        <p:spPr>
          <a:xfrm>
            <a:off x="11811000" y="3889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Cube 1047">
            <a:extLst>
              <a:ext uri="{FF2B5EF4-FFF2-40B4-BE49-F238E27FC236}">
                <a16:creationId xmlns:a16="http://schemas.microsoft.com/office/drawing/2014/main" id="{CE534DA6-5B93-8C42-BF37-2590F1CB42BD}"/>
              </a:ext>
            </a:extLst>
          </p:cNvPr>
          <p:cNvSpPr/>
          <p:nvPr/>
        </p:nvSpPr>
        <p:spPr>
          <a:xfrm>
            <a:off x="11811000" y="3657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Cube 1048">
            <a:extLst>
              <a:ext uri="{FF2B5EF4-FFF2-40B4-BE49-F238E27FC236}">
                <a16:creationId xmlns:a16="http://schemas.microsoft.com/office/drawing/2014/main" id="{A9C1A8E0-A2A9-A24E-BDAC-85D9BB897A5E}"/>
              </a:ext>
            </a:extLst>
          </p:cNvPr>
          <p:cNvSpPr/>
          <p:nvPr/>
        </p:nvSpPr>
        <p:spPr>
          <a:xfrm>
            <a:off x="11811000" y="3432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Cube 1049">
            <a:extLst>
              <a:ext uri="{FF2B5EF4-FFF2-40B4-BE49-F238E27FC236}">
                <a16:creationId xmlns:a16="http://schemas.microsoft.com/office/drawing/2014/main" id="{716ABB53-A091-1D4B-9317-603F87D27034}"/>
              </a:ext>
            </a:extLst>
          </p:cNvPr>
          <p:cNvSpPr/>
          <p:nvPr/>
        </p:nvSpPr>
        <p:spPr>
          <a:xfrm>
            <a:off x="11811000" y="3200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Cube 1050">
            <a:extLst>
              <a:ext uri="{FF2B5EF4-FFF2-40B4-BE49-F238E27FC236}">
                <a16:creationId xmlns:a16="http://schemas.microsoft.com/office/drawing/2014/main" id="{554CA617-98A1-B04F-9181-3D017A776E55}"/>
              </a:ext>
            </a:extLst>
          </p:cNvPr>
          <p:cNvSpPr/>
          <p:nvPr/>
        </p:nvSpPr>
        <p:spPr>
          <a:xfrm>
            <a:off x="11811000" y="2974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Cube 1051">
            <a:extLst>
              <a:ext uri="{FF2B5EF4-FFF2-40B4-BE49-F238E27FC236}">
                <a16:creationId xmlns:a16="http://schemas.microsoft.com/office/drawing/2014/main" id="{05764937-5619-B24A-8D78-7D38D7C567CD}"/>
              </a:ext>
            </a:extLst>
          </p:cNvPr>
          <p:cNvSpPr/>
          <p:nvPr/>
        </p:nvSpPr>
        <p:spPr>
          <a:xfrm>
            <a:off x="11811000" y="2743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Cube 1052">
            <a:extLst>
              <a:ext uri="{FF2B5EF4-FFF2-40B4-BE49-F238E27FC236}">
                <a16:creationId xmlns:a16="http://schemas.microsoft.com/office/drawing/2014/main" id="{CF7BDB03-B2F0-134B-BAB4-2494250ABE89}"/>
              </a:ext>
            </a:extLst>
          </p:cNvPr>
          <p:cNvSpPr/>
          <p:nvPr/>
        </p:nvSpPr>
        <p:spPr>
          <a:xfrm>
            <a:off x="11811000" y="2517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Cube 1053">
            <a:extLst>
              <a:ext uri="{FF2B5EF4-FFF2-40B4-BE49-F238E27FC236}">
                <a16:creationId xmlns:a16="http://schemas.microsoft.com/office/drawing/2014/main" id="{A862DAE0-14DE-2D4F-BD9C-31BDC8AFCDBB}"/>
              </a:ext>
            </a:extLst>
          </p:cNvPr>
          <p:cNvSpPr/>
          <p:nvPr/>
        </p:nvSpPr>
        <p:spPr>
          <a:xfrm>
            <a:off x="11811000" y="2286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Cube 1055">
            <a:extLst>
              <a:ext uri="{FF2B5EF4-FFF2-40B4-BE49-F238E27FC236}">
                <a16:creationId xmlns:a16="http://schemas.microsoft.com/office/drawing/2014/main" id="{AA886666-3B5F-C24D-B654-5B3D76ED38A4}"/>
              </a:ext>
            </a:extLst>
          </p:cNvPr>
          <p:cNvSpPr/>
          <p:nvPr/>
        </p:nvSpPr>
        <p:spPr>
          <a:xfrm>
            <a:off x="11734800" y="3965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Cube 1056">
            <a:extLst>
              <a:ext uri="{FF2B5EF4-FFF2-40B4-BE49-F238E27FC236}">
                <a16:creationId xmlns:a16="http://schemas.microsoft.com/office/drawing/2014/main" id="{F2AEBADD-886F-B146-A262-74533906EFAD}"/>
              </a:ext>
            </a:extLst>
          </p:cNvPr>
          <p:cNvSpPr/>
          <p:nvPr/>
        </p:nvSpPr>
        <p:spPr>
          <a:xfrm>
            <a:off x="11734800" y="3733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Cube 1057">
            <a:extLst>
              <a:ext uri="{FF2B5EF4-FFF2-40B4-BE49-F238E27FC236}">
                <a16:creationId xmlns:a16="http://schemas.microsoft.com/office/drawing/2014/main" id="{F48AFE51-5FBB-2D4C-9D68-372F827E8151}"/>
              </a:ext>
            </a:extLst>
          </p:cNvPr>
          <p:cNvSpPr/>
          <p:nvPr/>
        </p:nvSpPr>
        <p:spPr>
          <a:xfrm>
            <a:off x="11734800" y="3508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Cube 1058">
            <a:extLst>
              <a:ext uri="{FF2B5EF4-FFF2-40B4-BE49-F238E27FC236}">
                <a16:creationId xmlns:a16="http://schemas.microsoft.com/office/drawing/2014/main" id="{08DA9C90-628A-F34B-A80B-8351BD9C8656}"/>
              </a:ext>
            </a:extLst>
          </p:cNvPr>
          <p:cNvSpPr/>
          <p:nvPr/>
        </p:nvSpPr>
        <p:spPr>
          <a:xfrm>
            <a:off x="11734800" y="3276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Cube 1059">
            <a:extLst>
              <a:ext uri="{FF2B5EF4-FFF2-40B4-BE49-F238E27FC236}">
                <a16:creationId xmlns:a16="http://schemas.microsoft.com/office/drawing/2014/main" id="{E1D69240-CB59-4549-A7AD-BDA551F229FF}"/>
              </a:ext>
            </a:extLst>
          </p:cNvPr>
          <p:cNvSpPr/>
          <p:nvPr/>
        </p:nvSpPr>
        <p:spPr>
          <a:xfrm>
            <a:off x="11734800" y="3051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Cube 1060">
            <a:extLst>
              <a:ext uri="{FF2B5EF4-FFF2-40B4-BE49-F238E27FC236}">
                <a16:creationId xmlns:a16="http://schemas.microsoft.com/office/drawing/2014/main" id="{08602F4D-B915-8C48-98D4-A062B7FA140A}"/>
              </a:ext>
            </a:extLst>
          </p:cNvPr>
          <p:cNvSpPr/>
          <p:nvPr/>
        </p:nvSpPr>
        <p:spPr>
          <a:xfrm>
            <a:off x="11734800" y="2819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Cube 1061">
            <a:extLst>
              <a:ext uri="{FF2B5EF4-FFF2-40B4-BE49-F238E27FC236}">
                <a16:creationId xmlns:a16="http://schemas.microsoft.com/office/drawing/2014/main" id="{0D2AAC02-3317-374E-AC65-F1B2C5D37CD1}"/>
              </a:ext>
            </a:extLst>
          </p:cNvPr>
          <p:cNvSpPr/>
          <p:nvPr/>
        </p:nvSpPr>
        <p:spPr>
          <a:xfrm>
            <a:off x="11734800" y="2593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Cube 1062">
            <a:extLst>
              <a:ext uri="{FF2B5EF4-FFF2-40B4-BE49-F238E27FC236}">
                <a16:creationId xmlns:a16="http://schemas.microsoft.com/office/drawing/2014/main" id="{2E42FADE-7EB9-DA41-9FDF-8D860213AFD2}"/>
              </a:ext>
            </a:extLst>
          </p:cNvPr>
          <p:cNvSpPr/>
          <p:nvPr/>
        </p:nvSpPr>
        <p:spPr>
          <a:xfrm>
            <a:off x="11734800" y="2362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9" name="Text Box 171">
            <a:extLst>
              <a:ext uri="{FF2B5EF4-FFF2-40B4-BE49-F238E27FC236}">
                <a16:creationId xmlns:a16="http://schemas.microsoft.com/office/drawing/2014/main" id="{C791D7E1-1376-F64B-B4A4-4319F25A7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73265" y="67641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142" name="Line 148">
            <a:extLst>
              <a:ext uri="{FF2B5EF4-FFF2-40B4-BE49-F238E27FC236}">
                <a16:creationId xmlns:a16="http://schemas.microsoft.com/office/drawing/2014/main" id="{98DBB0BE-3FAC-4F44-95CF-60FA5C822F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144665" y="6553200"/>
            <a:ext cx="4572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3" name="Line 148">
            <a:extLst>
              <a:ext uri="{FF2B5EF4-FFF2-40B4-BE49-F238E27FC236}">
                <a16:creationId xmlns:a16="http://schemas.microsoft.com/office/drawing/2014/main" id="{AE7E0305-341B-DB4B-BA9E-16CDFE3798C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773065" y="71628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4" name="Line 148">
            <a:extLst>
              <a:ext uri="{FF2B5EF4-FFF2-40B4-BE49-F238E27FC236}">
                <a16:creationId xmlns:a16="http://schemas.microsoft.com/office/drawing/2014/main" id="{A73B31EA-DBB5-6848-85C1-05F856DE19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49465" y="54864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5" name="Text Box 171">
            <a:extLst>
              <a:ext uri="{FF2B5EF4-FFF2-40B4-BE49-F238E27FC236}">
                <a16:creationId xmlns:a16="http://schemas.microsoft.com/office/drawing/2014/main" id="{71B613B9-2488-C046-9FFF-ABF83428A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5665" y="5791200"/>
            <a:ext cx="5129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nPhi3</a:t>
            </a:r>
          </a:p>
        </p:txBody>
      </p:sp>
      <p:sp>
        <p:nvSpPr>
          <p:cNvPr id="7" name="Bent Arrow 6">
            <a:extLst>
              <a:ext uri="{FF2B5EF4-FFF2-40B4-BE49-F238E27FC236}">
                <a16:creationId xmlns:a16="http://schemas.microsoft.com/office/drawing/2014/main" id="{1ADBBB57-9EAA-3643-92CC-05AE979CFA8C}"/>
              </a:ext>
            </a:extLst>
          </p:cNvPr>
          <p:cNvSpPr/>
          <p:nvPr/>
        </p:nvSpPr>
        <p:spPr>
          <a:xfrm rot="16200000" flipV="1">
            <a:off x="12344400" y="4677544"/>
            <a:ext cx="1371600" cy="1371600"/>
          </a:xfrm>
          <a:prstGeom prst="ben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12" name="Rectangle 1011">
            <a:extLst>
              <a:ext uri="{FF2B5EF4-FFF2-40B4-BE49-F238E27FC236}">
                <a16:creationId xmlns:a16="http://schemas.microsoft.com/office/drawing/2014/main" id="{3DEACFE9-2E2E-104B-8078-F07EA93D057C}"/>
              </a:ext>
            </a:extLst>
          </p:cNvPr>
          <p:cNvSpPr/>
          <p:nvPr/>
        </p:nvSpPr>
        <p:spPr>
          <a:xfrm>
            <a:off x="1981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3" name="Rectangle 1012">
            <a:extLst>
              <a:ext uri="{FF2B5EF4-FFF2-40B4-BE49-F238E27FC236}">
                <a16:creationId xmlns:a16="http://schemas.microsoft.com/office/drawing/2014/main" id="{2B21E710-5784-8C47-BDB4-DC20A6E5F400}"/>
              </a:ext>
            </a:extLst>
          </p:cNvPr>
          <p:cNvSpPr/>
          <p:nvPr/>
        </p:nvSpPr>
        <p:spPr>
          <a:xfrm>
            <a:off x="2209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4" name="Rectangle 1013">
            <a:extLst>
              <a:ext uri="{FF2B5EF4-FFF2-40B4-BE49-F238E27FC236}">
                <a16:creationId xmlns:a16="http://schemas.microsoft.com/office/drawing/2014/main" id="{4CBDA1C5-549C-D445-94E7-3FA72B6D6117}"/>
              </a:ext>
            </a:extLst>
          </p:cNvPr>
          <p:cNvSpPr/>
          <p:nvPr/>
        </p:nvSpPr>
        <p:spPr>
          <a:xfrm>
            <a:off x="2438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6" name="Rectangle 1015">
            <a:extLst>
              <a:ext uri="{FF2B5EF4-FFF2-40B4-BE49-F238E27FC236}">
                <a16:creationId xmlns:a16="http://schemas.microsoft.com/office/drawing/2014/main" id="{646A7AB4-FD04-2F44-9745-31DF87A0E580}"/>
              </a:ext>
            </a:extLst>
          </p:cNvPr>
          <p:cNvSpPr/>
          <p:nvPr/>
        </p:nvSpPr>
        <p:spPr>
          <a:xfrm>
            <a:off x="2667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8" name="Rectangle 1017">
            <a:extLst>
              <a:ext uri="{FF2B5EF4-FFF2-40B4-BE49-F238E27FC236}">
                <a16:creationId xmlns:a16="http://schemas.microsoft.com/office/drawing/2014/main" id="{BA4B1A4D-EBA6-304B-B95A-AA170BBEF151}"/>
              </a:ext>
            </a:extLst>
          </p:cNvPr>
          <p:cNvSpPr/>
          <p:nvPr/>
        </p:nvSpPr>
        <p:spPr>
          <a:xfrm>
            <a:off x="2895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2D4D5A66-C6B8-B44F-9644-4E1EA0309401}"/>
              </a:ext>
            </a:extLst>
          </p:cNvPr>
          <p:cNvSpPr/>
          <p:nvPr/>
        </p:nvSpPr>
        <p:spPr>
          <a:xfrm>
            <a:off x="3124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65A1EA26-73B9-F44A-B07B-38B376461FE1}"/>
              </a:ext>
            </a:extLst>
          </p:cNvPr>
          <p:cNvSpPr/>
          <p:nvPr/>
        </p:nvSpPr>
        <p:spPr>
          <a:xfrm>
            <a:off x="3352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 1044">
            <a:extLst>
              <a:ext uri="{FF2B5EF4-FFF2-40B4-BE49-F238E27FC236}">
                <a16:creationId xmlns:a16="http://schemas.microsoft.com/office/drawing/2014/main" id="{7FA3D278-8551-434D-8420-DEBCC74846F4}"/>
              </a:ext>
            </a:extLst>
          </p:cNvPr>
          <p:cNvSpPr/>
          <p:nvPr/>
        </p:nvSpPr>
        <p:spPr>
          <a:xfrm>
            <a:off x="3581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Rectangle 1072">
            <a:extLst>
              <a:ext uri="{FF2B5EF4-FFF2-40B4-BE49-F238E27FC236}">
                <a16:creationId xmlns:a16="http://schemas.microsoft.com/office/drawing/2014/main" id="{BF546FD5-E104-BF46-9299-88F45451E24E}"/>
              </a:ext>
            </a:extLst>
          </p:cNvPr>
          <p:cNvSpPr/>
          <p:nvPr/>
        </p:nvSpPr>
        <p:spPr>
          <a:xfrm>
            <a:off x="1981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Rectangle 1073">
            <a:extLst>
              <a:ext uri="{FF2B5EF4-FFF2-40B4-BE49-F238E27FC236}">
                <a16:creationId xmlns:a16="http://schemas.microsoft.com/office/drawing/2014/main" id="{B411F99C-855F-F144-B8B0-92D1A80744C6}"/>
              </a:ext>
            </a:extLst>
          </p:cNvPr>
          <p:cNvSpPr/>
          <p:nvPr/>
        </p:nvSpPr>
        <p:spPr>
          <a:xfrm>
            <a:off x="2209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Rectangle 1074">
            <a:extLst>
              <a:ext uri="{FF2B5EF4-FFF2-40B4-BE49-F238E27FC236}">
                <a16:creationId xmlns:a16="http://schemas.microsoft.com/office/drawing/2014/main" id="{F7D00CBF-4895-EE4D-8674-91B124B46795}"/>
              </a:ext>
            </a:extLst>
          </p:cNvPr>
          <p:cNvSpPr/>
          <p:nvPr/>
        </p:nvSpPr>
        <p:spPr>
          <a:xfrm>
            <a:off x="2438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Rectangle 1075">
            <a:extLst>
              <a:ext uri="{FF2B5EF4-FFF2-40B4-BE49-F238E27FC236}">
                <a16:creationId xmlns:a16="http://schemas.microsoft.com/office/drawing/2014/main" id="{36E322E6-054D-EE40-AAD8-766B8B355849}"/>
              </a:ext>
            </a:extLst>
          </p:cNvPr>
          <p:cNvSpPr/>
          <p:nvPr/>
        </p:nvSpPr>
        <p:spPr>
          <a:xfrm>
            <a:off x="2667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Rectangle 1076">
            <a:extLst>
              <a:ext uri="{FF2B5EF4-FFF2-40B4-BE49-F238E27FC236}">
                <a16:creationId xmlns:a16="http://schemas.microsoft.com/office/drawing/2014/main" id="{4A25346B-3744-5D49-BCEB-A7C18BAA994F}"/>
              </a:ext>
            </a:extLst>
          </p:cNvPr>
          <p:cNvSpPr/>
          <p:nvPr/>
        </p:nvSpPr>
        <p:spPr>
          <a:xfrm>
            <a:off x="2895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Rectangle 1077">
            <a:extLst>
              <a:ext uri="{FF2B5EF4-FFF2-40B4-BE49-F238E27FC236}">
                <a16:creationId xmlns:a16="http://schemas.microsoft.com/office/drawing/2014/main" id="{8C493DC1-35AF-4A4C-9BAC-76FE2B92FF0D}"/>
              </a:ext>
            </a:extLst>
          </p:cNvPr>
          <p:cNvSpPr/>
          <p:nvPr/>
        </p:nvSpPr>
        <p:spPr>
          <a:xfrm>
            <a:off x="3124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Rectangle 1078">
            <a:extLst>
              <a:ext uri="{FF2B5EF4-FFF2-40B4-BE49-F238E27FC236}">
                <a16:creationId xmlns:a16="http://schemas.microsoft.com/office/drawing/2014/main" id="{72AE1E22-D213-C343-A2BF-D12EE2A3D005}"/>
              </a:ext>
            </a:extLst>
          </p:cNvPr>
          <p:cNvSpPr/>
          <p:nvPr/>
        </p:nvSpPr>
        <p:spPr>
          <a:xfrm>
            <a:off x="3352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Rectangle 1079">
            <a:extLst>
              <a:ext uri="{FF2B5EF4-FFF2-40B4-BE49-F238E27FC236}">
                <a16:creationId xmlns:a16="http://schemas.microsoft.com/office/drawing/2014/main" id="{EC6133D2-3038-D441-9239-CE38BB42EC0E}"/>
              </a:ext>
            </a:extLst>
          </p:cNvPr>
          <p:cNvSpPr/>
          <p:nvPr/>
        </p:nvSpPr>
        <p:spPr>
          <a:xfrm>
            <a:off x="3581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Rectangle 1080">
            <a:extLst>
              <a:ext uri="{FF2B5EF4-FFF2-40B4-BE49-F238E27FC236}">
                <a16:creationId xmlns:a16="http://schemas.microsoft.com/office/drawing/2014/main" id="{9E10C1C4-74FF-BE41-B0F1-1CB0444EA3C8}"/>
              </a:ext>
            </a:extLst>
          </p:cNvPr>
          <p:cNvSpPr/>
          <p:nvPr/>
        </p:nvSpPr>
        <p:spPr>
          <a:xfrm>
            <a:off x="1981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0" name="Rectangle 1099">
            <a:extLst>
              <a:ext uri="{FF2B5EF4-FFF2-40B4-BE49-F238E27FC236}">
                <a16:creationId xmlns:a16="http://schemas.microsoft.com/office/drawing/2014/main" id="{411D5408-8CE6-D04B-8DF7-B713880417B7}"/>
              </a:ext>
            </a:extLst>
          </p:cNvPr>
          <p:cNvSpPr/>
          <p:nvPr/>
        </p:nvSpPr>
        <p:spPr>
          <a:xfrm>
            <a:off x="2209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1" name="Rectangle 1100">
            <a:extLst>
              <a:ext uri="{FF2B5EF4-FFF2-40B4-BE49-F238E27FC236}">
                <a16:creationId xmlns:a16="http://schemas.microsoft.com/office/drawing/2014/main" id="{E245B4CD-516B-E447-8712-38553AC7C7E1}"/>
              </a:ext>
            </a:extLst>
          </p:cNvPr>
          <p:cNvSpPr/>
          <p:nvPr/>
        </p:nvSpPr>
        <p:spPr>
          <a:xfrm>
            <a:off x="2438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2" name="Rectangle 1101">
            <a:extLst>
              <a:ext uri="{FF2B5EF4-FFF2-40B4-BE49-F238E27FC236}">
                <a16:creationId xmlns:a16="http://schemas.microsoft.com/office/drawing/2014/main" id="{BA5D683E-D68D-524B-8010-57DC00FDC073}"/>
              </a:ext>
            </a:extLst>
          </p:cNvPr>
          <p:cNvSpPr/>
          <p:nvPr/>
        </p:nvSpPr>
        <p:spPr>
          <a:xfrm>
            <a:off x="2667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3" name="Rectangle 1102">
            <a:extLst>
              <a:ext uri="{FF2B5EF4-FFF2-40B4-BE49-F238E27FC236}">
                <a16:creationId xmlns:a16="http://schemas.microsoft.com/office/drawing/2014/main" id="{5BBEA290-56F7-C343-91DD-BCDF5D34904B}"/>
              </a:ext>
            </a:extLst>
          </p:cNvPr>
          <p:cNvSpPr/>
          <p:nvPr/>
        </p:nvSpPr>
        <p:spPr>
          <a:xfrm>
            <a:off x="2895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4" name="Rectangle 1103">
            <a:extLst>
              <a:ext uri="{FF2B5EF4-FFF2-40B4-BE49-F238E27FC236}">
                <a16:creationId xmlns:a16="http://schemas.microsoft.com/office/drawing/2014/main" id="{1903218F-C3C8-6347-BF77-B3C566A201D9}"/>
              </a:ext>
            </a:extLst>
          </p:cNvPr>
          <p:cNvSpPr/>
          <p:nvPr/>
        </p:nvSpPr>
        <p:spPr>
          <a:xfrm>
            <a:off x="3124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5" name="Rectangle 1104">
            <a:extLst>
              <a:ext uri="{FF2B5EF4-FFF2-40B4-BE49-F238E27FC236}">
                <a16:creationId xmlns:a16="http://schemas.microsoft.com/office/drawing/2014/main" id="{EB3112CE-D2A7-8945-BFCB-2200BB7F6056}"/>
              </a:ext>
            </a:extLst>
          </p:cNvPr>
          <p:cNvSpPr/>
          <p:nvPr/>
        </p:nvSpPr>
        <p:spPr>
          <a:xfrm>
            <a:off x="3352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6" name="Rectangle 1105">
            <a:extLst>
              <a:ext uri="{FF2B5EF4-FFF2-40B4-BE49-F238E27FC236}">
                <a16:creationId xmlns:a16="http://schemas.microsoft.com/office/drawing/2014/main" id="{7C05FFA3-F12E-5A45-B43D-7F4D4F5786EE}"/>
              </a:ext>
            </a:extLst>
          </p:cNvPr>
          <p:cNvSpPr/>
          <p:nvPr/>
        </p:nvSpPr>
        <p:spPr>
          <a:xfrm>
            <a:off x="3581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" name="Rectangle 1106">
            <a:extLst>
              <a:ext uri="{FF2B5EF4-FFF2-40B4-BE49-F238E27FC236}">
                <a16:creationId xmlns:a16="http://schemas.microsoft.com/office/drawing/2014/main" id="{446A199E-55D3-E045-996C-BABB85626436}"/>
              </a:ext>
            </a:extLst>
          </p:cNvPr>
          <p:cNvSpPr/>
          <p:nvPr/>
        </p:nvSpPr>
        <p:spPr>
          <a:xfrm>
            <a:off x="1981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" name="Rectangle 1107">
            <a:extLst>
              <a:ext uri="{FF2B5EF4-FFF2-40B4-BE49-F238E27FC236}">
                <a16:creationId xmlns:a16="http://schemas.microsoft.com/office/drawing/2014/main" id="{14D8CE7F-FFC2-F141-8FA8-03270685BE9C}"/>
              </a:ext>
            </a:extLst>
          </p:cNvPr>
          <p:cNvSpPr/>
          <p:nvPr/>
        </p:nvSpPr>
        <p:spPr>
          <a:xfrm>
            <a:off x="2209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6" name="Rectangle 1135">
            <a:extLst>
              <a:ext uri="{FF2B5EF4-FFF2-40B4-BE49-F238E27FC236}">
                <a16:creationId xmlns:a16="http://schemas.microsoft.com/office/drawing/2014/main" id="{E5DDB7CA-AF48-0E46-8C9F-2846849FB1A6}"/>
              </a:ext>
            </a:extLst>
          </p:cNvPr>
          <p:cNvSpPr/>
          <p:nvPr/>
        </p:nvSpPr>
        <p:spPr>
          <a:xfrm>
            <a:off x="2438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7" name="Rectangle 1136">
            <a:extLst>
              <a:ext uri="{FF2B5EF4-FFF2-40B4-BE49-F238E27FC236}">
                <a16:creationId xmlns:a16="http://schemas.microsoft.com/office/drawing/2014/main" id="{1355C12E-8B96-8F47-97E1-7BC5D56411E0}"/>
              </a:ext>
            </a:extLst>
          </p:cNvPr>
          <p:cNvSpPr/>
          <p:nvPr/>
        </p:nvSpPr>
        <p:spPr>
          <a:xfrm>
            <a:off x="2667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8" name="Rectangle 1137">
            <a:extLst>
              <a:ext uri="{FF2B5EF4-FFF2-40B4-BE49-F238E27FC236}">
                <a16:creationId xmlns:a16="http://schemas.microsoft.com/office/drawing/2014/main" id="{BA787AB2-B8EE-D24D-AF0B-514247AC08F3}"/>
              </a:ext>
            </a:extLst>
          </p:cNvPr>
          <p:cNvSpPr/>
          <p:nvPr/>
        </p:nvSpPr>
        <p:spPr>
          <a:xfrm>
            <a:off x="2895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1" name="Rectangle 1140">
            <a:extLst>
              <a:ext uri="{FF2B5EF4-FFF2-40B4-BE49-F238E27FC236}">
                <a16:creationId xmlns:a16="http://schemas.microsoft.com/office/drawing/2014/main" id="{267C4494-855F-974E-A835-2E697660A7C2}"/>
              </a:ext>
            </a:extLst>
          </p:cNvPr>
          <p:cNvSpPr/>
          <p:nvPr/>
        </p:nvSpPr>
        <p:spPr>
          <a:xfrm>
            <a:off x="3124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6" name="Rectangle 1145">
            <a:extLst>
              <a:ext uri="{FF2B5EF4-FFF2-40B4-BE49-F238E27FC236}">
                <a16:creationId xmlns:a16="http://schemas.microsoft.com/office/drawing/2014/main" id="{5C9EA6DC-9E12-FC44-95D4-2876AAF6B284}"/>
              </a:ext>
            </a:extLst>
          </p:cNvPr>
          <p:cNvSpPr/>
          <p:nvPr/>
        </p:nvSpPr>
        <p:spPr>
          <a:xfrm>
            <a:off x="3352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7" name="Rectangle 1146">
            <a:extLst>
              <a:ext uri="{FF2B5EF4-FFF2-40B4-BE49-F238E27FC236}">
                <a16:creationId xmlns:a16="http://schemas.microsoft.com/office/drawing/2014/main" id="{C7EF25D0-5450-4546-97A4-613DF1CB5DDC}"/>
              </a:ext>
            </a:extLst>
          </p:cNvPr>
          <p:cNvSpPr/>
          <p:nvPr/>
        </p:nvSpPr>
        <p:spPr>
          <a:xfrm>
            <a:off x="3581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8" name="Rectangle 1147">
            <a:extLst>
              <a:ext uri="{FF2B5EF4-FFF2-40B4-BE49-F238E27FC236}">
                <a16:creationId xmlns:a16="http://schemas.microsoft.com/office/drawing/2014/main" id="{1E50CE0B-6EBB-3045-AD53-545E5753FABD}"/>
              </a:ext>
            </a:extLst>
          </p:cNvPr>
          <p:cNvSpPr/>
          <p:nvPr/>
        </p:nvSpPr>
        <p:spPr>
          <a:xfrm>
            <a:off x="1981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9" name="Rectangle 1148">
            <a:extLst>
              <a:ext uri="{FF2B5EF4-FFF2-40B4-BE49-F238E27FC236}">
                <a16:creationId xmlns:a16="http://schemas.microsoft.com/office/drawing/2014/main" id="{96C3AC80-FDC0-7D49-90BB-4BFB314B7203}"/>
              </a:ext>
            </a:extLst>
          </p:cNvPr>
          <p:cNvSpPr/>
          <p:nvPr/>
        </p:nvSpPr>
        <p:spPr>
          <a:xfrm>
            <a:off x="2209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50CE0435-E190-E64D-985C-3B089B5188AA}"/>
              </a:ext>
            </a:extLst>
          </p:cNvPr>
          <p:cNvSpPr/>
          <p:nvPr/>
        </p:nvSpPr>
        <p:spPr>
          <a:xfrm>
            <a:off x="2438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1" name="Rectangle 1150">
            <a:extLst>
              <a:ext uri="{FF2B5EF4-FFF2-40B4-BE49-F238E27FC236}">
                <a16:creationId xmlns:a16="http://schemas.microsoft.com/office/drawing/2014/main" id="{B6CD367F-33D5-2249-8E4E-D3489747025B}"/>
              </a:ext>
            </a:extLst>
          </p:cNvPr>
          <p:cNvSpPr/>
          <p:nvPr/>
        </p:nvSpPr>
        <p:spPr>
          <a:xfrm>
            <a:off x="2667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2" name="Rectangle 1151">
            <a:extLst>
              <a:ext uri="{FF2B5EF4-FFF2-40B4-BE49-F238E27FC236}">
                <a16:creationId xmlns:a16="http://schemas.microsoft.com/office/drawing/2014/main" id="{060FB610-D034-AA4C-93A4-C1F117F9251D}"/>
              </a:ext>
            </a:extLst>
          </p:cNvPr>
          <p:cNvSpPr/>
          <p:nvPr/>
        </p:nvSpPr>
        <p:spPr>
          <a:xfrm>
            <a:off x="2895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3" name="Rectangle 1152">
            <a:extLst>
              <a:ext uri="{FF2B5EF4-FFF2-40B4-BE49-F238E27FC236}">
                <a16:creationId xmlns:a16="http://schemas.microsoft.com/office/drawing/2014/main" id="{61C733FE-FE5F-EE4D-9306-8DE83D716332}"/>
              </a:ext>
            </a:extLst>
          </p:cNvPr>
          <p:cNvSpPr/>
          <p:nvPr/>
        </p:nvSpPr>
        <p:spPr>
          <a:xfrm>
            <a:off x="3124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4" name="Rectangle 1153">
            <a:extLst>
              <a:ext uri="{FF2B5EF4-FFF2-40B4-BE49-F238E27FC236}">
                <a16:creationId xmlns:a16="http://schemas.microsoft.com/office/drawing/2014/main" id="{05B193FA-F2D6-B943-A1B8-CE21E54DA58B}"/>
              </a:ext>
            </a:extLst>
          </p:cNvPr>
          <p:cNvSpPr/>
          <p:nvPr/>
        </p:nvSpPr>
        <p:spPr>
          <a:xfrm>
            <a:off x="3352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5" name="Rectangle 1154">
            <a:extLst>
              <a:ext uri="{FF2B5EF4-FFF2-40B4-BE49-F238E27FC236}">
                <a16:creationId xmlns:a16="http://schemas.microsoft.com/office/drawing/2014/main" id="{17C41B1F-375E-C44F-90A6-9EDF7FD8C1CB}"/>
              </a:ext>
            </a:extLst>
          </p:cNvPr>
          <p:cNvSpPr/>
          <p:nvPr/>
        </p:nvSpPr>
        <p:spPr>
          <a:xfrm>
            <a:off x="3581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6" name="Rectangle 1155">
            <a:extLst>
              <a:ext uri="{FF2B5EF4-FFF2-40B4-BE49-F238E27FC236}">
                <a16:creationId xmlns:a16="http://schemas.microsoft.com/office/drawing/2014/main" id="{E76643A4-5D39-224B-B4C8-95BBF639A19F}"/>
              </a:ext>
            </a:extLst>
          </p:cNvPr>
          <p:cNvSpPr/>
          <p:nvPr/>
        </p:nvSpPr>
        <p:spPr>
          <a:xfrm>
            <a:off x="1981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7" name="Rectangle 1156">
            <a:extLst>
              <a:ext uri="{FF2B5EF4-FFF2-40B4-BE49-F238E27FC236}">
                <a16:creationId xmlns:a16="http://schemas.microsoft.com/office/drawing/2014/main" id="{E2928B8B-74CF-634B-A08D-11C518669B74}"/>
              </a:ext>
            </a:extLst>
          </p:cNvPr>
          <p:cNvSpPr/>
          <p:nvPr/>
        </p:nvSpPr>
        <p:spPr>
          <a:xfrm>
            <a:off x="2209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8" name="Rectangle 1157">
            <a:extLst>
              <a:ext uri="{FF2B5EF4-FFF2-40B4-BE49-F238E27FC236}">
                <a16:creationId xmlns:a16="http://schemas.microsoft.com/office/drawing/2014/main" id="{BE4A0C5D-1344-0E48-B6C3-77ABFDF14CC2}"/>
              </a:ext>
            </a:extLst>
          </p:cNvPr>
          <p:cNvSpPr/>
          <p:nvPr/>
        </p:nvSpPr>
        <p:spPr>
          <a:xfrm>
            <a:off x="2438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9" name="Rectangle 1158">
            <a:extLst>
              <a:ext uri="{FF2B5EF4-FFF2-40B4-BE49-F238E27FC236}">
                <a16:creationId xmlns:a16="http://schemas.microsoft.com/office/drawing/2014/main" id="{987C8F50-EBC7-5940-A2D1-8FF9C68D61F3}"/>
              </a:ext>
            </a:extLst>
          </p:cNvPr>
          <p:cNvSpPr/>
          <p:nvPr/>
        </p:nvSpPr>
        <p:spPr>
          <a:xfrm>
            <a:off x="2667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0" name="Rectangle 1159">
            <a:extLst>
              <a:ext uri="{FF2B5EF4-FFF2-40B4-BE49-F238E27FC236}">
                <a16:creationId xmlns:a16="http://schemas.microsoft.com/office/drawing/2014/main" id="{56E6AFD2-E24C-6A44-9A33-8B50EC061D94}"/>
              </a:ext>
            </a:extLst>
          </p:cNvPr>
          <p:cNvSpPr/>
          <p:nvPr/>
        </p:nvSpPr>
        <p:spPr>
          <a:xfrm>
            <a:off x="2895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1" name="Rectangle 1160">
            <a:extLst>
              <a:ext uri="{FF2B5EF4-FFF2-40B4-BE49-F238E27FC236}">
                <a16:creationId xmlns:a16="http://schemas.microsoft.com/office/drawing/2014/main" id="{F31EE422-0873-2641-BDC5-1CF702D3FDA2}"/>
              </a:ext>
            </a:extLst>
          </p:cNvPr>
          <p:cNvSpPr/>
          <p:nvPr/>
        </p:nvSpPr>
        <p:spPr>
          <a:xfrm>
            <a:off x="3124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2" name="Rectangle 1161">
            <a:extLst>
              <a:ext uri="{FF2B5EF4-FFF2-40B4-BE49-F238E27FC236}">
                <a16:creationId xmlns:a16="http://schemas.microsoft.com/office/drawing/2014/main" id="{46190044-406B-4A41-8B1E-661248528C2F}"/>
              </a:ext>
            </a:extLst>
          </p:cNvPr>
          <p:cNvSpPr/>
          <p:nvPr/>
        </p:nvSpPr>
        <p:spPr>
          <a:xfrm>
            <a:off x="3352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3" name="Rectangle 1162">
            <a:extLst>
              <a:ext uri="{FF2B5EF4-FFF2-40B4-BE49-F238E27FC236}">
                <a16:creationId xmlns:a16="http://schemas.microsoft.com/office/drawing/2014/main" id="{4EB7FE3A-0349-1946-922B-DBEA8352BA86}"/>
              </a:ext>
            </a:extLst>
          </p:cNvPr>
          <p:cNvSpPr/>
          <p:nvPr/>
        </p:nvSpPr>
        <p:spPr>
          <a:xfrm>
            <a:off x="3581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4" name="Rectangle 1163">
            <a:extLst>
              <a:ext uri="{FF2B5EF4-FFF2-40B4-BE49-F238E27FC236}">
                <a16:creationId xmlns:a16="http://schemas.microsoft.com/office/drawing/2014/main" id="{0F0A84B6-C06F-3945-B16D-7E37B921E5A4}"/>
              </a:ext>
            </a:extLst>
          </p:cNvPr>
          <p:cNvSpPr/>
          <p:nvPr/>
        </p:nvSpPr>
        <p:spPr>
          <a:xfrm>
            <a:off x="3810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5" name="Rectangle 1164">
            <a:extLst>
              <a:ext uri="{FF2B5EF4-FFF2-40B4-BE49-F238E27FC236}">
                <a16:creationId xmlns:a16="http://schemas.microsoft.com/office/drawing/2014/main" id="{FE6DFC21-20C0-B94B-B73C-5858AC859BF5}"/>
              </a:ext>
            </a:extLst>
          </p:cNvPr>
          <p:cNvSpPr/>
          <p:nvPr/>
        </p:nvSpPr>
        <p:spPr>
          <a:xfrm>
            <a:off x="4038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6" name="Rectangle 1165">
            <a:extLst>
              <a:ext uri="{FF2B5EF4-FFF2-40B4-BE49-F238E27FC236}">
                <a16:creationId xmlns:a16="http://schemas.microsoft.com/office/drawing/2014/main" id="{7231B0DB-DD83-DC42-AB84-7904D60AF23F}"/>
              </a:ext>
            </a:extLst>
          </p:cNvPr>
          <p:cNvSpPr/>
          <p:nvPr/>
        </p:nvSpPr>
        <p:spPr>
          <a:xfrm>
            <a:off x="4267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7" name="Rectangle 1166">
            <a:extLst>
              <a:ext uri="{FF2B5EF4-FFF2-40B4-BE49-F238E27FC236}">
                <a16:creationId xmlns:a16="http://schemas.microsoft.com/office/drawing/2014/main" id="{F87FEF1D-D4DF-A14D-8D2E-1CF17568700C}"/>
              </a:ext>
            </a:extLst>
          </p:cNvPr>
          <p:cNvSpPr/>
          <p:nvPr/>
        </p:nvSpPr>
        <p:spPr>
          <a:xfrm>
            <a:off x="4495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8" name="Rectangle 1167">
            <a:extLst>
              <a:ext uri="{FF2B5EF4-FFF2-40B4-BE49-F238E27FC236}">
                <a16:creationId xmlns:a16="http://schemas.microsoft.com/office/drawing/2014/main" id="{BE355BC5-A4F9-5241-93A7-8058BAB2FA4B}"/>
              </a:ext>
            </a:extLst>
          </p:cNvPr>
          <p:cNvSpPr/>
          <p:nvPr/>
        </p:nvSpPr>
        <p:spPr>
          <a:xfrm>
            <a:off x="4724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9" name="Rectangle 1168">
            <a:extLst>
              <a:ext uri="{FF2B5EF4-FFF2-40B4-BE49-F238E27FC236}">
                <a16:creationId xmlns:a16="http://schemas.microsoft.com/office/drawing/2014/main" id="{AF6860B4-D296-004D-995C-3BE51A4F0AD8}"/>
              </a:ext>
            </a:extLst>
          </p:cNvPr>
          <p:cNvSpPr/>
          <p:nvPr/>
        </p:nvSpPr>
        <p:spPr>
          <a:xfrm>
            <a:off x="4953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0" name="Rectangle 1169">
            <a:extLst>
              <a:ext uri="{FF2B5EF4-FFF2-40B4-BE49-F238E27FC236}">
                <a16:creationId xmlns:a16="http://schemas.microsoft.com/office/drawing/2014/main" id="{C8075303-8B21-4A4D-96B4-ACE8E6CF7D64}"/>
              </a:ext>
            </a:extLst>
          </p:cNvPr>
          <p:cNvSpPr/>
          <p:nvPr/>
        </p:nvSpPr>
        <p:spPr>
          <a:xfrm>
            <a:off x="5181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1" name="Rectangle 1170">
            <a:extLst>
              <a:ext uri="{FF2B5EF4-FFF2-40B4-BE49-F238E27FC236}">
                <a16:creationId xmlns:a16="http://schemas.microsoft.com/office/drawing/2014/main" id="{19DB8A16-9A9B-F246-B0CD-89CEF3AF1811}"/>
              </a:ext>
            </a:extLst>
          </p:cNvPr>
          <p:cNvSpPr/>
          <p:nvPr/>
        </p:nvSpPr>
        <p:spPr>
          <a:xfrm>
            <a:off x="5410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2" name="Rectangle 1171">
            <a:extLst>
              <a:ext uri="{FF2B5EF4-FFF2-40B4-BE49-F238E27FC236}">
                <a16:creationId xmlns:a16="http://schemas.microsoft.com/office/drawing/2014/main" id="{6CB5090D-4CEA-F04C-8420-7FE58BDB994C}"/>
              </a:ext>
            </a:extLst>
          </p:cNvPr>
          <p:cNvSpPr/>
          <p:nvPr/>
        </p:nvSpPr>
        <p:spPr>
          <a:xfrm>
            <a:off x="3810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3" name="Rectangle 1172">
            <a:extLst>
              <a:ext uri="{FF2B5EF4-FFF2-40B4-BE49-F238E27FC236}">
                <a16:creationId xmlns:a16="http://schemas.microsoft.com/office/drawing/2014/main" id="{AD1A0979-4BF3-6042-AFE8-3CA9A6E45C29}"/>
              </a:ext>
            </a:extLst>
          </p:cNvPr>
          <p:cNvSpPr/>
          <p:nvPr/>
        </p:nvSpPr>
        <p:spPr>
          <a:xfrm>
            <a:off x="4038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4" name="Rectangle 1173">
            <a:extLst>
              <a:ext uri="{FF2B5EF4-FFF2-40B4-BE49-F238E27FC236}">
                <a16:creationId xmlns:a16="http://schemas.microsoft.com/office/drawing/2014/main" id="{FCC58AE4-22CC-BA43-B7F4-534BD1918594}"/>
              </a:ext>
            </a:extLst>
          </p:cNvPr>
          <p:cNvSpPr/>
          <p:nvPr/>
        </p:nvSpPr>
        <p:spPr>
          <a:xfrm>
            <a:off x="4267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5" name="Rectangle 1174">
            <a:extLst>
              <a:ext uri="{FF2B5EF4-FFF2-40B4-BE49-F238E27FC236}">
                <a16:creationId xmlns:a16="http://schemas.microsoft.com/office/drawing/2014/main" id="{D38C2848-27E8-A446-88E9-5D211627718F}"/>
              </a:ext>
            </a:extLst>
          </p:cNvPr>
          <p:cNvSpPr/>
          <p:nvPr/>
        </p:nvSpPr>
        <p:spPr>
          <a:xfrm>
            <a:off x="4495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6" name="Rectangle 1175">
            <a:extLst>
              <a:ext uri="{FF2B5EF4-FFF2-40B4-BE49-F238E27FC236}">
                <a16:creationId xmlns:a16="http://schemas.microsoft.com/office/drawing/2014/main" id="{738E4D34-AEBA-AF45-B019-BF6BEBB12260}"/>
              </a:ext>
            </a:extLst>
          </p:cNvPr>
          <p:cNvSpPr/>
          <p:nvPr/>
        </p:nvSpPr>
        <p:spPr>
          <a:xfrm>
            <a:off x="4724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7" name="Rectangle 1176">
            <a:extLst>
              <a:ext uri="{FF2B5EF4-FFF2-40B4-BE49-F238E27FC236}">
                <a16:creationId xmlns:a16="http://schemas.microsoft.com/office/drawing/2014/main" id="{5E1A0FB0-4292-CA44-85BD-A48895F5E884}"/>
              </a:ext>
            </a:extLst>
          </p:cNvPr>
          <p:cNvSpPr/>
          <p:nvPr/>
        </p:nvSpPr>
        <p:spPr>
          <a:xfrm>
            <a:off x="4953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8" name="Rectangle 1177">
            <a:extLst>
              <a:ext uri="{FF2B5EF4-FFF2-40B4-BE49-F238E27FC236}">
                <a16:creationId xmlns:a16="http://schemas.microsoft.com/office/drawing/2014/main" id="{F3EF82C0-5D59-004B-9E47-978E1AB904B6}"/>
              </a:ext>
            </a:extLst>
          </p:cNvPr>
          <p:cNvSpPr/>
          <p:nvPr/>
        </p:nvSpPr>
        <p:spPr>
          <a:xfrm>
            <a:off x="5181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9" name="Rectangle 1178">
            <a:extLst>
              <a:ext uri="{FF2B5EF4-FFF2-40B4-BE49-F238E27FC236}">
                <a16:creationId xmlns:a16="http://schemas.microsoft.com/office/drawing/2014/main" id="{3171FD8C-F7C4-4641-950E-9364CFE8DFCA}"/>
              </a:ext>
            </a:extLst>
          </p:cNvPr>
          <p:cNvSpPr/>
          <p:nvPr/>
        </p:nvSpPr>
        <p:spPr>
          <a:xfrm>
            <a:off x="5410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0" name="Rectangle 1179">
            <a:extLst>
              <a:ext uri="{FF2B5EF4-FFF2-40B4-BE49-F238E27FC236}">
                <a16:creationId xmlns:a16="http://schemas.microsoft.com/office/drawing/2014/main" id="{2C2D8166-F094-2E47-A3E3-266AA63AF4CC}"/>
              </a:ext>
            </a:extLst>
          </p:cNvPr>
          <p:cNvSpPr/>
          <p:nvPr/>
        </p:nvSpPr>
        <p:spPr>
          <a:xfrm>
            <a:off x="3810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1" name="Rectangle 1180">
            <a:extLst>
              <a:ext uri="{FF2B5EF4-FFF2-40B4-BE49-F238E27FC236}">
                <a16:creationId xmlns:a16="http://schemas.microsoft.com/office/drawing/2014/main" id="{626AE0D1-2CBA-EC4F-BFA1-FAAD8E52D77A}"/>
              </a:ext>
            </a:extLst>
          </p:cNvPr>
          <p:cNvSpPr/>
          <p:nvPr/>
        </p:nvSpPr>
        <p:spPr>
          <a:xfrm>
            <a:off x="4038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2" name="Rectangle 1181">
            <a:extLst>
              <a:ext uri="{FF2B5EF4-FFF2-40B4-BE49-F238E27FC236}">
                <a16:creationId xmlns:a16="http://schemas.microsoft.com/office/drawing/2014/main" id="{1AEAECCF-931D-8A47-9351-6C6B0A32FCC9}"/>
              </a:ext>
            </a:extLst>
          </p:cNvPr>
          <p:cNvSpPr/>
          <p:nvPr/>
        </p:nvSpPr>
        <p:spPr>
          <a:xfrm>
            <a:off x="4267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3" name="Rectangle 1182">
            <a:extLst>
              <a:ext uri="{FF2B5EF4-FFF2-40B4-BE49-F238E27FC236}">
                <a16:creationId xmlns:a16="http://schemas.microsoft.com/office/drawing/2014/main" id="{C1B41D47-E094-9248-88D6-D838CDF18C5C}"/>
              </a:ext>
            </a:extLst>
          </p:cNvPr>
          <p:cNvSpPr/>
          <p:nvPr/>
        </p:nvSpPr>
        <p:spPr>
          <a:xfrm>
            <a:off x="4495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4" name="Rectangle 1183">
            <a:extLst>
              <a:ext uri="{FF2B5EF4-FFF2-40B4-BE49-F238E27FC236}">
                <a16:creationId xmlns:a16="http://schemas.microsoft.com/office/drawing/2014/main" id="{DD01B505-0969-A449-B664-0CF91F5BBF8B}"/>
              </a:ext>
            </a:extLst>
          </p:cNvPr>
          <p:cNvSpPr/>
          <p:nvPr/>
        </p:nvSpPr>
        <p:spPr>
          <a:xfrm>
            <a:off x="4724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5" name="Rectangle 1184">
            <a:extLst>
              <a:ext uri="{FF2B5EF4-FFF2-40B4-BE49-F238E27FC236}">
                <a16:creationId xmlns:a16="http://schemas.microsoft.com/office/drawing/2014/main" id="{77B4A897-5768-074A-8990-BF42B023DA76}"/>
              </a:ext>
            </a:extLst>
          </p:cNvPr>
          <p:cNvSpPr/>
          <p:nvPr/>
        </p:nvSpPr>
        <p:spPr>
          <a:xfrm>
            <a:off x="4953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6" name="Rectangle 1185">
            <a:extLst>
              <a:ext uri="{FF2B5EF4-FFF2-40B4-BE49-F238E27FC236}">
                <a16:creationId xmlns:a16="http://schemas.microsoft.com/office/drawing/2014/main" id="{AF956BCF-ED78-FC4E-8322-DAB43D836A45}"/>
              </a:ext>
            </a:extLst>
          </p:cNvPr>
          <p:cNvSpPr/>
          <p:nvPr/>
        </p:nvSpPr>
        <p:spPr>
          <a:xfrm>
            <a:off x="5181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7" name="Rectangle 1186">
            <a:extLst>
              <a:ext uri="{FF2B5EF4-FFF2-40B4-BE49-F238E27FC236}">
                <a16:creationId xmlns:a16="http://schemas.microsoft.com/office/drawing/2014/main" id="{4797C145-35CB-644B-929E-F2BC29DBD9AF}"/>
              </a:ext>
            </a:extLst>
          </p:cNvPr>
          <p:cNvSpPr/>
          <p:nvPr/>
        </p:nvSpPr>
        <p:spPr>
          <a:xfrm>
            <a:off x="5410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8" name="Rectangle 1187">
            <a:extLst>
              <a:ext uri="{FF2B5EF4-FFF2-40B4-BE49-F238E27FC236}">
                <a16:creationId xmlns:a16="http://schemas.microsoft.com/office/drawing/2014/main" id="{64C6D665-5C4B-8949-B6FC-FE20DBE3FB8B}"/>
              </a:ext>
            </a:extLst>
          </p:cNvPr>
          <p:cNvSpPr/>
          <p:nvPr/>
        </p:nvSpPr>
        <p:spPr>
          <a:xfrm>
            <a:off x="3810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9" name="Rectangle 1188">
            <a:extLst>
              <a:ext uri="{FF2B5EF4-FFF2-40B4-BE49-F238E27FC236}">
                <a16:creationId xmlns:a16="http://schemas.microsoft.com/office/drawing/2014/main" id="{B912BD15-C44B-FF4F-A776-9520409F7BEF}"/>
              </a:ext>
            </a:extLst>
          </p:cNvPr>
          <p:cNvSpPr/>
          <p:nvPr/>
        </p:nvSpPr>
        <p:spPr>
          <a:xfrm>
            <a:off x="4038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0" name="Rectangle 1189">
            <a:extLst>
              <a:ext uri="{FF2B5EF4-FFF2-40B4-BE49-F238E27FC236}">
                <a16:creationId xmlns:a16="http://schemas.microsoft.com/office/drawing/2014/main" id="{D96A75C5-C51D-1844-A25D-A33AE83A81C4}"/>
              </a:ext>
            </a:extLst>
          </p:cNvPr>
          <p:cNvSpPr/>
          <p:nvPr/>
        </p:nvSpPr>
        <p:spPr>
          <a:xfrm>
            <a:off x="4267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1" name="Rectangle 1190">
            <a:extLst>
              <a:ext uri="{FF2B5EF4-FFF2-40B4-BE49-F238E27FC236}">
                <a16:creationId xmlns:a16="http://schemas.microsoft.com/office/drawing/2014/main" id="{A89F27DF-4025-124A-A1C4-A00E1684FF22}"/>
              </a:ext>
            </a:extLst>
          </p:cNvPr>
          <p:cNvSpPr/>
          <p:nvPr/>
        </p:nvSpPr>
        <p:spPr>
          <a:xfrm>
            <a:off x="4495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2" name="Rectangle 1191">
            <a:extLst>
              <a:ext uri="{FF2B5EF4-FFF2-40B4-BE49-F238E27FC236}">
                <a16:creationId xmlns:a16="http://schemas.microsoft.com/office/drawing/2014/main" id="{3A207F66-E024-0C4D-9D2D-2F9D97FEC36D}"/>
              </a:ext>
            </a:extLst>
          </p:cNvPr>
          <p:cNvSpPr/>
          <p:nvPr/>
        </p:nvSpPr>
        <p:spPr>
          <a:xfrm>
            <a:off x="4724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3" name="Rectangle 1192">
            <a:extLst>
              <a:ext uri="{FF2B5EF4-FFF2-40B4-BE49-F238E27FC236}">
                <a16:creationId xmlns:a16="http://schemas.microsoft.com/office/drawing/2014/main" id="{A0CA8A76-B415-454C-9F41-C7E6A5C315FC}"/>
              </a:ext>
            </a:extLst>
          </p:cNvPr>
          <p:cNvSpPr/>
          <p:nvPr/>
        </p:nvSpPr>
        <p:spPr>
          <a:xfrm>
            <a:off x="4953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4" name="Rectangle 1193">
            <a:extLst>
              <a:ext uri="{FF2B5EF4-FFF2-40B4-BE49-F238E27FC236}">
                <a16:creationId xmlns:a16="http://schemas.microsoft.com/office/drawing/2014/main" id="{B7274F14-B7E1-8344-8DF5-ECFDDA7199CF}"/>
              </a:ext>
            </a:extLst>
          </p:cNvPr>
          <p:cNvSpPr/>
          <p:nvPr/>
        </p:nvSpPr>
        <p:spPr>
          <a:xfrm>
            <a:off x="5181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5" name="Rectangle 1194">
            <a:extLst>
              <a:ext uri="{FF2B5EF4-FFF2-40B4-BE49-F238E27FC236}">
                <a16:creationId xmlns:a16="http://schemas.microsoft.com/office/drawing/2014/main" id="{114A03EE-920A-DA49-9BB3-A73F87BFB408}"/>
              </a:ext>
            </a:extLst>
          </p:cNvPr>
          <p:cNvSpPr/>
          <p:nvPr/>
        </p:nvSpPr>
        <p:spPr>
          <a:xfrm>
            <a:off x="5410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6" name="Rectangle 1195">
            <a:extLst>
              <a:ext uri="{FF2B5EF4-FFF2-40B4-BE49-F238E27FC236}">
                <a16:creationId xmlns:a16="http://schemas.microsoft.com/office/drawing/2014/main" id="{13BCF283-E2C5-9D4C-9304-57C995522E68}"/>
              </a:ext>
            </a:extLst>
          </p:cNvPr>
          <p:cNvSpPr/>
          <p:nvPr/>
        </p:nvSpPr>
        <p:spPr>
          <a:xfrm>
            <a:off x="3810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7" name="Rectangle 1196">
            <a:extLst>
              <a:ext uri="{FF2B5EF4-FFF2-40B4-BE49-F238E27FC236}">
                <a16:creationId xmlns:a16="http://schemas.microsoft.com/office/drawing/2014/main" id="{3BF63293-EA99-4F4D-B6D3-9D9F321C28C0}"/>
              </a:ext>
            </a:extLst>
          </p:cNvPr>
          <p:cNvSpPr/>
          <p:nvPr/>
        </p:nvSpPr>
        <p:spPr>
          <a:xfrm>
            <a:off x="4038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8" name="Rectangle 1197">
            <a:extLst>
              <a:ext uri="{FF2B5EF4-FFF2-40B4-BE49-F238E27FC236}">
                <a16:creationId xmlns:a16="http://schemas.microsoft.com/office/drawing/2014/main" id="{C5810CDF-89B3-2343-AED0-60613E9E63FF}"/>
              </a:ext>
            </a:extLst>
          </p:cNvPr>
          <p:cNvSpPr/>
          <p:nvPr/>
        </p:nvSpPr>
        <p:spPr>
          <a:xfrm>
            <a:off x="4267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9" name="Rectangle 1198">
            <a:extLst>
              <a:ext uri="{FF2B5EF4-FFF2-40B4-BE49-F238E27FC236}">
                <a16:creationId xmlns:a16="http://schemas.microsoft.com/office/drawing/2014/main" id="{382AF2E6-1E4D-864E-AC55-4C54FBB5DB2F}"/>
              </a:ext>
            </a:extLst>
          </p:cNvPr>
          <p:cNvSpPr/>
          <p:nvPr/>
        </p:nvSpPr>
        <p:spPr>
          <a:xfrm>
            <a:off x="4495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0" name="Rectangle 1199">
            <a:extLst>
              <a:ext uri="{FF2B5EF4-FFF2-40B4-BE49-F238E27FC236}">
                <a16:creationId xmlns:a16="http://schemas.microsoft.com/office/drawing/2014/main" id="{28E0D6FC-CC92-9843-AEB7-4431A5AFDF87}"/>
              </a:ext>
            </a:extLst>
          </p:cNvPr>
          <p:cNvSpPr/>
          <p:nvPr/>
        </p:nvSpPr>
        <p:spPr>
          <a:xfrm>
            <a:off x="4724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1" name="Rectangle 1200">
            <a:extLst>
              <a:ext uri="{FF2B5EF4-FFF2-40B4-BE49-F238E27FC236}">
                <a16:creationId xmlns:a16="http://schemas.microsoft.com/office/drawing/2014/main" id="{074DC42D-5B13-1448-B877-6520E62F9B4B}"/>
              </a:ext>
            </a:extLst>
          </p:cNvPr>
          <p:cNvSpPr/>
          <p:nvPr/>
        </p:nvSpPr>
        <p:spPr>
          <a:xfrm>
            <a:off x="4953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2" name="Rectangle 1201">
            <a:extLst>
              <a:ext uri="{FF2B5EF4-FFF2-40B4-BE49-F238E27FC236}">
                <a16:creationId xmlns:a16="http://schemas.microsoft.com/office/drawing/2014/main" id="{145DFBA7-23BA-AB4A-A61D-FA88B22DF46B}"/>
              </a:ext>
            </a:extLst>
          </p:cNvPr>
          <p:cNvSpPr/>
          <p:nvPr/>
        </p:nvSpPr>
        <p:spPr>
          <a:xfrm>
            <a:off x="5181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3" name="Rectangle 1202">
            <a:extLst>
              <a:ext uri="{FF2B5EF4-FFF2-40B4-BE49-F238E27FC236}">
                <a16:creationId xmlns:a16="http://schemas.microsoft.com/office/drawing/2014/main" id="{8A995C67-9B15-9A4B-B405-F3735043452B}"/>
              </a:ext>
            </a:extLst>
          </p:cNvPr>
          <p:cNvSpPr/>
          <p:nvPr/>
        </p:nvSpPr>
        <p:spPr>
          <a:xfrm>
            <a:off x="5410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4" name="Rectangle 1203">
            <a:extLst>
              <a:ext uri="{FF2B5EF4-FFF2-40B4-BE49-F238E27FC236}">
                <a16:creationId xmlns:a16="http://schemas.microsoft.com/office/drawing/2014/main" id="{B974B8A2-AF98-ED40-A83F-DE69048CFAF4}"/>
              </a:ext>
            </a:extLst>
          </p:cNvPr>
          <p:cNvSpPr/>
          <p:nvPr/>
        </p:nvSpPr>
        <p:spPr>
          <a:xfrm>
            <a:off x="3810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5" name="Rectangle 1204">
            <a:extLst>
              <a:ext uri="{FF2B5EF4-FFF2-40B4-BE49-F238E27FC236}">
                <a16:creationId xmlns:a16="http://schemas.microsoft.com/office/drawing/2014/main" id="{3FAC7D21-154F-3E47-B514-74E07CAB8A8A}"/>
              </a:ext>
            </a:extLst>
          </p:cNvPr>
          <p:cNvSpPr/>
          <p:nvPr/>
        </p:nvSpPr>
        <p:spPr>
          <a:xfrm>
            <a:off x="4038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6" name="Rectangle 1205">
            <a:extLst>
              <a:ext uri="{FF2B5EF4-FFF2-40B4-BE49-F238E27FC236}">
                <a16:creationId xmlns:a16="http://schemas.microsoft.com/office/drawing/2014/main" id="{3F2C30C7-4B4F-4C4C-B5E5-1D41213A2BB2}"/>
              </a:ext>
            </a:extLst>
          </p:cNvPr>
          <p:cNvSpPr/>
          <p:nvPr/>
        </p:nvSpPr>
        <p:spPr>
          <a:xfrm>
            <a:off x="4267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7" name="Rectangle 1206">
            <a:extLst>
              <a:ext uri="{FF2B5EF4-FFF2-40B4-BE49-F238E27FC236}">
                <a16:creationId xmlns:a16="http://schemas.microsoft.com/office/drawing/2014/main" id="{A3CA0265-3172-8E40-9479-0163F098077F}"/>
              </a:ext>
            </a:extLst>
          </p:cNvPr>
          <p:cNvSpPr/>
          <p:nvPr/>
        </p:nvSpPr>
        <p:spPr>
          <a:xfrm>
            <a:off x="4495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8" name="Rectangle 1207">
            <a:extLst>
              <a:ext uri="{FF2B5EF4-FFF2-40B4-BE49-F238E27FC236}">
                <a16:creationId xmlns:a16="http://schemas.microsoft.com/office/drawing/2014/main" id="{FAFF1B7E-1CB2-534D-A238-3E89847B5588}"/>
              </a:ext>
            </a:extLst>
          </p:cNvPr>
          <p:cNvSpPr/>
          <p:nvPr/>
        </p:nvSpPr>
        <p:spPr>
          <a:xfrm>
            <a:off x="4724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9" name="Rectangle 1208">
            <a:extLst>
              <a:ext uri="{FF2B5EF4-FFF2-40B4-BE49-F238E27FC236}">
                <a16:creationId xmlns:a16="http://schemas.microsoft.com/office/drawing/2014/main" id="{8A73DB34-E500-0C4C-8FED-6B7482978438}"/>
              </a:ext>
            </a:extLst>
          </p:cNvPr>
          <p:cNvSpPr/>
          <p:nvPr/>
        </p:nvSpPr>
        <p:spPr>
          <a:xfrm>
            <a:off x="4953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0" name="Rectangle 1209">
            <a:extLst>
              <a:ext uri="{FF2B5EF4-FFF2-40B4-BE49-F238E27FC236}">
                <a16:creationId xmlns:a16="http://schemas.microsoft.com/office/drawing/2014/main" id="{F6ED0884-E074-4E4A-B863-37BA04B15E49}"/>
              </a:ext>
            </a:extLst>
          </p:cNvPr>
          <p:cNvSpPr/>
          <p:nvPr/>
        </p:nvSpPr>
        <p:spPr>
          <a:xfrm>
            <a:off x="5181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1" name="Rectangle 1210">
            <a:extLst>
              <a:ext uri="{FF2B5EF4-FFF2-40B4-BE49-F238E27FC236}">
                <a16:creationId xmlns:a16="http://schemas.microsoft.com/office/drawing/2014/main" id="{B275D95D-A574-FA46-941B-309F0CEB2D3E}"/>
              </a:ext>
            </a:extLst>
          </p:cNvPr>
          <p:cNvSpPr/>
          <p:nvPr/>
        </p:nvSpPr>
        <p:spPr>
          <a:xfrm>
            <a:off x="5410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2" name="Line 113">
            <a:extLst>
              <a:ext uri="{FF2B5EF4-FFF2-40B4-BE49-F238E27FC236}">
                <a16:creationId xmlns:a16="http://schemas.microsoft.com/office/drawing/2014/main" id="{CE52E223-72C2-304C-9C4E-FAA8CE374AD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505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3" name="Line 113">
            <a:extLst>
              <a:ext uri="{FF2B5EF4-FFF2-40B4-BE49-F238E27FC236}">
                <a16:creationId xmlns:a16="http://schemas.microsoft.com/office/drawing/2014/main" id="{888F9316-DCC1-7F47-9BF7-11AD7CF028D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4" name="Line 113">
            <a:extLst>
              <a:ext uri="{FF2B5EF4-FFF2-40B4-BE49-F238E27FC236}">
                <a16:creationId xmlns:a16="http://schemas.microsoft.com/office/drawing/2014/main" id="{7ABB3207-3B85-EA4F-BA36-B212EABB4A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962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5" name="Line 113">
            <a:extLst>
              <a:ext uri="{FF2B5EF4-FFF2-40B4-BE49-F238E27FC236}">
                <a16:creationId xmlns:a16="http://schemas.microsoft.com/office/drawing/2014/main" id="{D91D3989-050A-7041-B53A-21DB881D01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191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6" name="Line 113">
            <a:extLst>
              <a:ext uri="{FF2B5EF4-FFF2-40B4-BE49-F238E27FC236}">
                <a16:creationId xmlns:a16="http://schemas.microsoft.com/office/drawing/2014/main" id="{8F16D5D2-2387-004E-A628-6AF74CF8454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419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7" name="Line 113">
            <a:extLst>
              <a:ext uri="{FF2B5EF4-FFF2-40B4-BE49-F238E27FC236}">
                <a16:creationId xmlns:a16="http://schemas.microsoft.com/office/drawing/2014/main" id="{237D53AC-57DB-7F4A-B4E8-A797815374C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648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0" name="Line 148">
            <a:extLst>
              <a:ext uri="{FF2B5EF4-FFF2-40B4-BE49-F238E27FC236}">
                <a16:creationId xmlns:a16="http://schemas.microsoft.com/office/drawing/2014/main" id="{01DFA855-44CC-274B-8F56-96391F84BA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4800600"/>
            <a:ext cx="0" cy="9144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1" name="Line 113">
            <a:extLst>
              <a:ext uri="{FF2B5EF4-FFF2-40B4-BE49-F238E27FC236}">
                <a16:creationId xmlns:a16="http://schemas.microsoft.com/office/drawing/2014/main" id="{28A4FB59-D0FE-C24D-AD4D-2516FE46B56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3505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2" name="Line 113">
            <a:extLst>
              <a:ext uri="{FF2B5EF4-FFF2-40B4-BE49-F238E27FC236}">
                <a16:creationId xmlns:a16="http://schemas.microsoft.com/office/drawing/2014/main" id="{8C0EF125-911C-3C40-8475-43146CEF3CA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37338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3" name="Line 113">
            <a:extLst>
              <a:ext uri="{FF2B5EF4-FFF2-40B4-BE49-F238E27FC236}">
                <a16:creationId xmlns:a16="http://schemas.microsoft.com/office/drawing/2014/main" id="{480FE93D-99F2-E741-8898-9BA68D00FB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39624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4" name="Line 113">
            <a:extLst>
              <a:ext uri="{FF2B5EF4-FFF2-40B4-BE49-F238E27FC236}">
                <a16:creationId xmlns:a16="http://schemas.microsoft.com/office/drawing/2014/main" id="{CCAEB8EC-E29C-044C-AA9B-25A444A9413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1910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5" name="Line 113">
            <a:extLst>
              <a:ext uri="{FF2B5EF4-FFF2-40B4-BE49-F238E27FC236}">
                <a16:creationId xmlns:a16="http://schemas.microsoft.com/office/drawing/2014/main" id="{039CDE1B-F7A5-AA4C-B52A-68AE6B0CDF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4196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6" name="Line 113">
            <a:extLst>
              <a:ext uri="{FF2B5EF4-FFF2-40B4-BE49-F238E27FC236}">
                <a16:creationId xmlns:a16="http://schemas.microsoft.com/office/drawing/2014/main" id="{8EC7E859-E1D8-B64F-91A0-A7C892EC9F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648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7" name="Rectangle 1226">
            <a:extLst>
              <a:ext uri="{FF2B5EF4-FFF2-40B4-BE49-F238E27FC236}">
                <a16:creationId xmlns:a16="http://schemas.microsoft.com/office/drawing/2014/main" id="{4CDCD393-AC02-A64F-B78F-C971E4F9548E}"/>
              </a:ext>
            </a:extLst>
          </p:cNvPr>
          <p:cNvSpPr/>
          <p:nvPr/>
        </p:nvSpPr>
        <p:spPr>
          <a:xfrm>
            <a:off x="1981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" name="Rectangle 1227">
            <a:extLst>
              <a:ext uri="{FF2B5EF4-FFF2-40B4-BE49-F238E27FC236}">
                <a16:creationId xmlns:a16="http://schemas.microsoft.com/office/drawing/2014/main" id="{E1918C34-7166-5540-9038-AF6B881FFEF3}"/>
              </a:ext>
            </a:extLst>
          </p:cNvPr>
          <p:cNvSpPr/>
          <p:nvPr/>
        </p:nvSpPr>
        <p:spPr>
          <a:xfrm>
            <a:off x="2209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" name="Rectangle 1228">
            <a:extLst>
              <a:ext uri="{FF2B5EF4-FFF2-40B4-BE49-F238E27FC236}">
                <a16:creationId xmlns:a16="http://schemas.microsoft.com/office/drawing/2014/main" id="{6AC34E19-C3C4-A64C-A12D-412F5486F0C4}"/>
              </a:ext>
            </a:extLst>
          </p:cNvPr>
          <p:cNvSpPr/>
          <p:nvPr/>
        </p:nvSpPr>
        <p:spPr>
          <a:xfrm>
            <a:off x="2438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" name="Rectangle 1229">
            <a:extLst>
              <a:ext uri="{FF2B5EF4-FFF2-40B4-BE49-F238E27FC236}">
                <a16:creationId xmlns:a16="http://schemas.microsoft.com/office/drawing/2014/main" id="{03380BAC-5F73-A943-B7DC-333FF029E225}"/>
              </a:ext>
            </a:extLst>
          </p:cNvPr>
          <p:cNvSpPr/>
          <p:nvPr/>
        </p:nvSpPr>
        <p:spPr>
          <a:xfrm>
            <a:off x="2667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" name="Rectangle 1230">
            <a:extLst>
              <a:ext uri="{FF2B5EF4-FFF2-40B4-BE49-F238E27FC236}">
                <a16:creationId xmlns:a16="http://schemas.microsoft.com/office/drawing/2014/main" id="{F8561EE9-D762-A841-BADC-EB9AD690B4D3}"/>
              </a:ext>
            </a:extLst>
          </p:cNvPr>
          <p:cNvSpPr/>
          <p:nvPr/>
        </p:nvSpPr>
        <p:spPr>
          <a:xfrm>
            <a:off x="2895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" name="Rectangle 1231">
            <a:extLst>
              <a:ext uri="{FF2B5EF4-FFF2-40B4-BE49-F238E27FC236}">
                <a16:creationId xmlns:a16="http://schemas.microsoft.com/office/drawing/2014/main" id="{17ACA6A1-FE3B-6845-87F7-870E911D65CE}"/>
              </a:ext>
            </a:extLst>
          </p:cNvPr>
          <p:cNvSpPr/>
          <p:nvPr/>
        </p:nvSpPr>
        <p:spPr>
          <a:xfrm>
            <a:off x="3124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" name="Rectangle 1232">
            <a:extLst>
              <a:ext uri="{FF2B5EF4-FFF2-40B4-BE49-F238E27FC236}">
                <a16:creationId xmlns:a16="http://schemas.microsoft.com/office/drawing/2014/main" id="{48B5AACC-F353-354D-B3F4-B9F573B84F12}"/>
              </a:ext>
            </a:extLst>
          </p:cNvPr>
          <p:cNvSpPr/>
          <p:nvPr/>
        </p:nvSpPr>
        <p:spPr>
          <a:xfrm>
            <a:off x="3352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" name="Rectangle 1233">
            <a:extLst>
              <a:ext uri="{FF2B5EF4-FFF2-40B4-BE49-F238E27FC236}">
                <a16:creationId xmlns:a16="http://schemas.microsoft.com/office/drawing/2014/main" id="{6FD019FE-5357-C34A-A3C0-A6EBDA7E469B}"/>
              </a:ext>
            </a:extLst>
          </p:cNvPr>
          <p:cNvSpPr/>
          <p:nvPr/>
        </p:nvSpPr>
        <p:spPr>
          <a:xfrm>
            <a:off x="3581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" name="Rectangle 1234">
            <a:extLst>
              <a:ext uri="{FF2B5EF4-FFF2-40B4-BE49-F238E27FC236}">
                <a16:creationId xmlns:a16="http://schemas.microsoft.com/office/drawing/2014/main" id="{F9CF59FE-57E4-1A44-BCBC-A37310F04001}"/>
              </a:ext>
            </a:extLst>
          </p:cNvPr>
          <p:cNvSpPr/>
          <p:nvPr/>
        </p:nvSpPr>
        <p:spPr>
          <a:xfrm>
            <a:off x="1981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6" name="Rectangle 1235">
            <a:extLst>
              <a:ext uri="{FF2B5EF4-FFF2-40B4-BE49-F238E27FC236}">
                <a16:creationId xmlns:a16="http://schemas.microsoft.com/office/drawing/2014/main" id="{8C248A11-25FF-4544-87EC-220B89D87324}"/>
              </a:ext>
            </a:extLst>
          </p:cNvPr>
          <p:cNvSpPr/>
          <p:nvPr/>
        </p:nvSpPr>
        <p:spPr>
          <a:xfrm>
            <a:off x="2209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7" name="Rectangle 1236">
            <a:extLst>
              <a:ext uri="{FF2B5EF4-FFF2-40B4-BE49-F238E27FC236}">
                <a16:creationId xmlns:a16="http://schemas.microsoft.com/office/drawing/2014/main" id="{606952A5-C556-204A-B0AC-C1A3A32883AD}"/>
              </a:ext>
            </a:extLst>
          </p:cNvPr>
          <p:cNvSpPr/>
          <p:nvPr/>
        </p:nvSpPr>
        <p:spPr>
          <a:xfrm>
            <a:off x="2438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8" name="Rectangle 1237">
            <a:extLst>
              <a:ext uri="{FF2B5EF4-FFF2-40B4-BE49-F238E27FC236}">
                <a16:creationId xmlns:a16="http://schemas.microsoft.com/office/drawing/2014/main" id="{E72D6F9A-8363-4D43-8B41-B820CC53396B}"/>
              </a:ext>
            </a:extLst>
          </p:cNvPr>
          <p:cNvSpPr/>
          <p:nvPr/>
        </p:nvSpPr>
        <p:spPr>
          <a:xfrm>
            <a:off x="2667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9" name="Rectangle 1238">
            <a:extLst>
              <a:ext uri="{FF2B5EF4-FFF2-40B4-BE49-F238E27FC236}">
                <a16:creationId xmlns:a16="http://schemas.microsoft.com/office/drawing/2014/main" id="{1EE4CB13-6B2B-614F-928A-5D3BA2F9BE3B}"/>
              </a:ext>
            </a:extLst>
          </p:cNvPr>
          <p:cNvSpPr/>
          <p:nvPr/>
        </p:nvSpPr>
        <p:spPr>
          <a:xfrm>
            <a:off x="2895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0" name="Rectangle 1239">
            <a:extLst>
              <a:ext uri="{FF2B5EF4-FFF2-40B4-BE49-F238E27FC236}">
                <a16:creationId xmlns:a16="http://schemas.microsoft.com/office/drawing/2014/main" id="{111894E8-18AA-AF40-9236-BAC9C85CE6B9}"/>
              </a:ext>
            </a:extLst>
          </p:cNvPr>
          <p:cNvSpPr/>
          <p:nvPr/>
        </p:nvSpPr>
        <p:spPr>
          <a:xfrm>
            <a:off x="3124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1" name="Rectangle 1240">
            <a:extLst>
              <a:ext uri="{FF2B5EF4-FFF2-40B4-BE49-F238E27FC236}">
                <a16:creationId xmlns:a16="http://schemas.microsoft.com/office/drawing/2014/main" id="{2096EC5E-99DC-EF44-880D-9A1B1F1EAB9E}"/>
              </a:ext>
            </a:extLst>
          </p:cNvPr>
          <p:cNvSpPr/>
          <p:nvPr/>
        </p:nvSpPr>
        <p:spPr>
          <a:xfrm>
            <a:off x="3352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" name="Rectangle 1241">
            <a:extLst>
              <a:ext uri="{FF2B5EF4-FFF2-40B4-BE49-F238E27FC236}">
                <a16:creationId xmlns:a16="http://schemas.microsoft.com/office/drawing/2014/main" id="{B59555C8-AF15-BF47-857C-923609060ABB}"/>
              </a:ext>
            </a:extLst>
          </p:cNvPr>
          <p:cNvSpPr/>
          <p:nvPr/>
        </p:nvSpPr>
        <p:spPr>
          <a:xfrm>
            <a:off x="3581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3" name="Rectangle 1242">
            <a:extLst>
              <a:ext uri="{FF2B5EF4-FFF2-40B4-BE49-F238E27FC236}">
                <a16:creationId xmlns:a16="http://schemas.microsoft.com/office/drawing/2014/main" id="{54B8A28E-9F78-DA41-BDD2-923959330477}"/>
              </a:ext>
            </a:extLst>
          </p:cNvPr>
          <p:cNvSpPr/>
          <p:nvPr/>
        </p:nvSpPr>
        <p:spPr>
          <a:xfrm>
            <a:off x="1981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4" name="Rectangle 1243">
            <a:extLst>
              <a:ext uri="{FF2B5EF4-FFF2-40B4-BE49-F238E27FC236}">
                <a16:creationId xmlns:a16="http://schemas.microsoft.com/office/drawing/2014/main" id="{351C4C9B-93C2-F248-906F-1DCFA84C1145}"/>
              </a:ext>
            </a:extLst>
          </p:cNvPr>
          <p:cNvSpPr/>
          <p:nvPr/>
        </p:nvSpPr>
        <p:spPr>
          <a:xfrm>
            <a:off x="2209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5" name="Rectangle 1244">
            <a:extLst>
              <a:ext uri="{FF2B5EF4-FFF2-40B4-BE49-F238E27FC236}">
                <a16:creationId xmlns:a16="http://schemas.microsoft.com/office/drawing/2014/main" id="{AEFD56FE-CDA0-DE4A-A1AD-0C6DC610D480}"/>
              </a:ext>
            </a:extLst>
          </p:cNvPr>
          <p:cNvSpPr/>
          <p:nvPr/>
        </p:nvSpPr>
        <p:spPr>
          <a:xfrm>
            <a:off x="2438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6" name="Rectangle 1245">
            <a:extLst>
              <a:ext uri="{FF2B5EF4-FFF2-40B4-BE49-F238E27FC236}">
                <a16:creationId xmlns:a16="http://schemas.microsoft.com/office/drawing/2014/main" id="{4E3FA0DB-DCF5-DA41-B56F-0A0D784ECF49}"/>
              </a:ext>
            </a:extLst>
          </p:cNvPr>
          <p:cNvSpPr/>
          <p:nvPr/>
        </p:nvSpPr>
        <p:spPr>
          <a:xfrm>
            <a:off x="2667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7" name="Rectangle 1246">
            <a:extLst>
              <a:ext uri="{FF2B5EF4-FFF2-40B4-BE49-F238E27FC236}">
                <a16:creationId xmlns:a16="http://schemas.microsoft.com/office/drawing/2014/main" id="{65D07D28-CC04-0346-BC4A-FDE04ACEF29C}"/>
              </a:ext>
            </a:extLst>
          </p:cNvPr>
          <p:cNvSpPr/>
          <p:nvPr/>
        </p:nvSpPr>
        <p:spPr>
          <a:xfrm>
            <a:off x="2895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8" name="Rectangle 1247">
            <a:extLst>
              <a:ext uri="{FF2B5EF4-FFF2-40B4-BE49-F238E27FC236}">
                <a16:creationId xmlns:a16="http://schemas.microsoft.com/office/drawing/2014/main" id="{023224EA-B7A3-7B4D-9CC7-303DBD672E26}"/>
              </a:ext>
            </a:extLst>
          </p:cNvPr>
          <p:cNvSpPr/>
          <p:nvPr/>
        </p:nvSpPr>
        <p:spPr>
          <a:xfrm>
            <a:off x="3124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9" name="Rectangle 1248">
            <a:extLst>
              <a:ext uri="{FF2B5EF4-FFF2-40B4-BE49-F238E27FC236}">
                <a16:creationId xmlns:a16="http://schemas.microsoft.com/office/drawing/2014/main" id="{5D950017-55BC-9748-A679-7105590ACD6F}"/>
              </a:ext>
            </a:extLst>
          </p:cNvPr>
          <p:cNvSpPr/>
          <p:nvPr/>
        </p:nvSpPr>
        <p:spPr>
          <a:xfrm>
            <a:off x="3352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0" name="Rectangle 1249">
            <a:extLst>
              <a:ext uri="{FF2B5EF4-FFF2-40B4-BE49-F238E27FC236}">
                <a16:creationId xmlns:a16="http://schemas.microsoft.com/office/drawing/2014/main" id="{C5791555-F8E2-4441-BDDD-2CBCA9A65A5B}"/>
              </a:ext>
            </a:extLst>
          </p:cNvPr>
          <p:cNvSpPr/>
          <p:nvPr/>
        </p:nvSpPr>
        <p:spPr>
          <a:xfrm>
            <a:off x="3581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1" name="Rectangle 1250">
            <a:extLst>
              <a:ext uri="{FF2B5EF4-FFF2-40B4-BE49-F238E27FC236}">
                <a16:creationId xmlns:a16="http://schemas.microsoft.com/office/drawing/2014/main" id="{185100D7-B2DE-224F-AD62-B440A4831325}"/>
              </a:ext>
            </a:extLst>
          </p:cNvPr>
          <p:cNvSpPr/>
          <p:nvPr/>
        </p:nvSpPr>
        <p:spPr>
          <a:xfrm>
            <a:off x="1981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2" name="Rectangle 1251">
            <a:extLst>
              <a:ext uri="{FF2B5EF4-FFF2-40B4-BE49-F238E27FC236}">
                <a16:creationId xmlns:a16="http://schemas.microsoft.com/office/drawing/2014/main" id="{8D00AA5B-896D-9346-BFF0-FFF51282C756}"/>
              </a:ext>
            </a:extLst>
          </p:cNvPr>
          <p:cNvSpPr/>
          <p:nvPr/>
        </p:nvSpPr>
        <p:spPr>
          <a:xfrm>
            <a:off x="2209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3" name="Rectangle 1252">
            <a:extLst>
              <a:ext uri="{FF2B5EF4-FFF2-40B4-BE49-F238E27FC236}">
                <a16:creationId xmlns:a16="http://schemas.microsoft.com/office/drawing/2014/main" id="{71A55CC2-FEEA-8C4B-91D3-BDD1A7C20591}"/>
              </a:ext>
            </a:extLst>
          </p:cNvPr>
          <p:cNvSpPr/>
          <p:nvPr/>
        </p:nvSpPr>
        <p:spPr>
          <a:xfrm>
            <a:off x="2438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4" name="Rectangle 1253">
            <a:extLst>
              <a:ext uri="{FF2B5EF4-FFF2-40B4-BE49-F238E27FC236}">
                <a16:creationId xmlns:a16="http://schemas.microsoft.com/office/drawing/2014/main" id="{9CF4D266-3896-8847-9D21-E9A1A18E4635}"/>
              </a:ext>
            </a:extLst>
          </p:cNvPr>
          <p:cNvSpPr/>
          <p:nvPr/>
        </p:nvSpPr>
        <p:spPr>
          <a:xfrm>
            <a:off x="2667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5" name="Rectangle 1254">
            <a:extLst>
              <a:ext uri="{FF2B5EF4-FFF2-40B4-BE49-F238E27FC236}">
                <a16:creationId xmlns:a16="http://schemas.microsoft.com/office/drawing/2014/main" id="{9EF8C79D-D474-EA42-AB41-AA44DCFC4271}"/>
              </a:ext>
            </a:extLst>
          </p:cNvPr>
          <p:cNvSpPr/>
          <p:nvPr/>
        </p:nvSpPr>
        <p:spPr>
          <a:xfrm>
            <a:off x="2895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6" name="Rectangle 1255">
            <a:extLst>
              <a:ext uri="{FF2B5EF4-FFF2-40B4-BE49-F238E27FC236}">
                <a16:creationId xmlns:a16="http://schemas.microsoft.com/office/drawing/2014/main" id="{FBBE1A25-0D55-9E43-BBC4-7681E62A2CBF}"/>
              </a:ext>
            </a:extLst>
          </p:cNvPr>
          <p:cNvSpPr/>
          <p:nvPr/>
        </p:nvSpPr>
        <p:spPr>
          <a:xfrm>
            <a:off x="3124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7" name="Rectangle 1256">
            <a:extLst>
              <a:ext uri="{FF2B5EF4-FFF2-40B4-BE49-F238E27FC236}">
                <a16:creationId xmlns:a16="http://schemas.microsoft.com/office/drawing/2014/main" id="{E21447D1-8CD2-AB41-9CC3-3F4A102753FB}"/>
              </a:ext>
            </a:extLst>
          </p:cNvPr>
          <p:cNvSpPr/>
          <p:nvPr/>
        </p:nvSpPr>
        <p:spPr>
          <a:xfrm>
            <a:off x="3352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8" name="Rectangle 1257">
            <a:extLst>
              <a:ext uri="{FF2B5EF4-FFF2-40B4-BE49-F238E27FC236}">
                <a16:creationId xmlns:a16="http://schemas.microsoft.com/office/drawing/2014/main" id="{5D0EAF52-4D37-C749-AA9C-FFDEFD6E9E12}"/>
              </a:ext>
            </a:extLst>
          </p:cNvPr>
          <p:cNvSpPr/>
          <p:nvPr/>
        </p:nvSpPr>
        <p:spPr>
          <a:xfrm>
            <a:off x="3581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9" name="Rectangle 1258">
            <a:extLst>
              <a:ext uri="{FF2B5EF4-FFF2-40B4-BE49-F238E27FC236}">
                <a16:creationId xmlns:a16="http://schemas.microsoft.com/office/drawing/2014/main" id="{82B365CB-B05A-4F46-B591-249C3D24AC9F}"/>
              </a:ext>
            </a:extLst>
          </p:cNvPr>
          <p:cNvSpPr/>
          <p:nvPr/>
        </p:nvSpPr>
        <p:spPr>
          <a:xfrm>
            <a:off x="1981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0" name="Rectangle 1259">
            <a:extLst>
              <a:ext uri="{FF2B5EF4-FFF2-40B4-BE49-F238E27FC236}">
                <a16:creationId xmlns:a16="http://schemas.microsoft.com/office/drawing/2014/main" id="{1233311C-7E59-114B-B260-31B3EB2C876D}"/>
              </a:ext>
            </a:extLst>
          </p:cNvPr>
          <p:cNvSpPr/>
          <p:nvPr/>
        </p:nvSpPr>
        <p:spPr>
          <a:xfrm>
            <a:off x="2209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1" name="Rectangle 1260">
            <a:extLst>
              <a:ext uri="{FF2B5EF4-FFF2-40B4-BE49-F238E27FC236}">
                <a16:creationId xmlns:a16="http://schemas.microsoft.com/office/drawing/2014/main" id="{D35B8DF9-D798-A64B-BE19-4B868FE27D4D}"/>
              </a:ext>
            </a:extLst>
          </p:cNvPr>
          <p:cNvSpPr/>
          <p:nvPr/>
        </p:nvSpPr>
        <p:spPr>
          <a:xfrm>
            <a:off x="2438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2" name="Rectangle 1261">
            <a:extLst>
              <a:ext uri="{FF2B5EF4-FFF2-40B4-BE49-F238E27FC236}">
                <a16:creationId xmlns:a16="http://schemas.microsoft.com/office/drawing/2014/main" id="{1D31807D-2B34-7D4F-B8B3-34642599D57D}"/>
              </a:ext>
            </a:extLst>
          </p:cNvPr>
          <p:cNvSpPr/>
          <p:nvPr/>
        </p:nvSpPr>
        <p:spPr>
          <a:xfrm>
            <a:off x="2667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3" name="Rectangle 1262">
            <a:extLst>
              <a:ext uri="{FF2B5EF4-FFF2-40B4-BE49-F238E27FC236}">
                <a16:creationId xmlns:a16="http://schemas.microsoft.com/office/drawing/2014/main" id="{4F32ED6A-CE44-554F-9BB7-96F013B1EF0F}"/>
              </a:ext>
            </a:extLst>
          </p:cNvPr>
          <p:cNvSpPr/>
          <p:nvPr/>
        </p:nvSpPr>
        <p:spPr>
          <a:xfrm>
            <a:off x="2895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4" name="Rectangle 1263">
            <a:extLst>
              <a:ext uri="{FF2B5EF4-FFF2-40B4-BE49-F238E27FC236}">
                <a16:creationId xmlns:a16="http://schemas.microsoft.com/office/drawing/2014/main" id="{6B71CB74-5A59-FB4C-BA74-7A93AD3B8C14}"/>
              </a:ext>
            </a:extLst>
          </p:cNvPr>
          <p:cNvSpPr/>
          <p:nvPr/>
        </p:nvSpPr>
        <p:spPr>
          <a:xfrm>
            <a:off x="3124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5" name="Rectangle 1264">
            <a:extLst>
              <a:ext uri="{FF2B5EF4-FFF2-40B4-BE49-F238E27FC236}">
                <a16:creationId xmlns:a16="http://schemas.microsoft.com/office/drawing/2014/main" id="{7A6FC1B1-0151-194A-9506-803563C7D82C}"/>
              </a:ext>
            </a:extLst>
          </p:cNvPr>
          <p:cNvSpPr/>
          <p:nvPr/>
        </p:nvSpPr>
        <p:spPr>
          <a:xfrm>
            <a:off x="3352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6" name="Rectangle 1265">
            <a:extLst>
              <a:ext uri="{FF2B5EF4-FFF2-40B4-BE49-F238E27FC236}">
                <a16:creationId xmlns:a16="http://schemas.microsoft.com/office/drawing/2014/main" id="{CE8E81B5-DCDB-744F-8F3C-611F3B956E86}"/>
              </a:ext>
            </a:extLst>
          </p:cNvPr>
          <p:cNvSpPr/>
          <p:nvPr/>
        </p:nvSpPr>
        <p:spPr>
          <a:xfrm>
            <a:off x="3581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7" name="Rectangle 1266">
            <a:extLst>
              <a:ext uri="{FF2B5EF4-FFF2-40B4-BE49-F238E27FC236}">
                <a16:creationId xmlns:a16="http://schemas.microsoft.com/office/drawing/2014/main" id="{DADBF75C-1922-2049-85D9-A86E89C8AEFC}"/>
              </a:ext>
            </a:extLst>
          </p:cNvPr>
          <p:cNvSpPr/>
          <p:nvPr/>
        </p:nvSpPr>
        <p:spPr>
          <a:xfrm>
            <a:off x="1981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8" name="Rectangle 1267">
            <a:extLst>
              <a:ext uri="{FF2B5EF4-FFF2-40B4-BE49-F238E27FC236}">
                <a16:creationId xmlns:a16="http://schemas.microsoft.com/office/drawing/2014/main" id="{2C20F3B5-1798-1049-8653-5823A4065F01}"/>
              </a:ext>
            </a:extLst>
          </p:cNvPr>
          <p:cNvSpPr/>
          <p:nvPr/>
        </p:nvSpPr>
        <p:spPr>
          <a:xfrm>
            <a:off x="2209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9" name="Rectangle 1268">
            <a:extLst>
              <a:ext uri="{FF2B5EF4-FFF2-40B4-BE49-F238E27FC236}">
                <a16:creationId xmlns:a16="http://schemas.microsoft.com/office/drawing/2014/main" id="{8F8C2868-1AE4-994D-A980-009D8A0464FA}"/>
              </a:ext>
            </a:extLst>
          </p:cNvPr>
          <p:cNvSpPr/>
          <p:nvPr/>
        </p:nvSpPr>
        <p:spPr>
          <a:xfrm>
            <a:off x="2438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0" name="Rectangle 1269">
            <a:extLst>
              <a:ext uri="{FF2B5EF4-FFF2-40B4-BE49-F238E27FC236}">
                <a16:creationId xmlns:a16="http://schemas.microsoft.com/office/drawing/2014/main" id="{7CF5E66C-2A63-944E-BED0-FFCA075AAE1F}"/>
              </a:ext>
            </a:extLst>
          </p:cNvPr>
          <p:cNvSpPr/>
          <p:nvPr/>
        </p:nvSpPr>
        <p:spPr>
          <a:xfrm>
            <a:off x="2667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1" name="Rectangle 1270">
            <a:extLst>
              <a:ext uri="{FF2B5EF4-FFF2-40B4-BE49-F238E27FC236}">
                <a16:creationId xmlns:a16="http://schemas.microsoft.com/office/drawing/2014/main" id="{2E2601BF-A225-A44A-8737-8EBB287C1AF4}"/>
              </a:ext>
            </a:extLst>
          </p:cNvPr>
          <p:cNvSpPr/>
          <p:nvPr/>
        </p:nvSpPr>
        <p:spPr>
          <a:xfrm>
            <a:off x="2895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2" name="Rectangle 1271">
            <a:extLst>
              <a:ext uri="{FF2B5EF4-FFF2-40B4-BE49-F238E27FC236}">
                <a16:creationId xmlns:a16="http://schemas.microsoft.com/office/drawing/2014/main" id="{8C872AEB-D6CE-8A45-9A65-725FE0D20831}"/>
              </a:ext>
            </a:extLst>
          </p:cNvPr>
          <p:cNvSpPr/>
          <p:nvPr/>
        </p:nvSpPr>
        <p:spPr>
          <a:xfrm>
            <a:off x="3124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3" name="Rectangle 1272">
            <a:extLst>
              <a:ext uri="{FF2B5EF4-FFF2-40B4-BE49-F238E27FC236}">
                <a16:creationId xmlns:a16="http://schemas.microsoft.com/office/drawing/2014/main" id="{726ABC7D-EEF5-0F47-9C62-5012BC0DBDF7}"/>
              </a:ext>
            </a:extLst>
          </p:cNvPr>
          <p:cNvSpPr/>
          <p:nvPr/>
        </p:nvSpPr>
        <p:spPr>
          <a:xfrm>
            <a:off x="3352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4" name="Rectangle 1273">
            <a:extLst>
              <a:ext uri="{FF2B5EF4-FFF2-40B4-BE49-F238E27FC236}">
                <a16:creationId xmlns:a16="http://schemas.microsoft.com/office/drawing/2014/main" id="{8F7B6CAE-4826-9242-A9E8-9C04F6B553D0}"/>
              </a:ext>
            </a:extLst>
          </p:cNvPr>
          <p:cNvSpPr/>
          <p:nvPr/>
        </p:nvSpPr>
        <p:spPr>
          <a:xfrm>
            <a:off x="3581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5" name="Rectangle 1274">
            <a:extLst>
              <a:ext uri="{FF2B5EF4-FFF2-40B4-BE49-F238E27FC236}">
                <a16:creationId xmlns:a16="http://schemas.microsoft.com/office/drawing/2014/main" id="{BFD9251C-CFE7-E64F-873A-01B7B81CA849}"/>
              </a:ext>
            </a:extLst>
          </p:cNvPr>
          <p:cNvSpPr/>
          <p:nvPr/>
        </p:nvSpPr>
        <p:spPr>
          <a:xfrm>
            <a:off x="3810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6" name="Rectangle 1275">
            <a:extLst>
              <a:ext uri="{FF2B5EF4-FFF2-40B4-BE49-F238E27FC236}">
                <a16:creationId xmlns:a16="http://schemas.microsoft.com/office/drawing/2014/main" id="{7C55CBD9-0719-D44F-913D-E3D87BFDB77D}"/>
              </a:ext>
            </a:extLst>
          </p:cNvPr>
          <p:cNvSpPr/>
          <p:nvPr/>
        </p:nvSpPr>
        <p:spPr>
          <a:xfrm>
            <a:off x="4038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7" name="Rectangle 1276">
            <a:extLst>
              <a:ext uri="{FF2B5EF4-FFF2-40B4-BE49-F238E27FC236}">
                <a16:creationId xmlns:a16="http://schemas.microsoft.com/office/drawing/2014/main" id="{5F6DD130-34F2-394E-AF34-8906D0D9434F}"/>
              </a:ext>
            </a:extLst>
          </p:cNvPr>
          <p:cNvSpPr/>
          <p:nvPr/>
        </p:nvSpPr>
        <p:spPr>
          <a:xfrm>
            <a:off x="4267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8" name="Rectangle 1277">
            <a:extLst>
              <a:ext uri="{FF2B5EF4-FFF2-40B4-BE49-F238E27FC236}">
                <a16:creationId xmlns:a16="http://schemas.microsoft.com/office/drawing/2014/main" id="{1E96414A-92A2-9748-BF10-CBC3105BDD42}"/>
              </a:ext>
            </a:extLst>
          </p:cNvPr>
          <p:cNvSpPr/>
          <p:nvPr/>
        </p:nvSpPr>
        <p:spPr>
          <a:xfrm>
            <a:off x="4495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9" name="Rectangle 1278">
            <a:extLst>
              <a:ext uri="{FF2B5EF4-FFF2-40B4-BE49-F238E27FC236}">
                <a16:creationId xmlns:a16="http://schemas.microsoft.com/office/drawing/2014/main" id="{D6AD88EA-4B82-7945-931C-F840A7335A84}"/>
              </a:ext>
            </a:extLst>
          </p:cNvPr>
          <p:cNvSpPr/>
          <p:nvPr/>
        </p:nvSpPr>
        <p:spPr>
          <a:xfrm>
            <a:off x="4724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0" name="Rectangle 1279">
            <a:extLst>
              <a:ext uri="{FF2B5EF4-FFF2-40B4-BE49-F238E27FC236}">
                <a16:creationId xmlns:a16="http://schemas.microsoft.com/office/drawing/2014/main" id="{6E0D0224-8D5E-CD46-A20C-3A70D400B1BC}"/>
              </a:ext>
            </a:extLst>
          </p:cNvPr>
          <p:cNvSpPr/>
          <p:nvPr/>
        </p:nvSpPr>
        <p:spPr>
          <a:xfrm>
            <a:off x="4953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1" name="Rectangle 1280">
            <a:extLst>
              <a:ext uri="{FF2B5EF4-FFF2-40B4-BE49-F238E27FC236}">
                <a16:creationId xmlns:a16="http://schemas.microsoft.com/office/drawing/2014/main" id="{3D906445-08AB-E24A-8B18-2C115F92386D}"/>
              </a:ext>
            </a:extLst>
          </p:cNvPr>
          <p:cNvSpPr/>
          <p:nvPr/>
        </p:nvSpPr>
        <p:spPr>
          <a:xfrm>
            <a:off x="5181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2" name="Rectangle 1281">
            <a:extLst>
              <a:ext uri="{FF2B5EF4-FFF2-40B4-BE49-F238E27FC236}">
                <a16:creationId xmlns:a16="http://schemas.microsoft.com/office/drawing/2014/main" id="{1FDF7307-216A-AC49-9543-AD43C8D12600}"/>
              </a:ext>
            </a:extLst>
          </p:cNvPr>
          <p:cNvSpPr/>
          <p:nvPr/>
        </p:nvSpPr>
        <p:spPr>
          <a:xfrm>
            <a:off x="5410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3" name="Rectangle 1282">
            <a:extLst>
              <a:ext uri="{FF2B5EF4-FFF2-40B4-BE49-F238E27FC236}">
                <a16:creationId xmlns:a16="http://schemas.microsoft.com/office/drawing/2014/main" id="{D884D6CD-C200-694C-B1DB-838268F4D141}"/>
              </a:ext>
            </a:extLst>
          </p:cNvPr>
          <p:cNvSpPr/>
          <p:nvPr/>
        </p:nvSpPr>
        <p:spPr>
          <a:xfrm>
            <a:off x="3810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4" name="Rectangle 1283">
            <a:extLst>
              <a:ext uri="{FF2B5EF4-FFF2-40B4-BE49-F238E27FC236}">
                <a16:creationId xmlns:a16="http://schemas.microsoft.com/office/drawing/2014/main" id="{46986F82-7AE5-3548-9408-DF4FA3658D49}"/>
              </a:ext>
            </a:extLst>
          </p:cNvPr>
          <p:cNvSpPr/>
          <p:nvPr/>
        </p:nvSpPr>
        <p:spPr>
          <a:xfrm>
            <a:off x="4038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5" name="Rectangle 1284">
            <a:extLst>
              <a:ext uri="{FF2B5EF4-FFF2-40B4-BE49-F238E27FC236}">
                <a16:creationId xmlns:a16="http://schemas.microsoft.com/office/drawing/2014/main" id="{4DE86516-3E49-374B-862C-7088CE053282}"/>
              </a:ext>
            </a:extLst>
          </p:cNvPr>
          <p:cNvSpPr/>
          <p:nvPr/>
        </p:nvSpPr>
        <p:spPr>
          <a:xfrm>
            <a:off x="4267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6" name="Rectangle 1285">
            <a:extLst>
              <a:ext uri="{FF2B5EF4-FFF2-40B4-BE49-F238E27FC236}">
                <a16:creationId xmlns:a16="http://schemas.microsoft.com/office/drawing/2014/main" id="{2766C931-EA4B-284E-806C-14140620B9BA}"/>
              </a:ext>
            </a:extLst>
          </p:cNvPr>
          <p:cNvSpPr/>
          <p:nvPr/>
        </p:nvSpPr>
        <p:spPr>
          <a:xfrm>
            <a:off x="4495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7" name="Rectangle 1286">
            <a:extLst>
              <a:ext uri="{FF2B5EF4-FFF2-40B4-BE49-F238E27FC236}">
                <a16:creationId xmlns:a16="http://schemas.microsoft.com/office/drawing/2014/main" id="{7CDB980B-49CA-2E43-895B-CEFC1C472DC5}"/>
              </a:ext>
            </a:extLst>
          </p:cNvPr>
          <p:cNvSpPr/>
          <p:nvPr/>
        </p:nvSpPr>
        <p:spPr>
          <a:xfrm>
            <a:off x="4724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8" name="Rectangle 1287">
            <a:extLst>
              <a:ext uri="{FF2B5EF4-FFF2-40B4-BE49-F238E27FC236}">
                <a16:creationId xmlns:a16="http://schemas.microsoft.com/office/drawing/2014/main" id="{84D9686D-65D9-B048-AB01-B7912561CD83}"/>
              </a:ext>
            </a:extLst>
          </p:cNvPr>
          <p:cNvSpPr/>
          <p:nvPr/>
        </p:nvSpPr>
        <p:spPr>
          <a:xfrm>
            <a:off x="4953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9" name="Rectangle 1288">
            <a:extLst>
              <a:ext uri="{FF2B5EF4-FFF2-40B4-BE49-F238E27FC236}">
                <a16:creationId xmlns:a16="http://schemas.microsoft.com/office/drawing/2014/main" id="{0A6B33DB-E312-BE42-A8DA-E15F85AB3CC8}"/>
              </a:ext>
            </a:extLst>
          </p:cNvPr>
          <p:cNvSpPr/>
          <p:nvPr/>
        </p:nvSpPr>
        <p:spPr>
          <a:xfrm>
            <a:off x="5181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0" name="Rectangle 1289">
            <a:extLst>
              <a:ext uri="{FF2B5EF4-FFF2-40B4-BE49-F238E27FC236}">
                <a16:creationId xmlns:a16="http://schemas.microsoft.com/office/drawing/2014/main" id="{3AB03E38-6E85-8D47-9019-9004CBCED88C}"/>
              </a:ext>
            </a:extLst>
          </p:cNvPr>
          <p:cNvSpPr/>
          <p:nvPr/>
        </p:nvSpPr>
        <p:spPr>
          <a:xfrm>
            <a:off x="5410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1" name="Rectangle 1290">
            <a:extLst>
              <a:ext uri="{FF2B5EF4-FFF2-40B4-BE49-F238E27FC236}">
                <a16:creationId xmlns:a16="http://schemas.microsoft.com/office/drawing/2014/main" id="{6A9DFEF7-0900-C544-89F8-E4E88D7F1441}"/>
              </a:ext>
            </a:extLst>
          </p:cNvPr>
          <p:cNvSpPr/>
          <p:nvPr/>
        </p:nvSpPr>
        <p:spPr>
          <a:xfrm>
            <a:off x="3810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2" name="Rectangle 1291">
            <a:extLst>
              <a:ext uri="{FF2B5EF4-FFF2-40B4-BE49-F238E27FC236}">
                <a16:creationId xmlns:a16="http://schemas.microsoft.com/office/drawing/2014/main" id="{BBC8B1F3-47F2-7A4A-ACA4-4ADC94D51EF7}"/>
              </a:ext>
            </a:extLst>
          </p:cNvPr>
          <p:cNvSpPr/>
          <p:nvPr/>
        </p:nvSpPr>
        <p:spPr>
          <a:xfrm>
            <a:off x="4038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3" name="Rectangle 1292">
            <a:extLst>
              <a:ext uri="{FF2B5EF4-FFF2-40B4-BE49-F238E27FC236}">
                <a16:creationId xmlns:a16="http://schemas.microsoft.com/office/drawing/2014/main" id="{D4F399A6-2F66-A44C-A447-802DD18EB479}"/>
              </a:ext>
            </a:extLst>
          </p:cNvPr>
          <p:cNvSpPr/>
          <p:nvPr/>
        </p:nvSpPr>
        <p:spPr>
          <a:xfrm>
            <a:off x="4267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4" name="Rectangle 1293">
            <a:extLst>
              <a:ext uri="{FF2B5EF4-FFF2-40B4-BE49-F238E27FC236}">
                <a16:creationId xmlns:a16="http://schemas.microsoft.com/office/drawing/2014/main" id="{088A6B2F-0F8C-B94E-BB93-31C44B46B85C}"/>
              </a:ext>
            </a:extLst>
          </p:cNvPr>
          <p:cNvSpPr/>
          <p:nvPr/>
        </p:nvSpPr>
        <p:spPr>
          <a:xfrm>
            <a:off x="4495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5" name="Rectangle 1294">
            <a:extLst>
              <a:ext uri="{FF2B5EF4-FFF2-40B4-BE49-F238E27FC236}">
                <a16:creationId xmlns:a16="http://schemas.microsoft.com/office/drawing/2014/main" id="{5DFD8A6C-62AA-B24D-B9C8-B573FF67B67E}"/>
              </a:ext>
            </a:extLst>
          </p:cNvPr>
          <p:cNvSpPr/>
          <p:nvPr/>
        </p:nvSpPr>
        <p:spPr>
          <a:xfrm>
            <a:off x="4724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6" name="Rectangle 1295">
            <a:extLst>
              <a:ext uri="{FF2B5EF4-FFF2-40B4-BE49-F238E27FC236}">
                <a16:creationId xmlns:a16="http://schemas.microsoft.com/office/drawing/2014/main" id="{E05F3D4C-80B2-C047-8848-A363EFE002D8}"/>
              </a:ext>
            </a:extLst>
          </p:cNvPr>
          <p:cNvSpPr/>
          <p:nvPr/>
        </p:nvSpPr>
        <p:spPr>
          <a:xfrm>
            <a:off x="4953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7" name="Rectangle 1296">
            <a:extLst>
              <a:ext uri="{FF2B5EF4-FFF2-40B4-BE49-F238E27FC236}">
                <a16:creationId xmlns:a16="http://schemas.microsoft.com/office/drawing/2014/main" id="{DFDF9A66-1606-B044-9E7E-EB5C21FA8007}"/>
              </a:ext>
            </a:extLst>
          </p:cNvPr>
          <p:cNvSpPr/>
          <p:nvPr/>
        </p:nvSpPr>
        <p:spPr>
          <a:xfrm>
            <a:off x="5181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8" name="Rectangle 1297">
            <a:extLst>
              <a:ext uri="{FF2B5EF4-FFF2-40B4-BE49-F238E27FC236}">
                <a16:creationId xmlns:a16="http://schemas.microsoft.com/office/drawing/2014/main" id="{0A174915-D6FA-C545-B3D0-931ACB745693}"/>
              </a:ext>
            </a:extLst>
          </p:cNvPr>
          <p:cNvSpPr/>
          <p:nvPr/>
        </p:nvSpPr>
        <p:spPr>
          <a:xfrm>
            <a:off x="5410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9" name="Rectangle 1298">
            <a:extLst>
              <a:ext uri="{FF2B5EF4-FFF2-40B4-BE49-F238E27FC236}">
                <a16:creationId xmlns:a16="http://schemas.microsoft.com/office/drawing/2014/main" id="{ACFEFDF6-2F0C-2640-9EFC-A4EAF78A5259}"/>
              </a:ext>
            </a:extLst>
          </p:cNvPr>
          <p:cNvSpPr/>
          <p:nvPr/>
        </p:nvSpPr>
        <p:spPr>
          <a:xfrm>
            <a:off x="3810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0" name="Rectangle 1299">
            <a:extLst>
              <a:ext uri="{FF2B5EF4-FFF2-40B4-BE49-F238E27FC236}">
                <a16:creationId xmlns:a16="http://schemas.microsoft.com/office/drawing/2014/main" id="{5F1CC10B-14C0-C54D-B1B7-3848259FBAE5}"/>
              </a:ext>
            </a:extLst>
          </p:cNvPr>
          <p:cNvSpPr/>
          <p:nvPr/>
        </p:nvSpPr>
        <p:spPr>
          <a:xfrm>
            <a:off x="4038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1" name="Rectangle 1300">
            <a:extLst>
              <a:ext uri="{FF2B5EF4-FFF2-40B4-BE49-F238E27FC236}">
                <a16:creationId xmlns:a16="http://schemas.microsoft.com/office/drawing/2014/main" id="{76EFE068-3D28-9640-9B83-1373F7369D9B}"/>
              </a:ext>
            </a:extLst>
          </p:cNvPr>
          <p:cNvSpPr/>
          <p:nvPr/>
        </p:nvSpPr>
        <p:spPr>
          <a:xfrm>
            <a:off x="4267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2" name="Rectangle 1301">
            <a:extLst>
              <a:ext uri="{FF2B5EF4-FFF2-40B4-BE49-F238E27FC236}">
                <a16:creationId xmlns:a16="http://schemas.microsoft.com/office/drawing/2014/main" id="{34523134-B657-2042-BCD1-DE0AB524B293}"/>
              </a:ext>
            </a:extLst>
          </p:cNvPr>
          <p:cNvSpPr/>
          <p:nvPr/>
        </p:nvSpPr>
        <p:spPr>
          <a:xfrm>
            <a:off x="4495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3" name="Rectangle 1302">
            <a:extLst>
              <a:ext uri="{FF2B5EF4-FFF2-40B4-BE49-F238E27FC236}">
                <a16:creationId xmlns:a16="http://schemas.microsoft.com/office/drawing/2014/main" id="{13F9741C-9956-5D4B-B1ED-3982FEC66671}"/>
              </a:ext>
            </a:extLst>
          </p:cNvPr>
          <p:cNvSpPr/>
          <p:nvPr/>
        </p:nvSpPr>
        <p:spPr>
          <a:xfrm>
            <a:off x="4724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4" name="Rectangle 1303">
            <a:extLst>
              <a:ext uri="{FF2B5EF4-FFF2-40B4-BE49-F238E27FC236}">
                <a16:creationId xmlns:a16="http://schemas.microsoft.com/office/drawing/2014/main" id="{EEBAAC22-EB09-BE4F-BA2D-01742EB5FBB3}"/>
              </a:ext>
            </a:extLst>
          </p:cNvPr>
          <p:cNvSpPr/>
          <p:nvPr/>
        </p:nvSpPr>
        <p:spPr>
          <a:xfrm>
            <a:off x="4953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5" name="Rectangle 1304">
            <a:extLst>
              <a:ext uri="{FF2B5EF4-FFF2-40B4-BE49-F238E27FC236}">
                <a16:creationId xmlns:a16="http://schemas.microsoft.com/office/drawing/2014/main" id="{40857DA7-1A9B-4B4F-ADBC-273A47956C02}"/>
              </a:ext>
            </a:extLst>
          </p:cNvPr>
          <p:cNvSpPr/>
          <p:nvPr/>
        </p:nvSpPr>
        <p:spPr>
          <a:xfrm>
            <a:off x="5181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6" name="Rectangle 1305">
            <a:extLst>
              <a:ext uri="{FF2B5EF4-FFF2-40B4-BE49-F238E27FC236}">
                <a16:creationId xmlns:a16="http://schemas.microsoft.com/office/drawing/2014/main" id="{D3368500-9C32-824D-843E-0143602CEBA2}"/>
              </a:ext>
            </a:extLst>
          </p:cNvPr>
          <p:cNvSpPr/>
          <p:nvPr/>
        </p:nvSpPr>
        <p:spPr>
          <a:xfrm>
            <a:off x="5410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7" name="Rectangle 1306">
            <a:extLst>
              <a:ext uri="{FF2B5EF4-FFF2-40B4-BE49-F238E27FC236}">
                <a16:creationId xmlns:a16="http://schemas.microsoft.com/office/drawing/2014/main" id="{EF71A43A-4310-744F-A70D-D14DB4DCF9E8}"/>
              </a:ext>
            </a:extLst>
          </p:cNvPr>
          <p:cNvSpPr/>
          <p:nvPr/>
        </p:nvSpPr>
        <p:spPr>
          <a:xfrm>
            <a:off x="3810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8" name="Rectangle 1307">
            <a:extLst>
              <a:ext uri="{FF2B5EF4-FFF2-40B4-BE49-F238E27FC236}">
                <a16:creationId xmlns:a16="http://schemas.microsoft.com/office/drawing/2014/main" id="{79909CDF-3A2A-1647-BD7A-12D02E5A9E1A}"/>
              </a:ext>
            </a:extLst>
          </p:cNvPr>
          <p:cNvSpPr/>
          <p:nvPr/>
        </p:nvSpPr>
        <p:spPr>
          <a:xfrm>
            <a:off x="4038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9" name="Rectangle 1308">
            <a:extLst>
              <a:ext uri="{FF2B5EF4-FFF2-40B4-BE49-F238E27FC236}">
                <a16:creationId xmlns:a16="http://schemas.microsoft.com/office/drawing/2014/main" id="{47A8A2A9-FCAE-624F-8370-0DD521F43574}"/>
              </a:ext>
            </a:extLst>
          </p:cNvPr>
          <p:cNvSpPr/>
          <p:nvPr/>
        </p:nvSpPr>
        <p:spPr>
          <a:xfrm>
            <a:off x="4267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0" name="Rectangle 1309">
            <a:extLst>
              <a:ext uri="{FF2B5EF4-FFF2-40B4-BE49-F238E27FC236}">
                <a16:creationId xmlns:a16="http://schemas.microsoft.com/office/drawing/2014/main" id="{B45CA7FB-9BAC-0549-99E4-99D99577C960}"/>
              </a:ext>
            </a:extLst>
          </p:cNvPr>
          <p:cNvSpPr/>
          <p:nvPr/>
        </p:nvSpPr>
        <p:spPr>
          <a:xfrm>
            <a:off x="4495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1" name="Rectangle 1310">
            <a:extLst>
              <a:ext uri="{FF2B5EF4-FFF2-40B4-BE49-F238E27FC236}">
                <a16:creationId xmlns:a16="http://schemas.microsoft.com/office/drawing/2014/main" id="{CCFB7602-C931-5E42-BF9F-274E10E6D224}"/>
              </a:ext>
            </a:extLst>
          </p:cNvPr>
          <p:cNvSpPr/>
          <p:nvPr/>
        </p:nvSpPr>
        <p:spPr>
          <a:xfrm>
            <a:off x="4724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2" name="Rectangle 1311">
            <a:extLst>
              <a:ext uri="{FF2B5EF4-FFF2-40B4-BE49-F238E27FC236}">
                <a16:creationId xmlns:a16="http://schemas.microsoft.com/office/drawing/2014/main" id="{A5067D36-0144-4240-860C-05572C2C193F}"/>
              </a:ext>
            </a:extLst>
          </p:cNvPr>
          <p:cNvSpPr/>
          <p:nvPr/>
        </p:nvSpPr>
        <p:spPr>
          <a:xfrm>
            <a:off x="4953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3" name="Rectangle 1312">
            <a:extLst>
              <a:ext uri="{FF2B5EF4-FFF2-40B4-BE49-F238E27FC236}">
                <a16:creationId xmlns:a16="http://schemas.microsoft.com/office/drawing/2014/main" id="{0A23A06B-5A38-3842-BB91-7FBDE35FC9E9}"/>
              </a:ext>
            </a:extLst>
          </p:cNvPr>
          <p:cNvSpPr/>
          <p:nvPr/>
        </p:nvSpPr>
        <p:spPr>
          <a:xfrm>
            <a:off x="5181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4" name="Rectangle 1313">
            <a:extLst>
              <a:ext uri="{FF2B5EF4-FFF2-40B4-BE49-F238E27FC236}">
                <a16:creationId xmlns:a16="http://schemas.microsoft.com/office/drawing/2014/main" id="{27E73998-15C5-3D4E-A6D3-09E6666B5995}"/>
              </a:ext>
            </a:extLst>
          </p:cNvPr>
          <p:cNvSpPr/>
          <p:nvPr/>
        </p:nvSpPr>
        <p:spPr>
          <a:xfrm>
            <a:off x="5410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5" name="Rectangle 1314">
            <a:extLst>
              <a:ext uri="{FF2B5EF4-FFF2-40B4-BE49-F238E27FC236}">
                <a16:creationId xmlns:a16="http://schemas.microsoft.com/office/drawing/2014/main" id="{1DACE359-4676-DB48-90D7-2BBF65E4B22A}"/>
              </a:ext>
            </a:extLst>
          </p:cNvPr>
          <p:cNvSpPr/>
          <p:nvPr/>
        </p:nvSpPr>
        <p:spPr>
          <a:xfrm>
            <a:off x="3810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6" name="Rectangle 1315">
            <a:extLst>
              <a:ext uri="{FF2B5EF4-FFF2-40B4-BE49-F238E27FC236}">
                <a16:creationId xmlns:a16="http://schemas.microsoft.com/office/drawing/2014/main" id="{956238C2-FAF6-2143-9390-7823EDB0A299}"/>
              </a:ext>
            </a:extLst>
          </p:cNvPr>
          <p:cNvSpPr/>
          <p:nvPr/>
        </p:nvSpPr>
        <p:spPr>
          <a:xfrm>
            <a:off x="4038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7" name="Rectangle 1316">
            <a:extLst>
              <a:ext uri="{FF2B5EF4-FFF2-40B4-BE49-F238E27FC236}">
                <a16:creationId xmlns:a16="http://schemas.microsoft.com/office/drawing/2014/main" id="{877511D2-1C87-5941-BC10-B83B098A44F8}"/>
              </a:ext>
            </a:extLst>
          </p:cNvPr>
          <p:cNvSpPr/>
          <p:nvPr/>
        </p:nvSpPr>
        <p:spPr>
          <a:xfrm>
            <a:off x="4267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8" name="Rectangle 1317">
            <a:extLst>
              <a:ext uri="{FF2B5EF4-FFF2-40B4-BE49-F238E27FC236}">
                <a16:creationId xmlns:a16="http://schemas.microsoft.com/office/drawing/2014/main" id="{5CCA81FD-AF7C-AA4E-A0D6-24AE17190BA0}"/>
              </a:ext>
            </a:extLst>
          </p:cNvPr>
          <p:cNvSpPr/>
          <p:nvPr/>
        </p:nvSpPr>
        <p:spPr>
          <a:xfrm>
            <a:off x="4495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9" name="Rectangle 1318">
            <a:extLst>
              <a:ext uri="{FF2B5EF4-FFF2-40B4-BE49-F238E27FC236}">
                <a16:creationId xmlns:a16="http://schemas.microsoft.com/office/drawing/2014/main" id="{D6284C0F-0841-B740-89A3-D8F935A352CF}"/>
              </a:ext>
            </a:extLst>
          </p:cNvPr>
          <p:cNvSpPr/>
          <p:nvPr/>
        </p:nvSpPr>
        <p:spPr>
          <a:xfrm>
            <a:off x="4724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0" name="Rectangle 1319">
            <a:extLst>
              <a:ext uri="{FF2B5EF4-FFF2-40B4-BE49-F238E27FC236}">
                <a16:creationId xmlns:a16="http://schemas.microsoft.com/office/drawing/2014/main" id="{FD29F362-B369-FC4B-AC07-AFA563DD7953}"/>
              </a:ext>
            </a:extLst>
          </p:cNvPr>
          <p:cNvSpPr/>
          <p:nvPr/>
        </p:nvSpPr>
        <p:spPr>
          <a:xfrm>
            <a:off x="4953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1" name="Rectangle 1320">
            <a:extLst>
              <a:ext uri="{FF2B5EF4-FFF2-40B4-BE49-F238E27FC236}">
                <a16:creationId xmlns:a16="http://schemas.microsoft.com/office/drawing/2014/main" id="{C98BF8A1-534E-1B48-9971-0112F31C2D3A}"/>
              </a:ext>
            </a:extLst>
          </p:cNvPr>
          <p:cNvSpPr/>
          <p:nvPr/>
        </p:nvSpPr>
        <p:spPr>
          <a:xfrm>
            <a:off x="5181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2" name="Rectangle 1321">
            <a:extLst>
              <a:ext uri="{FF2B5EF4-FFF2-40B4-BE49-F238E27FC236}">
                <a16:creationId xmlns:a16="http://schemas.microsoft.com/office/drawing/2014/main" id="{03710E86-9937-4143-B0B7-243D7CD73AB9}"/>
              </a:ext>
            </a:extLst>
          </p:cNvPr>
          <p:cNvSpPr/>
          <p:nvPr/>
        </p:nvSpPr>
        <p:spPr>
          <a:xfrm>
            <a:off x="5410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3" name="Line 113">
            <a:extLst>
              <a:ext uri="{FF2B5EF4-FFF2-40B4-BE49-F238E27FC236}">
                <a16:creationId xmlns:a16="http://schemas.microsoft.com/office/drawing/2014/main" id="{A6DA6C02-2D76-4B40-9939-C465E255CA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5791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4" name="Line 113">
            <a:extLst>
              <a:ext uri="{FF2B5EF4-FFF2-40B4-BE49-F238E27FC236}">
                <a16:creationId xmlns:a16="http://schemas.microsoft.com/office/drawing/2014/main" id="{C67CD311-A5BF-7848-BC2E-E7E29E9F96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019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5" name="Line 113">
            <a:extLst>
              <a:ext uri="{FF2B5EF4-FFF2-40B4-BE49-F238E27FC236}">
                <a16:creationId xmlns:a16="http://schemas.microsoft.com/office/drawing/2014/main" id="{B88A40BC-0441-B646-B3F2-3BA9ADF9F7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248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6" name="Line 113">
            <a:extLst>
              <a:ext uri="{FF2B5EF4-FFF2-40B4-BE49-F238E27FC236}">
                <a16:creationId xmlns:a16="http://schemas.microsoft.com/office/drawing/2014/main" id="{EA6AC12F-B2A1-4F44-BD8A-85726FDE4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477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7" name="Line 113">
            <a:extLst>
              <a:ext uri="{FF2B5EF4-FFF2-40B4-BE49-F238E27FC236}">
                <a16:creationId xmlns:a16="http://schemas.microsoft.com/office/drawing/2014/main" id="{132BF4DD-6949-5A49-88F4-2FFC8EBDCAF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705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8" name="Line 113">
            <a:extLst>
              <a:ext uri="{FF2B5EF4-FFF2-40B4-BE49-F238E27FC236}">
                <a16:creationId xmlns:a16="http://schemas.microsoft.com/office/drawing/2014/main" id="{0BAA2D23-8BF9-D048-9628-C90C0B57B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934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" name="Line 113">
            <a:extLst>
              <a:ext uri="{FF2B5EF4-FFF2-40B4-BE49-F238E27FC236}">
                <a16:creationId xmlns:a16="http://schemas.microsoft.com/office/drawing/2014/main" id="{7EE4F8E6-8FAD-194D-BCC2-16830B4966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5791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" name="Line 113">
            <a:extLst>
              <a:ext uri="{FF2B5EF4-FFF2-40B4-BE49-F238E27FC236}">
                <a16:creationId xmlns:a16="http://schemas.microsoft.com/office/drawing/2014/main" id="{F4F5FCFB-4FCF-484A-A17A-0DFBEBABA1A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0198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" name="Line 113">
            <a:extLst>
              <a:ext uri="{FF2B5EF4-FFF2-40B4-BE49-F238E27FC236}">
                <a16:creationId xmlns:a16="http://schemas.microsoft.com/office/drawing/2014/main" id="{AA17A54B-A7DC-9E4B-960C-7E85BA3598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2484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" name="Line 113">
            <a:extLst>
              <a:ext uri="{FF2B5EF4-FFF2-40B4-BE49-F238E27FC236}">
                <a16:creationId xmlns:a16="http://schemas.microsoft.com/office/drawing/2014/main" id="{C5257EE6-1774-F543-9737-A47E757EF8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4770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" name="Line 113">
            <a:extLst>
              <a:ext uri="{FF2B5EF4-FFF2-40B4-BE49-F238E27FC236}">
                <a16:creationId xmlns:a16="http://schemas.microsoft.com/office/drawing/2014/main" id="{2B9E6480-897D-3945-8986-AEEC5119C4D6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7056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" name="Line 113">
            <a:extLst>
              <a:ext uri="{FF2B5EF4-FFF2-40B4-BE49-F238E27FC236}">
                <a16:creationId xmlns:a16="http://schemas.microsoft.com/office/drawing/2014/main" id="{18B22674-A830-5145-AEC6-607BE865FD7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934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" name="Rectangle 1337">
            <a:extLst>
              <a:ext uri="{FF2B5EF4-FFF2-40B4-BE49-F238E27FC236}">
                <a16:creationId xmlns:a16="http://schemas.microsoft.com/office/drawing/2014/main" id="{3207CFCC-3889-E047-BD31-D198B15F6219}"/>
              </a:ext>
            </a:extLst>
          </p:cNvPr>
          <p:cNvSpPr/>
          <p:nvPr/>
        </p:nvSpPr>
        <p:spPr>
          <a:xfrm>
            <a:off x="1219200" y="3429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0" name="Line 113">
            <a:extLst>
              <a:ext uri="{FF2B5EF4-FFF2-40B4-BE49-F238E27FC236}">
                <a16:creationId xmlns:a16="http://schemas.microsoft.com/office/drawing/2014/main" id="{D98FEA10-7280-004A-8F21-3BC9BF33079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6934200"/>
            <a:ext cx="457200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" name="Line 113">
            <a:extLst>
              <a:ext uri="{FF2B5EF4-FFF2-40B4-BE49-F238E27FC236}">
                <a16:creationId xmlns:a16="http://schemas.microsoft.com/office/drawing/2014/main" id="{7BAE4315-9A3E-EF4B-AF6E-33251EB1FD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4648200"/>
            <a:ext cx="457200" cy="0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2" name="Rectangle 1341">
            <a:extLst>
              <a:ext uri="{FF2B5EF4-FFF2-40B4-BE49-F238E27FC236}">
                <a16:creationId xmlns:a16="http://schemas.microsoft.com/office/drawing/2014/main" id="{27D95015-94A8-4545-ADA1-4F065F34E8A5}"/>
              </a:ext>
            </a:extLst>
          </p:cNvPr>
          <p:cNvSpPr/>
          <p:nvPr/>
        </p:nvSpPr>
        <p:spPr>
          <a:xfrm>
            <a:off x="1219200" y="5715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3" name="Text Box 171">
            <a:extLst>
              <a:ext uri="{FF2B5EF4-FFF2-40B4-BE49-F238E27FC236}">
                <a16:creationId xmlns:a16="http://schemas.microsoft.com/office/drawing/2014/main" id="{AD054554-4D8B-4346-B3A3-1DC66620D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3434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nZ1</a:t>
            </a:r>
          </a:p>
        </p:txBody>
      </p:sp>
      <p:sp>
        <p:nvSpPr>
          <p:cNvPr id="1344" name="Text Box 171">
            <a:extLst>
              <a:ext uri="{FF2B5EF4-FFF2-40B4-BE49-F238E27FC236}">
                <a16:creationId xmlns:a16="http://schemas.microsoft.com/office/drawing/2014/main" id="{74026DAB-1F1C-7D4E-847D-3913F826D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223" y="66117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</a:t>
            </a:r>
          </a:p>
        </p:txBody>
      </p:sp>
      <p:sp>
        <p:nvSpPr>
          <p:cNvPr id="1345" name="Text Box 171">
            <a:extLst>
              <a:ext uri="{FF2B5EF4-FFF2-40B4-BE49-F238E27FC236}">
                <a16:creationId xmlns:a16="http://schemas.microsoft.com/office/drawing/2014/main" id="{FD8ECF43-3067-1343-A908-93529758F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839" y="5029200"/>
            <a:ext cx="55784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(nZ2)</a:t>
            </a:r>
          </a:p>
        </p:txBody>
      </p:sp>
      <p:sp>
        <p:nvSpPr>
          <p:cNvPr id="1331" name="Text Box 171">
            <a:extLst>
              <a:ext uri="{FF2B5EF4-FFF2-40B4-BE49-F238E27FC236}">
                <a16:creationId xmlns:a16="http://schemas.microsoft.com/office/drawing/2014/main" id="{7F83E867-4C9D-014D-AD9F-3EB3648019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67818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39" name="Line 148">
            <a:extLst>
              <a:ext uri="{FF2B5EF4-FFF2-40B4-BE49-F238E27FC236}">
                <a16:creationId xmlns:a16="http://schemas.microsoft.com/office/drawing/2014/main" id="{35E068C8-24CA-B047-BD59-DE034E8BF5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60960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" name="Line 148">
            <a:extLst>
              <a:ext uri="{FF2B5EF4-FFF2-40B4-BE49-F238E27FC236}">
                <a16:creationId xmlns:a16="http://schemas.microsoft.com/office/drawing/2014/main" id="{39244FFA-01A6-5949-8548-9FDD802358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3886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" name="Text Box 171">
            <a:extLst>
              <a:ext uri="{FF2B5EF4-FFF2-40B4-BE49-F238E27FC236}">
                <a16:creationId xmlns:a16="http://schemas.microsoft.com/office/drawing/2014/main" id="{4B567B1F-3FB2-8743-BCA4-A7E8380C9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45720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48" name="Line 148">
            <a:extLst>
              <a:ext uri="{FF2B5EF4-FFF2-40B4-BE49-F238E27FC236}">
                <a16:creationId xmlns:a16="http://schemas.microsoft.com/office/drawing/2014/main" id="{A2369406-63AE-4945-8ED9-617952D9C65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8200" y="74676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" name="Text Box 171">
            <a:extLst>
              <a:ext uri="{FF2B5EF4-FFF2-40B4-BE49-F238E27FC236}">
                <a16:creationId xmlns:a16="http://schemas.microsoft.com/office/drawing/2014/main" id="{9DE719B2-112E-3C41-A439-1D5149780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7373779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E736B42-2B5B-9A41-A9D4-E290CFFEC9D1}"/>
              </a:ext>
            </a:extLst>
          </p:cNvPr>
          <p:cNvGrpSpPr/>
          <p:nvPr/>
        </p:nvGrpSpPr>
        <p:grpSpPr>
          <a:xfrm>
            <a:off x="1295400" y="1524000"/>
            <a:ext cx="4114800" cy="457200"/>
            <a:chOff x="1295400" y="1524000"/>
            <a:chExt cx="4114800" cy="457200"/>
          </a:xfrm>
        </p:grpSpPr>
        <p:sp>
          <p:nvSpPr>
            <p:cNvPr id="1353" name="Hexagon 1352">
              <a:extLst>
                <a:ext uri="{FF2B5EF4-FFF2-40B4-BE49-F238E27FC236}">
                  <a16:creationId xmlns:a16="http://schemas.microsoft.com/office/drawing/2014/main" id="{465D345D-EB98-D04F-A4D9-7913D5EBB251}"/>
                </a:ext>
              </a:extLst>
            </p:cNvPr>
            <p:cNvSpPr>
              <a:spLocks/>
            </p:cNvSpPr>
            <p:nvPr/>
          </p:nvSpPr>
          <p:spPr>
            <a:xfrm>
              <a:off x="1295400" y="1524000"/>
              <a:ext cx="1371600" cy="45720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Event N </a:t>
              </a:r>
            </a:p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225 CLK</a:t>
              </a:r>
            </a:p>
          </p:txBody>
        </p:sp>
        <p:sp>
          <p:nvSpPr>
            <p:cNvPr id="1361" name="Hexagon 1360">
              <a:extLst>
                <a:ext uri="{FF2B5EF4-FFF2-40B4-BE49-F238E27FC236}">
                  <a16:creationId xmlns:a16="http://schemas.microsoft.com/office/drawing/2014/main" id="{16B74F27-CD09-6545-90D7-198A752909A7}"/>
                </a:ext>
              </a:extLst>
            </p:cNvPr>
            <p:cNvSpPr>
              <a:spLocks/>
            </p:cNvSpPr>
            <p:nvPr/>
          </p:nvSpPr>
          <p:spPr>
            <a:xfrm>
              <a:off x="2667000" y="1524000"/>
              <a:ext cx="1371600" cy="45720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Event N+1 </a:t>
              </a:r>
            </a:p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225 CLK</a:t>
              </a:r>
            </a:p>
          </p:txBody>
        </p:sp>
        <p:sp>
          <p:nvSpPr>
            <p:cNvPr id="1362" name="Hexagon 1361">
              <a:extLst>
                <a:ext uri="{FF2B5EF4-FFF2-40B4-BE49-F238E27FC236}">
                  <a16:creationId xmlns:a16="http://schemas.microsoft.com/office/drawing/2014/main" id="{8FBE3A30-3FE2-C741-BD1B-CA883DF12480}"/>
                </a:ext>
              </a:extLst>
            </p:cNvPr>
            <p:cNvSpPr>
              <a:spLocks/>
            </p:cNvSpPr>
            <p:nvPr/>
          </p:nvSpPr>
          <p:spPr>
            <a:xfrm>
              <a:off x="4038600" y="1524000"/>
              <a:ext cx="1371600" cy="45720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Event N+2 </a:t>
              </a:r>
            </a:p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225 CLK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57DEFC6-1679-5345-AA7A-4E9CE221918F}"/>
              </a:ext>
            </a:extLst>
          </p:cNvPr>
          <p:cNvGrpSpPr/>
          <p:nvPr/>
        </p:nvGrpSpPr>
        <p:grpSpPr>
          <a:xfrm>
            <a:off x="1295400" y="1981199"/>
            <a:ext cx="4114800" cy="914401"/>
            <a:chOff x="1295400" y="1981199"/>
            <a:chExt cx="4114800" cy="914401"/>
          </a:xfrm>
        </p:grpSpPr>
        <p:sp>
          <p:nvSpPr>
            <p:cNvPr id="1350" name="Hexagon 1349">
              <a:extLst>
                <a:ext uri="{FF2B5EF4-FFF2-40B4-BE49-F238E27FC236}">
                  <a16:creationId xmlns:a16="http://schemas.microsoft.com/office/drawing/2014/main" id="{F17D30C8-4A1D-DF4C-98EE-DE55319E18D5}"/>
                </a:ext>
              </a:extLst>
            </p:cNvPr>
            <p:cNvSpPr>
              <a:spLocks/>
            </p:cNvSpPr>
            <p:nvPr/>
          </p:nvSpPr>
          <p:spPr>
            <a:xfrm>
              <a:off x="1295400" y="2438400"/>
              <a:ext cx="1828800" cy="457200"/>
            </a:xfrm>
            <a:prstGeom prst="hexag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L1, L3 </a:t>
              </a:r>
            </a:p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112 CLK</a:t>
              </a:r>
            </a:p>
          </p:txBody>
        </p:sp>
        <p:sp>
          <p:nvSpPr>
            <p:cNvPr id="1351" name="Hexagon 1350">
              <a:extLst>
                <a:ext uri="{FF2B5EF4-FFF2-40B4-BE49-F238E27FC236}">
                  <a16:creationId xmlns:a16="http://schemas.microsoft.com/office/drawing/2014/main" id="{CA4BA77D-C1FB-B64B-BD64-9A2BDC8E24B0}"/>
                </a:ext>
              </a:extLst>
            </p:cNvPr>
            <p:cNvSpPr>
              <a:spLocks/>
            </p:cNvSpPr>
            <p:nvPr/>
          </p:nvSpPr>
          <p:spPr>
            <a:xfrm>
              <a:off x="3124200" y="2438400"/>
              <a:ext cx="1828800" cy="457200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L2 </a:t>
              </a:r>
            </a:p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112 CLK</a:t>
              </a:r>
            </a:p>
          </p:txBody>
        </p:sp>
        <p:sp>
          <p:nvSpPr>
            <p:cNvPr id="1352" name="Hexagon 1351">
              <a:extLst>
                <a:ext uri="{FF2B5EF4-FFF2-40B4-BE49-F238E27FC236}">
                  <a16:creationId xmlns:a16="http://schemas.microsoft.com/office/drawing/2014/main" id="{8C78BAAB-AC02-6A49-8F77-BA46754619E1}"/>
                </a:ext>
              </a:extLst>
            </p:cNvPr>
            <p:cNvSpPr>
              <a:spLocks/>
            </p:cNvSpPr>
            <p:nvPr/>
          </p:nvSpPr>
          <p:spPr>
            <a:xfrm>
              <a:off x="4953000" y="2438400"/>
              <a:ext cx="457200" cy="457200"/>
            </a:xfrm>
            <a:prstGeom prst="hexagon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R</a:t>
              </a:r>
            </a:p>
          </p:txBody>
        </p:sp>
        <p:sp>
          <p:nvSpPr>
            <p:cNvPr id="1363" name="Left Brace 1362">
              <a:extLst>
                <a:ext uri="{FF2B5EF4-FFF2-40B4-BE49-F238E27FC236}">
                  <a16:creationId xmlns:a16="http://schemas.microsoft.com/office/drawing/2014/main" id="{6AF901A5-9D25-2F49-A102-58C149CB31AB}"/>
                </a:ext>
              </a:extLst>
            </p:cNvPr>
            <p:cNvSpPr>
              <a:spLocks/>
            </p:cNvSpPr>
            <p:nvPr/>
          </p:nvSpPr>
          <p:spPr>
            <a:xfrm rot="5400000">
              <a:off x="3124200" y="152399"/>
              <a:ext cx="457200" cy="4114800"/>
            </a:xfrm>
            <a:prstGeom prst="leftBrace">
              <a:avLst>
                <a:gd name="adj1" fmla="val 27777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4" name="Group 1353">
            <a:extLst>
              <a:ext uri="{FF2B5EF4-FFF2-40B4-BE49-F238E27FC236}">
                <a16:creationId xmlns:a16="http://schemas.microsoft.com/office/drawing/2014/main" id="{95C5480E-845A-B342-98F4-FBC1179F92A5}"/>
              </a:ext>
            </a:extLst>
          </p:cNvPr>
          <p:cNvGrpSpPr/>
          <p:nvPr/>
        </p:nvGrpSpPr>
        <p:grpSpPr>
          <a:xfrm>
            <a:off x="7791865" y="1981200"/>
            <a:ext cx="2743200" cy="457200"/>
            <a:chOff x="7791865" y="1981200"/>
            <a:chExt cx="2743200" cy="457200"/>
          </a:xfrm>
        </p:grpSpPr>
        <p:sp>
          <p:nvSpPr>
            <p:cNvPr id="1355" name="Freeform 1354">
              <a:extLst>
                <a:ext uri="{FF2B5EF4-FFF2-40B4-BE49-F238E27FC236}">
                  <a16:creationId xmlns:a16="http://schemas.microsoft.com/office/drawing/2014/main" id="{64F2E46E-9E5B-6046-80AD-3B16457C23C3}"/>
                </a:ext>
              </a:extLst>
            </p:cNvPr>
            <p:cNvSpPr/>
            <p:nvPr/>
          </p:nvSpPr>
          <p:spPr>
            <a:xfrm>
              <a:off x="93920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6" name="Freeform 1355">
              <a:extLst>
                <a:ext uri="{FF2B5EF4-FFF2-40B4-BE49-F238E27FC236}">
                  <a16:creationId xmlns:a16="http://schemas.microsoft.com/office/drawing/2014/main" id="{ADEB3DF3-FADE-814F-ACFE-AA91D282C61D}"/>
                </a:ext>
              </a:extLst>
            </p:cNvPr>
            <p:cNvSpPr/>
            <p:nvPr/>
          </p:nvSpPr>
          <p:spPr>
            <a:xfrm>
              <a:off x="87062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7" name="Freeform 1356">
              <a:extLst>
                <a:ext uri="{FF2B5EF4-FFF2-40B4-BE49-F238E27FC236}">
                  <a16:creationId xmlns:a16="http://schemas.microsoft.com/office/drawing/2014/main" id="{97025830-C073-6C4D-AFEA-3BD93E66C106}"/>
                </a:ext>
              </a:extLst>
            </p:cNvPr>
            <p:cNvSpPr/>
            <p:nvPr/>
          </p:nvSpPr>
          <p:spPr>
            <a:xfrm>
              <a:off x="77918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8" name="Group 1357">
            <a:extLst>
              <a:ext uri="{FF2B5EF4-FFF2-40B4-BE49-F238E27FC236}">
                <a16:creationId xmlns:a16="http://schemas.microsoft.com/office/drawing/2014/main" id="{F00FAD40-953F-2F45-AFBD-21C008286B3E}"/>
              </a:ext>
            </a:extLst>
          </p:cNvPr>
          <p:cNvGrpSpPr/>
          <p:nvPr/>
        </p:nvGrpSpPr>
        <p:grpSpPr>
          <a:xfrm>
            <a:off x="7715665" y="4724400"/>
            <a:ext cx="2514600" cy="457200"/>
            <a:chOff x="7715665" y="4724400"/>
            <a:chExt cx="2514600" cy="457200"/>
          </a:xfrm>
        </p:grpSpPr>
        <p:sp>
          <p:nvSpPr>
            <p:cNvPr id="1359" name="Freeform 1358">
              <a:extLst>
                <a:ext uri="{FF2B5EF4-FFF2-40B4-BE49-F238E27FC236}">
                  <a16:creationId xmlns:a16="http://schemas.microsoft.com/office/drawing/2014/main" id="{996C6439-88CA-7E40-825A-9A8C1499C62C}"/>
                </a:ext>
              </a:extLst>
            </p:cNvPr>
            <p:cNvSpPr/>
            <p:nvPr/>
          </p:nvSpPr>
          <p:spPr>
            <a:xfrm>
              <a:off x="9315865" y="4724400"/>
              <a:ext cx="914400" cy="457200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0" name="Freeform 1359">
              <a:extLst>
                <a:ext uri="{FF2B5EF4-FFF2-40B4-BE49-F238E27FC236}">
                  <a16:creationId xmlns:a16="http://schemas.microsoft.com/office/drawing/2014/main" id="{E060F842-425B-1240-A54C-EC255FFA1DE5}"/>
                </a:ext>
              </a:extLst>
            </p:cNvPr>
            <p:cNvSpPr/>
            <p:nvPr/>
          </p:nvSpPr>
          <p:spPr>
            <a:xfrm>
              <a:off x="7715665" y="4724400"/>
              <a:ext cx="914400" cy="457200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4" name="Group 1363">
            <a:extLst>
              <a:ext uri="{FF2B5EF4-FFF2-40B4-BE49-F238E27FC236}">
                <a16:creationId xmlns:a16="http://schemas.microsoft.com/office/drawing/2014/main" id="{F7F496A5-6ADD-774A-95D0-E56C8F4AEA22}"/>
              </a:ext>
            </a:extLst>
          </p:cNvPr>
          <p:cNvGrpSpPr/>
          <p:nvPr/>
        </p:nvGrpSpPr>
        <p:grpSpPr>
          <a:xfrm>
            <a:off x="3488910" y="3432175"/>
            <a:ext cx="1292225" cy="1362075"/>
            <a:chOff x="3488910" y="3432175"/>
            <a:chExt cx="1292225" cy="1362075"/>
          </a:xfrm>
        </p:grpSpPr>
        <p:sp>
          <p:nvSpPr>
            <p:cNvPr id="1365" name="Freeform 1364">
              <a:extLst>
                <a:ext uri="{FF2B5EF4-FFF2-40B4-BE49-F238E27FC236}">
                  <a16:creationId xmlns:a16="http://schemas.microsoft.com/office/drawing/2014/main" id="{3558EAFD-73E9-A046-8A14-AA993CA2110E}"/>
                </a:ext>
              </a:extLst>
            </p:cNvPr>
            <p:cNvSpPr/>
            <p:nvPr/>
          </p:nvSpPr>
          <p:spPr>
            <a:xfrm>
              <a:off x="3823705" y="34361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6" name="Freeform 1365">
              <a:extLst>
                <a:ext uri="{FF2B5EF4-FFF2-40B4-BE49-F238E27FC236}">
                  <a16:creationId xmlns:a16="http://schemas.microsoft.com/office/drawing/2014/main" id="{85576C0E-B978-094A-B9AF-C59A61227667}"/>
                </a:ext>
              </a:extLst>
            </p:cNvPr>
            <p:cNvSpPr/>
            <p:nvPr/>
          </p:nvSpPr>
          <p:spPr>
            <a:xfrm>
              <a:off x="3488910" y="34321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7" name="Group 1366">
            <a:extLst>
              <a:ext uri="{FF2B5EF4-FFF2-40B4-BE49-F238E27FC236}">
                <a16:creationId xmlns:a16="http://schemas.microsoft.com/office/drawing/2014/main" id="{15E1A6B9-BBCA-A44A-B0D7-EE0751AB97ED}"/>
              </a:ext>
            </a:extLst>
          </p:cNvPr>
          <p:cNvGrpSpPr/>
          <p:nvPr/>
        </p:nvGrpSpPr>
        <p:grpSpPr>
          <a:xfrm>
            <a:off x="3508375" y="5718175"/>
            <a:ext cx="1272760" cy="1362075"/>
            <a:chOff x="3508375" y="5718175"/>
            <a:chExt cx="1272760" cy="1362075"/>
          </a:xfrm>
        </p:grpSpPr>
        <p:sp>
          <p:nvSpPr>
            <p:cNvPr id="1368" name="Freeform 1367">
              <a:extLst>
                <a:ext uri="{FF2B5EF4-FFF2-40B4-BE49-F238E27FC236}">
                  <a16:creationId xmlns:a16="http://schemas.microsoft.com/office/drawing/2014/main" id="{1980A0ED-8FE8-9645-AB5F-5BD6D2AA071E}"/>
                </a:ext>
              </a:extLst>
            </p:cNvPr>
            <p:cNvSpPr/>
            <p:nvPr/>
          </p:nvSpPr>
          <p:spPr>
            <a:xfrm>
              <a:off x="3823705" y="57221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9" name="Freeform 1368">
              <a:extLst>
                <a:ext uri="{FF2B5EF4-FFF2-40B4-BE49-F238E27FC236}">
                  <a16:creationId xmlns:a16="http://schemas.microsoft.com/office/drawing/2014/main" id="{D987C366-2110-914E-8B4C-2CA0CD9BD429}"/>
                </a:ext>
              </a:extLst>
            </p:cNvPr>
            <p:cNvSpPr/>
            <p:nvPr/>
          </p:nvSpPr>
          <p:spPr>
            <a:xfrm>
              <a:off x="3508375" y="57181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 Box 171">
            <a:extLst>
              <a:ext uri="{FF2B5EF4-FFF2-40B4-BE49-F238E27FC236}">
                <a16:creationId xmlns:a16="http://schemas.microsoft.com/office/drawing/2014/main" id="{410DDB8D-1579-75AA-8BBE-97B51D216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524" y="2973359"/>
            <a:ext cx="1301638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Data Filling</a:t>
            </a:r>
          </a:p>
        </p:txBody>
      </p:sp>
      <p:sp>
        <p:nvSpPr>
          <p:cNvPr id="6" name="Text Box 171">
            <a:extLst>
              <a:ext uri="{FF2B5EF4-FFF2-40B4-BE49-F238E27FC236}">
                <a16:creationId xmlns:a16="http://schemas.microsoft.com/office/drawing/2014/main" id="{820D856F-F8D0-7A5E-20A2-B3F982B24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2819400"/>
            <a:ext cx="1338508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Coincidence</a:t>
            </a:r>
          </a:p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Checking</a:t>
            </a:r>
          </a:p>
        </p:txBody>
      </p:sp>
      <p:sp>
        <p:nvSpPr>
          <p:cNvPr id="8" name="Text Box 171">
            <a:extLst>
              <a:ext uri="{FF2B5EF4-FFF2-40B4-BE49-F238E27FC236}">
                <a16:creationId xmlns:a16="http://schemas.microsoft.com/office/drawing/2014/main" id="{A694D6F3-783F-3F0B-9C80-DA52C61C3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971800"/>
            <a:ext cx="1191224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Refreshing</a:t>
            </a:r>
          </a:p>
        </p:txBody>
      </p:sp>
    </p:spTree>
    <p:extLst>
      <p:ext uri="{BB962C8B-B14F-4D97-AF65-F5344CB8AC3E}">
        <p14:creationId xmlns:p14="http://schemas.microsoft.com/office/powerpoint/2010/main" val="95891961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5F395-562F-FC51-0E74-5584F2F64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9614E-8579-A1C8-026D-DF1DF6ABE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0A6DE-9E62-30D0-C7B5-42E3AD4D2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Applications of triplet finding</a:t>
            </a:r>
          </a:p>
          <a:p>
            <a:r>
              <a:rPr lang="en-US" dirty="0"/>
              <a:t>Problems with pairing</a:t>
            </a:r>
          </a:p>
          <a:p>
            <a:r>
              <a:rPr lang="en-US" dirty="0"/>
              <a:t>Tiny Triplet Finder</a:t>
            </a:r>
          </a:p>
          <a:p>
            <a:r>
              <a:rPr lang="en-US" dirty="0"/>
              <a:t>An example of track seeding engine using Tiny Triplet Finder</a:t>
            </a:r>
          </a:p>
          <a:p>
            <a:r>
              <a:rPr lang="en-US" dirty="0"/>
              <a:t>An implementation in Cyclone 5 FPGA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79822-4B9A-B5B4-39E4-F90E8498A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A8978-8C89-053B-05EE-D79492FEA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1EA9E-C831-FE8A-25C5-600461BE6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49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744968"/>
            <a:ext cx="6217920" cy="301752"/>
          </a:xfrm>
        </p:spPr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20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802880" cy="68580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Operation: (1) Filling Hits</a:t>
            </a:r>
          </a:p>
        </p:txBody>
      </p:sp>
      <p:sp>
        <p:nvSpPr>
          <p:cNvPr id="1140" name="Text Box 171">
            <a:extLst>
              <a:ext uri="{FF2B5EF4-FFF2-40B4-BE49-F238E27FC236}">
                <a16:creationId xmlns:a16="http://schemas.microsoft.com/office/drawing/2014/main" id="{E5256DD2-0FA9-9247-A3E7-3465D7EBD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3465" y="7086600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sp>
        <p:nvSpPr>
          <p:cNvPr id="731" name="Cube 730">
            <a:extLst>
              <a:ext uri="{FF2B5EF4-FFF2-40B4-BE49-F238E27FC236}">
                <a16:creationId xmlns:a16="http://schemas.microsoft.com/office/drawing/2014/main" id="{B81A381F-6E0E-5A4F-9ECC-E9BC5F5928F6}"/>
              </a:ext>
            </a:extLst>
          </p:cNvPr>
          <p:cNvSpPr/>
          <p:nvPr/>
        </p:nvSpPr>
        <p:spPr>
          <a:xfrm>
            <a:off x="10992265" y="3581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Cube 731">
            <a:extLst>
              <a:ext uri="{FF2B5EF4-FFF2-40B4-BE49-F238E27FC236}">
                <a16:creationId xmlns:a16="http://schemas.microsoft.com/office/drawing/2014/main" id="{1C02CD06-0CD1-3B4F-98A6-E93F03A9A8CD}"/>
              </a:ext>
            </a:extLst>
          </p:cNvPr>
          <p:cNvSpPr/>
          <p:nvPr/>
        </p:nvSpPr>
        <p:spPr>
          <a:xfrm>
            <a:off x="10992265" y="3349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Cube 732">
            <a:extLst>
              <a:ext uri="{FF2B5EF4-FFF2-40B4-BE49-F238E27FC236}">
                <a16:creationId xmlns:a16="http://schemas.microsoft.com/office/drawing/2014/main" id="{2AE538B7-8207-4042-AA67-1346C1747548}"/>
              </a:ext>
            </a:extLst>
          </p:cNvPr>
          <p:cNvSpPr/>
          <p:nvPr/>
        </p:nvSpPr>
        <p:spPr>
          <a:xfrm>
            <a:off x="10992265" y="3124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Cube 733">
            <a:extLst>
              <a:ext uri="{FF2B5EF4-FFF2-40B4-BE49-F238E27FC236}">
                <a16:creationId xmlns:a16="http://schemas.microsoft.com/office/drawing/2014/main" id="{FD565C3F-538E-254E-9C0B-95FFAF584634}"/>
              </a:ext>
            </a:extLst>
          </p:cNvPr>
          <p:cNvSpPr/>
          <p:nvPr/>
        </p:nvSpPr>
        <p:spPr>
          <a:xfrm>
            <a:off x="10992265" y="2892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Cube 734">
            <a:extLst>
              <a:ext uri="{FF2B5EF4-FFF2-40B4-BE49-F238E27FC236}">
                <a16:creationId xmlns:a16="http://schemas.microsoft.com/office/drawing/2014/main" id="{ED73A1D4-BE02-D84A-B5B4-9302BB6506CE}"/>
              </a:ext>
            </a:extLst>
          </p:cNvPr>
          <p:cNvSpPr/>
          <p:nvPr/>
        </p:nvSpPr>
        <p:spPr>
          <a:xfrm>
            <a:off x="10992265" y="266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Cube 735">
            <a:extLst>
              <a:ext uri="{FF2B5EF4-FFF2-40B4-BE49-F238E27FC236}">
                <a16:creationId xmlns:a16="http://schemas.microsoft.com/office/drawing/2014/main" id="{86658FB9-9FB2-CB41-B777-3A5F8D5D7B84}"/>
              </a:ext>
            </a:extLst>
          </p:cNvPr>
          <p:cNvSpPr/>
          <p:nvPr/>
        </p:nvSpPr>
        <p:spPr>
          <a:xfrm>
            <a:off x="10992265" y="2435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Cube 736">
            <a:extLst>
              <a:ext uri="{FF2B5EF4-FFF2-40B4-BE49-F238E27FC236}">
                <a16:creationId xmlns:a16="http://schemas.microsoft.com/office/drawing/2014/main" id="{327592BB-13F4-AD49-A7F9-842BF05CA13E}"/>
              </a:ext>
            </a:extLst>
          </p:cNvPr>
          <p:cNvSpPr/>
          <p:nvPr/>
        </p:nvSpPr>
        <p:spPr>
          <a:xfrm>
            <a:off x="10992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Cube 737">
            <a:extLst>
              <a:ext uri="{FF2B5EF4-FFF2-40B4-BE49-F238E27FC236}">
                <a16:creationId xmlns:a16="http://schemas.microsoft.com/office/drawing/2014/main" id="{E8B0E1F6-D6F3-1B49-9298-EAB6248D43DC}"/>
              </a:ext>
            </a:extLst>
          </p:cNvPr>
          <p:cNvSpPr/>
          <p:nvPr/>
        </p:nvSpPr>
        <p:spPr>
          <a:xfrm>
            <a:off x="10916065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Cube 738">
            <a:extLst>
              <a:ext uri="{FF2B5EF4-FFF2-40B4-BE49-F238E27FC236}">
                <a16:creationId xmlns:a16="http://schemas.microsoft.com/office/drawing/2014/main" id="{9A674A1D-B566-BB42-8258-C5D33EC6D1D5}"/>
              </a:ext>
            </a:extLst>
          </p:cNvPr>
          <p:cNvSpPr/>
          <p:nvPr/>
        </p:nvSpPr>
        <p:spPr>
          <a:xfrm>
            <a:off x="10916065" y="3425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Cube 739">
            <a:extLst>
              <a:ext uri="{FF2B5EF4-FFF2-40B4-BE49-F238E27FC236}">
                <a16:creationId xmlns:a16="http://schemas.microsoft.com/office/drawing/2014/main" id="{79D9E756-2A16-1640-8DC8-3833AB4330DA}"/>
              </a:ext>
            </a:extLst>
          </p:cNvPr>
          <p:cNvSpPr/>
          <p:nvPr/>
        </p:nvSpPr>
        <p:spPr>
          <a:xfrm>
            <a:off x="10916065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Cube 740">
            <a:extLst>
              <a:ext uri="{FF2B5EF4-FFF2-40B4-BE49-F238E27FC236}">
                <a16:creationId xmlns:a16="http://schemas.microsoft.com/office/drawing/2014/main" id="{4488CC3A-F58B-084C-825A-0B473092372B}"/>
              </a:ext>
            </a:extLst>
          </p:cNvPr>
          <p:cNvSpPr/>
          <p:nvPr/>
        </p:nvSpPr>
        <p:spPr>
          <a:xfrm>
            <a:off x="10916065" y="2968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Cube 741">
            <a:extLst>
              <a:ext uri="{FF2B5EF4-FFF2-40B4-BE49-F238E27FC236}">
                <a16:creationId xmlns:a16="http://schemas.microsoft.com/office/drawing/2014/main" id="{159118D2-AEB8-CB47-BA91-ACD96E383FAA}"/>
              </a:ext>
            </a:extLst>
          </p:cNvPr>
          <p:cNvSpPr/>
          <p:nvPr/>
        </p:nvSpPr>
        <p:spPr>
          <a:xfrm>
            <a:off x="10916065" y="274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Cube 742">
            <a:extLst>
              <a:ext uri="{FF2B5EF4-FFF2-40B4-BE49-F238E27FC236}">
                <a16:creationId xmlns:a16="http://schemas.microsoft.com/office/drawing/2014/main" id="{A5ADAB6F-4537-0349-9130-728E8179EC1D}"/>
              </a:ext>
            </a:extLst>
          </p:cNvPr>
          <p:cNvSpPr/>
          <p:nvPr/>
        </p:nvSpPr>
        <p:spPr>
          <a:xfrm>
            <a:off x="10916065" y="2511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Cube 743">
            <a:extLst>
              <a:ext uri="{FF2B5EF4-FFF2-40B4-BE49-F238E27FC236}">
                <a16:creationId xmlns:a16="http://schemas.microsoft.com/office/drawing/2014/main" id="{6656BA14-659F-F448-AB0D-E4353E618916}"/>
              </a:ext>
            </a:extLst>
          </p:cNvPr>
          <p:cNvSpPr/>
          <p:nvPr/>
        </p:nvSpPr>
        <p:spPr>
          <a:xfrm>
            <a:off x="10916065" y="228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Cube 744">
            <a:extLst>
              <a:ext uri="{FF2B5EF4-FFF2-40B4-BE49-F238E27FC236}">
                <a16:creationId xmlns:a16="http://schemas.microsoft.com/office/drawing/2014/main" id="{618CBDC3-C6F0-BE42-AB76-0C231CE7DD6D}"/>
              </a:ext>
            </a:extLst>
          </p:cNvPr>
          <p:cNvSpPr/>
          <p:nvPr/>
        </p:nvSpPr>
        <p:spPr>
          <a:xfrm>
            <a:off x="10839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Cube 745">
            <a:extLst>
              <a:ext uri="{FF2B5EF4-FFF2-40B4-BE49-F238E27FC236}">
                <a16:creationId xmlns:a16="http://schemas.microsoft.com/office/drawing/2014/main" id="{E6A4CC04-50A2-6242-B5AE-15A57CBFA0B6}"/>
              </a:ext>
            </a:extLst>
          </p:cNvPr>
          <p:cNvSpPr/>
          <p:nvPr/>
        </p:nvSpPr>
        <p:spPr>
          <a:xfrm>
            <a:off x="10839865" y="3502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Cube 746">
            <a:extLst>
              <a:ext uri="{FF2B5EF4-FFF2-40B4-BE49-F238E27FC236}">
                <a16:creationId xmlns:a16="http://schemas.microsoft.com/office/drawing/2014/main" id="{1849665C-DC46-794F-A420-4AB824718ACA}"/>
              </a:ext>
            </a:extLst>
          </p:cNvPr>
          <p:cNvSpPr/>
          <p:nvPr/>
        </p:nvSpPr>
        <p:spPr>
          <a:xfrm>
            <a:off x="10839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Cube 747">
            <a:extLst>
              <a:ext uri="{FF2B5EF4-FFF2-40B4-BE49-F238E27FC236}">
                <a16:creationId xmlns:a16="http://schemas.microsoft.com/office/drawing/2014/main" id="{C062A396-8AEF-434A-97F7-E26E90C6E4B0}"/>
              </a:ext>
            </a:extLst>
          </p:cNvPr>
          <p:cNvSpPr/>
          <p:nvPr/>
        </p:nvSpPr>
        <p:spPr>
          <a:xfrm>
            <a:off x="10839865" y="3044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Cube 748">
            <a:extLst>
              <a:ext uri="{FF2B5EF4-FFF2-40B4-BE49-F238E27FC236}">
                <a16:creationId xmlns:a16="http://schemas.microsoft.com/office/drawing/2014/main" id="{B3BD9761-5CE9-9D42-94C4-3F4D6ADBEA17}"/>
              </a:ext>
            </a:extLst>
          </p:cNvPr>
          <p:cNvSpPr/>
          <p:nvPr/>
        </p:nvSpPr>
        <p:spPr>
          <a:xfrm>
            <a:off x="10839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Cube 749">
            <a:extLst>
              <a:ext uri="{FF2B5EF4-FFF2-40B4-BE49-F238E27FC236}">
                <a16:creationId xmlns:a16="http://schemas.microsoft.com/office/drawing/2014/main" id="{EF7F7F94-2262-8645-8CB6-B0396A5AF594}"/>
              </a:ext>
            </a:extLst>
          </p:cNvPr>
          <p:cNvSpPr/>
          <p:nvPr/>
        </p:nvSpPr>
        <p:spPr>
          <a:xfrm>
            <a:off x="10839865" y="2587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Cube 750">
            <a:extLst>
              <a:ext uri="{FF2B5EF4-FFF2-40B4-BE49-F238E27FC236}">
                <a16:creationId xmlns:a16="http://schemas.microsoft.com/office/drawing/2014/main" id="{7F61654D-2BD5-F54E-8C23-47C45FA0AB1C}"/>
              </a:ext>
            </a:extLst>
          </p:cNvPr>
          <p:cNvSpPr/>
          <p:nvPr/>
        </p:nvSpPr>
        <p:spPr>
          <a:xfrm>
            <a:off x="10839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Cube 751">
            <a:extLst>
              <a:ext uri="{FF2B5EF4-FFF2-40B4-BE49-F238E27FC236}">
                <a16:creationId xmlns:a16="http://schemas.microsoft.com/office/drawing/2014/main" id="{4BFCCA03-C652-8D41-A9E0-DB82A4813877}"/>
              </a:ext>
            </a:extLst>
          </p:cNvPr>
          <p:cNvSpPr/>
          <p:nvPr/>
        </p:nvSpPr>
        <p:spPr>
          <a:xfrm>
            <a:off x="10763665" y="3810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Cube 752">
            <a:extLst>
              <a:ext uri="{FF2B5EF4-FFF2-40B4-BE49-F238E27FC236}">
                <a16:creationId xmlns:a16="http://schemas.microsoft.com/office/drawing/2014/main" id="{FC25230C-4D30-C544-84F3-70B3BFBABE43}"/>
              </a:ext>
            </a:extLst>
          </p:cNvPr>
          <p:cNvSpPr/>
          <p:nvPr/>
        </p:nvSpPr>
        <p:spPr>
          <a:xfrm>
            <a:off x="10763665" y="3578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4" name="Cube 753">
            <a:extLst>
              <a:ext uri="{FF2B5EF4-FFF2-40B4-BE49-F238E27FC236}">
                <a16:creationId xmlns:a16="http://schemas.microsoft.com/office/drawing/2014/main" id="{FF70EBA1-2381-004B-A8FD-30A4B97C3F5C}"/>
              </a:ext>
            </a:extLst>
          </p:cNvPr>
          <p:cNvSpPr/>
          <p:nvPr/>
        </p:nvSpPr>
        <p:spPr>
          <a:xfrm>
            <a:off x="10763665" y="3352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Cube 754">
            <a:extLst>
              <a:ext uri="{FF2B5EF4-FFF2-40B4-BE49-F238E27FC236}">
                <a16:creationId xmlns:a16="http://schemas.microsoft.com/office/drawing/2014/main" id="{263F0B64-AB6E-4543-A0E7-27EE6AD60B3F}"/>
              </a:ext>
            </a:extLst>
          </p:cNvPr>
          <p:cNvSpPr/>
          <p:nvPr/>
        </p:nvSpPr>
        <p:spPr>
          <a:xfrm>
            <a:off x="10763665" y="3121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Cube 755">
            <a:extLst>
              <a:ext uri="{FF2B5EF4-FFF2-40B4-BE49-F238E27FC236}">
                <a16:creationId xmlns:a16="http://schemas.microsoft.com/office/drawing/2014/main" id="{CECA0652-2155-C64C-8859-5A3E296963C8}"/>
              </a:ext>
            </a:extLst>
          </p:cNvPr>
          <p:cNvSpPr/>
          <p:nvPr/>
        </p:nvSpPr>
        <p:spPr>
          <a:xfrm>
            <a:off x="10763665" y="2895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Cube 756">
            <a:extLst>
              <a:ext uri="{FF2B5EF4-FFF2-40B4-BE49-F238E27FC236}">
                <a16:creationId xmlns:a16="http://schemas.microsoft.com/office/drawing/2014/main" id="{9A3DD1AF-158F-CD48-845A-BA005DD13F1E}"/>
              </a:ext>
            </a:extLst>
          </p:cNvPr>
          <p:cNvSpPr/>
          <p:nvPr/>
        </p:nvSpPr>
        <p:spPr>
          <a:xfrm>
            <a:off x="10763665" y="2663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Cube 757">
            <a:extLst>
              <a:ext uri="{FF2B5EF4-FFF2-40B4-BE49-F238E27FC236}">
                <a16:creationId xmlns:a16="http://schemas.microsoft.com/office/drawing/2014/main" id="{BA9CC757-351D-1B43-AF10-1886DB30885D}"/>
              </a:ext>
            </a:extLst>
          </p:cNvPr>
          <p:cNvSpPr/>
          <p:nvPr/>
        </p:nvSpPr>
        <p:spPr>
          <a:xfrm>
            <a:off x="10763665" y="2438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Cube 758">
            <a:extLst>
              <a:ext uri="{FF2B5EF4-FFF2-40B4-BE49-F238E27FC236}">
                <a16:creationId xmlns:a16="http://schemas.microsoft.com/office/drawing/2014/main" id="{4CDA88C9-5911-8D44-A944-A7D5C0A3550B}"/>
              </a:ext>
            </a:extLst>
          </p:cNvPr>
          <p:cNvSpPr/>
          <p:nvPr/>
        </p:nvSpPr>
        <p:spPr>
          <a:xfrm>
            <a:off x="10687465" y="3889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Cube 759">
            <a:extLst>
              <a:ext uri="{FF2B5EF4-FFF2-40B4-BE49-F238E27FC236}">
                <a16:creationId xmlns:a16="http://schemas.microsoft.com/office/drawing/2014/main" id="{648B7BDD-D646-EC47-A3E6-24560F934CC4}"/>
              </a:ext>
            </a:extLst>
          </p:cNvPr>
          <p:cNvSpPr/>
          <p:nvPr/>
        </p:nvSpPr>
        <p:spPr>
          <a:xfrm>
            <a:off x="10687465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Cube 760">
            <a:extLst>
              <a:ext uri="{FF2B5EF4-FFF2-40B4-BE49-F238E27FC236}">
                <a16:creationId xmlns:a16="http://schemas.microsoft.com/office/drawing/2014/main" id="{DE9A0E0C-7928-C44A-83BB-E23568FB776E}"/>
              </a:ext>
            </a:extLst>
          </p:cNvPr>
          <p:cNvSpPr/>
          <p:nvPr/>
        </p:nvSpPr>
        <p:spPr>
          <a:xfrm>
            <a:off x="10687465" y="3432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2" name="Cube 761">
            <a:extLst>
              <a:ext uri="{FF2B5EF4-FFF2-40B4-BE49-F238E27FC236}">
                <a16:creationId xmlns:a16="http://schemas.microsoft.com/office/drawing/2014/main" id="{433CB8C7-897B-D84B-AE05-3C7A69745A29}"/>
              </a:ext>
            </a:extLst>
          </p:cNvPr>
          <p:cNvSpPr/>
          <p:nvPr/>
        </p:nvSpPr>
        <p:spPr>
          <a:xfrm>
            <a:off x="10687465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3" name="Cube 762">
            <a:extLst>
              <a:ext uri="{FF2B5EF4-FFF2-40B4-BE49-F238E27FC236}">
                <a16:creationId xmlns:a16="http://schemas.microsoft.com/office/drawing/2014/main" id="{7492A27A-0A50-E84C-9721-BE81D0D6390F}"/>
              </a:ext>
            </a:extLst>
          </p:cNvPr>
          <p:cNvSpPr/>
          <p:nvPr/>
        </p:nvSpPr>
        <p:spPr>
          <a:xfrm>
            <a:off x="10687465" y="2974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4" name="Cube 763">
            <a:extLst>
              <a:ext uri="{FF2B5EF4-FFF2-40B4-BE49-F238E27FC236}">
                <a16:creationId xmlns:a16="http://schemas.microsoft.com/office/drawing/2014/main" id="{08E893C4-B512-BB4B-87A0-570234D3B81B}"/>
              </a:ext>
            </a:extLst>
          </p:cNvPr>
          <p:cNvSpPr/>
          <p:nvPr/>
        </p:nvSpPr>
        <p:spPr>
          <a:xfrm>
            <a:off x="10687465" y="274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5" name="Cube 764">
            <a:extLst>
              <a:ext uri="{FF2B5EF4-FFF2-40B4-BE49-F238E27FC236}">
                <a16:creationId xmlns:a16="http://schemas.microsoft.com/office/drawing/2014/main" id="{17D0C642-6080-EF4D-A4D7-07C32C40C5F4}"/>
              </a:ext>
            </a:extLst>
          </p:cNvPr>
          <p:cNvSpPr/>
          <p:nvPr/>
        </p:nvSpPr>
        <p:spPr>
          <a:xfrm>
            <a:off x="10687465" y="2517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Cube 650">
            <a:extLst>
              <a:ext uri="{FF2B5EF4-FFF2-40B4-BE49-F238E27FC236}">
                <a16:creationId xmlns:a16="http://schemas.microsoft.com/office/drawing/2014/main" id="{FE8E5F27-BABB-F244-A342-001D8D5234CD}"/>
              </a:ext>
            </a:extLst>
          </p:cNvPr>
          <p:cNvSpPr/>
          <p:nvPr/>
        </p:nvSpPr>
        <p:spPr>
          <a:xfrm>
            <a:off x="7563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Cube 651">
            <a:extLst>
              <a:ext uri="{FF2B5EF4-FFF2-40B4-BE49-F238E27FC236}">
                <a16:creationId xmlns:a16="http://schemas.microsoft.com/office/drawing/2014/main" id="{FF6F1665-801D-8043-8851-77A068536412}"/>
              </a:ext>
            </a:extLst>
          </p:cNvPr>
          <p:cNvSpPr/>
          <p:nvPr/>
        </p:nvSpPr>
        <p:spPr>
          <a:xfrm>
            <a:off x="7791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Cube 652">
            <a:extLst>
              <a:ext uri="{FF2B5EF4-FFF2-40B4-BE49-F238E27FC236}">
                <a16:creationId xmlns:a16="http://schemas.microsoft.com/office/drawing/2014/main" id="{0236049C-FDD4-B144-B7F4-47AF2B994CCC}"/>
              </a:ext>
            </a:extLst>
          </p:cNvPr>
          <p:cNvSpPr/>
          <p:nvPr/>
        </p:nvSpPr>
        <p:spPr>
          <a:xfrm>
            <a:off x="8020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Cube 653">
            <a:extLst>
              <a:ext uri="{FF2B5EF4-FFF2-40B4-BE49-F238E27FC236}">
                <a16:creationId xmlns:a16="http://schemas.microsoft.com/office/drawing/2014/main" id="{FE4E3BB8-EAF0-F243-9B0C-D6A61F72B39C}"/>
              </a:ext>
            </a:extLst>
          </p:cNvPr>
          <p:cNvSpPr/>
          <p:nvPr/>
        </p:nvSpPr>
        <p:spPr>
          <a:xfrm>
            <a:off x="8249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Cube 654">
            <a:extLst>
              <a:ext uri="{FF2B5EF4-FFF2-40B4-BE49-F238E27FC236}">
                <a16:creationId xmlns:a16="http://schemas.microsoft.com/office/drawing/2014/main" id="{64BF27C3-B518-2643-A09D-9DAB4A378A1E}"/>
              </a:ext>
            </a:extLst>
          </p:cNvPr>
          <p:cNvSpPr/>
          <p:nvPr/>
        </p:nvSpPr>
        <p:spPr>
          <a:xfrm>
            <a:off x="8477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Cube 655">
            <a:extLst>
              <a:ext uri="{FF2B5EF4-FFF2-40B4-BE49-F238E27FC236}">
                <a16:creationId xmlns:a16="http://schemas.microsoft.com/office/drawing/2014/main" id="{C06D59CB-5126-A949-B667-096D114A2CD8}"/>
              </a:ext>
            </a:extLst>
          </p:cNvPr>
          <p:cNvSpPr/>
          <p:nvPr/>
        </p:nvSpPr>
        <p:spPr>
          <a:xfrm>
            <a:off x="8706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Cube 656">
            <a:extLst>
              <a:ext uri="{FF2B5EF4-FFF2-40B4-BE49-F238E27FC236}">
                <a16:creationId xmlns:a16="http://schemas.microsoft.com/office/drawing/2014/main" id="{3308A86D-E462-2F47-A233-513BFB8A59FC}"/>
              </a:ext>
            </a:extLst>
          </p:cNvPr>
          <p:cNvSpPr/>
          <p:nvPr/>
        </p:nvSpPr>
        <p:spPr>
          <a:xfrm>
            <a:off x="8934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Cube 657">
            <a:extLst>
              <a:ext uri="{FF2B5EF4-FFF2-40B4-BE49-F238E27FC236}">
                <a16:creationId xmlns:a16="http://schemas.microsoft.com/office/drawing/2014/main" id="{66D096BF-EEDB-ED4E-A1FF-F5176B5BC67C}"/>
              </a:ext>
            </a:extLst>
          </p:cNvPr>
          <p:cNvSpPr/>
          <p:nvPr/>
        </p:nvSpPr>
        <p:spPr>
          <a:xfrm>
            <a:off x="9163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Cube 658">
            <a:extLst>
              <a:ext uri="{FF2B5EF4-FFF2-40B4-BE49-F238E27FC236}">
                <a16:creationId xmlns:a16="http://schemas.microsoft.com/office/drawing/2014/main" id="{557A48E1-A8DF-4940-A4F6-D410EE184A19}"/>
              </a:ext>
            </a:extLst>
          </p:cNvPr>
          <p:cNvSpPr/>
          <p:nvPr/>
        </p:nvSpPr>
        <p:spPr>
          <a:xfrm>
            <a:off x="9392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Cube 659">
            <a:extLst>
              <a:ext uri="{FF2B5EF4-FFF2-40B4-BE49-F238E27FC236}">
                <a16:creationId xmlns:a16="http://schemas.microsoft.com/office/drawing/2014/main" id="{8BD3A668-3076-7945-B23D-EB5FCC8073B9}"/>
              </a:ext>
            </a:extLst>
          </p:cNvPr>
          <p:cNvSpPr/>
          <p:nvPr/>
        </p:nvSpPr>
        <p:spPr>
          <a:xfrm>
            <a:off x="9620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Cube 660">
            <a:extLst>
              <a:ext uri="{FF2B5EF4-FFF2-40B4-BE49-F238E27FC236}">
                <a16:creationId xmlns:a16="http://schemas.microsoft.com/office/drawing/2014/main" id="{BEF658B7-6492-454F-A884-0C2B6A374636}"/>
              </a:ext>
            </a:extLst>
          </p:cNvPr>
          <p:cNvSpPr/>
          <p:nvPr/>
        </p:nvSpPr>
        <p:spPr>
          <a:xfrm>
            <a:off x="9849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Cube 661">
            <a:extLst>
              <a:ext uri="{FF2B5EF4-FFF2-40B4-BE49-F238E27FC236}">
                <a16:creationId xmlns:a16="http://schemas.microsoft.com/office/drawing/2014/main" id="{DEE6282A-5DA2-D24E-897A-9453A9CF9A14}"/>
              </a:ext>
            </a:extLst>
          </p:cNvPr>
          <p:cNvSpPr/>
          <p:nvPr/>
        </p:nvSpPr>
        <p:spPr>
          <a:xfrm>
            <a:off x="10077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Cube 662">
            <a:extLst>
              <a:ext uri="{FF2B5EF4-FFF2-40B4-BE49-F238E27FC236}">
                <a16:creationId xmlns:a16="http://schemas.microsoft.com/office/drawing/2014/main" id="{942908DB-59DF-0246-A9EB-D6119D410287}"/>
              </a:ext>
            </a:extLst>
          </p:cNvPr>
          <p:cNvSpPr/>
          <p:nvPr/>
        </p:nvSpPr>
        <p:spPr>
          <a:xfrm>
            <a:off x="10306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Cube 663">
            <a:extLst>
              <a:ext uri="{FF2B5EF4-FFF2-40B4-BE49-F238E27FC236}">
                <a16:creationId xmlns:a16="http://schemas.microsoft.com/office/drawing/2014/main" id="{C7DB65F5-634A-CE4B-919D-00ECF8AC3F4C}"/>
              </a:ext>
            </a:extLst>
          </p:cNvPr>
          <p:cNvSpPr/>
          <p:nvPr/>
        </p:nvSpPr>
        <p:spPr>
          <a:xfrm>
            <a:off x="10535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Cube 664">
            <a:extLst>
              <a:ext uri="{FF2B5EF4-FFF2-40B4-BE49-F238E27FC236}">
                <a16:creationId xmlns:a16="http://schemas.microsoft.com/office/drawing/2014/main" id="{524A2329-6B33-4441-A082-619FE45F075B}"/>
              </a:ext>
            </a:extLst>
          </p:cNvPr>
          <p:cNvSpPr/>
          <p:nvPr/>
        </p:nvSpPr>
        <p:spPr>
          <a:xfrm>
            <a:off x="10763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Cube 665">
            <a:extLst>
              <a:ext uri="{FF2B5EF4-FFF2-40B4-BE49-F238E27FC236}">
                <a16:creationId xmlns:a16="http://schemas.microsoft.com/office/drawing/2014/main" id="{F7A20055-EBE6-784B-9601-B3EE701FC45C}"/>
              </a:ext>
            </a:extLst>
          </p:cNvPr>
          <p:cNvSpPr/>
          <p:nvPr/>
        </p:nvSpPr>
        <p:spPr>
          <a:xfrm>
            <a:off x="10992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Cube 666">
            <a:extLst>
              <a:ext uri="{FF2B5EF4-FFF2-40B4-BE49-F238E27FC236}">
                <a16:creationId xmlns:a16="http://schemas.microsoft.com/office/drawing/2014/main" id="{2094DC0C-0C0A-D34D-BEC5-E85EB021DE3D}"/>
              </a:ext>
            </a:extLst>
          </p:cNvPr>
          <p:cNvSpPr/>
          <p:nvPr/>
        </p:nvSpPr>
        <p:spPr>
          <a:xfrm>
            <a:off x="7487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Cube 667">
            <a:extLst>
              <a:ext uri="{FF2B5EF4-FFF2-40B4-BE49-F238E27FC236}">
                <a16:creationId xmlns:a16="http://schemas.microsoft.com/office/drawing/2014/main" id="{B13A35F1-B6A7-4A41-9272-C3DEECE950E1}"/>
              </a:ext>
            </a:extLst>
          </p:cNvPr>
          <p:cNvSpPr/>
          <p:nvPr/>
        </p:nvSpPr>
        <p:spPr>
          <a:xfrm>
            <a:off x="7715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Cube 668">
            <a:extLst>
              <a:ext uri="{FF2B5EF4-FFF2-40B4-BE49-F238E27FC236}">
                <a16:creationId xmlns:a16="http://schemas.microsoft.com/office/drawing/2014/main" id="{8B0A84AE-1364-E74F-AE69-D2B292FD96EF}"/>
              </a:ext>
            </a:extLst>
          </p:cNvPr>
          <p:cNvSpPr/>
          <p:nvPr/>
        </p:nvSpPr>
        <p:spPr>
          <a:xfrm>
            <a:off x="7944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Cube 669">
            <a:extLst>
              <a:ext uri="{FF2B5EF4-FFF2-40B4-BE49-F238E27FC236}">
                <a16:creationId xmlns:a16="http://schemas.microsoft.com/office/drawing/2014/main" id="{DCFC5208-0D8C-FD41-A856-B8ED1795E8A3}"/>
              </a:ext>
            </a:extLst>
          </p:cNvPr>
          <p:cNvSpPr/>
          <p:nvPr/>
        </p:nvSpPr>
        <p:spPr>
          <a:xfrm>
            <a:off x="8172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Cube 670">
            <a:extLst>
              <a:ext uri="{FF2B5EF4-FFF2-40B4-BE49-F238E27FC236}">
                <a16:creationId xmlns:a16="http://schemas.microsoft.com/office/drawing/2014/main" id="{0437133B-DAE3-1248-B8E9-B23279766F6A}"/>
              </a:ext>
            </a:extLst>
          </p:cNvPr>
          <p:cNvSpPr/>
          <p:nvPr/>
        </p:nvSpPr>
        <p:spPr>
          <a:xfrm>
            <a:off x="8401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Cube 671">
            <a:extLst>
              <a:ext uri="{FF2B5EF4-FFF2-40B4-BE49-F238E27FC236}">
                <a16:creationId xmlns:a16="http://schemas.microsoft.com/office/drawing/2014/main" id="{E3C9F3EE-526F-5644-923A-85DD0CA0B868}"/>
              </a:ext>
            </a:extLst>
          </p:cNvPr>
          <p:cNvSpPr/>
          <p:nvPr/>
        </p:nvSpPr>
        <p:spPr>
          <a:xfrm>
            <a:off x="8630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Cube 672">
            <a:extLst>
              <a:ext uri="{FF2B5EF4-FFF2-40B4-BE49-F238E27FC236}">
                <a16:creationId xmlns:a16="http://schemas.microsoft.com/office/drawing/2014/main" id="{D60C83CA-FA8C-3A4B-BD8C-61389DADC522}"/>
              </a:ext>
            </a:extLst>
          </p:cNvPr>
          <p:cNvSpPr/>
          <p:nvPr/>
        </p:nvSpPr>
        <p:spPr>
          <a:xfrm>
            <a:off x="8858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Cube 673">
            <a:extLst>
              <a:ext uri="{FF2B5EF4-FFF2-40B4-BE49-F238E27FC236}">
                <a16:creationId xmlns:a16="http://schemas.microsoft.com/office/drawing/2014/main" id="{DE804C9A-A4DB-4B4B-95F4-DD554ED9F6D8}"/>
              </a:ext>
            </a:extLst>
          </p:cNvPr>
          <p:cNvSpPr/>
          <p:nvPr/>
        </p:nvSpPr>
        <p:spPr>
          <a:xfrm>
            <a:off x="9087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Cube 674">
            <a:extLst>
              <a:ext uri="{FF2B5EF4-FFF2-40B4-BE49-F238E27FC236}">
                <a16:creationId xmlns:a16="http://schemas.microsoft.com/office/drawing/2014/main" id="{996EAD28-15C6-FF4B-94E3-70C8776FFBFD}"/>
              </a:ext>
            </a:extLst>
          </p:cNvPr>
          <p:cNvSpPr/>
          <p:nvPr/>
        </p:nvSpPr>
        <p:spPr>
          <a:xfrm>
            <a:off x="9315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Cube 675">
            <a:extLst>
              <a:ext uri="{FF2B5EF4-FFF2-40B4-BE49-F238E27FC236}">
                <a16:creationId xmlns:a16="http://schemas.microsoft.com/office/drawing/2014/main" id="{DD2AD45F-C373-BE43-96CA-A68D70A9E980}"/>
              </a:ext>
            </a:extLst>
          </p:cNvPr>
          <p:cNvSpPr/>
          <p:nvPr/>
        </p:nvSpPr>
        <p:spPr>
          <a:xfrm>
            <a:off x="9544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Cube 676">
            <a:extLst>
              <a:ext uri="{FF2B5EF4-FFF2-40B4-BE49-F238E27FC236}">
                <a16:creationId xmlns:a16="http://schemas.microsoft.com/office/drawing/2014/main" id="{C6AF189D-3E3A-154A-B95A-BBFF51B4F50A}"/>
              </a:ext>
            </a:extLst>
          </p:cNvPr>
          <p:cNvSpPr/>
          <p:nvPr/>
        </p:nvSpPr>
        <p:spPr>
          <a:xfrm>
            <a:off x="9773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Cube 677">
            <a:extLst>
              <a:ext uri="{FF2B5EF4-FFF2-40B4-BE49-F238E27FC236}">
                <a16:creationId xmlns:a16="http://schemas.microsoft.com/office/drawing/2014/main" id="{0FF69816-2D99-244A-BD5A-768CD0EB78D2}"/>
              </a:ext>
            </a:extLst>
          </p:cNvPr>
          <p:cNvSpPr/>
          <p:nvPr/>
        </p:nvSpPr>
        <p:spPr>
          <a:xfrm>
            <a:off x="10001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Cube 678">
            <a:extLst>
              <a:ext uri="{FF2B5EF4-FFF2-40B4-BE49-F238E27FC236}">
                <a16:creationId xmlns:a16="http://schemas.microsoft.com/office/drawing/2014/main" id="{ABF205C8-24B5-E84A-877A-C94806B54AC8}"/>
              </a:ext>
            </a:extLst>
          </p:cNvPr>
          <p:cNvSpPr/>
          <p:nvPr/>
        </p:nvSpPr>
        <p:spPr>
          <a:xfrm>
            <a:off x="10230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0" name="Cube 679">
            <a:extLst>
              <a:ext uri="{FF2B5EF4-FFF2-40B4-BE49-F238E27FC236}">
                <a16:creationId xmlns:a16="http://schemas.microsoft.com/office/drawing/2014/main" id="{B106D847-EAD3-E048-9A1C-BEFB385A8F58}"/>
              </a:ext>
            </a:extLst>
          </p:cNvPr>
          <p:cNvSpPr/>
          <p:nvPr/>
        </p:nvSpPr>
        <p:spPr>
          <a:xfrm>
            <a:off x="10458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1" name="Cube 680">
            <a:extLst>
              <a:ext uri="{FF2B5EF4-FFF2-40B4-BE49-F238E27FC236}">
                <a16:creationId xmlns:a16="http://schemas.microsoft.com/office/drawing/2014/main" id="{0E767DF1-0AD6-024E-8964-EFC26EA449C0}"/>
              </a:ext>
            </a:extLst>
          </p:cNvPr>
          <p:cNvSpPr/>
          <p:nvPr/>
        </p:nvSpPr>
        <p:spPr>
          <a:xfrm>
            <a:off x="10687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2" name="Cube 681">
            <a:extLst>
              <a:ext uri="{FF2B5EF4-FFF2-40B4-BE49-F238E27FC236}">
                <a16:creationId xmlns:a16="http://schemas.microsoft.com/office/drawing/2014/main" id="{73DD1748-4FBF-1849-A15B-D1DCA376FDB3}"/>
              </a:ext>
            </a:extLst>
          </p:cNvPr>
          <p:cNvSpPr/>
          <p:nvPr/>
        </p:nvSpPr>
        <p:spPr>
          <a:xfrm>
            <a:off x="10916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3" name="Cube 682">
            <a:extLst>
              <a:ext uri="{FF2B5EF4-FFF2-40B4-BE49-F238E27FC236}">
                <a16:creationId xmlns:a16="http://schemas.microsoft.com/office/drawing/2014/main" id="{BE374A4E-48B9-BD41-A6C6-114F19A8FB66}"/>
              </a:ext>
            </a:extLst>
          </p:cNvPr>
          <p:cNvSpPr/>
          <p:nvPr/>
        </p:nvSpPr>
        <p:spPr>
          <a:xfrm>
            <a:off x="7410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4" name="Cube 683">
            <a:extLst>
              <a:ext uri="{FF2B5EF4-FFF2-40B4-BE49-F238E27FC236}">
                <a16:creationId xmlns:a16="http://schemas.microsoft.com/office/drawing/2014/main" id="{01A627DE-F19A-E54F-9A7C-E01056E93861}"/>
              </a:ext>
            </a:extLst>
          </p:cNvPr>
          <p:cNvSpPr/>
          <p:nvPr/>
        </p:nvSpPr>
        <p:spPr>
          <a:xfrm>
            <a:off x="7639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5" name="Cube 684">
            <a:extLst>
              <a:ext uri="{FF2B5EF4-FFF2-40B4-BE49-F238E27FC236}">
                <a16:creationId xmlns:a16="http://schemas.microsoft.com/office/drawing/2014/main" id="{744C7C2C-0827-C74E-BAD5-CABC755E56C4}"/>
              </a:ext>
            </a:extLst>
          </p:cNvPr>
          <p:cNvSpPr/>
          <p:nvPr/>
        </p:nvSpPr>
        <p:spPr>
          <a:xfrm>
            <a:off x="7868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6" name="Cube 685">
            <a:extLst>
              <a:ext uri="{FF2B5EF4-FFF2-40B4-BE49-F238E27FC236}">
                <a16:creationId xmlns:a16="http://schemas.microsoft.com/office/drawing/2014/main" id="{CEF80BE7-5352-2E44-BEDF-089ED9109FD5}"/>
              </a:ext>
            </a:extLst>
          </p:cNvPr>
          <p:cNvSpPr/>
          <p:nvPr/>
        </p:nvSpPr>
        <p:spPr>
          <a:xfrm>
            <a:off x="8096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7" name="Cube 686">
            <a:extLst>
              <a:ext uri="{FF2B5EF4-FFF2-40B4-BE49-F238E27FC236}">
                <a16:creationId xmlns:a16="http://schemas.microsoft.com/office/drawing/2014/main" id="{AECDBC31-0506-394A-A7B0-4F170A6CAEC8}"/>
              </a:ext>
            </a:extLst>
          </p:cNvPr>
          <p:cNvSpPr/>
          <p:nvPr/>
        </p:nvSpPr>
        <p:spPr>
          <a:xfrm>
            <a:off x="8325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8" name="Cube 687">
            <a:extLst>
              <a:ext uri="{FF2B5EF4-FFF2-40B4-BE49-F238E27FC236}">
                <a16:creationId xmlns:a16="http://schemas.microsoft.com/office/drawing/2014/main" id="{F208D5E3-A96C-D742-B545-E3161FF44F17}"/>
              </a:ext>
            </a:extLst>
          </p:cNvPr>
          <p:cNvSpPr/>
          <p:nvPr/>
        </p:nvSpPr>
        <p:spPr>
          <a:xfrm>
            <a:off x="8553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9" name="Cube 688">
            <a:extLst>
              <a:ext uri="{FF2B5EF4-FFF2-40B4-BE49-F238E27FC236}">
                <a16:creationId xmlns:a16="http://schemas.microsoft.com/office/drawing/2014/main" id="{258D13A2-5858-334B-A04A-04EC457AC590}"/>
              </a:ext>
            </a:extLst>
          </p:cNvPr>
          <p:cNvSpPr/>
          <p:nvPr/>
        </p:nvSpPr>
        <p:spPr>
          <a:xfrm>
            <a:off x="8782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0" name="Cube 689">
            <a:extLst>
              <a:ext uri="{FF2B5EF4-FFF2-40B4-BE49-F238E27FC236}">
                <a16:creationId xmlns:a16="http://schemas.microsoft.com/office/drawing/2014/main" id="{37971C3C-9EA6-3E4D-AEC7-A2A954FD697D}"/>
              </a:ext>
            </a:extLst>
          </p:cNvPr>
          <p:cNvSpPr/>
          <p:nvPr/>
        </p:nvSpPr>
        <p:spPr>
          <a:xfrm>
            <a:off x="9011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1" name="Cube 690">
            <a:extLst>
              <a:ext uri="{FF2B5EF4-FFF2-40B4-BE49-F238E27FC236}">
                <a16:creationId xmlns:a16="http://schemas.microsoft.com/office/drawing/2014/main" id="{FFCFA770-048F-924E-A7F6-C8766436DCC6}"/>
              </a:ext>
            </a:extLst>
          </p:cNvPr>
          <p:cNvSpPr/>
          <p:nvPr/>
        </p:nvSpPr>
        <p:spPr>
          <a:xfrm>
            <a:off x="9239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2" name="Cube 691">
            <a:extLst>
              <a:ext uri="{FF2B5EF4-FFF2-40B4-BE49-F238E27FC236}">
                <a16:creationId xmlns:a16="http://schemas.microsoft.com/office/drawing/2014/main" id="{0CEB1B62-B585-804C-95FF-78A118006FC3}"/>
              </a:ext>
            </a:extLst>
          </p:cNvPr>
          <p:cNvSpPr/>
          <p:nvPr/>
        </p:nvSpPr>
        <p:spPr>
          <a:xfrm>
            <a:off x="9468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3" name="Cube 692">
            <a:extLst>
              <a:ext uri="{FF2B5EF4-FFF2-40B4-BE49-F238E27FC236}">
                <a16:creationId xmlns:a16="http://schemas.microsoft.com/office/drawing/2014/main" id="{5CB12060-AF18-724D-A503-7E0A52393D48}"/>
              </a:ext>
            </a:extLst>
          </p:cNvPr>
          <p:cNvSpPr/>
          <p:nvPr/>
        </p:nvSpPr>
        <p:spPr>
          <a:xfrm>
            <a:off x="9696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Cube 693">
            <a:extLst>
              <a:ext uri="{FF2B5EF4-FFF2-40B4-BE49-F238E27FC236}">
                <a16:creationId xmlns:a16="http://schemas.microsoft.com/office/drawing/2014/main" id="{EFAF490B-DA8F-F147-8BBB-BBA2EEFBD8A8}"/>
              </a:ext>
            </a:extLst>
          </p:cNvPr>
          <p:cNvSpPr/>
          <p:nvPr/>
        </p:nvSpPr>
        <p:spPr>
          <a:xfrm>
            <a:off x="9925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Cube 694">
            <a:extLst>
              <a:ext uri="{FF2B5EF4-FFF2-40B4-BE49-F238E27FC236}">
                <a16:creationId xmlns:a16="http://schemas.microsoft.com/office/drawing/2014/main" id="{83AF940C-1181-884D-B71E-27E384499514}"/>
              </a:ext>
            </a:extLst>
          </p:cNvPr>
          <p:cNvSpPr/>
          <p:nvPr/>
        </p:nvSpPr>
        <p:spPr>
          <a:xfrm>
            <a:off x="10154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Cube 695">
            <a:extLst>
              <a:ext uri="{FF2B5EF4-FFF2-40B4-BE49-F238E27FC236}">
                <a16:creationId xmlns:a16="http://schemas.microsoft.com/office/drawing/2014/main" id="{8642600E-AF8A-E442-BD0A-EFD1E3CA5CEC}"/>
              </a:ext>
            </a:extLst>
          </p:cNvPr>
          <p:cNvSpPr/>
          <p:nvPr/>
        </p:nvSpPr>
        <p:spPr>
          <a:xfrm>
            <a:off x="10382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Cube 696">
            <a:extLst>
              <a:ext uri="{FF2B5EF4-FFF2-40B4-BE49-F238E27FC236}">
                <a16:creationId xmlns:a16="http://schemas.microsoft.com/office/drawing/2014/main" id="{F00488DA-FB46-394E-B2DE-2513EBA43CDE}"/>
              </a:ext>
            </a:extLst>
          </p:cNvPr>
          <p:cNvSpPr/>
          <p:nvPr/>
        </p:nvSpPr>
        <p:spPr>
          <a:xfrm>
            <a:off x="10611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Cube 697">
            <a:extLst>
              <a:ext uri="{FF2B5EF4-FFF2-40B4-BE49-F238E27FC236}">
                <a16:creationId xmlns:a16="http://schemas.microsoft.com/office/drawing/2014/main" id="{D54D8159-BC96-5C44-ACBC-FD903F73ABA6}"/>
              </a:ext>
            </a:extLst>
          </p:cNvPr>
          <p:cNvSpPr/>
          <p:nvPr/>
        </p:nvSpPr>
        <p:spPr>
          <a:xfrm>
            <a:off x="10839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Cube 698">
            <a:extLst>
              <a:ext uri="{FF2B5EF4-FFF2-40B4-BE49-F238E27FC236}">
                <a16:creationId xmlns:a16="http://schemas.microsoft.com/office/drawing/2014/main" id="{A618AEEF-8B4F-CC4D-A44B-1B4384A4D340}"/>
              </a:ext>
            </a:extLst>
          </p:cNvPr>
          <p:cNvSpPr/>
          <p:nvPr/>
        </p:nvSpPr>
        <p:spPr>
          <a:xfrm>
            <a:off x="7334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Cube 699">
            <a:extLst>
              <a:ext uri="{FF2B5EF4-FFF2-40B4-BE49-F238E27FC236}">
                <a16:creationId xmlns:a16="http://schemas.microsoft.com/office/drawing/2014/main" id="{AC49EE98-CEC1-8F48-8C06-7417CA2D0F2F}"/>
              </a:ext>
            </a:extLst>
          </p:cNvPr>
          <p:cNvSpPr/>
          <p:nvPr/>
        </p:nvSpPr>
        <p:spPr>
          <a:xfrm>
            <a:off x="7563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Cube 700">
            <a:extLst>
              <a:ext uri="{FF2B5EF4-FFF2-40B4-BE49-F238E27FC236}">
                <a16:creationId xmlns:a16="http://schemas.microsoft.com/office/drawing/2014/main" id="{3454033F-2037-454E-841E-B25FA10D078F}"/>
              </a:ext>
            </a:extLst>
          </p:cNvPr>
          <p:cNvSpPr/>
          <p:nvPr/>
        </p:nvSpPr>
        <p:spPr>
          <a:xfrm>
            <a:off x="7791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Cube 701">
            <a:extLst>
              <a:ext uri="{FF2B5EF4-FFF2-40B4-BE49-F238E27FC236}">
                <a16:creationId xmlns:a16="http://schemas.microsoft.com/office/drawing/2014/main" id="{59F4D090-6ABE-D845-9230-326E3BF7D513}"/>
              </a:ext>
            </a:extLst>
          </p:cNvPr>
          <p:cNvSpPr/>
          <p:nvPr/>
        </p:nvSpPr>
        <p:spPr>
          <a:xfrm>
            <a:off x="8020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Cube 702">
            <a:extLst>
              <a:ext uri="{FF2B5EF4-FFF2-40B4-BE49-F238E27FC236}">
                <a16:creationId xmlns:a16="http://schemas.microsoft.com/office/drawing/2014/main" id="{6EE226DA-1CE6-5E4C-A8D5-859E18E0D667}"/>
              </a:ext>
            </a:extLst>
          </p:cNvPr>
          <p:cNvSpPr/>
          <p:nvPr/>
        </p:nvSpPr>
        <p:spPr>
          <a:xfrm>
            <a:off x="8249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Cube 703">
            <a:extLst>
              <a:ext uri="{FF2B5EF4-FFF2-40B4-BE49-F238E27FC236}">
                <a16:creationId xmlns:a16="http://schemas.microsoft.com/office/drawing/2014/main" id="{B9F1EBEE-7B5A-A24A-9453-BE3F297D8DFA}"/>
              </a:ext>
            </a:extLst>
          </p:cNvPr>
          <p:cNvSpPr/>
          <p:nvPr/>
        </p:nvSpPr>
        <p:spPr>
          <a:xfrm>
            <a:off x="8477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Cube 704">
            <a:extLst>
              <a:ext uri="{FF2B5EF4-FFF2-40B4-BE49-F238E27FC236}">
                <a16:creationId xmlns:a16="http://schemas.microsoft.com/office/drawing/2014/main" id="{B0630BCD-726C-D44E-B32B-211C717596C2}"/>
              </a:ext>
            </a:extLst>
          </p:cNvPr>
          <p:cNvSpPr/>
          <p:nvPr/>
        </p:nvSpPr>
        <p:spPr>
          <a:xfrm>
            <a:off x="8706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Cube 705">
            <a:extLst>
              <a:ext uri="{FF2B5EF4-FFF2-40B4-BE49-F238E27FC236}">
                <a16:creationId xmlns:a16="http://schemas.microsoft.com/office/drawing/2014/main" id="{50BD312A-9A13-B84A-AC0F-4FA3BB9BC836}"/>
              </a:ext>
            </a:extLst>
          </p:cNvPr>
          <p:cNvSpPr/>
          <p:nvPr/>
        </p:nvSpPr>
        <p:spPr>
          <a:xfrm>
            <a:off x="8934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Cube 706">
            <a:extLst>
              <a:ext uri="{FF2B5EF4-FFF2-40B4-BE49-F238E27FC236}">
                <a16:creationId xmlns:a16="http://schemas.microsoft.com/office/drawing/2014/main" id="{3552FC18-74FA-5843-A9DF-55FDDB2B0FC0}"/>
              </a:ext>
            </a:extLst>
          </p:cNvPr>
          <p:cNvSpPr/>
          <p:nvPr/>
        </p:nvSpPr>
        <p:spPr>
          <a:xfrm>
            <a:off x="9163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Cube 707">
            <a:extLst>
              <a:ext uri="{FF2B5EF4-FFF2-40B4-BE49-F238E27FC236}">
                <a16:creationId xmlns:a16="http://schemas.microsoft.com/office/drawing/2014/main" id="{9A4A5B46-EF06-614E-8F44-2E2258CC143C}"/>
              </a:ext>
            </a:extLst>
          </p:cNvPr>
          <p:cNvSpPr/>
          <p:nvPr/>
        </p:nvSpPr>
        <p:spPr>
          <a:xfrm>
            <a:off x="9392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Cube 708">
            <a:extLst>
              <a:ext uri="{FF2B5EF4-FFF2-40B4-BE49-F238E27FC236}">
                <a16:creationId xmlns:a16="http://schemas.microsoft.com/office/drawing/2014/main" id="{2345A1C8-E513-6645-9AD8-EA58BA2EF245}"/>
              </a:ext>
            </a:extLst>
          </p:cNvPr>
          <p:cNvSpPr/>
          <p:nvPr/>
        </p:nvSpPr>
        <p:spPr>
          <a:xfrm>
            <a:off x="9620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Cube 709">
            <a:extLst>
              <a:ext uri="{FF2B5EF4-FFF2-40B4-BE49-F238E27FC236}">
                <a16:creationId xmlns:a16="http://schemas.microsoft.com/office/drawing/2014/main" id="{73571631-0ED5-2544-AADD-9C7AAE6649E9}"/>
              </a:ext>
            </a:extLst>
          </p:cNvPr>
          <p:cNvSpPr/>
          <p:nvPr/>
        </p:nvSpPr>
        <p:spPr>
          <a:xfrm>
            <a:off x="9849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Cube 710">
            <a:extLst>
              <a:ext uri="{FF2B5EF4-FFF2-40B4-BE49-F238E27FC236}">
                <a16:creationId xmlns:a16="http://schemas.microsoft.com/office/drawing/2014/main" id="{49156E47-6791-0643-99C1-47F16DAEBC8B}"/>
              </a:ext>
            </a:extLst>
          </p:cNvPr>
          <p:cNvSpPr/>
          <p:nvPr/>
        </p:nvSpPr>
        <p:spPr>
          <a:xfrm>
            <a:off x="10077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Cube 711">
            <a:extLst>
              <a:ext uri="{FF2B5EF4-FFF2-40B4-BE49-F238E27FC236}">
                <a16:creationId xmlns:a16="http://schemas.microsoft.com/office/drawing/2014/main" id="{7602BE68-A993-3847-BF96-EEF88C889F0F}"/>
              </a:ext>
            </a:extLst>
          </p:cNvPr>
          <p:cNvSpPr/>
          <p:nvPr/>
        </p:nvSpPr>
        <p:spPr>
          <a:xfrm>
            <a:off x="10306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Cube 712">
            <a:extLst>
              <a:ext uri="{FF2B5EF4-FFF2-40B4-BE49-F238E27FC236}">
                <a16:creationId xmlns:a16="http://schemas.microsoft.com/office/drawing/2014/main" id="{655B3515-6974-6B4C-9396-E258D3DD7AD3}"/>
              </a:ext>
            </a:extLst>
          </p:cNvPr>
          <p:cNvSpPr/>
          <p:nvPr/>
        </p:nvSpPr>
        <p:spPr>
          <a:xfrm>
            <a:off x="10535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Cube 713">
            <a:extLst>
              <a:ext uri="{FF2B5EF4-FFF2-40B4-BE49-F238E27FC236}">
                <a16:creationId xmlns:a16="http://schemas.microsoft.com/office/drawing/2014/main" id="{893E49D8-6398-7947-AE28-F4302A4E0105}"/>
              </a:ext>
            </a:extLst>
          </p:cNvPr>
          <p:cNvSpPr/>
          <p:nvPr/>
        </p:nvSpPr>
        <p:spPr>
          <a:xfrm>
            <a:off x="10763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Cube 714">
            <a:extLst>
              <a:ext uri="{FF2B5EF4-FFF2-40B4-BE49-F238E27FC236}">
                <a16:creationId xmlns:a16="http://schemas.microsoft.com/office/drawing/2014/main" id="{12AC22E1-B926-1645-A51E-E2EE48DEC855}"/>
              </a:ext>
            </a:extLst>
          </p:cNvPr>
          <p:cNvSpPr/>
          <p:nvPr/>
        </p:nvSpPr>
        <p:spPr>
          <a:xfrm>
            <a:off x="7258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Cube 715">
            <a:extLst>
              <a:ext uri="{FF2B5EF4-FFF2-40B4-BE49-F238E27FC236}">
                <a16:creationId xmlns:a16="http://schemas.microsoft.com/office/drawing/2014/main" id="{D3571C47-7150-954F-BE6A-6CBAE5857562}"/>
              </a:ext>
            </a:extLst>
          </p:cNvPr>
          <p:cNvSpPr/>
          <p:nvPr/>
        </p:nvSpPr>
        <p:spPr>
          <a:xfrm>
            <a:off x="7487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Cube 716">
            <a:extLst>
              <a:ext uri="{FF2B5EF4-FFF2-40B4-BE49-F238E27FC236}">
                <a16:creationId xmlns:a16="http://schemas.microsoft.com/office/drawing/2014/main" id="{DB374B05-304D-F747-9D75-EE309E689D02}"/>
              </a:ext>
            </a:extLst>
          </p:cNvPr>
          <p:cNvSpPr/>
          <p:nvPr/>
        </p:nvSpPr>
        <p:spPr>
          <a:xfrm>
            <a:off x="7715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Cube 717">
            <a:extLst>
              <a:ext uri="{FF2B5EF4-FFF2-40B4-BE49-F238E27FC236}">
                <a16:creationId xmlns:a16="http://schemas.microsoft.com/office/drawing/2014/main" id="{1E002F75-19CB-AA4A-BAB7-D565E2654092}"/>
              </a:ext>
            </a:extLst>
          </p:cNvPr>
          <p:cNvSpPr/>
          <p:nvPr/>
        </p:nvSpPr>
        <p:spPr>
          <a:xfrm>
            <a:off x="7944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Cube 718">
            <a:extLst>
              <a:ext uri="{FF2B5EF4-FFF2-40B4-BE49-F238E27FC236}">
                <a16:creationId xmlns:a16="http://schemas.microsoft.com/office/drawing/2014/main" id="{A30C27FE-9412-EF42-BE58-71822BAB7C19}"/>
              </a:ext>
            </a:extLst>
          </p:cNvPr>
          <p:cNvSpPr/>
          <p:nvPr/>
        </p:nvSpPr>
        <p:spPr>
          <a:xfrm>
            <a:off x="8172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Cube 719">
            <a:extLst>
              <a:ext uri="{FF2B5EF4-FFF2-40B4-BE49-F238E27FC236}">
                <a16:creationId xmlns:a16="http://schemas.microsoft.com/office/drawing/2014/main" id="{8F8F5A1B-FBCD-5246-9F6A-690EC446A64F}"/>
              </a:ext>
            </a:extLst>
          </p:cNvPr>
          <p:cNvSpPr/>
          <p:nvPr/>
        </p:nvSpPr>
        <p:spPr>
          <a:xfrm>
            <a:off x="8401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Cube 720">
            <a:extLst>
              <a:ext uri="{FF2B5EF4-FFF2-40B4-BE49-F238E27FC236}">
                <a16:creationId xmlns:a16="http://schemas.microsoft.com/office/drawing/2014/main" id="{8124EE12-C6D1-D14A-8791-211DE7C52ECD}"/>
              </a:ext>
            </a:extLst>
          </p:cNvPr>
          <p:cNvSpPr/>
          <p:nvPr/>
        </p:nvSpPr>
        <p:spPr>
          <a:xfrm>
            <a:off x="8630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Cube 721">
            <a:extLst>
              <a:ext uri="{FF2B5EF4-FFF2-40B4-BE49-F238E27FC236}">
                <a16:creationId xmlns:a16="http://schemas.microsoft.com/office/drawing/2014/main" id="{7AFDF18A-F4E1-6F47-8C44-E0D9C0FD4DED}"/>
              </a:ext>
            </a:extLst>
          </p:cNvPr>
          <p:cNvSpPr/>
          <p:nvPr/>
        </p:nvSpPr>
        <p:spPr>
          <a:xfrm>
            <a:off x="8858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Cube 722">
            <a:extLst>
              <a:ext uri="{FF2B5EF4-FFF2-40B4-BE49-F238E27FC236}">
                <a16:creationId xmlns:a16="http://schemas.microsoft.com/office/drawing/2014/main" id="{A6022F93-3AC3-F442-8062-80B2A46FCAE8}"/>
              </a:ext>
            </a:extLst>
          </p:cNvPr>
          <p:cNvSpPr/>
          <p:nvPr/>
        </p:nvSpPr>
        <p:spPr>
          <a:xfrm>
            <a:off x="9087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Cube 723">
            <a:extLst>
              <a:ext uri="{FF2B5EF4-FFF2-40B4-BE49-F238E27FC236}">
                <a16:creationId xmlns:a16="http://schemas.microsoft.com/office/drawing/2014/main" id="{714B7CF8-4FBE-4E45-B451-413E5B7B8F4A}"/>
              </a:ext>
            </a:extLst>
          </p:cNvPr>
          <p:cNvSpPr/>
          <p:nvPr/>
        </p:nvSpPr>
        <p:spPr>
          <a:xfrm>
            <a:off x="9315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Cube 724">
            <a:extLst>
              <a:ext uri="{FF2B5EF4-FFF2-40B4-BE49-F238E27FC236}">
                <a16:creationId xmlns:a16="http://schemas.microsoft.com/office/drawing/2014/main" id="{E686173A-EE52-E547-BCC0-1BEF790DC619}"/>
              </a:ext>
            </a:extLst>
          </p:cNvPr>
          <p:cNvSpPr/>
          <p:nvPr/>
        </p:nvSpPr>
        <p:spPr>
          <a:xfrm>
            <a:off x="9544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" name="Cube 725">
            <a:extLst>
              <a:ext uri="{FF2B5EF4-FFF2-40B4-BE49-F238E27FC236}">
                <a16:creationId xmlns:a16="http://schemas.microsoft.com/office/drawing/2014/main" id="{5D87FD17-BABE-134B-B1FE-049D71F87F85}"/>
              </a:ext>
            </a:extLst>
          </p:cNvPr>
          <p:cNvSpPr/>
          <p:nvPr/>
        </p:nvSpPr>
        <p:spPr>
          <a:xfrm>
            <a:off x="9773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" name="Cube 726">
            <a:extLst>
              <a:ext uri="{FF2B5EF4-FFF2-40B4-BE49-F238E27FC236}">
                <a16:creationId xmlns:a16="http://schemas.microsoft.com/office/drawing/2014/main" id="{47AE84D0-48DC-AD4F-83D4-9AD5DA16ED40}"/>
              </a:ext>
            </a:extLst>
          </p:cNvPr>
          <p:cNvSpPr/>
          <p:nvPr/>
        </p:nvSpPr>
        <p:spPr>
          <a:xfrm>
            <a:off x="10001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" name="Cube 727">
            <a:extLst>
              <a:ext uri="{FF2B5EF4-FFF2-40B4-BE49-F238E27FC236}">
                <a16:creationId xmlns:a16="http://schemas.microsoft.com/office/drawing/2014/main" id="{D54953BC-1CE0-F34D-ABE7-BFE7F0BB5FD4}"/>
              </a:ext>
            </a:extLst>
          </p:cNvPr>
          <p:cNvSpPr/>
          <p:nvPr/>
        </p:nvSpPr>
        <p:spPr>
          <a:xfrm>
            <a:off x="10230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" name="Cube 728">
            <a:extLst>
              <a:ext uri="{FF2B5EF4-FFF2-40B4-BE49-F238E27FC236}">
                <a16:creationId xmlns:a16="http://schemas.microsoft.com/office/drawing/2014/main" id="{8C6407DB-0EA0-764A-BB6B-07981E3F8FC2}"/>
              </a:ext>
            </a:extLst>
          </p:cNvPr>
          <p:cNvSpPr/>
          <p:nvPr/>
        </p:nvSpPr>
        <p:spPr>
          <a:xfrm>
            <a:off x="10458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Cube 729">
            <a:extLst>
              <a:ext uri="{FF2B5EF4-FFF2-40B4-BE49-F238E27FC236}">
                <a16:creationId xmlns:a16="http://schemas.microsoft.com/office/drawing/2014/main" id="{E2B7EFED-C8C3-D041-8061-27EF104AA53E}"/>
              </a:ext>
            </a:extLst>
          </p:cNvPr>
          <p:cNvSpPr/>
          <p:nvPr/>
        </p:nvSpPr>
        <p:spPr>
          <a:xfrm>
            <a:off x="10687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be 1">
            <a:extLst>
              <a:ext uri="{FF2B5EF4-FFF2-40B4-BE49-F238E27FC236}">
                <a16:creationId xmlns:a16="http://schemas.microsoft.com/office/drawing/2014/main" id="{BEEC59E1-6425-CE4A-B004-F55A3E33EC33}"/>
              </a:ext>
            </a:extLst>
          </p:cNvPr>
          <p:cNvSpPr/>
          <p:nvPr/>
        </p:nvSpPr>
        <p:spPr>
          <a:xfrm>
            <a:off x="7182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Cube 355">
            <a:extLst>
              <a:ext uri="{FF2B5EF4-FFF2-40B4-BE49-F238E27FC236}">
                <a16:creationId xmlns:a16="http://schemas.microsoft.com/office/drawing/2014/main" id="{0F7B17C1-7055-164C-A41B-BB3B05630171}"/>
              </a:ext>
            </a:extLst>
          </p:cNvPr>
          <p:cNvSpPr/>
          <p:nvPr/>
        </p:nvSpPr>
        <p:spPr>
          <a:xfrm>
            <a:off x="7182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Cube 356">
            <a:extLst>
              <a:ext uri="{FF2B5EF4-FFF2-40B4-BE49-F238E27FC236}">
                <a16:creationId xmlns:a16="http://schemas.microsoft.com/office/drawing/2014/main" id="{6BCC477E-3C02-9544-8808-65E8C8EC14AB}"/>
              </a:ext>
            </a:extLst>
          </p:cNvPr>
          <p:cNvSpPr/>
          <p:nvPr/>
        </p:nvSpPr>
        <p:spPr>
          <a:xfrm>
            <a:off x="7182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Cube 357">
            <a:extLst>
              <a:ext uri="{FF2B5EF4-FFF2-40B4-BE49-F238E27FC236}">
                <a16:creationId xmlns:a16="http://schemas.microsoft.com/office/drawing/2014/main" id="{C3DD71B7-437B-A24C-A9EF-580B42C0CD27}"/>
              </a:ext>
            </a:extLst>
          </p:cNvPr>
          <p:cNvSpPr/>
          <p:nvPr/>
        </p:nvSpPr>
        <p:spPr>
          <a:xfrm>
            <a:off x="7182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Cube 358">
            <a:extLst>
              <a:ext uri="{FF2B5EF4-FFF2-40B4-BE49-F238E27FC236}">
                <a16:creationId xmlns:a16="http://schemas.microsoft.com/office/drawing/2014/main" id="{2B0DA8E8-F394-5240-84DC-7741F449F586}"/>
              </a:ext>
            </a:extLst>
          </p:cNvPr>
          <p:cNvSpPr/>
          <p:nvPr/>
        </p:nvSpPr>
        <p:spPr>
          <a:xfrm>
            <a:off x="7182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Cube 359">
            <a:extLst>
              <a:ext uri="{FF2B5EF4-FFF2-40B4-BE49-F238E27FC236}">
                <a16:creationId xmlns:a16="http://schemas.microsoft.com/office/drawing/2014/main" id="{9EEE494E-2738-274D-ADC9-6AFDCF4C5482}"/>
              </a:ext>
            </a:extLst>
          </p:cNvPr>
          <p:cNvSpPr/>
          <p:nvPr/>
        </p:nvSpPr>
        <p:spPr>
          <a:xfrm>
            <a:off x="7182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Cube 360">
            <a:extLst>
              <a:ext uri="{FF2B5EF4-FFF2-40B4-BE49-F238E27FC236}">
                <a16:creationId xmlns:a16="http://schemas.microsoft.com/office/drawing/2014/main" id="{41C3CE86-5CF7-1344-83B3-C6226BE966A6}"/>
              </a:ext>
            </a:extLst>
          </p:cNvPr>
          <p:cNvSpPr/>
          <p:nvPr/>
        </p:nvSpPr>
        <p:spPr>
          <a:xfrm>
            <a:off x="7182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Cube 361">
            <a:extLst>
              <a:ext uri="{FF2B5EF4-FFF2-40B4-BE49-F238E27FC236}">
                <a16:creationId xmlns:a16="http://schemas.microsoft.com/office/drawing/2014/main" id="{710FBBD3-46F7-E54B-80F7-8A922E1C5BD3}"/>
              </a:ext>
            </a:extLst>
          </p:cNvPr>
          <p:cNvSpPr/>
          <p:nvPr/>
        </p:nvSpPr>
        <p:spPr>
          <a:xfrm>
            <a:off x="7182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Cube 362">
            <a:extLst>
              <a:ext uri="{FF2B5EF4-FFF2-40B4-BE49-F238E27FC236}">
                <a16:creationId xmlns:a16="http://schemas.microsoft.com/office/drawing/2014/main" id="{D344027D-5D9B-574F-B28A-0F7591AF0177}"/>
              </a:ext>
            </a:extLst>
          </p:cNvPr>
          <p:cNvSpPr/>
          <p:nvPr/>
        </p:nvSpPr>
        <p:spPr>
          <a:xfrm>
            <a:off x="7410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Cube 363">
            <a:extLst>
              <a:ext uri="{FF2B5EF4-FFF2-40B4-BE49-F238E27FC236}">
                <a16:creationId xmlns:a16="http://schemas.microsoft.com/office/drawing/2014/main" id="{9A7FAF5C-14E9-8F41-9DA9-DE10A4B88789}"/>
              </a:ext>
            </a:extLst>
          </p:cNvPr>
          <p:cNvSpPr/>
          <p:nvPr/>
        </p:nvSpPr>
        <p:spPr>
          <a:xfrm>
            <a:off x="7410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Cube 364">
            <a:extLst>
              <a:ext uri="{FF2B5EF4-FFF2-40B4-BE49-F238E27FC236}">
                <a16:creationId xmlns:a16="http://schemas.microsoft.com/office/drawing/2014/main" id="{0748374B-AC92-2441-B0BB-DCC4ACECAD82}"/>
              </a:ext>
            </a:extLst>
          </p:cNvPr>
          <p:cNvSpPr/>
          <p:nvPr/>
        </p:nvSpPr>
        <p:spPr>
          <a:xfrm>
            <a:off x="7410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Cube 365">
            <a:extLst>
              <a:ext uri="{FF2B5EF4-FFF2-40B4-BE49-F238E27FC236}">
                <a16:creationId xmlns:a16="http://schemas.microsoft.com/office/drawing/2014/main" id="{9F4BCA75-7461-DD49-ACDF-ED1D2923F2CA}"/>
              </a:ext>
            </a:extLst>
          </p:cNvPr>
          <p:cNvSpPr/>
          <p:nvPr/>
        </p:nvSpPr>
        <p:spPr>
          <a:xfrm>
            <a:off x="7410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Cube 366">
            <a:extLst>
              <a:ext uri="{FF2B5EF4-FFF2-40B4-BE49-F238E27FC236}">
                <a16:creationId xmlns:a16="http://schemas.microsoft.com/office/drawing/2014/main" id="{6B17F98C-B0A7-9149-B8E3-702B0F92F0B0}"/>
              </a:ext>
            </a:extLst>
          </p:cNvPr>
          <p:cNvSpPr/>
          <p:nvPr/>
        </p:nvSpPr>
        <p:spPr>
          <a:xfrm>
            <a:off x="7410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Cube 367">
            <a:extLst>
              <a:ext uri="{FF2B5EF4-FFF2-40B4-BE49-F238E27FC236}">
                <a16:creationId xmlns:a16="http://schemas.microsoft.com/office/drawing/2014/main" id="{0F696020-252C-2243-A4D8-0FC7CDBC1F9E}"/>
              </a:ext>
            </a:extLst>
          </p:cNvPr>
          <p:cNvSpPr/>
          <p:nvPr/>
        </p:nvSpPr>
        <p:spPr>
          <a:xfrm>
            <a:off x="7410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Cube 368">
            <a:extLst>
              <a:ext uri="{FF2B5EF4-FFF2-40B4-BE49-F238E27FC236}">
                <a16:creationId xmlns:a16="http://schemas.microsoft.com/office/drawing/2014/main" id="{34FFF0BC-D3DA-A04E-B96F-9F4303F0F8A9}"/>
              </a:ext>
            </a:extLst>
          </p:cNvPr>
          <p:cNvSpPr/>
          <p:nvPr/>
        </p:nvSpPr>
        <p:spPr>
          <a:xfrm>
            <a:off x="7410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Cube 369">
            <a:extLst>
              <a:ext uri="{FF2B5EF4-FFF2-40B4-BE49-F238E27FC236}">
                <a16:creationId xmlns:a16="http://schemas.microsoft.com/office/drawing/2014/main" id="{EEB26E6F-473F-824A-9D33-1DB1B883CC23}"/>
              </a:ext>
            </a:extLst>
          </p:cNvPr>
          <p:cNvSpPr/>
          <p:nvPr/>
        </p:nvSpPr>
        <p:spPr>
          <a:xfrm>
            <a:off x="7410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Cube 370">
            <a:extLst>
              <a:ext uri="{FF2B5EF4-FFF2-40B4-BE49-F238E27FC236}">
                <a16:creationId xmlns:a16="http://schemas.microsoft.com/office/drawing/2014/main" id="{E46292EB-C82D-184B-94F0-FCA3560B26B1}"/>
              </a:ext>
            </a:extLst>
          </p:cNvPr>
          <p:cNvSpPr/>
          <p:nvPr/>
        </p:nvSpPr>
        <p:spPr>
          <a:xfrm>
            <a:off x="7639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Cube 371">
            <a:extLst>
              <a:ext uri="{FF2B5EF4-FFF2-40B4-BE49-F238E27FC236}">
                <a16:creationId xmlns:a16="http://schemas.microsoft.com/office/drawing/2014/main" id="{8FB42AC8-A457-F149-8CB7-4A2378A66924}"/>
              </a:ext>
            </a:extLst>
          </p:cNvPr>
          <p:cNvSpPr/>
          <p:nvPr/>
        </p:nvSpPr>
        <p:spPr>
          <a:xfrm>
            <a:off x="7639465" y="37338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Cube 372">
            <a:extLst>
              <a:ext uri="{FF2B5EF4-FFF2-40B4-BE49-F238E27FC236}">
                <a16:creationId xmlns:a16="http://schemas.microsoft.com/office/drawing/2014/main" id="{9E2A3D5C-DCAA-CB49-8DEB-3E9DEEF055E6}"/>
              </a:ext>
            </a:extLst>
          </p:cNvPr>
          <p:cNvSpPr/>
          <p:nvPr/>
        </p:nvSpPr>
        <p:spPr>
          <a:xfrm>
            <a:off x="7639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Cube 373">
            <a:extLst>
              <a:ext uri="{FF2B5EF4-FFF2-40B4-BE49-F238E27FC236}">
                <a16:creationId xmlns:a16="http://schemas.microsoft.com/office/drawing/2014/main" id="{80DD3FAE-037E-2C4A-B9BB-FD1BDEA65A11}"/>
              </a:ext>
            </a:extLst>
          </p:cNvPr>
          <p:cNvSpPr/>
          <p:nvPr/>
        </p:nvSpPr>
        <p:spPr>
          <a:xfrm>
            <a:off x="7639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Cube 374">
            <a:extLst>
              <a:ext uri="{FF2B5EF4-FFF2-40B4-BE49-F238E27FC236}">
                <a16:creationId xmlns:a16="http://schemas.microsoft.com/office/drawing/2014/main" id="{DEBB3396-7DF3-FB45-B07D-0FF1E05C5D25}"/>
              </a:ext>
            </a:extLst>
          </p:cNvPr>
          <p:cNvSpPr/>
          <p:nvPr/>
        </p:nvSpPr>
        <p:spPr>
          <a:xfrm>
            <a:off x="7639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Cube 375">
            <a:extLst>
              <a:ext uri="{FF2B5EF4-FFF2-40B4-BE49-F238E27FC236}">
                <a16:creationId xmlns:a16="http://schemas.microsoft.com/office/drawing/2014/main" id="{B8F15C56-8C9E-6D40-8CFF-79F6CA2A2B9D}"/>
              </a:ext>
            </a:extLst>
          </p:cNvPr>
          <p:cNvSpPr/>
          <p:nvPr/>
        </p:nvSpPr>
        <p:spPr>
          <a:xfrm>
            <a:off x="7639465" y="28194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Cube 376">
            <a:extLst>
              <a:ext uri="{FF2B5EF4-FFF2-40B4-BE49-F238E27FC236}">
                <a16:creationId xmlns:a16="http://schemas.microsoft.com/office/drawing/2014/main" id="{FD9905B9-57AE-0345-8BEA-7EEE2C391260}"/>
              </a:ext>
            </a:extLst>
          </p:cNvPr>
          <p:cNvSpPr/>
          <p:nvPr/>
        </p:nvSpPr>
        <p:spPr>
          <a:xfrm>
            <a:off x="7639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Cube 377">
            <a:extLst>
              <a:ext uri="{FF2B5EF4-FFF2-40B4-BE49-F238E27FC236}">
                <a16:creationId xmlns:a16="http://schemas.microsoft.com/office/drawing/2014/main" id="{9F3090CB-2A7A-E741-A589-BD201169DEB8}"/>
              </a:ext>
            </a:extLst>
          </p:cNvPr>
          <p:cNvSpPr/>
          <p:nvPr/>
        </p:nvSpPr>
        <p:spPr>
          <a:xfrm>
            <a:off x="7639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Cube 378">
            <a:extLst>
              <a:ext uri="{FF2B5EF4-FFF2-40B4-BE49-F238E27FC236}">
                <a16:creationId xmlns:a16="http://schemas.microsoft.com/office/drawing/2014/main" id="{BC3B0A19-449C-D84E-B2C7-52FFEB06FD05}"/>
              </a:ext>
            </a:extLst>
          </p:cNvPr>
          <p:cNvSpPr/>
          <p:nvPr/>
        </p:nvSpPr>
        <p:spPr>
          <a:xfrm>
            <a:off x="7868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Cube 379">
            <a:extLst>
              <a:ext uri="{FF2B5EF4-FFF2-40B4-BE49-F238E27FC236}">
                <a16:creationId xmlns:a16="http://schemas.microsoft.com/office/drawing/2014/main" id="{AA16F932-1DA9-8B4B-BCC4-1A4C377CDDC2}"/>
              </a:ext>
            </a:extLst>
          </p:cNvPr>
          <p:cNvSpPr/>
          <p:nvPr/>
        </p:nvSpPr>
        <p:spPr>
          <a:xfrm>
            <a:off x="7868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Cube 380">
            <a:extLst>
              <a:ext uri="{FF2B5EF4-FFF2-40B4-BE49-F238E27FC236}">
                <a16:creationId xmlns:a16="http://schemas.microsoft.com/office/drawing/2014/main" id="{3FB41CE1-7F80-044F-AEAA-20968495A732}"/>
              </a:ext>
            </a:extLst>
          </p:cNvPr>
          <p:cNvSpPr/>
          <p:nvPr/>
        </p:nvSpPr>
        <p:spPr>
          <a:xfrm>
            <a:off x="7868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Cube 381">
            <a:extLst>
              <a:ext uri="{FF2B5EF4-FFF2-40B4-BE49-F238E27FC236}">
                <a16:creationId xmlns:a16="http://schemas.microsoft.com/office/drawing/2014/main" id="{ADDA54BC-DAEF-A249-AEE0-4B5D755F0B1F}"/>
              </a:ext>
            </a:extLst>
          </p:cNvPr>
          <p:cNvSpPr/>
          <p:nvPr/>
        </p:nvSpPr>
        <p:spPr>
          <a:xfrm>
            <a:off x="7868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Cube 382">
            <a:extLst>
              <a:ext uri="{FF2B5EF4-FFF2-40B4-BE49-F238E27FC236}">
                <a16:creationId xmlns:a16="http://schemas.microsoft.com/office/drawing/2014/main" id="{DB041D57-5EFF-1A49-BC77-AE834F069438}"/>
              </a:ext>
            </a:extLst>
          </p:cNvPr>
          <p:cNvSpPr/>
          <p:nvPr/>
        </p:nvSpPr>
        <p:spPr>
          <a:xfrm>
            <a:off x="7868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Cube 383">
            <a:extLst>
              <a:ext uri="{FF2B5EF4-FFF2-40B4-BE49-F238E27FC236}">
                <a16:creationId xmlns:a16="http://schemas.microsoft.com/office/drawing/2014/main" id="{1986A6B5-81CB-2E4F-ACC1-E541B510624A}"/>
              </a:ext>
            </a:extLst>
          </p:cNvPr>
          <p:cNvSpPr/>
          <p:nvPr/>
        </p:nvSpPr>
        <p:spPr>
          <a:xfrm>
            <a:off x="7868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Cube 384">
            <a:extLst>
              <a:ext uri="{FF2B5EF4-FFF2-40B4-BE49-F238E27FC236}">
                <a16:creationId xmlns:a16="http://schemas.microsoft.com/office/drawing/2014/main" id="{8A45E8D3-447C-4D4E-B3B9-A3C4B87E4971}"/>
              </a:ext>
            </a:extLst>
          </p:cNvPr>
          <p:cNvSpPr/>
          <p:nvPr/>
        </p:nvSpPr>
        <p:spPr>
          <a:xfrm>
            <a:off x="7868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Cube 385">
            <a:extLst>
              <a:ext uri="{FF2B5EF4-FFF2-40B4-BE49-F238E27FC236}">
                <a16:creationId xmlns:a16="http://schemas.microsoft.com/office/drawing/2014/main" id="{30351A34-132F-C74C-94C2-E8CE985201CF}"/>
              </a:ext>
            </a:extLst>
          </p:cNvPr>
          <p:cNvSpPr/>
          <p:nvPr/>
        </p:nvSpPr>
        <p:spPr>
          <a:xfrm>
            <a:off x="7868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Cube 386">
            <a:extLst>
              <a:ext uri="{FF2B5EF4-FFF2-40B4-BE49-F238E27FC236}">
                <a16:creationId xmlns:a16="http://schemas.microsoft.com/office/drawing/2014/main" id="{286A9C65-F5C2-5143-8FF9-73F4E3C3AE96}"/>
              </a:ext>
            </a:extLst>
          </p:cNvPr>
          <p:cNvSpPr/>
          <p:nvPr/>
        </p:nvSpPr>
        <p:spPr>
          <a:xfrm>
            <a:off x="8096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Cube 387">
            <a:extLst>
              <a:ext uri="{FF2B5EF4-FFF2-40B4-BE49-F238E27FC236}">
                <a16:creationId xmlns:a16="http://schemas.microsoft.com/office/drawing/2014/main" id="{CA08ED8A-817F-C343-8CB6-0A3716278A4F}"/>
              </a:ext>
            </a:extLst>
          </p:cNvPr>
          <p:cNvSpPr/>
          <p:nvPr/>
        </p:nvSpPr>
        <p:spPr>
          <a:xfrm>
            <a:off x="8096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Cube 388">
            <a:extLst>
              <a:ext uri="{FF2B5EF4-FFF2-40B4-BE49-F238E27FC236}">
                <a16:creationId xmlns:a16="http://schemas.microsoft.com/office/drawing/2014/main" id="{9244CBF7-8DE7-1C48-B0D3-A0339BA305B8}"/>
              </a:ext>
            </a:extLst>
          </p:cNvPr>
          <p:cNvSpPr/>
          <p:nvPr/>
        </p:nvSpPr>
        <p:spPr>
          <a:xfrm>
            <a:off x="8096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0" name="Cube 389">
            <a:extLst>
              <a:ext uri="{FF2B5EF4-FFF2-40B4-BE49-F238E27FC236}">
                <a16:creationId xmlns:a16="http://schemas.microsoft.com/office/drawing/2014/main" id="{6C2FADCD-B53B-9B43-8420-5F84011A5868}"/>
              </a:ext>
            </a:extLst>
          </p:cNvPr>
          <p:cNvSpPr/>
          <p:nvPr/>
        </p:nvSpPr>
        <p:spPr>
          <a:xfrm>
            <a:off x="8096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1" name="Cube 390">
            <a:extLst>
              <a:ext uri="{FF2B5EF4-FFF2-40B4-BE49-F238E27FC236}">
                <a16:creationId xmlns:a16="http://schemas.microsoft.com/office/drawing/2014/main" id="{D9126BFE-4F3D-E341-B1D0-56C6A5387B72}"/>
              </a:ext>
            </a:extLst>
          </p:cNvPr>
          <p:cNvSpPr/>
          <p:nvPr/>
        </p:nvSpPr>
        <p:spPr>
          <a:xfrm>
            <a:off x="8096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Cube 391">
            <a:extLst>
              <a:ext uri="{FF2B5EF4-FFF2-40B4-BE49-F238E27FC236}">
                <a16:creationId xmlns:a16="http://schemas.microsoft.com/office/drawing/2014/main" id="{846459F5-5DEF-E541-86F0-F4BCA6AE950F}"/>
              </a:ext>
            </a:extLst>
          </p:cNvPr>
          <p:cNvSpPr/>
          <p:nvPr/>
        </p:nvSpPr>
        <p:spPr>
          <a:xfrm>
            <a:off x="8096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Cube 392">
            <a:extLst>
              <a:ext uri="{FF2B5EF4-FFF2-40B4-BE49-F238E27FC236}">
                <a16:creationId xmlns:a16="http://schemas.microsoft.com/office/drawing/2014/main" id="{A713F1A4-4ABB-7D4A-8DBD-7826B52179D8}"/>
              </a:ext>
            </a:extLst>
          </p:cNvPr>
          <p:cNvSpPr/>
          <p:nvPr/>
        </p:nvSpPr>
        <p:spPr>
          <a:xfrm>
            <a:off x="8096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Cube 393">
            <a:extLst>
              <a:ext uri="{FF2B5EF4-FFF2-40B4-BE49-F238E27FC236}">
                <a16:creationId xmlns:a16="http://schemas.microsoft.com/office/drawing/2014/main" id="{52C96BCD-94AE-DD44-BEDF-6F99BA268993}"/>
              </a:ext>
            </a:extLst>
          </p:cNvPr>
          <p:cNvSpPr/>
          <p:nvPr/>
        </p:nvSpPr>
        <p:spPr>
          <a:xfrm>
            <a:off x="8096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Cube 394">
            <a:extLst>
              <a:ext uri="{FF2B5EF4-FFF2-40B4-BE49-F238E27FC236}">
                <a16:creationId xmlns:a16="http://schemas.microsoft.com/office/drawing/2014/main" id="{CF2BE46D-1CEE-5B4C-9804-73CB7BCBECF1}"/>
              </a:ext>
            </a:extLst>
          </p:cNvPr>
          <p:cNvSpPr/>
          <p:nvPr/>
        </p:nvSpPr>
        <p:spPr>
          <a:xfrm>
            <a:off x="8325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6" name="Cube 395">
            <a:extLst>
              <a:ext uri="{FF2B5EF4-FFF2-40B4-BE49-F238E27FC236}">
                <a16:creationId xmlns:a16="http://schemas.microsoft.com/office/drawing/2014/main" id="{0279E836-5911-FE4D-B777-E9DD285A4F1B}"/>
              </a:ext>
            </a:extLst>
          </p:cNvPr>
          <p:cNvSpPr/>
          <p:nvPr/>
        </p:nvSpPr>
        <p:spPr>
          <a:xfrm>
            <a:off x="8325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Cube 396">
            <a:extLst>
              <a:ext uri="{FF2B5EF4-FFF2-40B4-BE49-F238E27FC236}">
                <a16:creationId xmlns:a16="http://schemas.microsoft.com/office/drawing/2014/main" id="{35949D28-B439-764E-9043-5A9238514F43}"/>
              </a:ext>
            </a:extLst>
          </p:cNvPr>
          <p:cNvSpPr/>
          <p:nvPr/>
        </p:nvSpPr>
        <p:spPr>
          <a:xfrm>
            <a:off x="8325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Cube 397">
            <a:extLst>
              <a:ext uri="{FF2B5EF4-FFF2-40B4-BE49-F238E27FC236}">
                <a16:creationId xmlns:a16="http://schemas.microsoft.com/office/drawing/2014/main" id="{21E37802-688D-954A-8576-95B45BD02CD9}"/>
              </a:ext>
            </a:extLst>
          </p:cNvPr>
          <p:cNvSpPr/>
          <p:nvPr/>
        </p:nvSpPr>
        <p:spPr>
          <a:xfrm>
            <a:off x="8325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" name="Cube 398">
            <a:extLst>
              <a:ext uri="{FF2B5EF4-FFF2-40B4-BE49-F238E27FC236}">
                <a16:creationId xmlns:a16="http://schemas.microsoft.com/office/drawing/2014/main" id="{2C542D7F-A32E-5144-A7D5-3B11F7971180}"/>
              </a:ext>
            </a:extLst>
          </p:cNvPr>
          <p:cNvSpPr/>
          <p:nvPr/>
        </p:nvSpPr>
        <p:spPr>
          <a:xfrm>
            <a:off x="8325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Cube 399">
            <a:extLst>
              <a:ext uri="{FF2B5EF4-FFF2-40B4-BE49-F238E27FC236}">
                <a16:creationId xmlns:a16="http://schemas.microsoft.com/office/drawing/2014/main" id="{B342B157-042F-6143-B362-A2352568E869}"/>
              </a:ext>
            </a:extLst>
          </p:cNvPr>
          <p:cNvSpPr/>
          <p:nvPr/>
        </p:nvSpPr>
        <p:spPr>
          <a:xfrm>
            <a:off x="8325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Cube 400">
            <a:extLst>
              <a:ext uri="{FF2B5EF4-FFF2-40B4-BE49-F238E27FC236}">
                <a16:creationId xmlns:a16="http://schemas.microsoft.com/office/drawing/2014/main" id="{D7E7A852-58C6-4949-8B9D-D12E83AD0560}"/>
              </a:ext>
            </a:extLst>
          </p:cNvPr>
          <p:cNvSpPr/>
          <p:nvPr/>
        </p:nvSpPr>
        <p:spPr>
          <a:xfrm>
            <a:off x="8325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2" name="Cube 401">
            <a:extLst>
              <a:ext uri="{FF2B5EF4-FFF2-40B4-BE49-F238E27FC236}">
                <a16:creationId xmlns:a16="http://schemas.microsoft.com/office/drawing/2014/main" id="{72E797B5-42E1-014B-BA77-F86F5A382C29}"/>
              </a:ext>
            </a:extLst>
          </p:cNvPr>
          <p:cNvSpPr/>
          <p:nvPr/>
        </p:nvSpPr>
        <p:spPr>
          <a:xfrm>
            <a:off x="8325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Cube 402">
            <a:extLst>
              <a:ext uri="{FF2B5EF4-FFF2-40B4-BE49-F238E27FC236}">
                <a16:creationId xmlns:a16="http://schemas.microsoft.com/office/drawing/2014/main" id="{74AEFB4B-DA61-C74B-98CB-923C48B612A9}"/>
              </a:ext>
            </a:extLst>
          </p:cNvPr>
          <p:cNvSpPr/>
          <p:nvPr/>
        </p:nvSpPr>
        <p:spPr>
          <a:xfrm>
            <a:off x="8553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Cube 403">
            <a:extLst>
              <a:ext uri="{FF2B5EF4-FFF2-40B4-BE49-F238E27FC236}">
                <a16:creationId xmlns:a16="http://schemas.microsoft.com/office/drawing/2014/main" id="{0209BD29-8D89-F444-AA92-361142666D98}"/>
              </a:ext>
            </a:extLst>
          </p:cNvPr>
          <p:cNvSpPr/>
          <p:nvPr/>
        </p:nvSpPr>
        <p:spPr>
          <a:xfrm>
            <a:off x="8553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Cube 404">
            <a:extLst>
              <a:ext uri="{FF2B5EF4-FFF2-40B4-BE49-F238E27FC236}">
                <a16:creationId xmlns:a16="http://schemas.microsoft.com/office/drawing/2014/main" id="{C11827C5-BF24-B346-B9FE-D9068941F8DF}"/>
              </a:ext>
            </a:extLst>
          </p:cNvPr>
          <p:cNvSpPr/>
          <p:nvPr/>
        </p:nvSpPr>
        <p:spPr>
          <a:xfrm>
            <a:off x="8553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Cube 405">
            <a:extLst>
              <a:ext uri="{FF2B5EF4-FFF2-40B4-BE49-F238E27FC236}">
                <a16:creationId xmlns:a16="http://schemas.microsoft.com/office/drawing/2014/main" id="{D0B13838-D7AE-3F45-B0A4-BC784D216C24}"/>
              </a:ext>
            </a:extLst>
          </p:cNvPr>
          <p:cNvSpPr/>
          <p:nvPr/>
        </p:nvSpPr>
        <p:spPr>
          <a:xfrm>
            <a:off x="8553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Cube 406">
            <a:extLst>
              <a:ext uri="{FF2B5EF4-FFF2-40B4-BE49-F238E27FC236}">
                <a16:creationId xmlns:a16="http://schemas.microsoft.com/office/drawing/2014/main" id="{1B5C1363-BBAA-AE47-8514-E26847E0D428}"/>
              </a:ext>
            </a:extLst>
          </p:cNvPr>
          <p:cNvSpPr/>
          <p:nvPr/>
        </p:nvSpPr>
        <p:spPr>
          <a:xfrm>
            <a:off x="8553865" y="30510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Cube 407">
            <a:extLst>
              <a:ext uri="{FF2B5EF4-FFF2-40B4-BE49-F238E27FC236}">
                <a16:creationId xmlns:a16="http://schemas.microsoft.com/office/drawing/2014/main" id="{356EF7C0-34F5-5B44-9FD6-3D419BA4009F}"/>
              </a:ext>
            </a:extLst>
          </p:cNvPr>
          <p:cNvSpPr/>
          <p:nvPr/>
        </p:nvSpPr>
        <p:spPr>
          <a:xfrm>
            <a:off x="8553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Cube 408">
            <a:extLst>
              <a:ext uri="{FF2B5EF4-FFF2-40B4-BE49-F238E27FC236}">
                <a16:creationId xmlns:a16="http://schemas.microsoft.com/office/drawing/2014/main" id="{02D3350B-0CA5-C041-8636-D932DD91EE3A}"/>
              </a:ext>
            </a:extLst>
          </p:cNvPr>
          <p:cNvSpPr/>
          <p:nvPr/>
        </p:nvSpPr>
        <p:spPr>
          <a:xfrm>
            <a:off x="8553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Cube 409">
            <a:extLst>
              <a:ext uri="{FF2B5EF4-FFF2-40B4-BE49-F238E27FC236}">
                <a16:creationId xmlns:a16="http://schemas.microsoft.com/office/drawing/2014/main" id="{1C6AA9D7-C4FD-F84E-B9F3-F9DBF8671AE2}"/>
              </a:ext>
            </a:extLst>
          </p:cNvPr>
          <p:cNvSpPr/>
          <p:nvPr/>
        </p:nvSpPr>
        <p:spPr>
          <a:xfrm>
            <a:off x="8553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Cube 410">
            <a:extLst>
              <a:ext uri="{FF2B5EF4-FFF2-40B4-BE49-F238E27FC236}">
                <a16:creationId xmlns:a16="http://schemas.microsoft.com/office/drawing/2014/main" id="{79559735-94FF-B345-A994-627A99B0E057}"/>
              </a:ext>
            </a:extLst>
          </p:cNvPr>
          <p:cNvSpPr/>
          <p:nvPr/>
        </p:nvSpPr>
        <p:spPr>
          <a:xfrm>
            <a:off x="8782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Cube 411">
            <a:extLst>
              <a:ext uri="{FF2B5EF4-FFF2-40B4-BE49-F238E27FC236}">
                <a16:creationId xmlns:a16="http://schemas.microsoft.com/office/drawing/2014/main" id="{87C6BC5B-5EF6-D442-951F-D3558FB6F0D4}"/>
              </a:ext>
            </a:extLst>
          </p:cNvPr>
          <p:cNvSpPr/>
          <p:nvPr/>
        </p:nvSpPr>
        <p:spPr>
          <a:xfrm>
            <a:off x="8782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Cube 412">
            <a:extLst>
              <a:ext uri="{FF2B5EF4-FFF2-40B4-BE49-F238E27FC236}">
                <a16:creationId xmlns:a16="http://schemas.microsoft.com/office/drawing/2014/main" id="{7055206B-A9B7-0A41-B089-7E5E3C33D8EA}"/>
              </a:ext>
            </a:extLst>
          </p:cNvPr>
          <p:cNvSpPr/>
          <p:nvPr/>
        </p:nvSpPr>
        <p:spPr>
          <a:xfrm>
            <a:off x="8782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Cube 413">
            <a:extLst>
              <a:ext uri="{FF2B5EF4-FFF2-40B4-BE49-F238E27FC236}">
                <a16:creationId xmlns:a16="http://schemas.microsoft.com/office/drawing/2014/main" id="{921B7CEF-3D5D-D74D-98AE-878340C7AFFC}"/>
              </a:ext>
            </a:extLst>
          </p:cNvPr>
          <p:cNvSpPr/>
          <p:nvPr/>
        </p:nvSpPr>
        <p:spPr>
          <a:xfrm>
            <a:off x="8782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Cube 414">
            <a:extLst>
              <a:ext uri="{FF2B5EF4-FFF2-40B4-BE49-F238E27FC236}">
                <a16:creationId xmlns:a16="http://schemas.microsoft.com/office/drawing/2014/main" id="{622E3E9A-6222-A348-A515-6C4AC98BF1D6}"/>
              </a:ext>
            </a:extLst>
          </p:cNvPr>
          <p:cNvSpPr/>
          <p:nvPr/>
        </p:nvSpPr>
        <p:spPr>
          <a:xfrm>
            <a:off x="8782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Cube 415">
            <a:extLst>
              <a:ext uri="{FF2B5EF4-FFF2-40B4-BE49-F238E27FC236}">
                <a16:creationId xmlns:a16="http://schemas.microsoft.com/office/drawing/2014/main" id="{C9236D53-E7E2-2E47-8E05-35522B51AC9C}"/>
              </a:ext>
            </a:extLst>
          </p:cNvPr>
          <p:cNvSpPr/>
          <p:nvPr/>
        </p:nvSpPr>
        <p:spPr>
          <a:xfrm>
            <a:off x="8782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Cube 416">
            <a:extLst>
              <a:ext uri="{FF2B5EF4-FFF2-40B4-BE49-F238E27FC236}">
                <a16:creationId xmlns:a16="http://schemas.microsoft.com/office/drawing/2014/main" id="{07C1A5F0-F4D4-A547-A914-67758E3DD558}"/>
              </a:ext>
            </a:extLst>
          </p:cNvPr>
          <p:cNvSpPr/>
          <p:nvPr/>
        </p:nvSpPr>
        <p:spPr>
          <a:xfrm>
            <a:off x="8782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Cube 417">
            <a:extLst>
              <a:ext uri="{FF2B5EF4-FFF2-40B4-BE49-F238E27FC236}">
                <a16:creationId xmlns:a16="http://schemas.microsoft.com/office/drawing/2014/main" id="{1D6EA266-9BE8-BA40-9FBC-7A52D4DDFEDC}"/>
              </a:ext>
            </a:extLst>
          </p:cNvPr>
          <p:cNvSpPr/>
          <p:nvPr/>
        </p:nvSpPr>
        <p:spPr>
          <a:xfrm>
            <a:off x="8782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Cube 283">
            <a:extLst>
              <a:ext uri="{FF2B5EF4-FFF2-40B4-BE49-F238E27FC236}">
                <a16:creationId xmlns:a16="http://schemas.microsoft.com/office/drawing/2014/main" id="{59C3670E-2202-9548-B57E-56C793AABDA8}"/>
              </a:ext>
            </a:extLst>
          </p:cNvPr>
          <p:cNvSpPr/>
          <p:nvPr/>
        </p:nvSpPr>
        <p:spPr>
          <a:xfrm>
            <a:off x="9011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Cube 284">
            <a:extLst>
              <a:ext uri="{FF2B5EF4-FFF2-40B4-BE49-F238E27FC236}">
                <a16:creationId xmlns:a16="http://schemas.microsoft.com/office/drawing/2014/main" id="{305A6A56-31B3-854F-88A2-B8727397027A}"/>
              </a:ext>
            </a:extLst>
          </p:cNvPr>
          <p:cNvSpPr/>
          <p:nvPr/>
        </p:nvSpPr>
        <p:spPr>
          <a:xfrm>
            <a:off x="9011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Cube 285">
            <a:extLst>
              <a:ext uri="{FF2B5EF4-FFF2-40B4-BE49-F238E27FC236}">
                <a16:creationId xmlns:a16="http://schemas.microsoft.com/office/drawing/2014/main" id="{695D3A3B-189D-374D-8CA7-6D93AE3B15EC}"/>
              </a:ext>
            </a:extLst>
          </p:cNvPr>
          <p:cNvSpPr/>
          <p:nvPr/>
        </p:nvSpPr>
        <p:spPr>
          <a:xfrm>
            <a:off x="9011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Cube 286">
            <a:extLst>
              <a:ext uri="{FF2B5EF4-FFF2-40B4-BE49-F238E27FC236}">
                <a16:creationId xmlns:a16="http://schemas.microsoft.com/office/drawing/2014/main" id="{823BAF83-7895-9E42-B078-9B891C43F74B}"/>
              </a:ext>
            </a:extLst>
          </p:cNvPr>
          <p:cNvSpPr/>
          <p:nvPr/>
        </p:nvSpPr>
        <p:spPr>
          <a:xfrm>
            <a:off x="9011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Cube 287">
            <a:extLst>
              <a:ext uri="{FF2B5EF4-FFF2-40B4-BE49-F238E27FC236}">
                <a16:creationId xmlns:a16="http://schemas.microsoft.com/office/drawing/2014/main" id="{634DB9B9-DA25-E847-A40D-12A100FCD505}"/>
              </a:ext>
            </a:extLst>
          </p:cNvPr>
          <p:cNvSpPr/>
          <p:nvPr/>
        </p:nvSpPr>
        <p:spPr>
          <a:xfrm>
            <a:off x="9011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Cube 288">
            <a:extLst>
              <a:ext uri="{FF2B5EF4-FFF2-40B4-BE49-F238E27FC236}">
                <a16:creationId xmlns:a16="http://schemas.microsoft.com/office/drawing/2014/main" id="{63C60DEE-932C-D44D-8582-FDAF869C8319}"/>
              </a:ext>
            </a:extLst>
          </p:cNvPr>
          <p:cNvSpPr/>
          <p:nvPr/>
        </p:nvSpPr>
        <p:spPr>
          <a:xfrm>
            <a:off x="9011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Cube 289">
            <a:extLst>
              <a:ext uri="{FF2B5EF4-FFF2-40B4-BE49-F238E27FC236}">
                <a16:creationId xmlns:a16="http://schemas.microsoft.com/office/drawing/2014/main" id="{4DC50DF4-1D06-5046-B01D-93DE35C195C0}"/>
              </a:ext>
            </a:extLst>
          </p:cNvPr>
          <p:cNvSpPr/>
          <p:nvPr/>
        </p:nvSpPr>
        <p:spPr>
          <a:xfrm>
            <a:off x="9011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Cube 290">
            <a:extLst>
              <a:ext uri="{FF2B5EF4-FFF2-40B4-BE49-F238E27FC236}">
                <a16:creationId xmlns:a16="http://schemas.microsoft.com/office/drawing/2014/main" id="{D4650591-58B3-CB49-A9C8-C0F8928D460F}"/>
              </a:ext>
            </a:extLst>
          </p:cNvPr>
          <p:cNvSpPr/>
          <p:nvPr/>
        </p:nvSpPr>
        <p:spPr>
          <a:xfrm>
            <a:off x="9011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Cube 291">
            <a:extLst>
              <a:ext uri="{FF2B5EF4-FFF2-40B4-BE49-F238E27FC236}">
                <a16:creationId xmlns:a16="http://schemas.microsoft.com/office/drawing/2014/main" id="{64DA6AFC-19C9-8247-8837-E87DC76EB0AC}"/>
              </a:ext>
            </a:extLst>
          </p:cNvPr>
          <p:cNvSpPr/>
          <p:nvPr/>
        </p:nvSpPr>
        <p:spPr>
          <a:xfrm>
            <a:off x="9239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Cube 292">
            <a:extLst>
              <a:ext uri="{FF2B5EF4-FFF2-40B4-BE49-F238E27FC236}">
                <a16:creationId xmlns:a16="http://schemas.microsoft.com/office/drawing/2014/main" id="{B367ADB0-2EA9-A847-ACDB-472E45A374D9}"/>
              </a:ext>
            </a:extLst>
          </p:cNvPr>
          <p:cNvSpPr/>
          <p:nvPr/>
        </p:nvSpPr>
        <p:spPr>
          <a:xfrm>
            <a:off x="9239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Cube 293">
            <a:extLst>
              <a:ext uri="{FF2B5EF4-FFF2-40B4-BE49-F238E27FC236}">
                <a16:creationId xmlns:a16="http://schemas.microsoft.com/office/drawing/2014/main" id="{C5B7DD9F-68EC-174C-9DD8-37E3E0A7CA8B}"/>
              </a:ext>
            </a:extLst>
          </p:cNvPr>
          <p:cNvSpPr/>
          <p:nvPr/>
        </p:nvSpPr>
        <p:spPr>
          <a:xfrm>
            <a:off x="9239665" y="35082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Cube 294">
            <a:extLst>
              <a:ext uri="{FF2B5EF4-FFF2-40B4-BE49-F238E27FC236}">
                <a16:creationId xmlns:a16="http://schemas.microsoft.com/office/drawing/2014/main" id="{95BA8C41-F375-434E-9906-A51FFD419464}"/>
              </a:ext>
            </a:extLst>
          </p:cNvPr>
          <p:cNvSpPr/>
          <p:nvPr/>
        </p:nvSpPr>
        <p:spPr>
          <a:xfrm>
            <a:off x="9239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Cube 295">
            <a:extLst>
              <a:ext uri="{FF2B5EF4-FFF2-40B4-BE49-F238E27FC236}">
                <a16:creationId xmlns:a16="http://schemas.microsoft.com/office/drawing/2014/main" id="{D42BA34A-6117-6243-888F-5B39F89C2A30}"/>
              </a:ext>
            </a:extLst>
          </p:cNvPr>
          <p:cNvSpPr/>
          <p:nvPr/>
        </p:nvSpPr>
        <p:spPr>
          <a:xfrm>
            <a:off x="9239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Cube 296">
            <a:extLst>
              <a:ext uri="{FF2B5EF4-FFF2-40B4-BE49-F238E27FC236}">
                <a16:creationId xmlns:a16="http://schemas.microsoft.com/office/drawing/2014/main" id="{E741BD37-6ADA-9548-93F9-9AAF49086946}"/>
              </a:ext>
            </a:extLst>
          </p:cNvPr>
          <p:cNvSpPr/>
          <p:nvPr/>
        </p:nvSpPr>
        <p:spPr>
          <a:xfrm>
            <a:off x="9239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Cube 297">
            <a:extLst>
              <a:ext uri="{FF2B5EF4-FFF2-40B4-BE49-F238E27FC236}">
                <a16:creationId xmlns:a16="http://schemas.microsoft.com/office/drawing/2014/main" id="{AD9614CA-7E37-6847-BD8A-25763BA202B4}"/>
              </a:ext>
            </a:extLst>
          </p:cNvPr>
          <p:cNvSpPr/>
          <p:nvPr/>
        </p:nvSpPr>
        <p:spPr>
          <a:xfrm>
            <a:off x="9239665" y="25938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Cube 298">
            <a:extLst>
              <a:ext uri="{FF2B5EF4-FFF2-40B4-BE49-F238E27FC236}">
                <a16:creationId xmlns:a16="http://schemas.microsoft.com/office/drawing/2014/main" id="{865CD021-2C84-8C47-8D98-9D5B58506CB5}"/>
              </a:ext>
            </a:extLst>
          </p:cNvPr>
          <p:cNvSpPr/>
          <p:nvPr/>
        </p:nvSpPr>
        <p:spPr>
          <a:xfrm>
            <a:off x="9239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Cube 299">
            <a:extLst>
              <a:ext uri="{FF2B5EF4-FFF2-40B4-BE49-F238E27FC236}">
                <a16:creationId xmlns:a16="http://schemas.microsoft.com/office/drawing/2014/main" id="{640D5344-0A7C-5445-8500-7C75241D4092}"/>
              </a:ext>
            </a:extLst>
          </p:cNvPr>
          <p:cNvSpPr/>
          <p:nvPr/>
        </p:nvSpPr>
        <p:spPr>
          <a:xfrm>
            <a:off x="9468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Cube 300">
            <a:extLst>
              <a:ext uri="{FF2B5EF4-FFF2-40B4-BE49-F238E27FC236}">
                <a16:creationId xmlns:a16="http://schemas.microsoft.com/office/drawing/2014/main" id="{418C40C2-5330-6544-BE58-C566EAB0C5ED}"/>
              </a:ext>
            </a:extLst>
          </p:cNvPr>
          <p:cNvSpPr/>
          <p:nvPr/>
        </p:nvSpPr>
        <p:spPr>
          <a:xfrm>
            <a:off x="9468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Cube 301">
            <a:extLst>
              <a:ext uri="{FF2B5EF4-FFF2-40B4-BE49-F238E27FC236}">
                <a16:creationId xmlns:a16="http://schemas.microsoft.com/office/drawing/2014/main" id="{2378ADFB-BE47-A146-B0BA-A88BCDE48ABD}"/>
              </a:ext>
            </a:extLst>
          </p:cNvPr>
          <p:cNvSpPr/>
          <p:nvPr/>
        </p:nvSpPr>
        <p:spPr>
          <a:xfrm>
            <a:off x="9468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Cube 302">
            <a:extLst>
              <a:ext uri="{FF2B5EF4-FFF2-40B4-BE49-F238E27FC236}">
                <a16:creationId xmlns:a16="http://schemas.microsoft.com/office/drawing/2014/main" id="{55A69F99-F528-7742-BBF6-33D554141AC1}"/>
              </a:ext>
            </a:extLst>
          </p:cNvPr>
          <p:cNvSpPr/>
          <p:nvPr/>
        </p:nvSpPr>
        <p:spPr>
          <a:xfrm>
            <a:off x="9468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Cube 303">
            <a:extLst>
              <a:ext uri="{FF2B5EF4-FFF2-40B4-BE49-F238E27FC236}">
                <a16:creationId xmlns:a16="http://schemas.microsoft.com/office/drawing/2014/main" id="{BED55C66-6527-CD43-8651-1000F0D16D18}"/>
              </a:ext>
            </a:extLst>
          </p:cNvPr>
          <p:cNvSpPr/>
          <p:nvPr/>
        </p:nvSpPr>
        <p:spPr>
          <a:xfrm>
            <a:off x="9468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Cube 304">
            <a:extLst>
              <a:ext uri="{FF2B5EF4-FFF2-40B4-BE49-F238E27FC236}">
                <a16:creationId xmlns:a16="http://schemas.microsoft.com/office/drawing/2014/main" id="{7FA88702-C3F0-CA47-BC21-7C52BA086B6E}"/>
              </a:ext>
            </a:extLst>
          </p:cNvPr>
          <p:cNvSpPr/>
          <p:nvPr/>
        </p:nvSpPr>
        <p:spPr>
          <a:xfrm>
            <a:off x="9468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Cube 305">
            <a:extLst>
              <a:ext uri="{FF2B5EF4-FFF2-40B4-BE49-F238E27FC236}">
                <a16:creationId xmlns:a16="http://schemas.microsoft.com/office/drawing/2014/main" id="{2817F229-DDC1-CD4B-B69F-7789AA1F530F}"/>
              </a:ext>
            </a:extLst>
          </p:cNvPr>
          <p:cNvSpPr/>
          <p:nvPr/>
        </p:nvSpPr>
        <p:spPr>
          <a:xfrm>
            <a:off x="9468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Cube 306">
            <a:extLst>
              <a:ext uri="{FF2B5EF4-FFF2-40B4-BE49-F238E27FC236}">
                <a16:creationId xmlns:a16="http://schemas.microsoft.com/office/drawing/2014/main" id="{04F800C0-EB98-6540-A1D9-F4B607C89535}"/>
              </a:ext>
            </a:extLst>
          </p:cNvPr>
          <p:cNvSpPr/>
          <p:nvPr/>
        </p:nvSpPr>
        <p:spPr>
          <a:xfrm>
            <a:off x="9468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Cube 307">
            <a:extLst>
              <a:ext uri="{FF2B5EF4-FFF2-40B4-BE49-F238E27FC236}">
                <a16:creationId xmlns:a16="http://schemas.microsoft.com/office/drawing/2014/main" id="{82F4DFC4-85B9-4C48-A12B-B6A0818D7759}"/>
              </a:ext>
            </a:extLst>
          </p:cNvPr>
          <p:cNvSpPr/>
          <p:nvPr/>
        </p:nvSpPr>
        <p:spPr>
          <a:xfrm>
            <a:off x="9696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Cube 308">
            <a:extLst>
              <a:ext uri="{FF2B5EF4-FFF2-40B4-BE49-F238E27FC236}">
                <a16:creationId xmlns:a16="http://schemas.microsoft.com/office/drawing/2014/main" id="{7275A915-890D-7D46-AE86-AEC92D96A3A3}"/>
              </a:ext>
            </a:extLst>
          </p:cNvPr>
          <p:cNvSpPr/>
          <p:nvPr/>
        </p:nvSpPr>
        <p:spPr>
          <a:xfrm>
            <a:off x="9696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Cube 309">
            <a:extLst>
              <a:ext uri="{FF2B5EF4-FFF2-40B4-BE49-F238E27FC236}">
                <a16:creationId xmlns:a16="http://schemas.microsoft.com/office/drawing/2014/main" id="{97580AAC-F3A3-0D4C-92C7-1A17D61B4AC4}"/>
              </a:ext>
            </a:extLst>
          </p:cNvPr>
          <p:cNvSpPr/>
          <p:nvPr/>
        </p:nvSpPr>
        <p:spPr>
          <a:xfrm>
            <a:off x="9696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Cube 310">
            <a:extLst>
              <a:ext uri="{FF2B5EF4-FFF2-40B4-BE49-F238E27FC236}">
                <a16:creationId xmlns:a16="http://schemas.microsoft.com/office/drawing/2014/main" id="{E2205D07-D31D-8E49-8B5D-21CCF7E1A6C9}"/>
              </a:ext>
            </a:extLst>
          </p:cNvPr>
          <p:cNvSpPr/>
          <p:nvPr/>
        </p:nvSpPr>
        <p:spPr>
          <a:xfrm>
            <a:off x="9696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Cube 311">
            <a:extLst>
              <a:ext uri="{FF2B5EF4-FFF2-40B4-BE49-F238E27FC236}">
                <a16:creationId xmlns:a16="http://schemas.microsoft.com/office/drawing/2014/main" id="{529475C7-8B53-6D40-8964-58996ED717A5}"/>
              </a:ext>
            </a:extLst>
          </p:cNvPr>
          <p:cNvSpPr/>
          <p:nvPr/>
        </p:nvSpPr>
        <p:spPr>
          <a:xfrm>
            <a:off x="9696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Cube 312">
            <a:extLst>
              <a:ext uri="{FF2B5EF4-FFF2-40B4-BE49-F238E27FC236}">
                <a16:creationId xmlns:a16="http://schemas.microsoft.com/office/drawing/2014/main" id="{8AADE29D-9B32-ED4B-B8FF-3C4BACD29BEA}"/>
              </a:ext>
            </a:extLst>
          </p:cNvPr>
          <p:cNvSpPr/>
          <p:nvPr/>
        </p:nvSpPr>
        <p:spPr>
          <a:xfrm>
            <a:off x="9696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Cube 313">
            <a:extLst>
              <a:ext uri="{FF2B5EF4-FFF2-40B4-BE49-F238E27FC236}">
                <a16:creationId xmlns:a16="http://schemas.microsoft.com/office/drawing/2014/main" id="{56B82C4D-D1E9-A347-A624-F4A80928CF96}"/>
              </a:ext>
            </a:extLst>
          </p:cNvPr>
          <p:cNvSpPr/>
          <p:nvPr/>
        </p:nvSpPr>
        <p:spPr>
          <a:xfrm>
            <a:off x="9696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Cube 314">
            <a:extLst>
              <a:ext uri="{FF2B5EF4-FFF2-40B4-BE49-F238E27FC236}">
                <a16:creationId xmlns:a16="http://schemas.microsoft.com/office/drawing/2014/main" id="{3269BFEC-92CC-2F4A-83AE-569FD1397B35}"/>
              </a:ext>
            </a:extLst>
          </p:cNvPr>
          <p:cNvSpPr/>
          <p:nvPr/>
        </p:nvSpPr>
        <p:spPr>
          <a:xfrm>
            <a:off x="9696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Cube 315">
            <a:extLst>
              <a:ext uri="{FF2B5EF4-FFF2-40B4-BE49-F238E27FC236}">
                <a16:creationId xmlns:a16="http://schemas.microsoft.com/office/drawing/2014/main" id="{86FAC611-7387-5C44-A6A1-4E9EC9FD0975}"/>
              </a:ext>
            </a:extLst>
          </p:cNvPr>
          <p:cNvSpPr/>
          <p:nvPr/>
        </p:nvSpPr>
        <p:spPr>
          <a:xfrm>
            <a:off x="9925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Cube 316">
            <a:extLst>
              <a:ext uri="{FF2B5EF4-FFF2-40B4-BE49-F238E27FC236}">
                <a16:creationId xmlns:a16="http://schemas.microsoft.com/office/drawing/2014/main" id="{6217C58D-9DF6-A846-BEE8-73BCF163227C}"/>
              </a:ext>
            </a:extLst>
          </p:cNvPr>
          <p:cNvSpPr/>
          <p:nvPr/>
        </p:nvSpPr>
        <p:spPr>
          <a:xfrm>
            <a:off x="9925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Cube 317">
            <a:extLst>
              <a:ext uri="{FF2B5EF4-FFF2-40B4-BE49-F238E27FC236}">
                <a16:creationId xmlns:a16="http://schemas.microsoft.com/office/drawing/2014/main" id="{9B9A1892-43AA-D949-9701-36BDCCE57301}"/>
              </a:ext>
            </a:extLst>
          </p:cNvPr>
          <p:cNvSpPr/>
          <p:nvPr/>
        </p:nvSpPr>
        <p:spPr>
          <a:xfrm>
            <a:off x="9925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Cube 318">
            <a:extLst>
              <a:ext uri="{FF2B5EF4-FFF2-40B4-BE49-F238E27FC236}">
                <a16:creationId xmlns:a16="http://schemas.microsoft.com/office/drawing/2014/main" id="{DBCF8426-6E8D-E44C-9FDC-6D36B679DC0B}"/>
              </a:ext>
            </a:extLst>
          </p:cNvPr>
          <p:cNvSpPr/>
          <p:nvPr/>
        </p:nvSpPr>
        <p:spPr>
          <a:xfrm>
            <a:off x="9925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Cube 319">
            <a:extLst>
              <a:ext uri="{FF2B5EF4-FFF2-40B4-BE49-F238E27FC236}">
                <a16:creationId xmlns:a16="http://schemas.microsoft.com/office/drawing/2014/main" id="{071340A2-A0FC-3D4A-8277-D0303D1AB4E4}"/>
              </a:ext>
            </a:extLst>
          </p:cNvPr>
          <p:cNvSpPr/>
          <p:nvPr/>
        </p:nvSpPr>
        <p:spPr>
          <a:xfrm>
            <a:off x="9925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Cube 320">
            <a:extLst>
              <a:ext uri="{FF2B5EF4-FFF2-40B4-BE49-F238E27FC236}">
                <a16:creationId xmlns:a16="http://schemas.microsoft.com/office/drawing/2014/main" id="{D1D0F1B8-517D-3643-B40A-833A3C93A110}"/>
              </a:ext>
            </a:extLst>
          </p:cNvPr>
          <p:cNvSpPr/>
          <p:nvPr/>
        </p:nvSpPr>
        <p:spPr>
          <a:xfrm>
            <a:off x="9925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Cube 321">
            <a:extLst>
              <a:ext uri="{FF2B5EF4-FFF2-40B4-BE49-F238E27FC236}">
                <a16:creationId xmlns:a16="http://schemas.microsoft.com/office/drawing/2014/main" id="{8530E3B5-E409-CD46-B7AA-49E26B747B6D}"/>
              </a:ext>
            </a:extLst>
          </p:cNvPr>
          <p:cNvSpPr/>
          <p:nvPr/>
        </p:nvSpPr>
        <p:spPr>
          <a:xfrm>
            <a:off x="9925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Cube 322">
            <a:extLst>
              <a:ext uri="{FF2B5EF4-FFF2-40B4-BE49-F238E27FC236}">
                <a16:creationId xmlns:a16="http://schemas.microsoft.com/office/drawing/2014/main" id="{C615B40C-9918-1441-8210-10138CF7A8BB}"/>
              </a:ext>
            </a:extLst>
          </p:cNvPr>
          <p:cNvSpPr/>
          <p:nvPr/>
        </p:nvSpPr>
        <p:spPr>
          <a:xfrm>
            <a:off x="9925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Cube 323">
            <a:extLst>
              <a:ext uri="{FF2B5EF4-FFF2-40B4-BE49-F238E27FC236}">
                <a16:creationId xmlns:a16="http://schemas.microsoft.com/office/drawing/2014/main" id="{2FC13483-5B21-CB41-9A9C-537E32CFCC7D}"/>
              </a:ext>
            </a:extLst>
          </p:cNvPr>
          <p:cNvSpPr/>
          <p:nvPr/>
        </p:nvSpPr>
        <p:spPr>
          <a:xfrm>
            <a:off x="10154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Cube 324">
            <a:extLst>
              <a:ext uri="{FF2B5EF4-FFF2-40B4-BE49-F238E27FC236}">
                <a16:creationId xmlns:a16="http://schemas.microsoft.com/office/drawing/2014/main" id="{D4A24CA5-3CBC-ED41-BC23-4F1219D4D4A3}"/>
              </a:ext>
            </a:extLst>
          </p:cNvPr>
          <p:cNvSpPr/>
          <p:nvPr/>
        </p:nvSpPr>
        <p:spPr>
          <a:xfrm>
            <a:off x="10154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Cube 325">
            <a:extLst>
              <a:ext uri="{FF2B5EF4-FFF2-40B4-BE49-F238E27FC236}">
                <a16:creationId xmlns:a16="http://schemas.microsoft.com/office/drawing/2014/main" id="{1F016A3C-8E59-644D-AE49-248C07D73106}"/>
              </a:ext>
            </a:extLst>
          </p:cNvPr>
          <p:cNvSpPr/>
          <p:nvPr/>
        </p:nvSpPr>
        <p:spPr>
          <a:xfrm>
            <a:off x="10154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Cube 326">
            <a:extLst>
              <a:ext uri="{FF2B5EF4-FFF2-40B4-BE49-F238E27FC236}">
                <a16:creationId xmlns:a16="http://schemas.microsoft.com/office/drawing/2014/main" id="{D0885A8B-5473-234C-9A8F-230F4DD6916E}"/>
              </a:ext>
            </a:extLst>
          </p:cNvPr>
          <p:cNvSpPr/>
          <p:nvPr/>
        </p:nvSpPr>
        <p:spPr>
          <a:xfrm>
            <a:off x="10154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Cube 327">
            <a:extLst>
              <a:ext uri="{FF2B5EF4-FFF2-40B4-BE49-F238E27FC236}">
                <a16:creationId xmlns:a16="http://schemas.microsoft.com/office/drawing/2014/main" id="{9415D7A7-60AA-7042-916F-E2310978BA47}"/>
              </a:ext>
            </a:extLst>
          </p:cNvPr>
          <p:cNvSpPr/>
          <p:nvPr/>
        </p:nvSpPr>
        <p:spPr>
          <a:xfrm>
            <a:off x="10154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Cube 328">
            <a:extLst>
              <a:ext uri="{FF2B5EF4-FFF2-40B4-BE49-F238E27FC236}">
                <a16:creationId xmlns:a16="http://schemas.microsoft.com/office/drawing/2014/main" id="{C7351BDD-FE3C-5D4D-9B26-B398588840F0}"/>
              </a:ext>
            </a:extLst>
          </p:cNvPr>
          <p:cNvSpPr/>
          <p:nvPr/>
        </p:nvSpPr>
        <p:spPr>
          <a:xfrm>
            <a:off x="10154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Cube 329">
            <a:extLst>
              <a:ext uri="{FF2B5EF4-FFF2-40B4-BE49-F238E27FC236}">
                <a16:creationId xmlns:a16="http://schemas.microsoft.com/office/drawing/2014/main" id="{5685D440-86BB-8B4C-AD4A-C17E70BCE966}"/>
              </a:ext>
            </a:extLst>
          </p:cNvPr>
          <p:cNvSpPr/>
          <p:nvPr/>
        </p:nvSpPr>
        <p:spPr>
          <a:xfrm>
            <a:off x="10154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Cube 353">
            <a:extLst>
              <a:ext uri="{FF2B5EF4-FFF2-40B4-BE49-F238E27FC236}">
                <a16:creationId xmlns:a16="http://schemas.microsoft.com/office/drawing/2014/main" id="{569F7CD0-10C6-934B-81AE-FFED5E3CF8D4}"/>
              </a:ext>
            </a:extLst>
          </p:cNvPr>
          <p:cNvSpPr/>
          <p:nvPr/>
        </p:nvSpPr>
        <p:spPr>
          <a:xfrm>
            <a:off x="10154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Cube 354">
            <a:extLst>
              <a:ext uri="{FF2B5EF4-FFF2-40B4-BE49-F238E27FC236}">
                <a16:creationId xmlns:a16="http://schemas.microsoft.com/office/drawing/2014/main" id="{77D67C76-3B8B-7C43-B55B-1C7CA0EDA441}"/>
              </a:ext>
            </a:extLst>
          </p:cNvPr>
          <p:cNvSpPr/>
          <p:nvPr/>
        </p:nvSpPr>
        <p:spPr>
          <a:xfrm>
            <a:off x="10382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Cube 507">
            <a:extLst>
              <a:ext uri="{FF2B5EF4-FFF2-40B4-BE49-F238E27FC236}">
                <a16:creationId xmlns:a16="http://schemas.microsoft.com/office/drawing/2014/main" id="{F4A79257-7C6C-CD4C-A3B2-1A4C75AAD0B1}"/>
              </a:ext>
            </a:extLst>
          </p:cNvPr>
          <p:cNvSpPr/>
          <p:nvPr/>
        </p:nvSpPr>
        <p:spPr>
          <a:xfrm>
            <a:off x="10382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Cube 508">
            <a:extLst>
              <a:ext uri="{FF2B5EF4-FFF2-40B4-BE49-F238E27FC236}">
                <a16:creationId xmlns:a16="http://schemas.microsoft.com/office/drawing/2014/main" id="{E10D893D-FAF9-AB4C-9DBF-BA3E12F20EE2}"/>
              </a:ext>
            </a:extLst>
          </p:cNvPr>
          <p:cNvSpPr/>
          <p:nvPr/>
        </p:nvSpPr>
        <p:spPr>
          <a:xfrm>
            <a:off x="10382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Cube 509">
            <a:extLst>
              <a:ext uri="{FF2B5EF4-FFF2-40B4-BE49-F238E27FC236}">
                <a16:creationId xmlns:a16="http://schemas.microsoft.com/office/drawing/2014/main" id="{89C3124E-1150-1B41-9955-12BCCBD99770}"/>
              </a:ext>
            </a:extLst>
          </p:cNvPr>
          <p:cNvSpPr/>
          <p:nvPr/>
        </p:nvSpPr>
        <p:spPr>
          <a:xfrm>
            <a:off x="10382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Cube 510">
            <a:extLst>
              <a:ext uri="{FF2B5EF4-FFF2-40B4-BE49-F238E27FC236}">
                <a16:creationId xmlns:a16="http://schemas.microsoft.com/office/drawing/2014/main" id="{B985D2EF-3E98-C54F-87E2-E771819E9A40}"/>
              </a:ext>
            </a:extLst>
          </p:cNvPr>
          <p:cNvSpPr/>
          <p:nvPr/>
        </p:nvSpPr>
        <p:spPr>
          <a:xfrm>
            <a:off x="10382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Cube 511">
            <a:extLst>
              <a:ext uri="{FF2B5EF4-FFF2-40B4-BE49-F238E27FC236}">
                <a16:creationId xmlns:a16="http://schemas.microsoft.com/office/drawing/2014/main" id="{4938FE59-5044-0C46-A592-7097C7F54E65}"/>
              </a:ext>
            </a:extLst>
          </p:cNvPr>
          <p:cNvSpPr/>
          <p:nvPr/>
        </p:nvSpPr>
        <p:spPr>
          <a:xfrm>
            <a:off x="10382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Cube 512">
            <a:extLst>
              <a:ext uri="{FF2B5EF4-FFF2-40B4-BE49-F238E27FC236}">
                <a16:creationId xmlns:a16="http://schemas.microsoft.com/office/drawing/2014/main" id="{5D38861C-FB35-9743-A764-B56BE031CE99}"/>
              </a:ext>
            </a:extLst>
          </p:cNvPr>
          <p:cNvSpPr/>
          <p:nvPr/>
        </p:nvSpPr>
        <p:spPr>
          <a:xfrm>
            <a:off x="10382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Cube 513">
            <a:extLst>
              <a:ext uri="{FF2B5EF4-FFF2-40B4-BE49-F238E27FC236}">
                <a16:creationId xmlns:a16="http://schemas.microsoft.com/office/drawing/2014/main" id="{FCF9265F-04E5-654B-B35E-0D7A89D23D47}"/>
              </a:ext>
            </a:extLst>
          </p:cNvPr>
          <p:cNvSpPr/>
          <p:nvPr/>
        </p:nvSpPr>
        <p:spPr>
          <a:xfrm>
            <a:off x="10382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Cube 514">
            <a:extLst>
              <a:ext uri="{FF2B5EF4-FFF2-40B4-BE49-F238E27FC236}">
                <a16:creationId xmlns:a16="http://schemas.microsoft.com/office/drawing/2014/main" id="{6BAC239F-68CB-8649-B970-9141389DD6AF}"/>
              </a:ext>
            </a:extLst>
          </p:cNvPr>
          <p:cNvSpPr/>
          <p:nvPr/>
        </p:nvSpPr>
        <p:spPr>
          <a:xfrm>
            <a:off x="10611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Cube 515">
            <a:extLst>
              <a:ext uri="{FF2B5EF4-FFF2-40B4-BE49-F238E27FC236}">
                <a16:creationId xmlns:a16="http://schemas.microsoft.com/office/drawing/2014/main" id="{FF9D782D-26C8-514B-9696-F3F2C5BE04E1}"/>
              </a:ext>
            </a:extLst>
          </p:cNvPr>
          <p:cNvSpPr/>
          <p:nvPr/>
        </p:nvSpPr>
        <p:spPr>
          <a:xfrm>
            <a:off x="10611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Cube 516">
            <a:extLst>
              <a:ext uri="{FF2B5EF4-FFF2-40B4-BE49-F238E27FC236}">
                <a16:creationId xmlns:a16="http://schemas.microsoft.com/office/drawing/2014/main" id="{AF7467B3-B4B9-F546-9DF0-29649DDD2CA2}"/>
              </a:ext>
            </a:extLst>
          </p:cNvPr>
          <p:cNvSpPr/>
          <p:nvPr/>
        </p:nvSpPr>
        <p:spPr>
          <a:xfrm>
            <a:off x="10611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Cube 517">
            <a:extLst>
              <a:ext uri="{FF2B5EF4-FFF2-40B4-BE49-F238E27FC236}">
                <a16:creationId xmlns:a16="http://schemas.microsoft.com/office/drawing/2014/main" id="{F85C744F-C806-4947-B27E-44681FB20608}"/>
              </a:ext>
            </a:extLst>
          </p:cNvPr>
          <p:cNvSpPr/>
          <p:nvPr/>
        </p:nvSpPr>
        <p:spPr>
          <a:xfrm>
            <a:off x="10611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Cube 518">
            <a:extLst>
              <a:ext uri="{FF2B5EF4-FFF2-40B4-BE49-F238E27FC236}">
                <a16:creationId xmlns:a16="http://schemas.microsoft.com/office/drawing/2014/main" id="{63E41D80-417A-8F45-B931-CF339BFC3DE8}"/>
              </a:ext>
            </a:extLst>
          </p:cNvPr>
          <p:cNvSpPr/>
          <p:nvPr/>
        </p:nvSpPr>
        <p:spPr>
          <a:xfrm>
            <a:off x="10611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Cube 519">
            <a:extLst>
              <a:ext uri="{FF2B5EF4-FFF2-40B4-BE49-F238E27FC236}">
                <a16:creationId xmlns:a16="http://schemas.microsoft.com/office/drawing/2014/main" id="{68992890-B268-374D-9323-03564A8D0BDE}"/>
              </a:ext>
            </a:extLst>
          </p:cNvPr>
          <p:cNvSpPr/>
          <p:nvPr/>
        </p:nvSpPr>
        <p:spPr>
          <a:xfrm>
            <a:off x="10611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Cube 520">
            <a:extLst>
              <a:ext uri="{FF2B5EF4-FFF2-40B4-BE49-F238E27FC236}">
                <a16:creationId xmlns:a16="http://schemas.microsoft.com/office/drawing/2014/main" id="{90495B6C-E82E-FC4E-B8E5-67C3296EB946}"/>
              </a:ext>
            </a:extLst>
          </p:cNvPr>
          <p:cNvSpPr/>
          <p:nvPr/>
        </p:nvSpPr>
        <p:spPr>
          <a:xfrm>
            <a:off x="10611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Cube 521">
            <a:extLst>
              <a:ext uri="{FF2B5EF4-FFF2-40B4-BE49-F238E27FC236}">
                <a16:creationId xmlns:a16="http://schemas.microsoft.com/office/drawing/2014/main" id="{823340C6-ADFD-3F46-81B1-4CBBB0289391}"/>
              </a:ext>
            </a:extLst>
          </p:cNvPr>
          <p:cNvSpPr/>
          <p:nvPr/>
        </p:nvSpPr>
        <p:spPr>
          <a:xfrm>
            <a:off x="10611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Cube 768">
            <a:extLst>
              <a:ext uri="{FF2B5EF4-FFF2-40B4-BE49-F238E27FC236}">
                <a16:creationId xmlns:a16="http://schemas.microsoft.com/office/drawing/2014/main" id="{6C9286F1-F4A3-AD44-A9A6-8FD98FCBD212}"/>
              </a:ext>
            </a:extLst>
          </p:cNvPr>
          <p:cNvSpPr/>
          <p:nvPr/>
        </p:nvSpPr>
        <p:spPr>
          <a:xfrm>
            <a:off x="10992265" y="6324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Cube 769">
            <a:extLst>
              <a:ext uri="{FF2B5EF4-FFF2-40B4-BE49-F238E27FC236}">
                <a16:creationId xmlns:a16="http://schemas.microsoft.com/office/drawing/2014/main" id="{6DE22266-D4CD-764A-9A23-B9535D5320CF}"/>
              </a:ext>
            </a:extLst>
          </p:cNvPr>
          <p:cNvSpPr/>
          <p:nvPr/>
        </p:nvSpPr>
        <p:spPr>
          <a:xfrm>
            <a:off x="10992265" y="6092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Cube 770">
            <a:extLst>
              <a:ext uri="{FF2B5EF4-FFF2-40B4-BE49-F238E27FC236}">
                <a16:creationId xmlns:a16="http://schemas.microsoft.com/office/drawing/2014/main" id="{68827D42-BEFD-5E47-B238-A44D167D45B0}"/>
              </a:ext>
            </a:extLst>
          </p:cNvPr>
          <p:cNvSpPr/>
          <p:nvPr/>
        </p:nvSpPr>
        <p:spPr>
          <a:xfrm>
            <a:off x="10992265" y="586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Cube 771">
            <a:extLst>
              <a:ext uri="{FF2B5EF4-FFF2-40B4-BE49-F238E27FC236}">
                <a16:creationId xmlns:a16="http://schemas.microsoft.com/office/drawing/2014/main" id="{224F693D-995F-B54A-9467-D56401E00FD6}"/>
              </a:ext>
            </a:extLst>
          </p:cNvPr>
          <p:cNvSpPr/>
          <p:nvPr/>
        </p:nvSpPr>
        <p:spPr>
          <a:xfrm>
            <a:off x="10992265" y="5635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Cube 772">
            <a:extLst>
              <a:ext uri="{FF2B5EF4-FFF2-40B4-BE49-F238E27FC236}">
                <a16:creationId xmlns:a16="http://schemas.microsoft.com/office/drawing/2014/main" id="{BAD4FE27-4C02-E94C-958B-DD2940D10B86}"/>
              </a:ext>
            </a:extLst>
          </p:cNvPr>
          <p:cNvSpPr/>
          <p:nvPr/>
        </p:nvSpPr>
        <p:spPr>
          <a:xfrm>
            <a:off x="10992265" y="5410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Cube 773">
            <a:extLst>
              <a:ext uri="{FF2B5EF4-FFF2-40B4-BE49-F238E27FC236}">
                <a16:creationId xmlns:a16="http://schemas.microsoft.com/office/drawing/2014/main" id="{7435A568-FE87-AD47-A726-0954188CA203}"/>
              </a:ext>
            </a:extLst>
          </p:cNvPr>
          <p:cNvSpPr/>
          <p:nvPr/>
        </p:nvSpPr>
        <p:spPr>
          <a:xfrm>
            <a:off x="10992265" y="5178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Cube 774">
            <a:extLst>
              <a:ext uri="{FF2B5EF4-FFF2-40B4-BE49-F238E27FC236}">
                <a16:creationId xmlns:a16="http://schemas.microsoft.com/office/drawing/2014/main" id="{2C756623-A6AE-7E40-A71A-5BBB40C52030}"/>
              </a:ext>
            </a:extLst>
          </p:cNvPr>
          <p:cNvSpPr/>
          <p:nvPr/>
        </p:nvSpPr>
        <p:spPr>
          <a:xfrm>
            <a:off x="10992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Cube 775">
            <a:extLst>
              <a:ext uri="{FF2B5EF4-FFF2-40B4-BE49-F238E27FC236}">
                <a16:creationId xmlns:a16="http://schemas.microsoft.com/office/drawing/2014/main" id="{5AD08850-63CB-2541-AEC0-2C445833321A}"/>
              </a:ext>
            </a:extLst>
          </p:cNvPr>
          <p:cNvSpPr/>
          <p:nvPr/>
        </p:nvSpPr>
        <p:spPr>
          <a:xfrm>
            <a:off x="10916065" y="6400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Cube 776">
            <a:extLst>
              <a:ext uri="{FF2B5EF4-FFF2-40B4-BE49-F238E27FC236}">
                <a16:creationId xmlns:a16="http://schemas.microsoft.com/office/drawing/2014/main" id="{67E1179C-76C9-E841-8C40-91D02AA6281B}"/>
              </a:ext>
            </a:extLst>
          </p:cNvPr>
          <p:cNvSpPr/>
          <p:nvPr/>
        </p:nvSpPr>
        <p:spPr>
          <a:xfrm>
            <a:off x="10916065" y="6169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Cube 777">
            <a:extLst>
              <a:ext uri="{FF2B5EF4-FFF2-40B4-BE49-F238E27FC236}">
                <a16:creationId xmlns:a16="http://schemas.microsoft.com/office/drawing/2014/main" id="{C04F4A23-71AD-E24A-82C9-0F10A310EB50}"/>
              </a:ext>
            </a:extLst>
          </p:cNvPr>
          <p:cNvSpPr/>
          <p:nvPr/>
        </p:nvSpPr>
        <p:spPr>
          <a:xfrm>
            <a:off x="10916065" y="5943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Cube 778">
            <a:extLst>
              <a:ext uri="{FF2B5EF4-FFF2-40B4-BE49-F238E27FC236}">
                <a16:creationId xmlns:a16="http://schemas.microsoft.com/office/drawing/2014/main" id="{899D4904-F8E6-0F42-9CF6-50B076700D09}"/>
              </a:ext>
            </a:extLst>
          </p:cNvPr>
          <p:cNvSpPr/>
          <p:nvPr/>
        </p:nvSpPr>
        <p:spPr>
          <a:xfrm>
            <a:off x="10916065" y="5711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Cube 779">
            <a:extLst>
              <a:ext uri="{FF2B5EF4-FFF2-40B4-BE49-F238E27FC236}">
                <a16:creationId xmlns:a16="http://schemas.microsoft.com/office/drawing/2014/main" id="{D4EF356F-1C6E-B14C-81E0-57BC52EEAFA0}"/>
              </a:ext>
            </a:extLst>
          </p:cNvPr>
          <p:cNvSpPr/>
          <p:nvPr/>
        </p:nvSpPr>
        <p:spPr>
          <a:xfrm>
            <a:off x="10916065" y="5486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Cube 780">
            <a:extLst>
              <a:ext uri="{FF2B5EF4-FFF2-40B4-BE49-F238E27FC236}">
                <a16:creationId xmlns:a16="http://schemas.microsoft.com/office/drawing/2014/main" id="{9E0CCD8C-2A7B-1E48-ABD3-2B5110ADDF3B}"/>
              </a:ext>
            </a:extLst>
          </p:cNvPr>
          <p:cNvSpPr/>
          <p:nvPr/>
        </p:nvSpPr>
        <p:spPr>
          <a:xfrm>
            <a:off x="10916065" y="5254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Cube 781">
            <a:extLst>
              <a:ext uri="{FF2B5EF4-FFF2-40B4-BE49-F238E27FC236}">
                <a16:creationId xmlns:a16="http://schemas.microsoft.com/office/drawing/2014/main" id="{2786D655-AE4E-184D-A89E-1652C3F3B4F3}"/>
              </a:ext>
            </a:extLst>
          </p:cNvPr>
          <p:cNvSpPr/>
          <p:nvPr/>
        </p:nvSpPr>
        <p:spPr>
          <a:xfrm>
            <a:off x="10916065" y="5029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Cube 782">
            <a:extLst>
              <a:ext uri="{FF2B5EF4-FFF2-40B4-BE49-F238E27FC236}">
                <a16:creationId xmlns:a16="http://schemas.microsoft.com/office/drawing/2014/main" id="{A3710967-0EC8-B743-B4E8-1F5D2B0560BF}"/>
              </a:ext>
            </a:extLst>
          </p:cNvPr>
          <p:cNvSpPr/>
          <p:nvPr/>
        </p:nvSpPr>
        <p:spPr>
          <a:xfrm>
            <a:off x="10839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Cube 783">
            <a:extLst>
              <a:ext uri="{FF2B5EF4-FFF2-40B4-BE49-F238E27FC236}">
                <a16:creationId xmlns:a16="http://schemas.microsoft.com/office/drawing/2014/main" id="{35BD0E63-AFA4-0945-848D-CFAD1AF6109A}"/>
              </a:ext>
            </a:extLst>
          </p:cNvPr>
          <p:cNvSpPr/>
          <p:nvPr/>
        </p:nvSpPr>
        <p:spPr>
          <a:xfrm>
            <a:off x="10839865" y="6245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Cube 784">
            <a:extLst>
              <a:ext uri="{FF2B5EF4-FFF2-40B4-BE49-F238E27FC236}">
                <a16:creationId xmlns:a16="http://schemas.microsoft.com/office/drawing/2014/main" id="{9C7C4D24-D6BA-CB4D-A45F-18B4132843EE}"/>
              </a:ext>
            </a:extLst>
          </p:cNvPr>
          <p:cNvSpPr/>
          <p:nvPr/>
        </p:nvSpPr>
        <p:spPr>
          <a:xfrm>
            <a:off x="10839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Cube 785">
            <a:extLst>
              <a:ext uri="{FF2B5EF4-FFF2-40B4-BE49-F238E27FC236}">
                <a16:creationId xmlns:a16="http://schemas.microsoft.com/office/drawing/2014/main" id="{934E838F-9E10-414B-9E82-04057AF08B23}"/>
              </a:ext>
            </a:extLst>
          </p:cNvPr>
          <p:cNvSpPr/>
          <p:nvPr/>
        </p:nvSpPr>
        <p:spPr>
          <a:xfrm>
            <a:off x="10839865" y="5788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Cube 786">
            <a:extLst>
              <a:ext uri="{FF2B5EF4-FFF2-40B4-BE49-F238E27FC236}">
                <a16:creationId xmlns:a16="http://schemas.microsoft.com/office/drawing/2014/main" id="{F1B95697-8C78-C24A-AB1B-38D0B35E7DA2}"/>
              </a:ext>
            </a:extLst>
          </p:cNvPr>
          <p:cNvSpPr/>
          <p:nvPr/>
        </p:nvSpPr>
        <p:spPr>
          <a:xfrm>
            <a:off x="10839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Cube 787">
            <a:extLst>
              <a:ext uri="{FF2B5EF4-FFF2-40B4-BE49-F238E27FC236}">
                <a16:creationId xmlns:a16="http://schemas.microsoft.com/office/drawing/2014/main" id="{8502FB8B-F0AE-AE4A-9447-EEBD3A7C770E}"/>
              </a:ext>
            </a:extLst>
          </p:cNvPr>
          <p:cNvSpPr/>
          <p:nvPr/>
        </p:nvSpPr>
        <p:spPr>
          <a:xfrm>
            <a:off x="10839865" y="5330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Cube 788">
            <a:extLst>
              <a:ext uri="{FF2B5EF4-FFF2-40B4-BE49-F238E27FC236}">
                <a16:creationId xmlns:a16="http://schemas.microsoft.com/office/drawing/2014/main" id="{ABCF3FAE-D629-5E4D-A778-F00B001B207B}"/>
              </a:ext>
            </a:extLst>
          </p:cNvPr>
          <p:cNvSpPr/>
          <p:nvPr/>
        </p:nvSpPr>
        <p:spPr>
          <a:xfrm>
            <a:off x="10839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Cube 789">
            <a:extLst>
              <a:ext uri="{FF2B5EF4-FFF2-40B4-BE49-F238E27FC236}">
                <a16:creationId xmlns:a16="http://schemas.microsoft.com/office/drawing/2014/main" id="{AF2BD1FF-EBAB-5544-A9A9-E6883736D3DC}"/>
              </a:ext>
            </a:extLst>
          </p:cNvPr>
          <p:cNvSpPr/>
          <p:nvPr/>
        </p:nvSpPr>
        <p:spPr>
          <a:xfrm>
            <a:off x="10763665" y="655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Cube 790">
            <a:extLst>
              <a:ext uri="{FF2B5EF4-FFF2-40B4-BE49-F238E27FC236}">
                <a16:creationId xmlns:a16="http://schemas.microsoft.com/office/drawing/2014/main" id="{7A461137-FE8E-A549-A237-F0387DAE5231}"/>
              </a:ext>
            </a:extLst>
          </p:cNvPr>
          <p:cNvSpPr/>
          <p:nvPr/>
        </p:nvSpPr>
        <p:spPr>
          <a:xfrm>
            <a:off x="10763665" y="6321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Cube 791">
            <a:extLst>
              <a:ext uri="{FF2B5EF4-FFF2-40B4-BE49-F238E27FC236}">
                <a16:creationId xmlns:a16="http://schemas.microsoft.com/office/drawing/2014/main" id="{A55B5AD4-AE3F-434C-8CCC-A9FBC2F0BF38}"/>
              </a:ext>
            </a:extLst>
          </p:cNvPr>
          <p:cNvSpPr/>
          <p:nvPr/>
        </p:nvSpPr>
        <p:spPr>
          <a:xfrm>
            <a:off x="10763665" y="609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Cube 792">
            <a:extLst>
              <a:ext uri="{FF2B5EF4-FFF2-40B4-BE49-F238E27FC236}">
                <a16:creationId xmlns:a16="http://schemas.microsoft.com/office/drawing/2014/main" id="{9D5D2C19-B900-DB40-A2E0-7F134DAFEF7F}"/>
              </a:ext>
            </a:extLst>
          </p:cNvPr>
          <p:cNvSpPr/>
          <p:nvPr/>
        </p:nvSpPr>
        <p:spPr>
          <a:xfrm>
            <a:off x="10763665" y="5864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Cube 793">
            <a:extLst>
              <a:ext uri="{FF2B5EF4-FFF2-40B4-BE49-F238E27FC236}">
                <a16:creationId xmlns:a16="http://schemas.microsoft.com/office/drawing/2014/main" id="{51EF05C9-57B5-4F46-80A5-E5E3060C2B77}"/>
              </a:ext>
            </a:extLst>
          </p:cNvPr>
          <p:cNvSpPr/>
          <p:nvPr/>
        </p:nvSpPr>
        <p:spPr>
          <a:xfrm>
            <a:off x="10763665" y="5638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Cube 794">
            <a:extLst>
              <a:ext uri="{FF2B5EF4-FFF2-40B4-BE49-F238E27FC236}">
                <a16:creationId xmlns:a16="http://schemas.microsoft.com/office/drawing/2014/main" id="{1235733F-4AE4-F44C-A062-B5912A75B5F4}"/>
              </a:ext>
            </a:extLst>
          </p:cNvPr>
          <p:cNvSpPr/>
          <p:nvPr/>
        </p:nvSpPr>
        <p:spPr>
          <a:xfrm>
            <a:off x="10763665" y="5407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Cube 795">
            <a:extLst>
              <a:ext uri="{FF2B5EF4-FFF2-40B4-BE49-F238E27FC236}">
                <a16:creationId xmlns:a16="http://schemas.microsoft.com/office/drawing/2014/main" id="{668196AF-C803-3946-B6C3-DA555B2594DD}"/>
              </a:ext>
            </a:extLst>
          </p:cNvPr>
          <p:cNvSpPr/>
          <p:nvPr/>
        </p:nvSpPr>
        <p:spPr>
          <a:xfrm>
            <a:off x="10763665" y="5181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Cube 796">
            <a:extLst>
              <a:ext uri="{FF2B5EF4-FFF2-40B4-BE49-F238E27FC236}">
                <a16:creationId xmlns:a16="http://schemas.microsoft.com/office/drawing/2014/main" id="{5D07E563-3F2D-4740-8B17-825818D80543}"/>
              </a:ext>
            </a:extLst>
          </p:cNvPr>
          <p:cNvSpPr/>
          <p:nvPr/>
        </p:nvSpPr>
        <p:spPr>
          <a:xfrm>
            <a:off x="10687465" y="6632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Cube 797">
            <a:extLst>
              <a:ext uri="{FF2B5EF4-FFF2-40B4-BE49-F238E27FC236}">
                <a16:creationId xmlns:a16="http://schemas.microsoft.com/office/drawing/2014/main" id="{8D86F1FC-F71F-B94B-9B07-DD230D4211BC}"/>
              </a:ext>
            </a:extLst>
          </p:cNvPr>
          <p:cNvSpPr/>
          <p:nvPr/>
        </p:nvSpPr>
        <p:spPr>
          <a:xfrm>
            <a:off x="10687465" y="6400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Cube 798">
            <a:extLst>
              <a:ext uri="{FF2B5EF4-FFF2-40B4-BE49-F238E27FC236}">
                <a16:creationId xmlns:a16="http://schemas.microsoft.com/office/drawing/2014/main" id="{B441328E-FD04-2941-86DD-EEB35DE15018}"/>
              </a:ext>
            </a:extLst>
          </p:cNvPr>
          <p:cNvSpPr/>
          <p:nvPr/>
        </p:nvSpPr>
        <p:spPr>
          <a:xfrm>
            <a:off x="10687465" y="6175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Cube 799">
            <a:extLst>
              <a:ext uri="{FF2B5EF4-FFF2-40B4-BE49-F238E27FC236}">
                <a16:creationId xmlns:a16="http://schemas.microsoft.com/office/drawing/2014/main" id="{CC084412-1712-BC42-ABD0-936BC5A384EE}"/>
              </a:ext>
            </a:extLst>
          </p:cNvPr>
          <p:cNvSpPr/>
          <p:nvPr/>
        </p:nvSpPr>
        <p:spPr>
          <a:xfrm>
            <a:off x="10687465" y="5943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1" name="Cube 800">
            <a:extLst>
              <a:ext uri="{FF2B5EF4-FFF2-40B4-BE49-F238E27FC236}">
                <a16:creationId xmlns:a16="http://schemas.microsoft.com/office/drawing/2014/main" id="{0CBC85AB-0FF5-3F41-ACEC-2EA43D030A94}"/>
              </a:ext>
            </a:extLst>
          </p:cNvPr>
          <p:cNvSpPr/>
          <p:nvPr/>
        </p:nvSpPr>
        <p:spPr>
          <a:xfrm>
            <a:off x="10687465" y="5718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2" name="Cube 801">
            <a:extLst>
              <a:ext uri="{FF2B5EF4-FFF2-40B4-BE49-F238E27FC236}">
                <a16:creationId xmlns:a16="http://schemas.microsoft.com/office/drawing/2014/main" id="{CEB47DA7-880A-BE44-B8BE-E1CF57BC98DD}"/>
              </a:ext>
            </a:extLst>
          </p:cNvPr>
          <p:cNvSpPr/>
          <p:nvPr/>
        </p:nvSpPr>
        <p:spPr>
          <a:xfrm>
            <a:off x="10687465" y="5486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3" name="Cube 802">
            <a:extLst>
              <a:ext uri="{FF2B5EF4-FFF2-40B4-BE49-F238E27FC236}">
                <a16:creationId xmlns:a16="http://schemas.microsoft.com/office/drawing/2014/main" id="{A796F4B6-4404-5C4B-8EDA-4FA9C99F7181}"/>
              </a:ext>
            </a:extLst>
          </p:cNvPr>
          <p:cNvSpPr/>
          <p:nvPr/>
        </p:nvSpPr>
        <p:spPr>
          <a:xfrm>
            <a:off x="10687465" y="5260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4" name="Cube 803">
            <a:extLst>
              <a:ext uri="{FF2B5EF4-FFF2-40B4-BE49-F238E27FC236}">
                <a16:creationId xmlns:a16="http://schemas.microsoft.com/office/drawing/2014/main" id="{9BC256C1-6133-1B4A-AD7A-B34CDD7EC749}"/>
              </a:ext>
            </a:extLst>
          </p:cNvPr>
          <p:cNvSpPr/>
          <p:nvPr/>
        </p:nvSpPr>
        <p:spPr>
          <a:xfrm>
            <a:off x="7563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Cube 804">
            <a:extLst>
              <a:ext uri="{FF2B5EF4-FFF2-40B4-BE49-F238E27FC236}">
                <a16:creationId xmlns:a16="http://schemas.microsoft.com/office/drawing/2014/main" id="{8377630C-2F03-FB41-8F46-5E150F2053BC}"/>
              </a:ext>
            </a:extLst>
          </p:cNvPr>
          <p:cNvSpPr/>
          <p:nvPr/>
        </p:nvSpPr>
        <p:spPr>
          <a:xfrm>
            <a:off x="7791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Cube 805">
            <a:extLst>
              <a:ext uri="{FF2B5EF4-FFF2-40B4-BE49-F238E27FC236}">
                <a16:creationId xmlns:a16="http://schemas.microsoft.com/office/drawing/2014/main" id="{7A31B6A0-9089-1A4C-A3DB-E03C6B711F17}"/>
              </a:ext>
            </a:extLst>
          </p:cNvPr>
          <p:cNvSpPr/>
          <p:nvPr/>
        </p:nvSpPr>
        <p:spPr>
          <a:xfrm>
            <a:off x="8020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Cube 806">
            <a:extLst>
              <a:ext uri="{FF2B5EF4-FFF2-40B4-BE49-F238E27FC236}">
                <a16:creationId xmlns:a16="http://schemas.microsoft.com/office/drawing/2014/main" id="{659702B8-22D4-E84C-A00E-DA1D839A0DEB}"/>
              </a:ext>
            </a:extLst>
          </p:cNvPr>
          <p:cNvSpPr/>
          <p:nvPr/>
        </p:nvSpPr>
        <p:spPr>
          <a:xfrm>
            <a:off x="8249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Cube 807">
            <a:extLst>
              <a:ext uri="{FF2B5EF4-FFF2-40B4-BE49-F238E27FC236}">
                <a16:creationId xmlns:a16="http://schemas.microsoft.com/office/drawing/2014/main" id="{A7A9AF84-4F88-FF45-879A-3A5DBC42AD16}"/>
              </a:ext>
            </a:extLst>
          </p:cNvPr>
          <p:cNvSpPr/>
          <p:nvPr/>
        </p:nvSpPr>
        <p:spPr>
          <a:xfrm>
            <a:off x="8477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Cube 808">
            <a:extLst>
              <a:ext uri="{FF2B5EF4-FFF2-40B4-BE49-F238E27FC236}">
                <a16:creationId xmlns:a16="http://schemas.microsoft.com/office/drawing/2014/main" id="{E7C1D993-4DEA-4F4A-8B18-7C8650DFE326}"/>
              </a:ext>
            </a:extLst>
          </p:cNvPr>
          <p:cNvSpPr/>
          <p:nvPr/>
        </p:nvSpPr>
        <p:spPr>
          <a:xfrm>
            <a:off x="8706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Cube 809">
            <a:extLst>
              <a:ext uri="{FF2B5EF4-FFF2-40B4-BE49-F238E27FC236}">
                <a16:creationId xmlns:a16="http://schemas.microsoft.com/office/drawing/2014/main" id="{0357D225-67DA-6C44-8C25-A7F934B753FC}"/>
              </a:ext>
            </a:extLst>
          </p:cNvPr>
          <p:cNvSpPr/>
          <p:nvPr/>
        </p:nvSpPr>
        <p:spPr>
          <a:xfrm>
            <a:off x="8934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Cube 810">
            <a:extLst>
              <a:ext uri="{FF2B5EF4-FFF2-40B4-BE49-F238E27FC236}">
                <a16:creationId xmlns:a16="http://schemas.microsoft.com/office/drawing/2014/main" id="{5AF2BA91-6692-BE45-8496-DC687930A1FB}"/>
              </a:ext>
            </a:extLst>
          </p:cNvPr>
          <p:cNvSpPr/>
          <p:nvPr/>
        </p:nvSpPr>
        <p:spPr>
          <a:xfrm>
            <a:off x="9163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Cube 811">
            <a:extLst>
              <a:ext uri="{FF2B5EF4-FFF2-40B4-BE49-F238E27FC236}">
                <a16:creationId xmlns:a16="http://schemas.microsoft.com/office/drawing/2014/main" id="{7154C674-1DE0-4741-AD5E-DCE22D3D4A21}"/>
              </a:ext>
            </a:extLst>
          </p:cNvPr>
          <p:cNvSpPr/>
          <p:nvPr/>
        </p:nvSpPr>
        <p:spPr>
          <a:xfrm>
            <a:off x="9392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Cube 812">
            <a:extLst>
              <a:ext uri="{FF2B5EF4-FFF2-40B4-BE49-F238E27FC236}">
                <a16:creationId xmlns:a16="http://schemas.microsoft.com/office/drawing/2014/main" id="{3DF5EF9D-4243-4E46-93E7-2C9D98D838A3}"/>
              </a:ext>
            </a:extLst>
          </p:cNvPr>
          <p:cNvSpPr/>
          <p:nvPr/>
        </p:nvSpPr>
        <p:spPr>
          <a:xfrm>
            <a:off x="9620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Cube 813">
            <a:extLst>
              <a:ext uri="{FF2B5EF4-FFF2-40B4-BE49-F238E27FC236}">
                <a16:creationId xmlns:a16="http://schemas.microsoft.com/office/drawing/2014/main" id="{07C7A90A-6047-7A43-A973-77802D40A449}"/>
              </a:ext>
            </a:extLst>
          </p:cNvPr>
          <p:cNvSpPr/>
          <p:nvPr/>
        </p:nvSpPr>
        <p:spPr>
          <a:xfrm>
            <a:off x="9849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Cube 814">
            <a:extLst>
              <a:ext uri="{FF2B5EF4-FFF2-40B4-BE49-F238E27FC236}">
                <a16:creationId xmlns:a16="http://schemas.microsoft.com/office/drawing/2014/main" id="{C9F416DD-3152-8F41-A6EB-2B2A98D9050B}"/>
              </a:ext>
            </a:extLst>
          </p:cNvPr>
          <p:cNvSpPr/>
          <p:nvPr/>
        </p:nvSpPr>
        <p:spPr>
          <a:xfrm>
            <a:off x="10077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Cube 815">
            <a:extLst>
              <a:ext uri="{FF2B5EF4-FFF2-40B4-BE49-F238E27FC236}">
                <a16:creationId xmlns:a16="http://schemas.microsoft.com/office/drawing/2014/main" id="{058EDA93-81E2-F54A-BAE2-9402D76CE265}"/>
              </a:ext>
            </a:extLst>
          </p:cNvPr>
          <p:cNvSpPr/>
          <p:nvPr/>
        </p:nvSpPr>
        <p:spPr>
          <a:xfrm>
            <a:off x="10306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Cube 816">
            <a:extLst>
              <a:ext uri="{FF2B5EF4-FFF2-40B4-BE49-F238E27FC236}">
                <a16:creationId xmlns:a16="http://schemas.microsoft.com/office/drawing/2014/main" id="{A5BB52D8-C36F-E74B-8327-613C5C63E08F}"/>
              </a:ext>
            </a:extLst>
          </p:cNvPr>
          <p:cNvSpPr/>
          <p:nvPr/>
        </p:nvSpPr>
        <p:spPr>
          <a:xfrm>
            <a:off x="10535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Cube 817">
            <a:extLst>
              <a:ext uri="{FF2B5EF4-FFF2-40B4-BE49-F238E27FC236}">
                <a16:creationId xmlns:a16="http://schemas.microsoft.com/office/drawing/2014/main" id="{1D7DE35A-FA2E-F54F-8B44-4863088E970B}"/>
              </a:ext>
            </a:extLst>
          </p:cNvPr>
          <p:cNvSpPr/>
          <p:nvPr/>
        </p:nvSpPr>
        <p:spPr>
          <a:xfrm>
            <a:off x="10763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Cube 818">
            <a:extLst>
              <a:ext uri="{FF2B5EF4-FFF2-40B4-BE49-F238E27FC236}">
                <a16:creationId xmlns:a16="http://schemas.microsoft.com/office/drawing/2014/main" id="{54AD9281-6FC7-014D-92F4-F8916B6E419C}"/>
              </a:ext>
            </a:extLst>
          </p:cNvPr>
          <p:cNvSpPr/>
          <p:nvPr/>
        </p:nvSpPr>
        <p:spPr>
          <a:xfrm>
            <a:off x="10992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Cube 819">
            <a:extLst>
              <a:ext uri="{FF2B5EF4-FFF2-40B4-BE49-F238E27FC236}">
                <a16:creationId xmlns:a16="http://schemas.microsoft.com/office/drawing/2014/main" id="{115D1248-3D28-144A-9A04-450B6733CA92}"/>
              </a:ext>
            </a:extLst>
          </p:cNvPr>
          <p:cNvSpPr/>
          <p:nvPr/>
        </p:nvSpPr>
        <p:spPr>
          <a:xfrm>
            <a:off x="7487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Cube 820">
            <a:extLst>
              <a:ext uri="{FF2B5EF4-FFF2-40B4-BE49-F238E27FC236}">
                <a16:creationId xmlns:a16="http://schemas.microsoft.com/office/drawing/2014/main" id="{54ABCAF6-031D-3241-9377-8B07CA947C6F}"/>
              </a:ext>
            </a:extLst>
          </p:cNvPr>
          <p:cNvSpPr/>
          <p:nvPr/>
        </p:nvSpPr>
        <p:spPr>
          <a:xfrm>
            <a:off x="7715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Cube 821">
            <a:extLst>
              <a:ext uri="{FF2B5EF4-FFF2-40B4-BE49-F238E27FC236}">
                <a16:creationId xmlns:a16="http://schemas.microsoft.com/office/drawing/2014/main" id="{BAFA0853-FA4A-D743-BAEE-42404129BAA9}"/>
              </a:ext>
            </a:extLst>
          </p:cNvPr>
          <p:cNvSpPr/>
          <p:nvPr/>
        </p:nvSpPr>
        <p:spPr>
          <a:xfrm>
            <a:off x="7944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Cube 822">
            <a:extLst>
              <a:ext uri="{FF2B5EF4-FFF2-40B4-BE49-F238E27FC236}">
                <a16:creationId xmlns:a16="http://schemas.microsoft.com/office/drawing/2014/main" id="{7EF8D121-BC4B-4941-8896-895F0429C7C1}"/>
              </a:ext>
            </a:extLst>
          </p:cNvPr>
          <p:cNvSpPr/>
          <p:nvPr/>
        </p:nvSpPr>
        <p:spPr>
          <a:xfrm>
            <a:off x="8172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Cube 823">
            <a:extLst>
              <a:ext uri="{FF2B5EF4-FFF2-40B4-BE49-F238E27FC236}">
                <a16:creationId xmlns:a16="http://schemas.microsoft.com/office/drawing/2014/main" id="{87B6B517-5D2B-C04C-AFE4-BC2321CDEB79}"/>
              </a:ext>
            </a:extLst>
          </p:cNvPr>
          <p:cNvSpPr/>
          <p:nvPr/>
        </p:nvSpPr>
        <p:spPr>
          <a:xfrm>
            <a:off x="8401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Cube 824">
            <a:extLst>
              <a:ext uri="{FF2B5EF4-FFF2-40B4-BE49-F238E27FC236}">
                <a16:creationId xmlns:a16="http://schemas.microsoft.com/office/drawing/2014/main" id="{033C7B97-15E5-D64F-ABB9-191AC52B31F6}"/>
              </a:ext>
            </a:extLst>
          </p:cNvPr>
          <p:cNvSpPr/>
          <p:nvPr/>
        </p:nvSpPr>
        <p:spPr>
          <a:xfrm>
            <a:off x="8630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Cube 825">
            <a:extLst>
              <a:ext uri="{FF2B5EF4-FFF2-40B4-BE49-F238E27FC236}">
                <a16:creationId xmlns:a16="http://schemas.microsoft.com/office/drawing/2014/main" id="{3F5CF106-CEF4-3B4F-B66B-E71924F41252}"/>
              </a:ext>
            </a:extLst>
          </p:cNvPr>
          <p:cNvSpPr/>
          <p:nvPr/>
        </p:nvSpPr>
        <p:spPr>
          <a:xfrm>
            <a:off x="8858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Cube 826">
            <a:extLst>
              <a:ext uri="{FF2B5EF4-FFF2-40B4-BE49-F238E27FC236}">
                <a16:creationId xmlns:a16="http://schemas.microsoft.com/office/drawing/2014/main" id="{065D111D-4353-6F48-A7B8-5EA29ADB09A0}"/>
              </a:ext>
            </a:extLst>
          </p:cNvPr>
          <p:cNvSpPr/>
          <p:nvPr/>
        </p:nvSpPr>
        <p:spPr>
          <a:xfrm>
            <a:off x="9087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Cube 827">
            <a:extLst>
              <a:ext uri="{FF2B5EF4-FFF2-40B4-BE49-F238E27FC236}">
                <a16:creationId xmlns:a16="http://schemas.microsoft.com/office/drawing/2014/main" id="{69FFDE24-9191-A740-AE74-EA1335AA12F4}"/>
              </a:ext>
            </a:extLst>
          </p:cNvPr>
          <p:cNvSpPr/>
          <p:nvPr/>
        </p:nvSpPr>
        <p:spPr>
          <a:xfrm>
            <a:off x="9315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Cube 828">
            <a:extLst>
              <a:ext uri="{FF2B5EF4-FFF2-40B4-BE49-F238E27FC236}">
                <a16:creationId xmlns:a16="http://schemas.microsoft.com/office/drawing/2014/main" id="{BECFE9FC-4FC6-C742-85E7-E3ED2D240B1F}"/>
              </a:ext>
            </a:extLst>
          </p:cNvPr>
          <p:cNvSpPr/>
          <p:nvPr/>
        </p:nvSpPr>
        <p:spPr>
          <a:xfrm>
            <a:off x="9544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Cube 829">
            <a:extLst>
              <a:ext uri="{FF2B5EF4-FFF2-40B4-BE49-F238E27FC236}">
                <a16:creationId xmlns:a16="http://schemas.microsoft.com/office/drawing/2014/main" id="{8BF7F635-199F-4A47-8675-41512CA54DEF}"/>
              </a:ext>
            </a:extLst>
          </p:cNvPr>
          <p:cNvSpPr/>
          <p:nvPr/>
        </p:nvSpPr>
        <p:spPr>
          <a:xfrm>
            <a:off x="9773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Cube 830">
            <a:extLst>
              <a:ext uri="{FF2B5EF4-FFF2-40B4-BE49-F238E27FC236}">
                <a16:creationId xmlns:a16="http://schemas.microsoft.com/office/drawing/2014/main" id="{4A949114-4616-AA47-87CF-F05CE971CE8B}"/>
              </a:ext>
            </a:extLst>
          </p:cNvPr>
          <p:cNvSpPr/>
          <p:nvPr/>
        </p:nvSpPr>
        <p:spPr>
          <a:xfrm>
            <a:off x="10001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Cube 831">
            <a:extLst>
              <a:ext uri="{FF2B5EF4-FFF2-40B4-BE49-F238E27FC236}">
                <a16:creationId xmlns:a16="http://schemas.microsoft.com/office/drawing/2014/main" id="{FFD019CF-CA85-9A48-A7C6-D86A8991256A}"/>
              </a:ext>
            </a:extLst>
          </p:cNvPr>
          <p:cNvSpPr/>
          <p:nvPr/>
        </p:nvSpPr>
        <p:spPr>
          <a:xfrm>
            <a:off x="10230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Cube 832">
            <a:extLst>
              <a:ext uri="{FF2B5EF4-FFF2-40B4-BE49-F238E27FC236}">
                <a16:creationId xmlns:a16="http://schemas.microsoft.com/office/drawing/2014/main" id="{04947723-856D-B643-983D-DAB406C086DE}"/>
              </a:ext>
            </a:extLst>
          </p:cNvPr>
          <p:cNvSpPr/>
          <p:nvPr/>
        </p:nvSpPr>
        <p:spPr>
          <a:xfrm>
            <a:off x="10458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Cube 833">
            <a:extLst>
              <a:ext uri="{FF2B5EF4-FFF2-40B4-BE49-F238E27FC236}">
                <a16:creationId xmlns:a16="http://schemas.microsoft.com/office/drawing/2014/main" id="{42675480-F135-6445-9B75-DF58CB6BDB64}"/>
              </a:ext>
            </a:extLst>
          </p:cNvPr>
          <p:cNvSpPr/>
          <p:nvPr/>
        </p:nvSpPr>
        <p:spPr>
          <a:xfrm>
            <a:off x="10687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Cube 834">
            <a:extLst>
              <a:ext uri="{FF2B5EF4-FFF2-40B4-BE49-F238E27FC236}">
                <a16:creationId xmlns:a16="http://schemas.microsoft.com/office/drawing/2014/main" id="{D63F5406-3821-264D-87D3-06F614645DCC}"/>
              </a:ext>
            </a:extLst>
          </p:cNvPr>
          <p:cNvSpPr/>
          <p:nvPr/>
        </p:nvSpPr>
        <p:spPr>
          <a:xfrm>
            <a:off x="10916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Cube 835">
            <a:extLst>
              <a:ext uri="{FF2B5EF4-FFF2-40B4-BE49-F238E27FC236}">
                <a16:creationId xmlns:a16="http://schemas.microsoft.com/office/drawing/2014/main" id="{A218DE62-A52F-2447-A99A-8BEC307EDD4C}"/>
              </a:ext>
            </a:extLst>
          </p:cNvPr>
          <p:cNvSpPr/>
          <p:nvPr/>
        </p:nvSpPr>
        <p:spPr>
          <a:xfrm>
            <a:off x="7410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7" name="Cube 836">
            <a:extLst>
              <a:ext uri="{FF2B5EF4-FFF2-40B4-BE49-F238E27FC236}">
                <a16:creationId xmlns:a16="http://schemas.microsoft.com/office/drawing/2014/main" id="{F548AFDB-4CE1-CA46-9A60-31F5E06ACFCE}"/>
              </a:ext>
            </a:extLst>
          </p:cNvPr>
          <p:cNvSpPr/>
          <p:nvPr/>
        </p:nvSpPr>
        <p:spPr>
          <a:xfrm>
            <a:off x="7639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8" name="Cube 837">
            <a:extLst>
              <a:ext uri="{FF2B5EF4-FFF2-40B4-BE49-F238E27FC236}">
                <a16:creationId xmlns:a16="http://schemas.microsoft.com/office/drawing/2014/main" id="{366505B7-A337-A14E-BE55-84F938E5938F}"/>
              </a:ext>
            </a:extLst>
          </p:cNvPr>
          <p:cNvSpPr/>
          <p:nvPr/>
        </p:nvSpPr>
        <p:spPr>
          <a:xfrm>
            <a:off x="7868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9" name="Cube 838">
            <a:extLst>
              <a:ext uri="{FF2B5EF4-FFF2-40B4-BE49-F238E27FC236}">
                <a16:creationId xmlns:a16="http://schemas.microsoft.com/office/drawing/2014/main" id="{DFD80313-2F55-EB42-BDB5-6F5891F80A62}"/>
              </a:ext>
            </a:extLst>
          </p:cNvPr>
          <p:cNvSpPr/>
          <p:nvPr/>
        </p:nvSpPr>
        <p:spPr>
          <a:xfrm>
            <a:off x="8096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0" name="Cube 839">
            <a:extLst>
              <a:ext uri="{FF2B5EF4-FFF2-40B4-BE49-F238E27FC236}">
                <a16:creationId xmlns:a16="http://schemas.microsoft.com/office/drawing/2014/main" id="{93BE7C96-E0F6-E346-8981-43021D252FA8}"/>
              </a:ext>
            </a:extLst>
          </p:cNvPr>
          <p:cNvSpPr/>
          <p:nvPr/>
        </p:nvSpPr>
        <p:spPr>
          <a:xfrm>
            <a:off x="8325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1" name="Cube 840">
            <a:extLst>
              <a:ext uri="{FF2B5EF4-FFF2-40B4-BE49-F238E27FC236}">
                <a16:creationId xmlns:a16="http://schemas.microsoft.com/office/drawing/2014/main" id="{8DACB27F-5357-A141-A131-97CA589C7C21}"/>
              </a:ext>
            </a:extLst>
          </p:cNvPr>
          <p:cNvSpPr/>
          <p:nvPr/>
        </p:nvSpPr>
        <p:spPr>
          <a:xfrm>
            <a:off x="8553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2" name="Cube 841">
            <a:extLst>
              <a:ext uri="{FF2B5EF4-FFF2-40B4-BE49-F238E27FC236}">
                <a16:creationId xmlns:a16="http://schemas.microsoft.com/office/drawing/2014/main" id="{C24D48A0-1C92-494D-A6D9-4ED8C982AC8A}"/>
              </a:ext>
            </a:extLst>
          </p:cNvPr>
          <p:cNvSpPr/>
          <p:nvPr/>
        </p:nvSpPr>
        <p:spPr>
          <a:xfrm>
            <a:off x="8782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3" name="Cube 842">
            <a:extLst>
              <a:ext uri="{FF2B5EF4-FFF2-40B4-BE49-F238E27FC236}">
                <a16:creationId xmlns:a16="http://schemas.microsoft.com/office/drawing/2014/main" id="{2A401DDD-44AC-FE4E-8EAA-B2189EF372A9}"/>
              </a:ext>
            </a:extLst>
          </p:cNvPr>
          <p:cNvSpPr/>
          <p:nvPr/>
        </p:nvSpPr>
        <p:spPr>
          <a:xfrm>
            <a:off x="9011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Cube 843">
            <a:extLst>
              <a:ext uri="{FF2B5EF4-FFF2-40B4-BE49-F238E27FC236}">
                <a16:creationId xmlns:a16="http://schemas.microsoft.com/office/drawing/2014/main" id="{62168D4B-FAB8-A645-89D2-998F8ABE7605}"/>
              </a:ext>
            </a:extLst>
          </p:cNvPr>
          <p:cNvSpPr/>
          <p:nvPr/>
        </p:nvSpPr>
        <p:spPr>
          <a:xfrm>
            <a:off x="9239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Cube 844">
            <a:extLst>
              <a:ext uri="{FF2B5EF4-FFF2-40B4-BE49-F238E27FC236}">
                <a16:creationId xmlns:a16="http://schemas.microsoft.com/office/drawing/2014/main" id="{9034873C-ED13-6943-8762-A31620DADA88}"/>
              </a:ext>
            </a:extLst>
          </p:cNvPr>
          <p:cNvSpPr/>
          <p:nvPr/>
        </p:nvSpPr>
        <p:spPr>
          <a:xfrm>
            <a:off x="9468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Cube 845">
            <a:extLst>
              <a:ext uri="{FF2B5EF4-FFF2-40B4-BE49-F238E27FC236}">
                <a16:creationId xmlns:a16="http://schemas.microsoft.com/office/drawing/2014/main" id="{6722EE2C-3CCD-9744-9769-597BF199D422}"/>
              </a:ext>
            </a:extLst>
          </p:cNvPr>
          <p:cNvSpPr/>
          <p:nvPr/>
        </p:nvSpPr>
        <p:spPr>
          <a:xfrm>
            <a:off x="9696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Cube 846">
            <a:extLst>
              <a:ext uri="{FF2B5EF4-FFF2-40B4-BE49-F238E27FC236}">
                <a16:creationId xmlns:a16="http://schemas.microsoft.com/office/drawing/2014/main" id="{7D573CDD-DC7E-454C-9380-BAE15F22F42B}"/>
              </a:ext>
            </a:extLst>
          </p:cNvPr>
          <p:cNvSpPr/>
          <p:nvPr/>
        </p:nvSpPr>
        <p:spPr>
          <a:xfrm>
            <a:off x="9925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Cube 847">
            <a:extLst>
              <a:ext uri="{FF2B5EF4-FFF2-40B4-BE49-F238E27FC236}">
                <a16:creationId xmlns:a16="http://schemas.microsoft.com/office/drawing/2014/main" id="{27259C05-ACAC-6F46-AE3E-D6CC5F1691A7}"/>
              </a:ext>
            </a:extLst>
          </p:cNvPr>
          <p:cNvSpPr/>
          <p:nvPr/>
        </p:nvSpPr>
        <p:spPr>
          <a:xfrm>
            <a:off x="10154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Cube 848">
            <a:extLst>
              <a:ext uri="{FF2B5EF4-FFF2-40B4-BE49-F238E27FC236}">
                <a16:creationId xmlns:a16="http://schemas.microsoft.com/office/drawing/2014/main" id="{D814EEE8-234A-5E4D-911F-8EE2AD396D15}"/>
              </a:ext>
            </a:extLst>
          </p:cNvPr>
          <p:cNvSpPr/>
          <p:nvPr/>
        </p:nvSpPr>
        <p:spPr>
          <a:xfrm>
            <a:off x="10382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Cube 849">
            <a:extLst>
              <a:ext uri="{FF2B5EF4-FFF2-40B4-BE49-F238E27FC236}">
                <a16:creationId xmlns:a16="http://schemas.microsoft.com/office/drawing/2014/main" id="{8DA726CB-3A47-C745-858B-DE176AB93487}"/>
              </a:ext>
            </a:extLst>
          </p:cNvPr>
          <p:cNvSpPr/>
          <p:nvPr/>
        </p:nvSpPr>
        <p:spPr>
          <a:xfrm>
            <a:off x="10611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Cube 850">
            <a:extLst>
              <a:ext uri="{FF2B5EF4-FFF2-40B4-BE49-F238E27FC236}">
                <a16:creationId xmlns:a16="http://schemas.microsoft.com/office/drawing/2014/main" id="{BD72DC97-B67A-3B43-A4F5-D5085C5E040D}"/>
              </a:ext>
            </a:extLst>
          </p:cNvPr>
          <p:cNvSpPr/>
          <p:nvPr/>
        </p:nvSpPr>
        <p:spPr>
          <a:xfrm>
            <a:off x="10839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Cube 851">
            <a:extLst>
              <a:ext uri="{FF2B5EF4-FFF2-40B4-BE49-F238E27FC236}">
                <a16:creationId xmlns:a16="http://schemas.microsoft.com/office/drawing/2014/main" id="{90678ADA-9BB9-1F4C-8C49-2451F044C830}"/>
              </a:ext>
            </a:extLst>
          </p:cNvPr>
          <p:cNvSpPr/>
          <p:nvPr/>
        </p:nvSpPr>
        <p:spPr>
          <a:xfrm>
            <a:off x="7334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Cube 852">
            <a:extLst>
              <a:ext uri="{FF2B5EF4-FFF2-40B4-BE49-F238E27FC236}">
                <a16:creationId xmlns:a16="http://schemas.microsoft.com/office/drawing/2014/main" id="{2D8B9D47-79D7-1D4E-BD06-8AD5879748A0}"/>
              </a:ext>
            </a:extLst>
          </p:cNvPr>
          <p:cNvSpPr/>
          <p:nvPr/>
        </p:nvSpPr>
        <p:spPr>
          <a:xfrm>
            <a:off x="7563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Cube 853">
            <a:extLst>
              <a:ext uri="{FF2B5EF4-FFF2-40B4-BE49-F238E27FC236}">
                <a16:creationId xmlns:a16="http://schemas.microsoft.com/office/drawing/2014/main" id="{463FB93D-F585-E543-B0A6-35CAFEF4B688}"/>
              </a:ext>
            </a:extLst>
          </p:cNvPr>
          <p:cNvSpPr/>
          <p:nvPr/>
        </p:nvSpPr>
        <p:spPr>
          <a:xfrm>
            <a:off x="7791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Cube 854">
            <a:extLst>
              <a:ext uri="{FF2B5EF4-FFF2-40B4-BE49-F238E27FC236}">
                <a16:creationId xmlns:a16="http://schemas.microsoft.com/office/drawing/2014/main" id="{56757F28-0C3F-494C-A6A8-EA80DEA56D9B}"/>
              </a:ext>
            </a:extLst>
          </p:cNvPr>
          <p:cNvSpPr/>
          <p:nvPr/>
        </p:nvSpPr>
        <p:spPr>
          <a:xfrm>
            <a:off x="8020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Cube 855">
            <a:extLst>
              <a:ext uri="{FF2B5EF4-FFF2-40B4-BE49-F238E27FC236}">
                <a16:creationId xmlns:a16="http://schemas.microsoft.com/office/drawing/2014/main" id="{6D3253B2-77E6-8448-BBB3-1EE4A8175687}"/>
              </a:ext>
            </a:extLst>
          </p:cNvPr>
          <p:cNvSpPr/>
          <p:nvPr/>
        </p:nvSpPr>
        <p:spPr>
          <a:xfrm>
            <a:off x="8249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Cube 856">
            <a:extLst>
              <a:ext uri="{FF2B5EF4-FFF2-40B4-BE49-F238E27FC236}">
                <a16:creationId xmlns:a16="http://schemas.microsoft.com/office/drawing/2014/main" id="{F939D34B-1F63-F247-B412-F53F3BB33CF1}"/>
              </a:ext>
            </a:extLst>
          </p:cNvPr>
          <p:cNvSpPr/>
          <p:nvPr/>
        </p:nvSpPr>
        <p:spPr>
          <a:xfrm>
            <a:off x="8477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Cube 857">
            <a:extLst>
              <a:ext uri="{FF2B5EF4-FFF2-40B4-BE49-F238E27FC236}">
                <a16:creationId xmlns:a16="http://schemas.microsoft.com/office/drawing/2014/main" id="{A52865B5-B72F-3543-A0F9-048F5B91BA32}"/>
              </a:ext>
            </a:extLst>
          </p:cNvPr>
          <p:cNvSpPr/>
          <p:nvPr/>
        </p:nvSpPr>
        <p:spPr>
          <a:xfrm>
            <a:off x="8706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Cube 858">
            <a:extLst>
              <a:ext uri="{FF2B5EF4-FFF2-40B4-BE49-F238E27FC236}">
                <a16:creationId xmlns:a16="http://schemas.microsoft.com/office/drawing/2014/main" id="{81A99AC6-9DF9-F646-A37E-BAC47434DE52}"/>
              </a:ext>
            </a:extLst>
          </p:cNvPr>
          <p:cNvSpPr/>
          <p:nvPr/>
        </p:nvSpPr>
        <p:spPr>
          <a:xfrm>
            <a:off x="8934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Cube 859">
            <a:extLst>
              <a:ext uri="{FF2B5EF4-FFF2-40B4-BE49-F238E27FC236}">
                <a16:creationId xmlns:a16="http://schemas.microsoft.com/office/drawing/2014/main" id="{78F9DBAD-B2E9-8745-A620-BF88DBDD3064}"/>
              </a:ext>
            </a:extLst>
          </p:cNvPr>
          <p:cNvSpPr/>
          <p:nvPr/>
        </p:nvSpPr>
        <p:spPr>
          <a:xfrm>
            <a:off x="9163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Cube 860">
            <a:extLst>
              <a:ext uri="{FF2B5EF4-FFF2-40B4-BE49-F238E27FC236}">
                <a16:creationId xmlns:a16="http://schemas.microsoft.com/office/drawing/2014/main" id="{C25400FE-397E-BE4F-9307-0CBF54673249}"/>
              </a:ext>
            </a:extLst>
          </p:cNvPr>
          <p:cNvSpPr/>
          <p:nvPr/>
        </p:nvSpPr>
        <p:spPr>
          <a:xfrm>
            <a:off x="9392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Cube 861">
            <a:extLst>
              <a:ext uri="{FF2B5EF4-FFF2-40B4-BE49-F238E27FC236}">
                <a16:creationId xmlns:a16="http://schemas.microsoft.com/office/drawing/2014/main" id="{1FD4D815-CC21-E149-8647-D2CA625D1A06}"/>
              </a:ext>
            </a:extLst>
          </p:cNvPr>
          <p:cNvSpPr/>
          <p:nvPr/>
        </p:nvSpPr>
        <p:spPr>
          <a:xfrm>
            <a:off x="9620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Cube 862">
            <a:extLst>
              <a:ext uri="{FF2B5EF4-FFF2-40B4-BE49-F238E27FC236}">
                <a16:creationId xmlns:a16="http://schemas.microsoft.com/office/drawing/2014/main" id="{3E575FDB-67C1-694A-8506-E6795A3B360E}"/>
              </a:ext>
            </a:extLst>
          </p:cNvPr>
          <p:cNvSpPr/>
          <p:nvPr/>
        </p:nvSpPr>
        <p:spPr>
          <a:xfrm>
            <a:off x="9849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Cube 863">
            <a:extLst>
              <a:ext uri="{FF2B5EF4-FFF2-40B4-BE49-F238E27FC236}">
                <a16:creationId xmlns:a16="http://schemas.microsoft.com/office/drawing/2014/main" id="{E90A6423-64FB-1E43-90D4-5FD725F723C0}"/>
              </a:ext>
            </a:extLst>
          </p:cNvPr>
          <p:cNvSpPr/>
          <p:nvPr/>
        </p:nvSpPr>
        <p:spPr>
          <a:xfrm>
            <a:off x="10077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Cube 864">
            <a:extLst>
              <a:ext uri="{FF2B5EF4-FFF2-40B4-BE49-F238E27FC236}">
                <a16:creationId xmlns:a16="http://schemas.microsoft.com/office/drawing/2014/main" id="{71E269AE-995E-8A47-8655-8590D0D204B0}"/>
              </a:ext>
            </a:extLst>
          </p:cNvPr>
          <p:cNvSpPr/>
          <p:nvPr/>
        </p:nvSpPr>
        <p:spPr>
          <a:xfrm>
            <a:off x="10306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Cube 865">
            <a:extLst>
              <a:ext uri="{FF2B5EF4-FFF2-40B4-BE49-F238E27FC236}">
                <a16:creationId xmlns:a16="http://schemas.microsoft.com/office/drawing/2014/main" id="{C0E6071B-1FE0-3141-940E-12433501C259}"/>
              </a:ext>
            </a:extLst>
          </p:cNvPr>
          <p:cNvSpPr/>
          <p:nvPr/>
        </p:nvSpPr>
        <p:spPr>
          <a:xfrm>
            <a:off x="10535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Cube 866">
            <a:extLst>
              <a:ext uri="{FF2B5EF4-FFF2-40B4-BE49-F238E27FC236}">
                <a16:creationId xmlns:a16="http://schemas.microsoft.com/office/drawing/2014/main" id="{29292435-BB6E-EF42-83C0-F1A837C3C3FB}"/>
              </a:ext>
            </a:extLst>
          </p:cNvPr>
          <p:cNvSpPr/>
          <p:nvPr/>
        </p:nvSpPr>
        <p:spPr>
          <a:xfrm>
            <a:off x="10763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Cube 867">
            <a:extLst>
              <a:ext uri="{FF2B5EF4-FFF2-40B4-BE49-F238E27FC236}">
                <a16:creationId xmlns:a16="http://schemas.microsoft.com/office/drawing/2014/main" id="{6454C507-9189-5049-9B09-D0CBFCBF6F5F}"/>
              </a:ext>
            </a:extLst>
          </p:cNvPr>
          <p:cNvSpPr/>
          <p:nvPr/>
        </p:nvSpPr>
        <p:spPr>
          <a:xfrm>
            <a:off x="7258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Cube 868">
            <a:extLst>
              <a:ext uri="{FF2B5EF4-FFF2-40B4-BE49-F238E27FC236}">
                <a16:creationId xmlns:a16="http://schemas.microsoft.com/office/drawing/2014/main" id="{A4F4B75B-91AF-724A-8BAB-701BDEEDB4CA}"/>
              </a:ext>
            </a:extLst>
          </p:cNvPr>
          <p:cNvSpPr/>
          <p:nvPr/>
        </p:nvSpPr>
        <p:spPr>
          <a:xfrm>
            <a:off x="7487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Cube 869">
            <a:extLst>
              <a:ext uri="{FF2B5EF4-FFF2-40B4-BE49-F238E27FC236}">
                <a16:creationId xmlns:a16="http://schemas.microsoft.com/office/drawing/2014/main" id="{24A7D6C3-351B-8345-B24B-6469A0960BD6}"/>
              </a:ext>
            </a:extLst>
          </p:cNvPr>
          <p:cNvSpPr/>
          <p:nvPr/>
        </p:nvSpPr>
        <p:spPr>
          <a:xfrm>
            <a:off x="7715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Cube 870">
            <a:extLst>
              <a:ext uri="{FF2B5EF4-FFF2-40B4-BE49-F238E27FC236}">
                <a16:creationId xmlns:a16="http://schemas.microsoft.com/office/drawing/2014/main" id="{00AEFFB7-CDAF-7945-AA4F-E7F7602EB1CF}"/>
              </a:ext>
            </a:extLst>
          </p:cNvPr>
          <p:cNvSpPr/>
          <p:nvPr/>
        </p:nvSpPr>
        <p:spPr>
          <a:xfrm>
            <a:off x="7944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Cube 871">
            <a:extLst>
              <a:ext uri="{FF2B5EF4-FFF2-40B4-BE49-F238E27FC236}">
                <a16:creationId xmlns:a16="http://schemas.microsoft.com/office/drawing/2014/main" id="{31DB4C26-6B9C-4D4D-A6CB-E0C529AD9D6D}"/>
              </a:ext>
            </a:extLst>
          </p:cNvPr>
          <p:cNvSpPr/>
          <p:nvPr/>
        </p:nvSpPr>
        <p:spPr>
          <a:xfrm>
            <a:off x="8172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Cube 872">
            <a:extLst>
              <a:ext uri="{FF2B5EF4-FFF2-40B4-BE49-F238E27FC236}">
                <a16:creationId xmlns:a16="http://schemas.microsoft.com/office/drawing/2014/main" id="{7FF74535-DE29-ED40-9052-AAE36848DBAA}"/>
              </a:ext>
            </a:extLst>
          </p:cNvPr>
          <p:cNvSpPr/>
          <p:nvPr/>
        </p:nvSpPr>
        <p:spPr>
          <a:xfrm>
            <a:off x="8401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Cube 873">
            <a:extLst>
              <a:ext uri="{FF2B5EF4-FFF2-40B4-BE49-F238E27FC236}">
                <a16:creationId xmlns:a16="http://schemas.microsoft.com/office/drawing/2014/main" id="{CDE2A9D3-1084-834D-A0AF-09290F0B3EF3}"/>
              </a:ext>
            </a:extLst>
          </p:cNvPr>
          <p:cNvSpPr/>
          <p:nvPr/>
        </p:nvSpPr>
        <p:spPr>
          <a:xfrm>
            <a:off x="8630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Cube 874">
            <a:extLst>
              <a:ext uri="{FF2B5EF4-FFF2-40B4-BE49-F238E27FC236}">
                <a16:creationId xmlns:a16="http://schemas.microsoft.com/office/drawing/2014/main" id="{432666FA-F66D-F341-ADB8-826D076A29B4}"/>
              </a:ext>
            </a:extLst>
          </p:cNvPr>
          <p:cNvSpPr/>
          <p:nvPr/>
        </p:nvSpPr>
        <p:spPr>
          <a:xfrm>
            <a:off x="8858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6" name="Cube 875">
            <a:extLst>
              <a:ext uri="{FF2B5EF4-FFF2-40B4-BE49-F238E27FC236}">
                <a16:creationId xmlns:a16="http://schemas.microsoft.com/office/drawing/2014/main" id="{CE0A7DE5-3B76-714A-9C5D-2D3208C30B79}"/>
              </a:ext>
            </a:extLst>
          </p:cNvPr>
          <p:cNvSpPr/>
          <p:nvPr/>
        </p:nvSpPr>
        <p:spPr>
          <a:xfrm>
            <a:off x="9087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7" name="Cube 876">
            <a:extLst>
              <a:ext uri="{FF2B5EF4-FFF2-40B4-BE49-F238E27FC236}">
                <a16:creationId xmlns:a16="http://schemas.microsoft.com/office/drawing/2014/main" id="{1EC430B6-B148-7A41-BF39-70B7BC9C1DD2}"/>
              </a:ext>
            </a:extLst>
          </p:cNvPr>
          <p:cNvSpPr/>
          <p:nvPr/>
        </p:nvSpPr>
        <p:spPr>
          <a:xfrm>
            <a:off x="9315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8" name="Cube 877">
            <a:extLst>
              <a:ext uri="{FF2B5EF4-FFF2-40B4-BE49-F238E27FC236}">
                <a16:creationId xmlns:a16="http://schemas.microsoft.com/office/drawing/2014/main" id="{4C80DAF4-F764-5A4E-8D4C-4DA2E5B20483}"/>
              </a:ext>
            </a:extLst>
          </p:cNvPr>
          <p:cNvSpPr/>
          <p:nvPr/>
        </p:nvSpPr>
        <p:spPr>
          <a:xfrm>
            <a:off x="9544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9" name="Cube 878">
            <a:extLst>
              <a:ext uri="{FF2B5EF4-FFF2-40B4-BE49-F238E27FC236}">
                <a16:creationId xmlns:a16="http://schemas.microsoft.com/office/drawing/2014/main" id="{99843910-6BC8-6748-AEA4-60CAA9BF78F2}"/>
              </a:ext>
            </a:extLst>
          </p:cNvPr>
          <p:cNvSpPr/>
          <p:nvPr/>
        </p:nvSpPr>
        <p:spPr>
          <a:xfrm>
            <a:off x="9773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Cube 879">
            <a:extLst>
              <a:ext uri="{FF2B5EF4-FFF2-40B4-BE49-F238E27FC236}">
                <a16:creationId xmlns:a16="http://schemas.microsoft.com/office/drawing/2014/main" id="{F40DC54B-5D58-9E45-BFE3-F349CBCAA9BB}"/>
              </a:ext>
            </a:extLst>
          </p:cNvPr>
          <p:cNvSpPr/>
          <p:nvPr/>
        </p:nvSpPr>
        <p:spPr>
          <a:xfrm>
            <a:off x="10001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Cube 880">
            <a:extLst>
              <a:ext uri="{FF2B5EF4-FFF2-40B4-BE49-F238E27FC236}">
                <a16:creationId xmlns:a16="http://schemas.microsoft.com/office/drawing/2014/main" id="{F09453EC-6B76-B34D-838B-64DC36A79CC3}"/>
              </a:ext>
            </a:extLst>
          </p:cNvPr>
          <p:cNvSpPr/>
          <p:nvPr/>
        </p:nvSpPr>
        <p:spPr>
          <a:xfrm>
            <a:off x="10230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Cube 881">
            <a:extLst>
              <a:ext uri="{FF2B5EF4-FFF2-40B4-BE49-F238E27FC236}">
                <a16:creationId xmlns:a16="http://schemas.microsoft.com/office/drawing/2014/main" id="{01EEEB64-7293-6541-BFCE-6C8BC8F80565}"/>
              </a:ext>
            </a:extLst>
          </p:cNvPr>
          <p:cNvSpPr/>
          <p:nvPr/>
        </p:nvSpPr>
        <p:spPr>
          <a:xfrm>
            <a:off x="10458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Cube 882">
            <a:extLst>
              <a:ext uri="{FF2B5EF4-FFF2-40B4-BE49-F238E27FC236}">
                <a16:creationId xmlns:a16="http://schemas.microsoft.com/office/drawing/2014/main" id="{767A792B-6C59-8E4E-8507-8BE517F1C9ED}"/>
              </a:ext>
            </a:extLst>
          </p:cNvPr>
          <p:cNvSpPr/>
          <p:nvPr/>
        </p:nvSpPr>
        <p:spPr>
          <a:xfrm>
            <a:off x="10687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Cube 883">
            <a:extLst>
              <a:ext uri="{FF2B5EF4-FFF2-40B4-BE49-F238E27FC236}">
                <a16:creationId xmlns:a16="http://schemas.microsoft.com/office/drawing/2014/main" id="{0CE6E941-153B-264E-8DF4-15DFB9B21032}"/>
              </a:ext>
            </a:extLst>
          </p:cNvPr>
          <p:cNvSpPr/>
          <p:nvPr/>
        </p:nvSpPr>
        <p:spPr>
          <a:xfrm>
            <a:off x="7182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Cube 884">
            <a:extLst>
              <a:ext uri="{FF2B5EF4-FFF2-40B4-BE49-F238E27FC236}">
                <a16:creationId xmlns:a16="http://schemas.microsoft.com/office/drawing/2014/main" id="{F9A7F03A-8AE0-E84C-90B9-281CFEBA93A1}"/>
              </a:ext>
            </a:extLst>
          </p:cNvPr>
          <p:cNvSpPr/>
          <p:nvPr/>
        </p:nvSpPr>
        <p:spPr>
          <a:xfrm>
            <a:off x="7182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Cube 885">
            <a:extLst>
              <a:ext uri="{FF2B5EF4-FFF2-40B4-BE49-F238E27FC236}">
                <a16:creationId xmlns:a16="http://schemas.microsoft.com/office/drawing/2014/main" id="{269A5381-91BE-FE4D-91A6-C8637E52A96C}"/>
              </a:ext>
            </a:extLst>
          </p:cNvPr>
          <p:cNvSpPr/>
          <p:nvPr/>
        </p:nvSpPr>
        <p:spPr>
          <a:xfrm>
            <a:off x="7182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Cube 886">
            <a:extLst>
              <a:ext uri="{FF2B5EF4-FFF2-40B4-BE49-F238E27FC236}">
                <a16:creationId xmlns:a16="http://schemas.microsoft.com/office/drawing/2014/main" id="{7D04B188-43BC-1C4F-A7B3-9C843FEF067B}"/>
              </a:ext>
            </a:extLst>
          </p:cNvPr>
          <p:cNvSpPr/>
          <p:nvPr/>
        </p:nvSpPr>
        <p:spPr>
          <a:xfrm>
            <a:off x="7182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Cube 887">
            <a:extLst>
              <a:ext uri="{FF2B5EF4-FFF2-40B4-BE49-F238E27FC236}">
                <a16:creationId xmlns:a16="http://schemas.microsoft.com/office/drawing/2014/main" id="{7454A221-087A-C942-90C6-9214B5828253}"/>
              </a:ext>
            </a:extLst>
          </p:cNvPr>
          <p:cNvSpPr/>
          <p:nvPr/>
        </p:nvSpPr>
        <p:spPr>
          <a:xfrm>
            <a:off x="7182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Cube 888">
            <a:extLst>
              <a:ext uri="{FF2B5EF4-FFF2-40B4-BE49-F238E27FC236}">
                <a16:creationId xmlns:a16="http://schemas.microsoft.com/office/drawing/2014/main" id="{B9B08656-95C5-BB44-94E3-A56F884B5532}"/>
              </a:ext>
            </a:extLst>
          </p:cNvPr>
          <p:cNvSpPr/>
          <p:nvPr/>
        </p:nvSpPr>
        <p:spPr>
          <a:xfrm>
            <a:off x="7182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Cube 889">
            <a:extLst>
              <a:ext uri="{FF2B5EF4-FFF2-40B4-BE49-F238E27FC236}">
                <a16:creationId xmlns:a16="http://schemas.microsoft.com/office/drawing/2014/main" id="{F034551B-EE9F-C84D-88E0-962CB3C99447}"/>
              </a:ext>
            </a:extLst>
          </p:cNvPr>
          <p:cNvSpPr/>
          <p:nvPr/>
        </p:nvSpPr>
        <p:spPr>
          <a:xfrm>
            <a:off x="7182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Cube 890">
            <a:extLst>
              <a:ext uri="{FF2B5EF4-FFF2-40B4-BE49-F238E27FC236}">
                <a16:creationId xmlns:a16="http://schemas.microsoft.com/office/drawing/2014/main" id="{E05F7DF5-9C89-2F45-8C6D-FE40CBEDD673}"/>
              </a:ext>
            </a:extLst>
          </p:cNvPr>
          <p:cNvSpPr/>
          <p:nvPr/>
        </p:nvSpPr>
        <p:spPr>
          <a:xfrm>
            <a:off x="7182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Cube 891">
            <a:extLst>
              <a:ext uri="{FF2B5EF4-FFF2-40B4-BE49-F238E27FC236}">
                <a16:creationId xmlns:a16="http://schemas.microsoft.com/office/drawing/2014/main" id="{BED3A7D2-8F2D-5A48-9072-6BEE72160758}"/>
              </a:ext>
            </a:extLst>
          </p:cNvPr>
          <p:cNvSpPr/>
          <p:nvPr/>
        </p:nvSpPr>
        <p:spPr>
          <a:xfrm>
            <a:off x="7410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Cube 892">
            <a:extLst>
              <a:ext uri="{FF2B5EF4-FFF2-40B4-BE49-F238E27FC236}">
                <a16:creationId xmlns:a16="http://schemas.microsoft.com/office/drawing/2014/main" id="{EF7DB68E-9171-B04C-9042-394CD0EF7D41}"/>
              </a:ext>
            </a:extLst>
          </p:cNvPr>
          <p:cNvSpPr/>
          <p:nvPr/>
        </p:nvSpPr>
        <p:spPr>
          <a:xfrm>
            <a:off x="7410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Cube 893">
            <a:extLst>
              <a:ext uri="{FF2B5EF4-FFF2-40B4-BE49-F238E27FC236}">
                <a16:creationId xmlns:a16="http://schemas.microsoft.com/office/drawing/2014/main" id="{C4FB8F46-4EC1-A94F-8CEA-42CE677736FC}"/>
              </a:ext>
            </a:extLst>
          </p:cNvPr>
          <p:cNvSpPr/>
          <p:nvPr/>
        </p:nvSpPr>
        <p:spPr>
          <a:xfrm>
            <a:off x="7410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Cube 894">
            <a:extLst>
              <a:ext uri="{FF2B5EF4-FFF2-40B4-BE49-F238E27FC236}">
                <a16:creationId xmlns:a16="http://schemas.microsoft.com/office/drawing/2014/main" id="{6D877397-9388-7A47-9185-141145C3D3EA}"/>
              </a:ext>
            </a:extLst>
          </p:cNvPr>
          <p:cNvSpPr/>
          <p:nvPr/>
        </p:nvSpPr>
        <p:spPr>
          <a:xfrm>
            <a:off x="7410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Cube 895">
            <a:extLst>
              <a:ext uri="{FF2B5EF4-FFF2-40B4-BE49-F238E27FC236}">
                <a16:creationId xmlns:a16="http://schemas.microsoft.com/office/drawing/2014/main" id="{21767155-6223-1B46-AF15-95D59B0B96A2}"/>
              </a:ext>
            </a:extLst>
          </p:cNvPr>
          <p:cNvSpPr/>
          <p:nvPr/>
        </p:nvSpPr>
        <p:spPr>
          <a:xfrm>
            <a:off x="7410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Cube 896">
            <a:extLst>
              <a:ext uri="{FF2B5EF4-FFF2-40B4-BE49-F238E27FC236}">
                <a16:creationId xmlns:a16="http://schemas.microsoft.com/office/drawing/2014/main" id="{D13F1D06-D52C-974A-B909-F11AB7C38D57}"/>
              </a:ext>
            </a:extLst>
          </p:cNvPr>
          <p:cNvSpPr/>
          <p:nvPr/>
        </p:nvSpPr>
        <p:spPr>
          <a:xfrm>
            <a:off x="7410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Cube 897">
            <a:extLst>
              <a:ext uri="{FF2B5EF4-FFF2-40B4-BE49-F238E27FC236}">
                <a16:creationId xmlns:a16="http://schemas.microsoft.com/office/drawing/2014/main" id="{DFBAA4CF-D6B6-A64C-9200-CCDCC43D9DBD}"/>
              </a:ext>
            </a:extLst>
          </p:cNvPr>
          <p:cNvSpPr/>
          <p:nvPr/>
        </p:nvSpPr>
        <p:spPr>
          <a:xfrm>
            <a:off x="7410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Cube 898">
            <a:extLst>
              <a:ext uri="{FF2B5EF4-FFF2-40B4-BE49-F238E27FC236}">
                <a16:creationId xmlns:a16="http://schemas.microsoft.com/office/drawing/2014/main" id="{7DDC4F51-55EB-444E-AA21-871E8A69E67E}"/>
              </a:ext>
            </a:extLst>
          </p:cNvPr>
          <p:cNvSpPr/>
          <p:nvPr/>
        </p:nvSpPr>
        <p:spPr>
          <a:xfrm>
            <a:off x="7410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Cube 899">
            <a:extLst>
              <a:ext uri="{FF2B5EF4-FFF2-40B4-BE49-F238E27FC236}">
                <a16:creationId xmlns:a16="http://schemas.microsoft.com/office/drawing/2014/main" id="{7409CA64-225B-3B4C-9408-40E2CB8CC647}"/>
              </a:ext>
            </a:extLst>
          </p:cNvPr>
          <p:cNvSpPr/>
          <p:nvPr/>
        </p:nvSpPr>
        <p:spPr>
          <a:xfrm>
            <a:off x="7639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Cube 900">
            <a:extLst>
              <a:ext uri="{FF2B5EF4-FFF2-40B4-BE49-F238E27FC236}">
                <a16:creationId xmlns:a16="http://schemas.microsoft.com/office/drawing/2014/main" id="{D6A56906-19C8-0F49-9A51-D995164CD362}"/>
              </a:ext>
            </a:extLst>
          </p:cNvPr>
          <p:cNvSpPr/>
          <p:nvPr/>
        </p:nvSpPr>
        <p:spPr>
          <a:xfrm>
            <a:off x="7639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Cube 901">
            <a:extLst>
              <a:ext uri="{FF2B5EF4-FFF2-40B4-BE49-F238E27FC236}">
                <a16:creationId xmlns:a16="http://schemas.microsoft.com/office/drawing/2014/main" id="{58C86655-16EE-7240-9C48-142A9A513E45}"/>
              </a:ext>
            </a:extLst>
          </p:cNvPr>
          <p:cNvSpPr/>
          <p:nvPr/>
        </p:nvSpPr>
        <p:spPr>
          <a:xfrm>
            <a:off x="7639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Cube 902">
            <a:extLst>
              <a:ext uri="{FF2B5EF4-FFF2-40B4-BE49-F238E27FC236}">
                <a16:creationId xmlns:a16="http://schemas.microsoft.com/office/drawing/2014/main" id="{84F61188-9364-E34E-B00E-2FFD14AEA06C}"/>
              </a:ext>
            </a:extLst>
          </p:cNvPr>
          <p:cNvSpPr/>
          <p:nvPr/>
        </p:nvSpPr>
        <p:spPr>
          <a:xfrm>
            <a:off x="7639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Cube 903">
            <a:extLst>
              <a:ext uri="{FF2B5EF4-FFF2-40B4-BE49-F238E27FC236}">
                <a16:creationId xmlns:a16="http://schemas.microsoft.com/office/drawing/2014/main" id="{06234D5A-7B11-CA4E-A8E5-EB8B9E162AED}"/>
              </a:ext>
            </a:extLst>
          </p:cNvPr>
          <p:cNvSpPr/>
          <p:nvPr/>
        </p:nvSpPr>
        <p:spPr>
          <a:xfrm>
            <a:off x="7639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Cube 904">
            <a:extLst>
              <a:ext uri="{FF2B5EF4-FFF2-40B4-BE49-F238E27FC236}">
                <a16:creationId xmlns:a16="http://schemas.microsoft.com/office/drawing/2014/main" id="{8F02770D-77CE-B84B-B53F-3B89EFC62696}"/>
              </a:ext>
            </a:extLst>
          </p:cNvPr>
          <p:cNvSpPr/>
          <p:nvPr/>
        </p:nvSpPr>
        <p:spPr>
          <a:xfrm>
            <a:off x="7639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Cube 905">
            <a:extLst>
              <a:ext uri="{FF2B5EF4-FFF2-40B4-BE49-F238E27FC236}">
                <a16:creationId xmlns:a16="http://schemas.microsoft.com/office/drawing/2014/main" id="{AB397459-769F-494A-99C1-AC97566DD80B}"/>
              </a:ext>
            </a:extLst>
          </p:cNvPr>
          <p:cNvSpPr/>
          <p:nvPr/>
        </p:nvSpPr>
        <p:spPr>
          <a:xfrm>
            <a:off x="7639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Cube 906">
            <a:extLst>
              <a:ext uri="{FF2B5EF4-FFF2-40B4-BE49-F238E27FC236}">
                <a16:creationId xmlns:a16="http://schemas.microsoft.com/office/drawing/2014/main" id="{CB594039-645D-0B40-9B4A-BA176277BF38}"/>
              </a:ext>
            </a:extLst>
          </p:cNvPr>
          <p:cNvSpPr/>
          <p:nvPr/>
        </p:nvSpPr>
        <p:spPr>
          <a:xfrm>
            <a:off x="7639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Cube 907">
            <a:extLst>
              <a:ext uri="{FF2B5EF4-FFF2-40B4-BE49-F238E27FC236}">
                <a16:creationId xmlns:a16="http://schemas.microsoft.com/office/drawing/2014/main" id="{78B23B72-3822-8845-BF88-73C05A5D79DD}"/>
              </a:ext>
            </a:extLst>
          </p:cNvPr>
          <p:cNvSpPr/>
          <p:nvPr/>
        </p:nvSpPr>
        <p:spPr>
          <a:xfrm>
            <a:off x="7868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Cube 908">
            <a:extLst>
              <a:ext uri="{FF2B5EF4-FFF2-40B4-BE49-F238E27FC236}">
                <a16:creationId xmlns:a16="http://schemas.microsoft.com/office/drawing/2014/main" id="{9BFAAE74-B3B5-FB47-9E33-4CA6277EA3ED}"/>
              </a:ext>
            </a:extLst>
          </p:cNvPr>
          <p:cNvSpPr/>
          <p:nvPr/>
        </p:nvSpPr>
        <p:spPr>
          <a:xfrm>
            <a:off x="7868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Cube 909">
            <a:extLst>
              <a:ext uri="{FF2B5EF4-FFF2-40B4-BE49-F238E27FC236}">
                <a16:creationId xmlns:a16="http://schemas.microsoft.com/office/drawing/2014/main" id="{82699D19-E9EC-654F-A483-07C399FBC3A7}"/>
              </a:ext>
            </a:extLst>
          </p:cNvPr>
          <p:cNvSpPr/>
          <p:nvPr/>
        </p:nvSpPr>
        <p:spPr>
          <a:xfrm>
            <a:off x="7868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Cube 910">
            <a:extLst>
              <a:ext uri="{FF2B5EF4-FFF2-40B4-BE49-F238E27FC236}">
                <a16:creationId xmlns:a16="http://schemas.microsoft.com/office/drawing/2014/main" id="{CE812B9D-B28F-DF4D-B5E6-0A04173F77A0}"/>
              </a:ext>
            </a:extLst>
          </p:cNvPr>
          <p:cNvSpPr/>
          <p:nvPr/>
        </p:nvSpPr>
        <p:spPr>
          <a:xfrm>
            <a:off x="7868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2" name="Cube 911">
            <a:extLst>
              <a:ext uri="{FF2B5EF4-FFF2-40B4-BE49-F238E27FC236}">
                <a16:creationId xmlns:a16="http://schemas.microsoft.com/office/drawing/2014/main" id="{FF8937F4-D95B-6346-8D24-8DE3E706C0A9}"/>
              </a:ext>
            </a:extLst>
          </p:cNvPr>
          <p:cNvSpPr/>
          <p:nvPr/>
        </p:nvSpPr>
        <p:spPr>
          <a:xfrm>
            <a:off x="7868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3" name="Cube 912">
            <a:extLst>
              <a:ext uri="{FF2B5EF4-FFF2-40B4-BE49-F238E27FC236}">
                <a16:creationId xmlns:a16="http://schemas.microsoft.com/office/drawing/2014/main" id="{DB6E792D-47FF-5142-9FE5-5198A6EEC092}"/>
              </a:ext>
            </a:extLst>
          </p:cNvPr>
          <p:cNvSpPr/>
          <p:nvPr/>
        </p:nvSpPr>
        <p:spPr>
          <a:xfrm>
            <a:off x="7868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4" name="Cube 913">
            <a:extLst>
              <a:ext uri="{FF2B5EF4-FFF2-40B4-BE49-F238E27FC236}">
                <a16:creationId xmlns:a16="http://schemas.microsoft.com/office/drawing/2014/main" id="{C4377EE7-9570-6649-B112-BA43E881AAD2}"/>
              </a:ext>
            </a:extLst>
          </p:cNvPr>
          <p:cNvSpPr/>
          <p:nvPr/>
        </p:nvSpPr>
        <p:spPr>
          <a:xfrm>
            <a:off x="7868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5" name="Cube 914">
            <a:extLst>
              <a:ext uri="{FF2B5EF4-FFF2-40B4-BE49-F238E27FC236}">
                <a16:creationId xmlns:a16="http://schemas.microsoft.com/office/drawing/2014/main" id="{A824058E-328B-124B-BB99-9C2F3261907A}"/>
              </a:ext>
            </a:extLst>
          </p:cNvPr>
          <p:cNvSpPr/>
          <p:nvPr/>
        </p:nvSpPr>
        <p:spPr>
          <a:xfrm>
            <a:off x="7868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6" name="Cube 915">
            <a:extLst>
              <a:ext uri="{FF2B5EF4-FFF2-40B4-BE49-F238E27FC236}">
                <a16:creationId xmlns:a16="http://schemas.microsoft.com/office/drawing/2014/main" id="{CDF69CCA-BA2B-F34D-9FC8-3AA207683E05}"/>
              </a:ext>
            </a:extLst>
          </p:cNvPr>
          <p:cNvSpPr/>
          <p:nvPr/>
        </p:nvSpPr>
        <p:spPr>
          <a:xfrm>
            <a:off x="8096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7" name="Cube 916">
            <a:extLst>
              <a:ext uri="{FF2B5EF4-FFF2-40B4-BE49-F238E27FC236}">
                <a16:creationId xmlns:a16="http://schemas.microsoft.com/office/drawing/2014/main" id="{FC03DA58-94B5-444C-9B13-818AA60A39C9}"/>
              </a:ext>
            </a:extLst>
          </p:cNvPr>
          <p:cNvSpPr/>
          <p:nvPr/>
        </p:nvSpPr>
        <p:spPr>
          <a:xfrm>
            <a:off x="8096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8" name="Cube 917">
            <a:extLst>
              <a:ext uri="{FF2B5EF4-FFF2-40B4-BE49-F238E27FC236}">
                <a16:creationId xmlns:a16="http://schemas.microsoft.com/office/drawing/2014/main" id="{BAA4C5D7-5535-1342-AE04-ECC734DA8ED3}"/>
              </a:ext>
            </a:extLst>
          </p:cNvPr>
          <p:cNvSpPr/>
          <p:nvPr/>
        </p:nvSpPr>
        <p:spPr>
          <a:xfrm>
            <a:off x="8096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9" name="Cube 918">
            <a:extLst>
              <a:ext uri="{FF2B5EF4-FFF2-40B4-BE49-F238E27FC236}">
                <a16:creationId xmlns:a16="http://schemas.microsoft.com/office/drawing/2014/main" id="{D059E317-3CC5-3C4B-8277-68FACA86E0F7}"/>
              </a:ext>
            </a:extLst>
          </p:cNvPr>
          <p:cNvSpPr/>
          <p:nvPr/>
        </p:nvSpPr>
        <p:spPr>
          <a:xfrm>
            <a:off x="8096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0" name="Cube 919">
            <a:extLst>
              <a:ext uri="{FF2B5EF4-FFF2-40B4-BE49-F238E27FC236}">
                <a16:creationId xmlns:a16="http://schemas.microsoft.com/office/drawing/2014/main" id="{18981D67-0141-024C-B8CF-135A48A15B78}"/>
              </a:ext>
            </a:extLst>
          </p:cNvPr>
          <p:cNvSpPr/>
          <p:nvPr/>
        </p:nvSpPr>
        <p:spPr>
          <a:xfrm>
            <a:off x="8096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" name="Cube 920">
            <a:extLst>
              <a:ext uri="{FF2B5EF4-FFF2-40B4-BE49-F238E27FC236}">
                <a16:creationId xmlns:a16="http://schemas.microsoft.com/office/drawing/2014/main" id="{3CB857A0-6999-2549-9E3A-3A59CB22A5B2}"/>
              </a:ext>
            </a:extLst>
          </p:cNvPr>
          <p:cNvSpPr/>
          <p:nvPr/>
        </p:nvSpPr>
        <p:spPr>
          <a:xfrm>
            <a:off x="8096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" name="Cube 921">
            <a:extLst>
              <a:ext uri="{FF2B5EF4-FFF2-40B4-BE49-F238E27FC236}">
                <a16:creationId xmlns:a16="http://schemas.microsoft.com/office/drawing/2014/main" id="{BD720814-0044-7643-B1E5-2A6A74EFDE10}"/>
              </a:ext>
            </a:extLst>
          </p:cNvPr>
          <p:cNvSpPr/>
          <p:nvPr/>
        </p:nvSpPr>
        <p:spPr>
          <a:xfrm>
            <a:off x="8096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" name="Cube 922">
            <a:extLst>
              <a:ext uri="{FF2B5EF4-FFF2-40B4-BE49-F238E27FC236}">
                <a16:creationId xmlns:a16="http://schemas.microsoft.com/office/drawing/2014/main" id="{5EB6C137-C5C0-3549-888F-64200864E6AA}"/>
              </a:ext>
            </a:extLst>
          </p:cNvPr>
          <p:cNvSpPr/>
          <p:nvPr/>
        </p:nvSpPr>
        <p:spPr>
          <a:xfrm>
            <a:off x="8096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" name="Cube 923">
            <a:extLst>
              <a:ext uri="{FF2B5EF4-FFF2-40B4-BE49-F238E27FC236}">
                <a16:creationId xmlns:a16="http://schemas.microsoft.com/office/drawing/2014/main" id="{83A42C6B-7E3C-7944-BB05-37A5310894D4}"/>
              </a:ext>
            </a:extLst>
          </p:cNvPr>
          <p:cNvSpPr/>
          <p:nvPr/>
        </p:nvSpPr>
        <p:spPr>
          <a:xfrm>
            <a:off x="8325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" name="Cube 924">
            <a:extLst>
              <a:ext uri="{FF2B5EF4-FFF2-40B4-BE49-F238E27FC236}">
                <a16:creationId xmlns:a16="http://schemas.microsoft.com/office/drawing/2014/main" id="{6DF579AC-5960-7946-9A50-10981067A8DD}"/>
              </a:ext>
            </a:extLst>
          </p:cNvPr>
          <p:cNvSpPr/>
          <p:nvPr/>
        </p:nvSpPr>
        <p:spPr>
          <a:xfrm>
            <a:off x="8325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" name="Cube 925">
            <a:extLst>
              <a:ext uri="{FF2B5EF4-FFF2-40B4-BE49-F238E27FC236}">
                <a16:creationId xmlns:a16="http://schemas.microsoft.com/office/drawing/2014/main" id="{29745953-CC0D-DB45-801D-D8011E10232C}"/>
              </a:ext>
            </a:extLst>
          </p:cNvPr>
          <p:cNvSpPr/>
          <p:nvPr/>
        </p:nvSpPr>
        <p:spPr>
          <a:xfrm>
            <a:off x="8325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" name="Cube 926">
            <a:extLst>
              <a:ext uri="{FF2B5EF4-FFF2-40B4-BE49-F238E27FC236}">
                <a16:creationId xmlns:a16="http://schemas.microsoft.com/office/drawing/2014/main" id="{E0DC0DE3-042D-E94B-AA94-C80A80AA413E}"/>
              </a:ext>
            </a:extLst>
          </p:cNvPr>
          <p:cNvSpPr/>
          <p:nvPr/>
        </p:nvSpPr>
        <p:spPr>
          <a:xfrm>
            <a:off x="8325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" name="Cube 927">
            <a:extLst>
              <a:ext uri="{FF2B5EF4-FFF2-40B4-BE49-F238E27FC236}">
                <a16:creationId xmlns:a16="http://schemas.microsoft.com/office/drawing/2014/main" id="{90185493-0880-7E4C-A1DB-0FDB6EFE7244}"/>
              </a:ext>
            </a:extLst>
          </p:cNvPr>
          <p:cNvSpPr/>
          <p:nvPr/>
        </p:nvSpPr>
        <p:spPr>
          <a:xfrm>
            <a:off x="8325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9" name="Cube 928">
            <a:extLst>
              <a:ext uri="{FF2B5EF4-FFF2-40B4-BE49-F238E27FC236}">
                <a16:creationId xmlns:a16="http://schemas.microsoft.com/office/drawing/2014/main" id="{DA70168F-5262-634F-9B75-8271B220291F}"/>
              </a:ext>
            </a:extLst>
          </p:cNvPr>
          <p:cNvSpPr/>
          <p:nvPr/>
        </p:nvSpPr>
        <p:spPr>
          <a:xfrm>
            <a:off x="8325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0" name="Cube 929">
            <a:extLst>
              <a:ext uri="{FF2B5EF4-FFF2-40B4-BE49-F238E27FC236}">
                <a16:creationId xmlns:a16="http://schemas.microsoft.com/office/drawing/2014/main" id="{49D925ED-28E4-5A45-B49C-9254AA6DDBE7}"/>
              </a:ext>
            </a:extLst>
          </p:cNvPr>
          <p:cNvSpPr/>
          <p:nvPr/>
        </p:nvSpPr>
        <p:spPr>
          <a:xfrm>
            <a:off x="8325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1" name="Cube 930">
            <a:extLst>
              <a:ext uri="{FF2B5EF4-FFF2-40B4-BE49-F238E27FC236}">
                <a16:creationId xmlns:a16="http://schemas.microsoft.com/office/drawing/2014/main" id="{C23B6762-ECA5-2E4C-B845-24B16A26D00B}"/>
              </a:ext>
            </a:extLst>
          </p:cNvPr>
          <p:cNvSpPr/>
          <p:nvPr/>
        </p:nvSpPr>
        <p:spPr>
          <a:xfrm>
            <a:off x="8325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2" name="Cube 931">
            <a:extLst>
              <a:ext uri="{FF2B5EF4-FFF2-40B4-BE49-F238E27FC236}">
                <a16:creationId xmlns:a16="http://schemas.microsoft.com/office/drawing/2014/main" id="{A226152D-06C0-594E-BF3C-BDA2213B371E}"/>
              </a:ext>
            </a:extLst>
          </p:cNvPr>
          <p:cNvSpPr/>
          <p:nvPr/>
        </p:nvSpPr>
        <p:spPr>
          <a:xfrm>
            <a:off x="8553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3" name="Cube 932">
            <a:extLst>
              <a:ext uri="{FF2B5EF4-FFF2-40B4-BE49-F238E27FC236}">
                <a16:creationId xmlns:a16="http://schemas.microsoft.com/office/drawing/2014/main" id="{4952C2EE-7753-8D46-BE5D-C31B2E677904}"/>
              </a:ext>
            </a:extLst>
          </p:cNvPr>
          <p:cNvSpPr/>
          <p:nvPr/>
        </p:nvSpPr>
        <p:spPr>
          <a:xfrm>
            <a:off x="8553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4" name="Cube 933">
            <a:extLst>
              <a:ext uri="{FF2B5EF4-FFF2-40B4-BE49-F238E27FC236}">
                <a16:creationId xmlns:a16="http://schemas.microsoft.com/office/drawing/2014/main" id="{3935CBC6-D6C3-8848-9B98-0683542D3624}"/>
              </a:ext>
            </a:extLst>
          </p:cNvPr>
          <p:cNvSpPr/>
          <p:nvPr/>
        </p:nvSpPr>
        <p:spPr>
          <a:xfrm>
            <a:off x="8553865" y="62514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5" name="Cube 934">
            <a:extLst>
              <a:ext uri="{FF2B5EF4-FFF2-40B4-BE49-F238E27FC236}">
                <a16:creationId xmlns:a16="http://schemas.microsoft.com/office/drawing/2014/main" id="{821EF93E-7CC0-5A43-A69B-C2824C46D349}"/>
              </a:ext>
            </a:extLst>
          </p:cNvPr>
          <p:cNvSpPr/>
          <p:nvPr/>
        </p:nvSpPr>
        <p:spPr>
          <a:xfrm>
            <a:off x="8553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6" name="Cube 935">
            <a:extLst>
              <a:ext uri="{FF2B5EF4-FFF2-40B4-BE49-F238E27FC236}">
                <a16:creationId xmlns:a16="http://schemas.microsoft.com/office/drawing/2014/main" id="{FA6C97E0-DEB0-6C45-B05B-28BA98C4917F}"/>
              </a:ext>
            </a:extLst>
          </p:cNvPr>
          <p:cNvSpPr/>
          <p:nvPr/>
        </p:nvSpPr>
        <p:spPr>
          <a:xfrm>
            <a:off x="8553865" y="57942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7" name="Cube 936">
            <a:extLst>
              <a:ext uri="{FF2B5EF4-FFF2-40B4-BE49-F238E27FC236}">
                <a16:creationId xmlns:a16="http://schemas.microsoft.com/office/drawing/2014/main" id="{458E6A53-5C17-E447-9B64-AAF0F3B5A9E5}"/>
              </a:ext>
            </a:extLst>
          </p:cNvPr>
          <p:cNvSpPr/>
          <p:nvPr/>
        </p:nvSpPr>
        <p:spPr>
          <a:xfrm>
            <a:off x="8553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8" name="Cube 937">
            <a:extLst>
              <a:ext uri="{FF2B5EF4-FFF2-40B4-BE49-F238E27FC236}">
                <a16:creationId xmlns:a16="http://schemas.microsoft.com/office/drawing/2014/main" id="{A778BF00-7C3C-534F-BC8A-6B9B73E770B4}"/>
              </a:ext>
            </a:extLst>
          </p:cNvPr>
          <p:cNvSpPr/>
          <p:nvPr/>
        </p:nvSpPr>
        <p:spPr>
          <a:xfrm>
            <a:off x="8553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9" name="Cube 938">
            <a:extLst>
              <a:ext uri="{FF2B5EF4-FFF2-40B4-BE49-F238E27FC236}">
                <a16:creationId xmlns:a16="http://schemas.microsoft.com/office/drawing/2014/main" id="{84E7561F-84B3-B648-A7B2-47FB670F7C3B}"/>
              </a:ext>
            </a:extLst>
          </p:cNvPr>
          <p:cNvSpPr/>
          <p:nvPr/>
        </p:nvSpPr>
        <p:spPr>
          <a:xfrm>
            <a:off x="8553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0" name="Cube 939">
            <a:extLst>
              <a:ext uri="{FF2B5EF4-FFF2-40B4-BE49-F238E27FC236}">
                <a16:creationId xmlns:a16="http://schemas.microsoft.com/office/drawing/2014/main" id="{2CEDFE40-2511-D748-92C5-930DFE333934}"/>
              </a:ext>
            </a:extLst>
          </p:cNvPr>
          <p:cNvSpPr/>
          <p:nvPr/>
        </p:nvSpPr>
        <p:spPr>
          <a:xfrm>
            <a:off x="8782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1" name="Cube 940">
            <a:extLst>
              <a:ext uri="{FF2B5EF4-FFF2-40B4-BE49-F238E27FC236}">
                <a16:creationId xmlns:a16="http://schemas.microsoft.com/office/drawing/2014/main" id="{272D5D97-3C42-B343-99FC-23EE840DE47E}"/>
              </a:ext>
            </a:extLst>
          </p:cNvPr>
          <p:cNvSpPr/>
          <p:nvPr/>
        </p:nvSpPr>
        <p:spPr>
          <a:xfrm>
            <a:off x="8782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2" name="Cube 941">
            <a:extLst>
              <a:ext uri="{FF2B5EF4-FFF2-40B4-BE49-F238E27FC236}">
                <a16:creationId xmlns:a16="http://schemas.microsoft.com/office/drawing/2014/main" id="{4382D60E-563B-FD4D-8768-180C6F43F57E}"/>
              </a:ext>
            </a:extLst>
          </p:cNvPr>
          <p:cNvSpPr/>
          <p:nvPr/>
        </p:nvSpPr>
        <p:spPr>
          <a:xfrm>
            <a:off x="8782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3" name="Cube 942">
            <a:extLst>
              <a:ext uri="{FF2B5EF4-FFF2-40B4-BE49-F238E27FC236}">
                <a16:creationId xmlns:a16="http://schemas.microsoft.com/office/drawing/2014/main" id="{C97A0C16-96AA-4F47-BCE8-92E914C517F8}"/>
              </a:ext>
            </a:extLst>
          </p:cNvPr>
          <p:cNvSpPr/>
          <p:nvPr/>
        </p:nvSpPr>
        <p:spPr>
          <a:xfrm>
            <a:off x="8782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4" name="Cube 943">
            <a:extLst>
              <a:ext uri="{FF2B5EF4-FFF2-40B4-BE49-F238E27FC236}">
                <a16:creationId xmlns:a16="http://schemas.microsoft.com/office/drawing/2014/main" id="{50C07413-0ED5-0146-A9F1-ABF7D87671C8}"/>
              </a:ext>
            </a:extLst>
          </p:cNvPr>
          <p:cNvSpPr/>
          <p:nvPr/>
        </p:nvSpPr>
        <p:spPr>
          <a:xfrm>
            <a:off x="8782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5" name="Cube 944">
            <a:extLst>
              <a:ext uri="{FF2B5EF4-FFF2-40B4-BE49-F238E27FC236}">
                <a16:creationId xmlns:a16="http://schemas.microsoft.com/office/drawing/2014/main" id="{C8ACD634-AB48-F944-AB52-6DB57FC3F949}"/>
              </a:ext>
            </a:extLst>
          </p:cNvPr>
          <p:cNvSpPr/>
          <p:nvPr/>
        </p:nvSpPr>
        <p:spPr>
          <a:xfrm>
            <a:off x="8782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6" name="Cube 945">
            <a:extLst>
              <a:ext uri="{FF2B5EF4-FFF2-40B4-BE49-F238E27FC236}">
                <a16:creationId xmlns:a16="http://schemas.microsoft.com/office/drawing/2014/main" id="{EFEB31B1-D908-874A-89CC-D2AF8D4DB0F1}"/>
              </a:ext>
            </a:extLst>
          </p:cNvPr>
          <p:cNvSpPr/>
          <p:nvPr/>
        </p:nvSpPr>
        <p:spPr>
          <a:xfrm>
            <a:off x="8782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7" name="Cube 946">
            <a:extLst>
              <a:ext uri="{FF2B5EF4-FFF2-40B4-BE49-F238E27FC236}">
                <a16:creationId xmlns:a16="http://schemas.microsoft.com/office/drawing/2014/main" id="{C5946CF2-6FCD-404D-950A-485E7F71CB1E}"/>
              </a:ext>
            </a:extLst>
          </p:cNvPr>
          <p:cNvSpPr/>
          <p:nvPr/>
        </p:nvSpPr>
        <p:spPr>
          <a:xfrm>
            <a:off x="8782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8" name="Cube 947">
            <a:extLst>
              <a:ext uri="{FF2B5EF4-FFF2-40B4-BE49-F238E27FC236}">
                <a16:creationId xmlns:a16="http://schemas.microsoft.com/office/drawing/2014/main" id="{4C85A800-18CA-F84D-9087-5FB569A8CAFB}"/>
              </a:ext>
            </a:extLst>
          </p:cNvPr>
          <p:cNvSpPr/>
          <p:nvPr/>
        </p:nvSpPr>
        <p:spPr>
          <a:xfrm>
            <a:off x="9011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9" name="Cube 948">
            <a:extLst>
              <a:ext uri="{FF2B5EF4-FFF2-40B4-BE49-F238E27FC236}">
                <a16:creationId xmlns:a16="http://schemas.microsoft.com/office/drawing/2014/main" id="{461B19CD-A4EE-2742-AF4E-8EC0F1C9233E}"/>
              </a:ext>
            </a:extLst>
          </p:cNvPr>
          <p:cNvSpPr/>
          <p:nvPr/>
        </p:nvSpPr>
        <p:spPr>
          <a:xfrm>
            <a:off x="9011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0" name="Cube 949">
            <a:extLst>
              <a:ext uri="{FF2B5EF4-FFF2-40B4-BE49-F238E27FC236}">
                <a16:creationId xmlns:a16="http://schemas.microsoft.com/office/drawing/2014/main" id="{AB3DC956-D19F-6E4C-9508-6BE17905D985}"/>
              </a:ext>
            </a:extLst>
          </p:cNvPr>
          <p:cNvSpPr/>
          <p:nvPr/>
        </p:nvSpPr>
        <p:spPr>
          <a:xfrm>
            <a:off x="9011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1" name="Cube 950">
            <a:extLst>
              <a:ext uri="{FF2B5EF4-FFF2-40B4-BE49-F238E27FC236}">
                <a16:creationId xmlns:a16="http://schemas.microsoft.com/office/drawing/2014/main" id="{548B436E-B965-234D-A784-85FAAF7CF09D}"/>
              </a:ext>
            </a:extLst>
          </p:cNvPr>
          <p:cNvSpPr/>
          <p:nvPr/>
        </p:nvSpPr>
        <p:spPr>
          <a:xfrm>
            <a:off x="9011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2" name="Cube 951">
            <a:extLst>
              <a:ext uri="{FF2B5EF4-FFF2-40B4-BE49-F238E27FC236}">
                <a16:creationId xmlns:a16="http://schemas.microsoft.com/office/drawing/2014/main" id="{449DC64E-88A6-2642-81DD-BB67C4C117B8}"/>
              </a:ext>
            </a:extLst>
          </p:cNvPr>
          <p:cNvSpPr/>
          <p:nvPr/>
        </p:nvSpPr>
        <p:spPr>
          <a:xfrm>
            <a:off x="9011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3" name="Cube 952">
            <a:extLst>
              <a:ext uri="{FF2B5EF4-FFF2-40B4-BE49-F238E27FC236}">
                <a16:creationId xmlns:a16="http://schemas.microsoft.com/office/drawing/2014/main" id="{897713AE-F9F0-DE45-84A9-C1C1C621A1A1}"/>
              </a:ext>
            </a:extLst>
          </p:cNvPr>
          <p:cNvSpPr/>
          <p:nvPr/>
        </p:nvSpPr>
        <p:spPr>
          <a:xfrm>
            <a:off x="9011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4" name="Cube 953">
            <a:extLst>
              <a:ext uri="{FF2B5EF4-FFF2-40B4-BE49-F238E27FC236}">
                <a16:creationId xmlns:a16="http://schemas.microsoft.com/office/drawing/2014/main" id="{A3D6302F-9157-A946-9B6E-541889AAC48A}"/>
              </a:ext>
            </a:extLst>
          </p:cNvPr>
          <p:cNvSpPr/>
          <p:nvPr/>
        </p:nvSpPr>
        <p:spPr>
          <a:xfrm>
            <a:off x="9011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5" name="Cube 954">
            <a:extLst>
              <a:ext uri="{FF2B5EF4-FFF2-40B4-BE49-F238E27FC236}">
                <a16:creationId xmlns:a16="http://schemas.microsoft.com/office/drawing/2014/main" id="{ECE8780C-39E7-DF44-A68F-5EE3E54BEB9B}"/>
              </a:ext>
            </a:extLst>
          </p:cNvPr>
          <p:cNvSpPr/>
          <p:nvPr/>
        </p:nvSpPr>
        <p:spPr>
          <a:xfrm>
            <a:off x="9011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6" name="Cube 955">
            <a:extLst>
              <a:ext uri="{FF2B5EF4-FFF2-40B4-BE49-F238E27FC236}">
                <a16:creationId xmlns:a16="http://schemas.microsoft.com/office/drawing/2014/main" id="{F548B201-5D71-7041-B902-94493424F9AF}"/>
              </a:ext>
            </a:extLst>
          </p:cNvPr>
          <p:cNvSpPr/>
          <p:nvPr/>
        </p:nvSpPr>
        <p:spPr>
          <a:xfrm>
            <a:off x="9239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7" name="Cube 956">
            <a:extLst>
              <a:ext uri="{FF2B5EF4-FFF2-40B4-BE49-F238E27FC236}">
                <a16:creationId xmlns:a16="http://schemas.microsoft.com/office/drawing/2014/main" id="{4630B7F3-AB47-A846-B05D-01955AC27294}"/>
              </a:ext>
            </a:extLst>
          </p:cNvPr>
          <p:cNvSpPr/>
          <p:nvPr/>
        </p:nvSpPr>
        <p:spPr>
          <a:xfrm>
            <a:off x="9239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8" name="Cube 957">
            <a:extLst>
              <a:ext uri="{FF2B5EF4-FFF2-40B4-BE49-F238E27FC236}">
                <a16:creationId xmlns:a16="http://schemas.microsoft.com/office/drawing/2014/main" id="{F8CA0CB7-1E9C-3044-9F47-2BEDCED0FC63}"/>
              </a:ext>
            </a:extLst>
          </p:cNvPr>
          <p:cNvSpPr/>
          <p:nvPr/>
        </p:nvSpPr>
        <p:spPr>
          <a:xfrm>
            <a:off x="9239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9" name="Cube 958">
            <a:extLst>
              <a:ext uri="{FF2B5EF4-FFF2-40B4-BE49-F238E27FC236}">
                <a16:creationId xmlns:a16="http://schemas.microsoft.com/office/drawing/2014/main" id="{CE23746A-1AB7-A44E-A32D-44AD1A833145}"/>
              </a:ext>
            </a:extLst>
          </p:cNvPr>
          <p:cNvSpPr/>
          <p:nvPr/>
        </p:nvSpPr>
        <p:spPr>
          <a:xfrm>
            <a:off x="9239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0" name="Cube 959">
            <a:extLst>
              <a:ext uri="{FF2B5EF4-FFF2-40B4-BE49-F238E27FC236}">
                <a16:creationId xmlns:a16="http://schemas.microsoft.com/office/drawing/2014/main" id="{93C73AB7-682B-9641-B512-450E3C88398F}"/>
              </a:ext>
            </a:extLst>
          </p:cNvPr>
          <p:cNvSpPr/>
          <p:nvPr/>
        </p:nvSpPr>
        <p:spPr>
          <a:xfrm>
            <a:off x="9239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1" name="Cube 960">
            <a:extLst>
              <a:ext uri="{FF2B5EF4-FFF2-40B4-BE49-F238E27FC236}">
                <a16:creationId xmlns:a16="http://schemas.microsoft.com/office/drawing/2014/main" id="{D64D92A2-8C62-F345-B232-4B02DD45B1D2}"/>
              </a:ext>
            </a:extLst>
          </p:cNvPr>
          <p:cNvSpPr/>
          <p:nvPr/>
        </p:nvSpPr>
        <p:spPr>
          <a:xfrm>
            <a:off x="9239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2" name="Cube 961">
            <a:extLst>
              <a:ext uri="{FF2B5EF4-FFF2-40B4-BE49-F238E27FC236}">
                <a16:creationId xmlns:a16="http://schemas.microsoft.com/office/drawing/2014/main" id="{F3330598-B7AC-044A-A8E3-9CF18EDB8246}"/>
              </a:ext>
            </a:extLst>
          </p:cNvPr>
          <p:cNvSpPr/>
          <p:nvPr/>
        </p:nvSpPr>
        <p:spPr>
          <a:xfrm>
            <a:off x="9239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3" name="Cube 962">
            <a:extLst>
              <a:ext uri="{FF2B5EF4-FFF2-40B4-BE49-F238E27FC236}">
                <a16:creationId xmlns:a16="http://schemas.microsoft.com/office/drawing/2014/main" id="{3EA7A4F2-50ED-8241-9A4D-03801E910BDC}"/>
              </a:ext>
            </a:extLst>
          </p:cNvPr>
          <p:cNvSpPr/>
          <p:nvPr/>
        </p:nvSpPr>
        <p:spPr>
          <a:xfrm>
            <a:off x="9239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4" name="Cube 963">
            <a:extLst>
              <a:ext uri="{FF2B5EF4-FFF2-40B4-BE49-F238E27FC236}">
                <a16:creationId xmlns:a16="http://schemas.microsoft.com/office/drawing/2014/main" id="{8FE53245-4ED5-5745-97C6-D85841E49575}"/>
              </a:ext>
            </a:extLst>
          </p:cNvPr>
          <p:cNvSpPr/>
          <p:nvPr/>
        </p:nvSpPr>
        <p:spPr>
          <a:xfrm>
            <a:off x="9468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5" name="Cube 964">
            <a:extLst>
              <a:ext uri="{FF2B5EF4-FFF2-40B4-BE49-F238E27FC236}">
                <a16:creationId xmlns:a16="http://schemas.microsoft.com/office/drawing/2014/main" id="{293301C6-C986-784D-A78E-7D8C593CF214}"/>
              </a:ext>
            </a:extLst>
          </p:cNvPr>
          <p:cNvSpPr/>
          <p:nvPr/>
        </p:nvSpPr>
        <p:spPr>
          <a:xfrm>
            <a:off x="9468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6" name="Cube 965">
            <a:extLst>
              <a:ext uri="{FF2B5EF4-FFF2-40B4-BE49-F238E27FC236}">
                <a16:creationId xmlns:a16="http://schemas.microsoft.com/office/drawing/2014/main" id="{196E97B1-E7CC-574C-853B-DB82C646AAC9}"/>
              </a:ext>
            </a:extLst>
          </p:cNvPr>
          <p:cNvSpPr/>
          <p:nvPr/>
        </p:nvSpPr>
        <p:spPr>
          <a:xfrm>
            <a:off x="9468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7" name="Cube 966">
            <a:extLst>
              <a:ext uri="{FF2B5EF4-FFF2-40B4-BE49-F238E27FC236}">
                <a16:creationId xmlns:a16="http://schemas.microsoft.com/office/drawing/2014/main" id="{F4F4D45E-B529-1040-BB20-8B24AAC4249E}"/>
              </a:ext>
            </a:extLst>
          </p:cNvPr>
          <p:cNvSpPr/>
          <p:nvPr/>
        </p:nvSpPr>
        <p:spPr>
          <a:xfrm>
            <a:off x="9468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8" name="Cube 967">
            <a:extLst>
              <a:ext uri="{FF2B5EF4-FFF2-40B4-BE49-F238E27FC236}">
                <a16:creationId xmlns:a16="http://schemas.microsoft.com/office/drawing/2014/main" id="{BF1D3C15-2048-3745-9FBC-547CF16CE646}"/>
              </a:ext>
            </a:extLst>
          </p:cNvPr>
          <p:cNvSpPr/>
          <p:nvPr/>
        </p:nvSpPr>
        <p:spPr>
          <a:xfrm>
            <a:off x="9468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9" name="Cube 968">
            <a:extLst>
              <a:ext uri="{FF2B5EF4-FFF2-40B4-BE49-F238E27FC236}">
                <a16:creationId xmlns:a16="http://schemas.microsoft.com/office/drawing/2014/main" id="{572DE218-7410-E641-B067-B755779BCB4C}"/>
              </a:ext>
            </a:extLst>
          </p:cNvPr>
          <p:cNvSpPr/>
          <p:nvPr/>
        </p:nvSpPr>
        <p:spPr>
          <a:xfrm>
            <a:off x="9468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0" name="Cube 969">
            <a:extLst>
              <a:ext uri="{FF2B5EF4-FFF2-40B4-BE49-F238E27FC236}">
                <a16:creationId xmlns:a16="http://schemas.microsoft.com/office/drawing/2014/main" id="{7116559D-75E7-3B4C-B8B3-E32DE5AD9209}"/>
              </a:ext>
            </a:extLst>
          </p:cNvPr>
          <p:cNvSpPr/>
          <p:nvPr/>
        </p:nvSpPr>
        <p:spPr>
          <a:xfrm>
            <a:off x="9468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1" name="Cube 970">
            <a:extLst>
              <a:ext uri="{FF2B5EF4-FFF2-40B4-BE49-F238E27FC236}">
                <a16:creationId xmlns:a16="http://schemas.microsoft.com/office/drawing/2014/main" id="{5DEFBA48-9C0C-AE47-A917-7A52F9E2991E}"/>
              </a:ext>
            </a:extLst>
          </p:cNvPr>
          <p:cNvSpPr/>
          <p:nvPr/>
        </p:nvSpPr>
        <p:spPr>
          <a:xfrm>
            <a:off x="9468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2" name="Cube 971">
            <a:extLst>
              <a:ext uri="{FF2B5EF4-FFF2-40B4-BE49-F238E27FC236}">
                <a16:creationId xmlns:a16="http://schemas.microsoft.com/office/drawing/2014/main" id="{4B08734B-3648-E642-856E-D4BC33C27843}"/>
              </a:ext>
            </a:extLst>
          </p:cNvPr>
          <p:cNvSpPr/>
          <p:nvPr/>
        </p:nvSpPr>
        <p:spPr>
          <a:xfrm>
            <a:off x="9696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3" name="Cube 972">
            <a:extLst>
              <a:ext uri="{FF2B5EF4-FFF2-40B4-BE49-F238E27FC236}">
                <a16:creationId xmlns:a16="http://schemas.microsoft.com/office/drawing/2014/main" id="{D91726CB-E30A-7F4A-83A8-71CCA3FA2D2A}"/>
              </a:ext>
            </a:extLst>
          </p:cNvPr>
          <p:cNvSpPr/>
          <p:nvPr/>
        </p:nvSpPr>
        <p:spPr>
          <a:xfrm>
            <a:off x="9696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4" name="Cube 973">
            <a:extLst>
              <a:ext uri="{FF2B5EF4-FFF2-40B4-BE49-F238E27FC236}">
                <a16:creationId xmlns:a16="http://schemas.microsoft.com/office/drawing/2014/main" id="{B8072895-BE4C-B349-B9E8-1235945896D0}"/>
              </a:ext>
            </a:extLst>
          </p:cNvPr>
          <p:cNvSpPr/>
          <p:nvPr/>
        </p:nvSpPr>
        <p:spPr>
          <a:xfrm>
            <a:off x="9696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5" name="Cube 974">
            <a:extLst>
              <a:ext uri="{FF2B5EF4-FFF2-40B4-BE49-F238E27FC236}">
                <a16:creationId xmlns:a16="http://schemas.microsoft.com/office/drawing/2014/main" id="{AD18B88D-CDD2-BB48-80DD-0FD24665CCC8}"/>
              </a:ext>
            </a:extLst>
          </p:cNvPr>
          <p:cNvSpPr/>
          <p:nvPr/>
        </p:nvSpPr>
        <p:spPr>
          <a:xfrm>
            <a:off x="9696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6" name="Cube 975">
            <a:extLst>
              <a:ext uri="{FF2B5EF4-FFF2-40B4-BE49-F238E27FC236}">
                <a16:creationId xmlns:a16="http://schemas.microsoft.com/office/drawing/2014/main" id="{9E3B2C2F-96A5-9F4A-9F02-A6FC0B7D6C69}"/>
              </a:ext>
            </a:extLst>
          </p:cNvPr>
          <p:cNvSpPr/>
          <p:nvPr/>
        </p:nvSpPr>
        <p:spPr>
          <a:xfrm>
            <a:off x="9696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7" name="Cube 976">
            <a:extLst>
              <a:ext uri="{FF2B5EF4-FFF2-40B4-BE49-F238E27FC236}">
                <a16:creationId xmlns:a16="http://schemas.microsoft.com/office/drawing/2014/main" id="{932F6699-6719-3340-81A3-504CA244CAAD}"/>
              </a:ext>
            </a:extLst>
          </p:cNvPr>
          <p:cNvSpPr/>
          <p:nvPr/>
        </p:nvSpPr>
        <p:spPr>
          <a:xfrm>
            <a:off x="9696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Cube 977">
            <a:extLst>
              <a:ext uri="{FF2B5EF4-FFF2-40B4-BE49-F238E27FC236}">
                <a16:creationId xmlns:a16="http://schemas.microsoft.com/office/drawing/2014/main" id="{2036FD19-F633-7046-9466-DBF0C476B829}"/>
              </a:ext>
            </a:extLst>
          </p:cNvPr>
          <p:cNvSpPr/>
          <p:nvPr/>
        </p:nvSpPr>
        <p:spPr>
          <a:xfrm>
            <a:off x="9696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9" name="Cube 978">
            <a:extLst>
              <a:ext uri="{FF2B5EF4-FFF2-40B4-BE49-F238E27FC236}">
                <a16:creationId xmlns:a16="http://schemas.microsoft.com/office/drawing/2014/main" id="{18AC8C9F-6A8B-7E4E-9B79-B2D3143871A6}"/>
              </a:ext>
            </a:extLst>
          </p:cNvPr>
          <p:cNvSpPr/>
          <p:nvPr/>
        </p:nvSpPr>
        <p:spPr>
          <a:xfrm>
            <a:off x="9696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0" name="Cube 979">
            <a:extLst>
              <a:ext uri="{FF2B5EF4-FFF2-40B4-BE49-F238E27FC236}">
                <a16:creationId xmlns:a16="http://schemas.microsoft.com/office/drawing/2014/main" id="{09263D35-DCAF-7A49-9CD2-920BFB701A45}"/>
              </a:ext>
            </a:extLst>
          </p:cNvPr>
          <p:cNvSpPr/>
          <p:nvPr/>
        </p:nvSpPr>
        <p:spPr>
          <a:xfrm>
            <a:off x="9925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1" name="Cube 980">
            <a:extLst>
              <a:ext uri="{FF2B5EF4-FFF2-40B4-BE49-F238E27FC236}">
                <a16:creationId xmlns:a16="http://schemas.microsoft.com/office/drawing/2014/main" id="{292325C8-4083-B34D-AFD0-A87E15387A9F}"/>
              </a:ext>
            </a:extLst>
          </p:cNvPr>
          <p:cNvSpPr/>
          <p:nvPr/>
        </p:nvSpPr>
        <p:spPr>
          <a:xfrm>
            <a:off x="9925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2" name="Cube 981">
            <a:extLst>
              <a:ext uri="{FF2B5EF4-FFF2-40B4-BE49-F238E27FC236}">
                <a16:creationId xmlns:a16="http://schemas.microsoft.com/office/drawing/2014/main" id="{23DD3CEF-D4C1-764D-9B08-7791CA66F868}"/>
              </a:ext>
            </a:extLst>
          </p:cNvPr>
          <p:cNvSpPr/>
          <p:nvPr/>
        </p:nvSpPr>
        <p:spPr>
          <a:xfrm>
            <a:off x="9925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3" name="Cube 982">
            <a:extLst>
              <a:ext uri="{FF2B5EF4-FFF2-40B4-BE49-F238E27FC236}">
                <a16:creationId xmlns:a16="http://schemas.microsoft.com/office/drawing/2014/main" id="{2E4B2ECA-E3A4-1542-9DD1-B64F2E369C1E}"/>
              </a:ext>
            </a:extLst>
          </p:cNvPr>
          <p:cNvSpPr/>
          <p:nvPr/>
        </p:nvSpPr>
        <p:spPr>
          <a:xfrm>
            <a:off x="9925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4" name="Cube 983">
            <a:extLst>
              <a:ext uri="{FF2B5EF4-FFF2-40B4-BE49-F238E27FC236}">
                <a16:creationId xmlns:a16="http://schemas.microsoft.com/office/drawing/2014/main" id="{8E228C39-769B-1F4B-B561-073AF9266573}"/>
              </a:ext>
            </a:extLst>
          </p:cNvPr>
          <p:cNvSpPr/>
          <p:nvPr/>
        </p:nvSpPr>
        <p:spPr>
          <a:xfrm>
            <a:off x="9925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5" name="Cube 984">
            <a:extLst>
              <a:ext uri="{FF2B5EF4-FFF2-40B4-BE49-F238E27FC236}">
                <a16:creationId xmlns:a16="http://schemas.microsoft.com/office/drawing/2014/main" id="{456BB7D0-48CC-E64D-8C8C-3481AB57EEBA}"/>
              </a:ext>
            </a:extLst>
          </p:cNvPr>
          <p:cNvSpPr/>
          <p:nvPr/>
        </p:nvSpPr>
        <p:spPr>
          <a:xfrm>
            <a:off x="9925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6" name="Cube 985">
            <a:extLst>
              <a:ext uri="{FF2B5EF4-FFF2-40B4-BE49-F238E27FC236}">
                <a16:creationId xmlns:a16="http://schemas.microsoft.com/office/drawing/2014/main" id="{CB29256A-2CB5-1845-91F5-8AC86716BF22}"/>
              </a:ext>
            </a:extLst>
          </p:cNvPr>
          <p:cNvSpPr/>
          <p:nvPr/>
        </p:nvSpPr>
        <p:spPr>
          <a:xfrm>
            <a:off x="9925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7" name="Cube 986">
            <a:extLst>
              <a:ext uri="{FF2B5EF4-FFF2-40B4-BE49-F238E27FC236}">
                <a16:creationId xmlns:a16="http://schemas.microsoft.com/office/drawing/2014/main" id="{D1FE6205-9526-6941-A255-5DB994F3018A}"/>
              </a:ext>
            </a:extLst>
          </p:cNvPr>
          <p:cNvSpPr/>
          <p:nvPr/>
        </p:nvSpPr>
        <p:spPr>
          <a:xfrm>
            <a:off x="9925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8" name="Cube 987">
            <a:extLst>
              <a:ext uri="{FF2B5EF4-FFF2-40B4-BE49-F238E27FC236}">
                <a16:creationId xmlns:a16="http://schemas.microsoft.com/office/drawing/2014/main" id="{EF83D3AE-B307-0E4E-83FC-E1D792D07EDD}"/>
              </a:ext>
            </a:extLst>
          </p:cNvPr>
          <p:cNvSpPr/>
          <p:nvPr/>
        </p:nvSpPr>
        <p:spPr>
          <a:xfrm>
            <a:off x="10154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9" name="Cube 988">
            <a:extLst>
              <a:ext uri="{FF2B5EF4-FFF2-40B4-BE49-F238E27FC236}">
                <a16:creationId xmlns:a16="http://schemas.microsoft.com/office/drawing/2014/main" id="{A327521A-2C57-4842-9C5F-5A438AA1A995}"/>
              </a:ext>
            </a:extLst>
          </p:cNvPr>
          <p:cNvSpPr/>
          <p:nvPr/>
        </p:nvSpPr>
        <p:spPr>
          <a:xfrm>
            <a:off x="10154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0" name="Cube 989">
            <a:extLst>
              <a:ext uri="{FF2B5EF4-FFF2-40B4-BE49-F238E27FC236}">
                <a16:creationId xmlns:a16="http://schemas.microsoft.com/office/drawing/2014/main" id="{D27FBBC4-5C6D-704D-914E-3D45B845E2C7}"/>
              </a:ext>
            </a:extLst>
          </p:cNvPr>
          <p:cNvSpPr/>
          <p:nvPr/>
        </p:nvSpPr>
        <p:spPr>
          <a:xfrm>
            <a:off x="10154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1" name="Cube 990">
            <a:extLst>
              <a:ext uri="{FF2B5EF4-FFF2-40B4-BE49-F238E27FC236}">
                <a16:creationId xmlns:a16="http://schemas.microsoft.com/office/drawing/2014/main" id="{44F8CA6F-94C4-1247-B43C-B071716FA518}"/>
              </a:ext>
            </a:extLst>
          </p:cNvPr>
          <p:cNvSpPr/>
          <p:nvPr/>
        </p:nvSpPr>
        <p:spPr>
          <a:xfrm>
            <a:off x="10154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2" name="Cube 991">
            <a:extLst>
              <a:ext uri="{FF2B5EF4-FFF2-40B4-BE49-F238E27FC236}">
                <a16:creationId xmlns:a16="http://schemas.microsoft.com/office/drawing/2014/main" id="{C6AE78C7-7D54-6A45-9381-9ABFC54363A9}"/>
              </a:ext>
            </a:extLst>
          </p:cNvPr>
          <p:cNvSpPr/>
          <p:nvPr/>
        </p:nvSpPr>
        <p:spPr>
          <a:xfrm>
            <a:off x="10154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3" name="Cube 992">
            <a:extLst>
              <a:ext uri="{FF2B5EF4-FFF2-40B4-BE49-F238E27FC236}">
                <a16:creationId xmlns:a16="http://schemas.microsoft.com/office/drawing/2014/main" id="{F9DCF5AB-C01C-3A40-8E10-8A69094C0BBA}"/>
              </a:ext>
            </a:extLst>
          </p:cNvPr>
          <p:cNvSpPr/>
          <p:nvPr/>
        </p:nvSpPr>
        <p:spPr>
          <a:xfrm>
            <a:off x="10154065" y="55626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4" name="Cube 993">
            <a:extLst>
              <a:ext uri="{FF2B5EF4-FFF2-40B4-BE49-F238E27FC236}">
                <a16:creationId xmlns:a16="http://schemas.microsoft.com/office/drawing/2014/main" id="{2EB74B65-14ED-E74C-9555-CDF51F67CD2C}"/>
              </a:ext>
            </a:extLst>
          </p:cNvPr>
          <p:cNvSpPr/>
          <p:nvPr/>
        </p:nvSpPr>
        <p:spPr>
          <a:xfrm>
            <a:off x="10154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5" name="Cube 994">
            <a:extLst>
              <a:ext uri="{FF2B5EF4-FFF2-40B4-BE49-F238E27FC236}">
                <a16:creationId xmlns:a16="http://schemas.microsoft.com/office/drawing/2014/main" id="{EA6ECB49-EB77-FE43-B0E3-FB699DCCC51E}"/>
              </a:ext>
            </a:extLst>
          </p:cNvPr>
          <p:cNvSpPr/>
          <p:nvPr/>
        </p:nvSpPr>
        <p:spPr>
          <a:xfrm>
            <a:off x="10154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6" name="Cube 995">
            <a:extLst>
              <a:ext uri="{FF2B5EF4-FFF2-40B4-BE49-F238E27FC236}">
                <a16:creationId xmlns:a16="http://schemas.microsoft.com/office/drawing/2014/main" id="{D20A3875-BF50-0140-93B0-A0F81F61CE23}"/>
              </a:ext>
            </a:extLst>
          </p:cNvPr>
          <p:cNvSpPr/>
          <p:nvPr/>
        </p:nvSpPr>
        <p:spPr>
          <a:xfrm>
            <a:off x="10382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7" name="Cube 996">
            <a:extLst>
              <a:ext uri="{FF2B5EF4-FFF2-40B4-BE49-F238E27FC236}">
                <a16:creationId xmlns:a16="http://schemas.microsoft.com/office/drawing/2014/main" id="{9AF74AB5-EB82-5A47-ADF3-F605B66954AB}"/>
              </a:ext>
            </a:extLst>
          </p:cNvPr>
          <p:cNvSpPr/>
          <p:nvPr/>
        </p:nvSpPr>
        <p:spPr>
          <a:xfrm>
            <a:off x="10382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8" name="Cube 997">
            <a:extLst>
              <a:ext uri="{FF2B5EF4-FFF2-40B4-BE49-F238E27FC236}">
                <a16:creationId xmlns:a16="http://schemas.microsoft.com/office/drawing/2014/main" id="{94B455CD-E9E5-CF4F-B8BA-D83F571952B1}"/>
              </a:ext>
            </a:extLst>
          </p:cNvPr>
          <p:cNvSpPr/>
          <p:nvPr/>
        </p:nvSpPr>
        <p:spPr>
          <a:xfrm>
            <a:off x="10382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9" name="Cube 998">
            <a:extLst>
              <a:ext uri="{FF2B5EF4-FFF2-40B4-BE49-F238E27FC236}">
                <a16:creationId xmlns:a16="http://schemas.microsoft.com/office/drawing/2014/main" id="{CD4540A3-1A7D-5947-BBAF-A011F5F080C5}"/>
              </a:ext>
            </a:extLst>
          </p:cNvPr>
          <p:cNvSpPr/>
          <p:nvPr/>
        </p:nvSpPr>
        <p:spPr>
          <a:xfrm>
            <a:off x="10382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0" name="Cube 999">
            <a:extLst>
              <a:ext uri="{FF2B5EF4-FFF2-40B4-BE49-F238E27FC236}">
                <a16:creationId xmlns:a16="http://schemas.microsoft.com/office/drawing/2014/main" id="{7A030F37-3173-D243-B60D-7978CEC3B835}"/>
              </a:ext>
            </a:extLst>
          </p:cNvPr>
          <p:cNvSpPr/>
          <p:nvPr/>
        </p:nvSpPr>
        <p:spPr>
          <a:xfrm>
            <a:off x="10382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1" name="Cube 1000">
            <a:extLst>
              <a:ext uri="{FF2B5EF4-FFF2-40B4-BE49-F238E27FC236}">
                <a16:creationId xmlns:a16="http://schemas.microsoft.com/office/drawing/2014/main" id="{D9055109-686D-3D48-A3EF-01032740FE43}"/>
              </a:ext>
            </a:extLst>
          </p:cNvPr>
          <p:cNvSpPr/>
          <p:nvPr/>
        </p:nvSpPr>
        <p:spPr>
          <a:xfrm>
            <a:off x="10382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2" name="Cube 1001">
            <a:extLst>
              <a:ext uri="{FF2B5EF4-FFF2-40B4-BE49-F238E27FC236}">
                <a16:creationId xmlns:a16="http://schemas.microsoft.com/office/drawing/2014/main" id="{340CD453-3B27-7648-A941-B4ED8E6A8196}"/>
              </a:ext>
            </a:extLst>
          </p:cNvPr>
          <p:cNvSpPr/>
          <p:nvPr/>
        </p:nvSpPr>
        <p:spPr>
          <a:xfrm>
            <a:off x="10382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Cube 1002">
            <a:extLst>
              <a:ext uri="{FF2B5EF4-FFF2-40B4-BE49-F238E27FC236}">
                <a16:creationId xmlns:a16="http://schemas.microsoft.com/office/drawing/2014/main" id="{7178D0AF-5C6C-5041-83F1-086DA3BDD25C}"/>
              </a:ext>
            </a:extLst>
          </p:cNvPr>
          <p:cNvSpPr/>
          <p:nvPr/>
        </p:nvSpPr>
        <p:spPr>
          <a:xfrm>
            <a:off x="10382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4" name="Cube 1003">
            <a:extLst>
              <a:ext uri="{FF2B5EF4-FFF2-40B4-BE49-F238E27FC236}">
                <a16:creationId xmlns:a16="http://schemas.microsoft.com/office/drawing/2014/main" id="{C9550967-029B-D04B-B09E-3DE8641D974A}"/>
              </a:ext>
            </a:extLst>
          </p:cNvPr>
          <p:cNvSpPr/>
          <p:nvPr/>
        </p:nvSpPr>
        <p:spPr>
          <a:xfrm>
            <a:off x="10611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5" name="Cube 1004">
            <a:extLst>
              <a:ext uri="{FF2B5EF4-FFF2-40B4-BE49-F238E27FC236}">
                <a16:creationId xmlns:a16="http://schemas.microsoft.com/office/drawing/2014/main" id="{15F5F19F-1EAB-6744-A4F2-FE227825BB80}"/>
              </a:ext>
            </a:extLst>
          </p:cNvPr>
          <p:cNvSpPr/>
          <p:nvPr/>
        </p:nvSpPr>
        <p:spPr>
          <a:xfrm>
            <a:off x="10611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6" name="Cube 1005">
            <a:extLst>
              <a:ext uri="{FF2B5EF4-FFF2-40B4-BE49-F238E27FC236}">
                <a16:creationId xmlns:a16="http://schemas.microsoft.com/office/drawing/2014/main" id="{F36512D4-30A9-364A-99C9-B276D44D36EA}"/>
              </a:ext>
            </a:extLst>
          </p:cNvPr>
          <p:cNvSpPr/>
          <p:nvPr/>
        </p:nvSpPr>
        <p:spPr>
          <a:xfrm>
            <a:off x="10611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Cube 1006">
            <a:extLst>
              <a:ext uri="{FF2B5EF4-FFF2-40B4-BE49-F238E27FC236}">
                <a16:creationId xmlns:a16="http://schemas.microsoft.com/office/drawing/2014/main" id="{21226561-77FD-5847-8C5F-9FA8DA0EFEE6}"/>
              </a:ext>
            </a:extLst>
          </p:cNvPr>
          <p:cNvSpPr/>
          <p:nvPr/>
        </p:nvSpPr>
        <p:spPr>
          <a:xfrm>
            <a:off x="10611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8" name="Cube 1007">
            <a:extLst>
              <a:ext uri="{FF2B5EF4-FFF2-40B4-BE49-F238E27FC236}">
                <a16:creationId xmlns:a16="http://schemas.microsoft.com/office/drawing/2014/main" id="{39CC2468-D133-604B-A276-9659C4A94C6F}"/>
              </a:ext>
            </a:extLst>
          </p:cNvPr>
          <p:cNvSpPr/>
          <p:nvPr/>
        </p:nvSpPr>
        <p:spPr>
          <a:xfrm>
            <a:off x="10611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9" name="Cube 1008">
            <a:extLst>
              <a:ext uri="{FF2B5EF4-FFF2-40B4-BE49-F238E27FC236}">
                <a16:creationId xmlns:a16="http://schemas.microsoft.com/office/drawing/2014/main" id="{F9322BE5-C468-2348-9AB2-EA46E5A812B0}"/>
              </a:ext>
            </a:extLst>
          </p:cNvPr>
          <p:cNvSpPr/>
          <p:nvPr/>
        </p:nvSpPr>
        <p:spPr>
          <a:xfrm>
            <a:off x="10611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0" name="Cube 1009">
            <a:extLst>
              <a:ext uri="{FF2B5EF4-FFF2-40B4-BE49-F238E27FC236}">
                <a16:creationId xmlns:a16="http://schemas.microsoft.com/office/drawing/2014/main" id="{A7525E54-8BD7-EF43-8C47-758BCEA5531E}"/>
              </a:ext>
            </a:extLst>
          </p:cNvPr>
          <p:cNvSpPr/>
          <p:nvPr/>
        </p:nvSpPr>
        <p:spPr>
          <a:xfrm>
            <a:off x="10611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1" name="Cube 1010">
            <a:extLst>
              <a:ext uri="{FF2B5EF4-FFF2-40B4-BE49-F238E27FC236}">
                <a16:creationId xmlns:a16="http://schemas.microsoft.com/office/drawing/2014/main" id="{1597B43E-1EE7-D74F-955D-E76BE0FD4A86}"/>
              </a:ext>
            </a:extLst>
          </p:cNvPr>
          <p:cNvSpPr/>
          <p:nvPr/>
        </p:nvSpPr>
        <p:spPr>
          <a:xfrm>
            <a:off x="10611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9" name="Line 148">
            <a:extLst>
              <a:ext uri="{FF2B5EF4-FFF2-40B4-BE49-F238E27FC236}">
                <a16:creationId xmlns:a16="http://schemas.microsoft.com/office/drawing/2014/main" id="{5BDE0D7D-ED59-0442-85FA-6ADAA753EF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230265" y="44196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0" name="Line 148">
            <a:extLst>
              <a:ext uri="{FF2B5EF4-FFF2-40B4-BE49-F238E27FC236}">
                <a16:creationId xmlns:a16="http://schemas.microsoft.com/office/drawing/2014/main" id="{B7995A90-CB72-294D-831B-79B8004B00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44465" y="43434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9" name="Text Box 171">
            <a:extLst>
              <a:ext uri="{FF2B5EF4-FFF2-40B4-BE49-F238E27FC236}">
                <a16:creationId xmlns:a16="http://schemas.microsoft.com/office/drawing/2014/main" id="{C791D7E1-1376-F64B-B4A4-4319F25A7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73265" y="67641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142" name="Line 148">
            <a:extLst>
              <a:ext uri="{FF2B5EF4-FFF2-40B4-BE49-F238E27FC236}">
                <a16:creationId xmlns:a16="http://schemas.microsoft.com/office/drawing/2014/main" id="{98DBB0BE-3FAC-4F44-95CF-60FA5C822F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144665" y="6553200"/>
            <a:ext cx="4572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3" name="Line 148">
            <a:extLst>
              <a:ext uri="{FF2B5EF4-FFF2-40B4-BE49-F238E27FC236}">
                <a16:creationId xmlns:a16="http://schemas.microsoft.com/office/drawing/2014/main" id="{AE7E0305-341B-DB4B-BA9E-16CDFE3798C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773065" y="71628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4" name="Line 148">
            <a:extLst>
              <a:ext uri="{FF2B5EF4-FFF2-40B4-BE49-F238E27FC236}">
                <a16:creationId xmlns:a16="http://schemas.microsoft.com/office/drawing/2014/main" id="{A73B31EA-DBB5-6848-85C1-05F856DE19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49465" y="54864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5" name="Text Box 171">
            <a:extLst>
              <a:ext uri="{FF2B5EF4-FFF2-40B4-BE49-F238E27FC236}">
                <a16:creationId xmlns:a16="http://schemas.microsoft.com/office/drawing/2014/main" id="{71B613B9-2488-C046-9FFF-ABF83428A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5665" y="5791200"/>
            <a:ext cx="5129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nPhi3</a:t>
            </a:r>
          </a:p>
        </p:txBody>
      </p:sp>
      <p:sp>
        <p:nvSpPr>
          <p:cNvPr id="1012" name="Rectangle 1011">
            <a:extLst>
              <a:ext uri="{FF2B5EF4-FFF2-40B4-BE49-F238E27FC236}">
                <a16:creationId xmlns:a16="http://schemas.microsoft.com/office/drawing/2014/main" id="{3DEACFE9-2E2E-104B-8078-F07EA93D057C}"/>
              </a:ext>
            </a:extLst>
          </p:cNvPr>
          <p:cNvSpPr/>
          <p:nvPr/>
        </p:nvSpPr>
        <p:spPr>
          <a:xfrm>
            <a:off x="1981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3" name="Rectangle 1012">
            <a:extLst>
              <a:ext uri="{FF2B5EF4-FFF2-40B4-BE49-F238E27FC236}">
                <a16:creationId xmlns:a16="http://schemas.microsoft.com/office/drawing/2014/main" id="{2B21E710-5784-8C47-BDB4-DC20A6E5F400}"/>
              </a:ext>
            </a:extLst>
          </p:cNvPr>
          <p:cNvSpPr/>
          <p:nvPr/>
        </p:nvSpPr>
        <p:spPr>
          <a:xfrm>
            <a:off x="2209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4" name="Rectangle 1013">
            <a:extLst>
              <a:ext uri="{FF2B5EF4-FFF2-40B4-BE49-F238E27FC236}">
                <a16:creationId xmlns:a16="http://schemas.microsoft.com/office/drawing/2014/main" id="{4CBDA1C5-549C-D445-94E7-3FA72B6D6117}"/>
              </a:ext>
            </a:extLst>
          </p:cNvPr>
          <p:cNvSpPr/>
          <p:nvPr/>
        </p:nvSpPr>
        <p:spPr>
          <a:xfrm>
            <a:off x="2438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6" name="Rectangle 1015">
            <a:extLst>
              <a:ext uri="{FF2B5EF4-FFF2-40B4-BE49-F238E27FC236}">
                <a16:creationId xmlns:a16="http://schemas.microsoft.com/office/drawing/2014/main" id="{646A7AB4-FD04-2F44-9745-31DF87A0E580}"/>
              </a:ext>
            </a:extLst>
          </p:cNvPr>
          <p:cNvSpPr/>
          <p:nvPr/>
        </p:nvSpPr>
        <p:spPr>
          <a:xfrm>
            <a:off x="2667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8" name="Rectangle 1017">
            <a:extLst>
              <a:ext uri="{FF2B5EF4-FFF2-40B4-BE49-F238E27FC236}">
                <a16:creationId xmlns:a16="http://schemas.microsoft.com/office/drawing/2014/main" id="{BA4B1A4D-EBA6-304B-B95A-AA170BBEF151}"/>
              </a:ext>
            </a:extLst>
          </p:cNvPr>
          <p:cNvSpPr/>
          <p:nvPr/>
        </p:nvSpPr>
        <p:spPr>
          <a:xfrm>
            <a:off x="2895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2D4D5A66-C6B8-B44F-9644-4E1EA0309401}"/>
              </a:ext>
            </a:extLst>
          </p:cNvPr>
          <p:cNvSpPr/>
          <p:nvPr/>
        </p:nvSpPr>
        <p:spPr>
          <a:xfrm>
            <a:off x="3124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65A1EA26-73B9-F44A-B07B-38B376461FE1}"/>
              </a:ext>
            </a:extLst>
          </p:cNvPr>
          <p:cNvSpPr/>
          <p:nvPr/>
        </p:nvSpPr>
        <p:spPr>
          <a:xfrm>
            <a:off x="3352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 1044">
            <a:extLst>
              <a:ext uri="{FF2B5EF4-FFF2-40B4-BE49-F238E27FC236}">
                <a16:creationId xmlns:a16="http://schemas.microsoft.com/office/drawing/2014/main" id="{7FA3D278-8551-434D-8420-DEBCC74846F4}"/>
              </a:ext>
            </a:extLst>
          </p:cNvPr>
          <p:cNvSpPr/>
          <p:nvPr/>
        </p:nvSpPr>
        <p:spPr>
          <a:xfrm>
            <a:off x="3581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Rectangle 1072">
            <a:extLst>
              <a:ext uri="{FF2B5EF4-FFF2-40B4-BE49-F238E27FC236}">
                <a16:creationId xmlns:a16="http://schemas.microsoft.com/office/drawing/2014/main" id="{BF546FD5-E104-BF46-9299-88F45451E24E}"/>
              </a:ext>
            </a:extLst>
          </p:cNvPr>
          <p:cNvSpPr/>
          <p:nvPr/>
        </p:nvSpPr>
        <p:spPr>
          <a:xfrm>
            <a:off x="1981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Rectangle 1073">
            <a:extLst>
              <a:ext uri="{FF2B5EF4-FFF2-40B4-BE49-F238E27FC236}">
                <a16:creationId xmlns:a16="http://schemas.microsoft.com/office/drawing/2014/main" id="{B411F99C-855F-F144-B8B0-92D1A80744C6}"/>
              </a:ext>
            </a:extLst>
          </p:cNvPr>
          <p:cNvSpPr/>
          <p:nvPr/>
        </p:nvSpPr>
        <p:spPr>
          <a:xfrm>
            <a:off x="2209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Rectangle 1074">
            <a:extLst>
              <a:ext uri="{FF2B5EF4-FFF2-40B4-BE49-F238E27FC236}">
                <a16:creationId xmlns:a16="http://schemas.microsoft.com/office/drawing/2014/main" id="{F7D00CBF-4895-EE4D-8674-91B124B46795}"/>
              </a:ext>
            </a:extLst>
          </p:cNvPr>
          <p:cNvSpPr/>
          <p:nvPr/>
        </p:nvSpPr>
        <p:spPr>
          <a:xfrm>
            <a:off x="2438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Rectangle 1075">
            <a:extLst>
              <a:ext uri="{FF2B5EF4-FFF2-40B4-BE49-F238E27FC236}">
                <a16:creationId xmlns:a16="http://schemas.microsoft.com/office/drawing/2014/main" id="{36E322E6-054D-EE40-AAD8-766B8B355849}"/>
              </a:ext>
            </a:extLst>
          </p:cNvPr>
          <p:cNvSpPr/>
          <p:nvPr/>
        </p:nvSpPr>
        <p:spPr>
          <a:xfrm>
            <a:off x="2667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Rectangle 1076">
            <a:extLst>
              <a:ext uri="{FF2B5EF4-FFF2-40B4-BE49-F238E27FC236}">
                <a16:creationId xmlns:a16="http://schemas.microsoft.com/office/drawing/2014/main" id="{4A25346B-3744-5D49-BCEB-A7C18BAA994F}"/>
              </a:ext>
            </a:extLst>
          </p:cNvPr>
          <p:cNvSpPr/>
          <p:nvPr/>
        </p:nvSpPr>
        <p:spPr>
          <a:xfrm>
            <a:off x="2895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Rectangle 1077">
            <a:extLst>
              <a:ext uri="{FF2B5EF4-FFF2-40B4-BE49-F238E27FC236}">
                <a16:creationId xmlns:a16="http://schemas.microsoft.com/office/drawing/2014/main" id="{8C493DC1-35AF-4A4C-9BAC-76FE2B92FF0D}"/>
              </a:ext>
            </a:extLst>
          </p:cNvPr>
          <p:cNvSpPr/>
          <p:nvPr/>
        </p:nvSpPr>
        <p:spPr>
          <a:xfrm>
            <a:off x="3124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Rectangle 1078">
            <a:extLst>
              <a:ext uri="{FF2B5EF4-FFF2-40B4-BE49-F238E27FC236}">
                <a16:creationId xmlns:a16="http://schemas.microsoft.com/office/drawing/2014/main" id="{72AE1E22-D213-C343-A2BF-D12EE2A3D005}"/>
              </a:ext>
            </a:extLst>
          </p:cNvPr>
          <p:cNvSpPr/>
          <p:nvPr/>
        </p:nvSpPr>
        <p:spPr>
          <a:xfrm>
            <a:off x="3352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Rectangle 1079">
            <a:extLst>
              <a:ext uri="{FF2B5EF4-FFF2-40B4-BE49-F238E27FC236}">
                <a16:creationId xmlns:a16="http://schemas.microsoft.com/office/drawing/2014/main" id="{EC6133D2-3038-D441-9239-CE38BB42EC0E}"/>
              </a:ext>
            </a:extLst>
          </p:cNvPr>
          <p:cNvSpPr/>
          <p:nvPr/>
        </p:nvSpPr>
        <p:spPr>
          <a:xfrm>
            <a:off x="3581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Rectangle 1080">
            <a:extLst>
              <a:ext uri="{FF2B5EF4-FFF2-40B4-BE49-F238E27FC236}">
                <a16:creationId xmlns:a16="http://schemas.microsoft.com/office/drawing/2014/main" id="{9E10C1C4-74FF-BE41-B0F1-1CB0444EA3C8}"/>
              </a:ext>
            </a:extLst>
          </p:cNvPr>
          <p:cNvSpPr/>
          <p:nvPr/>
        </p:nvSpPr>
        <p:spPr>
          <a:xfrm>
            <a:off x="1981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0" name="Rectangle 1099">
            <a:extLst>
              <a:ext uri="{FF2B5EF4-FFF2-40B4-BE49-F238E27FC236}">
                <a16:creationId xmlns:a16="http://schemas.microsoft.com/office/drawing/2014/main" id="{411D5408-8CE6-D04B-8DF7-B713880417B7}"/>
              </a:ext>
            </a:extLst>
          </p:cNvPr>
          <p:cNvSpPr/>
          <p:nvPr/>
        </p:nvSpPr>
        <p:spPr>
          <a:xfrm>
            <a:off x="2209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1" name="Rectangle 1100">
            <a:extLst>
              <a:ext uri="{FF2B5EF4-FFF2-40B4-BE49-F238E27FC236}">
                <a16:creationId xmlns:a16="http://schemas.microsoft.com/office/drawing/2014/main" id="{E245B4CD-516B-E447-8712-38553AC7C7E1}"/>
              </a:ext>
            </a:extLst>
          </p:cNvPr>
          <p:cNvSpPr/>
          <p:nvPr/>
        </p:nvSpPr>
        <p:spPr>
          <a:xfrm>
            <a:off x="2438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2" name="Rectangle 1101">
            <a:extLst>
              <a:ext uri="{FF2B5EF4-FFF2-40B4-BE49-F238E27FC236}">
                <a16:creationId xmlns:a16="http://schemas.microsoft.com/office/drawing/2014/main" id="{BA5D683E-D68D-524B-8010-57DC00FDC073}"/>
              </a:ext>
            </a:extLst>
          </p:cNvPr>
          <p:cNvSpPr/>
          <p:nvPr/>
        </p:nvSpPr>
        <p:spPr>
          <a:xfrm>
            <a:off x="2667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3" name="Rectangle 1102">
            <a:extLst>
              <a:ext uri="{FF2B5EF4-FFF2-40B4-BE49-F238E27FC236}">
                <a16:creationId xmlns:a16="http://schemas.microsoft.com/office/drawing/2014/main" id="{5BBEA290-56F7-C343-91DD-BCDF5D34904B}"/>
              </a:ext>
            </a:extLst>
          </p:cNvPr>
          <p:cNvSpPr/>
          <p:nvPr/>
        </p:nvSpPr>
        <p:spPr>
          <a:xfrm>
            <a:off x="2895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4" name="Rectangle 1103">
            <a:extLst>
              <a:ext uri="{FF2B5EF4-FFF2-40B4-BE49-F238E27FC236}">
                <a16:creationId xmlns:a16="http://schemas.microsoft.com/office/drawing/2014/main" id="{1903218F-C3C8-6347-BF77-B3C566A201D9}"/>
              </a:ext>
            </a:extLst>
          </p:cNvPr>
          <p:cNvSpPr/>
          <p:nvPr/>
        </p:nvSpPr>
        <p:spPr>
          <a:xfrm>
            <a:off x="3124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5" name="Rectangle 1104">
            <a:extLst>
              <a:ext uri="{FF2B5EF4-FFF2-40B4-BE49-F238E27FC236}">
                <a16:creationId xmlns:a16="http://schemas.microsoft.com/office/drawing/2014/main" id="{EB3112CE-D2A7-8945-BFCB-2200BB7F6056}"/>
              </a:ext>
            </a:extLst>
          </p:cNvPr>
          <p:cNvSpPr/>
          <p:nvPr/>
        </p:nvSpPr>
        <p:spPr>
          <a:xfrm>
            <a:off x="3352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6" name="Rectangle 1105">
            <a:extLst>
              <a:ext uri="{FF2B5EF4-FFF2-40B4-BE49-F238E27FC236}">
                <a16:creationId xmlns:a16="http://schemas.microsoft.com/office/drawing/2014/main" id="{7C05FFA3-F12E-5A45-B43D-7F4D4F5786EE}"/>
              </a:ext>
            </a:extLst>
          </p:cNvPr>
          <p:cNvSpPr/>
          <p:nvPr/>
        </p:nvSpPr>
        <p:spPr>
          <a:xfrm>
            <a:off x="3581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" name="Rectangle 1106">
            <a:extLst>
              <a:ext uri="{FF2B5EF4-FFF2-40B4-BE49-F238E27FC236}">
                <a16:creationId xmlns:a16="http://schemas.microsoft.com/office/drawing/2014/main" id="{446A199E-55D3-E045-996C-BABB85626436}"/>
              </a:ext>
            </a:extLst>
          </p:cNvPr>
          <p:cNvSpPr/>
          <p:nvPr/>
        </p:nvSpPr>
        <p:spPr>
          <a:xfrm>
            <a:off x="1981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" name="Rectangle 1107">
            <a:extLst>
              <a:ext uri="{FF2B5EF4-FFF2-40B4-BE49-F238E27FC236}">
                <a16:creationId xmlns:a16="http://schemas.microsoft.com/office/drawing/2014/main" id="{14D8CE7F-FFC2-F141-8FA8-03270685BE9C}"/>
              </a:ext>
            </a:extLst>
          </p:cNvPr>
          <p:cNvSpPr/>
          <p:nvPr/>
        </p:nvSpPr>
        <p:spPr>
          <a:xfrm>
            <a:off x="2209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6" name="Rectangle 1135">
            <a:extLst>
              <a:ext uri="{FF2B5EF4-FFF2-40B4-BE49-F238E27FC236}">
                <a16:creationId xmlns:a16="http://schemas.microsoft.com/office/drawing/2014/main" id="{E5DDB7CA-AF48-0E46-8C9F-2846849FB1A6}"/>
              </a:ext>
            </a:extLst>
          </p:cNvPr>
          <p:cNvSpPr/>
          <p:nvPr/>
        </p:nvSpPr>
        <p:spPr>
          <a:xfrm>
            <a:off x="2438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7" name="Rectangle 1136">
            <a:extLst>
              <a:ext uri="{FF2B5EF4-FFF2-40B4-BE49-F238E27FC236}">
                <a16:creationId xmlns:a16="http://schemas.microsoft.com/office/drawing/2014/main" id="{1355C12E-8B96-8F47-97E1-7BC5D56411E0}"/>
              </a:ext>
            </a:extLst>
          </p:cNvPr>
          <p:cNvSpPr/>
          <p:nvPr/>
        </p:nvSpPr>
        <p:spPr>
          <a:xfrm>
            <a:off x="2667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8" name="Rectangle 1137">
            <a:extLst>
              <a:ext uri="{FF2B5EF4-FFF2-40B4-BE49-F238E27FC236}">
                <a16:creationId xmlns:a16="http://schemas.microsoft.com/office/drawing/2014/main" id="{BA787AB2-B8EE-D24D-AF0B-514247AC08F3}"/>
              </a:ext>
            </a:extLst>
          </p:cNvPr>
          <p:cNvSpPr/>
          <p:nvPr/>
        </p:nvSpPr>
        <p:spPr>
          <a:xfrm>
            <a:off x="2895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1" name="Rectangle 1140">
            <a:extLst>
              <a:ext uri="{FF2B5EF4-FFF2-40B4-BE49-F238E27FC236}">
                <a16:creationId xmlns:a16="http://schemas.microsoft.com/office/drawing/2014/main" id="{267C4494-855F-974E-A835-2E697660A7C2}"/>
              </a:ext>
            </a:extLst>
          </p:cNvPr>
          <p:cNvSpPr/>
          <p:nvPr/>
        </p:nvSpPr>
        <p:spPr>
          <a:xfrm>
            <a:off x="3124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6" name="Rectangle 1145">
            <a:extLst>
              <a:ext uri="{FF2B5EF4-FFF2-40B4-BE49-F238E27FC236}">
                <a16:creationId xmlns:a16="http://schemas.microsoft.com/office/drawing/2014/main" id="{5C9EA6DC-9E12-FC44-95D4-2876AAF6B284}"/>
              </a:ext>
            </a:extLst>
          </p:cNvPr>
          <p:cNvSpPr/>
          <p:nvPr/>
        </p:nvSpPr>
        <p:spPr>
          <a:xfrm>
            <a:off x="3352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7" name="Rectangle 1146">
            <a:extLst>
              <a:ext uri="{FF2B5EF4-FFF2-40B4-BE49-F238E27FC236}">
                <a16:creationId xmlns:a16="http://schemas.microsoft.com/office/drawing/2014/main" id="{C7EF25D0-5450-4546-97A4-613DF1CB5DDC}"/>
              </a:ext>
            </a:extLst>
          </p:cNvPr>
          <p:cNvSpPr/>
          <p:nvPr/>
        </p:nvSpPr>
        <p:spPr>
          <a:xfrm>
            <a:off x="3581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8" name="Rectangle 1147">
            <a:extLst>
              <a:ext uri="{FF2B5EF4-FFF2-40B4-BE49-F238E27FC236}">
                <a16:creationId xmlns:a16="http://schemas.microsoft.com/office/drawing/2014/main" id="{1E50CE0B-6EBB-3045-AD53-545E5753FABD}"/>
              </a:ext>
            </a:extLst>
          </p:cNvPr>
          <p:cNvSpPr/>
          <p:nvPr/>
        </p:nvSpPr>
        <p:spPr>
          <a:xfrm>
            <a:off x="1981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9" name="Rectangle 1148">
            <a:extLst>
              <a:ext uri="{FF2B5EF4-FFF2-40B4-BE49-F238E27FC236}">
                <a16:creationId xmlns:a16="http://schemas.microsoft.com/office/drawing/2014/main" id="{96C3AC80-FDC0-7D49-90BB-4BFB314B7203}"/>
              </a:ext>
            </a:extLst>
          </p:cNvPr>
          <p:cNvSpPr/>
          <p:nvPr/>
        </p:nvSpPr>
        <p:spPr>
          <a:xfrm>
            <a:off x="2209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50CE0435-E190-E64D-985C-3B089B5188AA}"/>
              </a:ext>
            </a:extLst>
          </p:cNvPr>
          <p:cNvSpPr/>
          <p:nvPr/>
        </p:nvSpPr>
        <p:spPr>
          <a:xfrm>
            <a:off x="2438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1" name="Rectangle 1150">
            <a:extLst>
              <a:ext uri="{FF2B5EF4-FFF2-40B4-BE49-F238E27FC236}">
                <a16:creationId xmlns:a16="http://schemas.microsoft.com/office/drawing/2014/main" id="{B6CD367F-33D5-2249-8E4E-D3489747025B}"/>
              </a:ext>
            </a:extLst>
          </p:cNvPr>
          <p:cNvSpPr/>
          <p:nvPr/>
        </p:nvSpPr>
        <p:spPr>
          <a:xfrm>
            <a:off x="2667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2" name="Rectangle 1151">
            <a:extLst>
              <a:ext uri="{FF2B5EF4-FFF2-40B4-BE49-F238E27FC236}">
                <a16:creationId xmlns:a16="http://schemas.microsoft.com/office/drawing/2014/main" id="{060FB610-D034-AA4C-93A4-C1F117F9251D}"/>
              </a:ext>
            </a:extLst>
          </p:cNvPr>
          <p:cNvSpPr/>
          <p:nvPr/>
        </p:nvSpPr>
        <p:spPr>
          <a:xfrm>
            <a:off x="2895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3" name="Rectangle 1152">
            <a:extLst>
              <a:ext uri="{FF2B5EF4-FFF2-40B4-BE49-F238E27FC236}">
                <a16:creationId xmlns:a16="http://schemas.microsoft.com/office/drawing/2014/main" id="{61C733FE-FE5F-EE4D-9306-8DE83D716332}"/>
              </a:ext>
            </a:extLst>
          </p:cNvPr>
          <p:cNvSpPr/>
          <p:nvPr/>
        </p:nvSpPr>
        <p:spPr>
          <a:xfrm>
            <a:off x="3124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4" name="Rectangle 1153">
            <a:extLst>
              <a:ext uri="{FF2B5EF4-FFF2-40B4-BE49-F238E27FC236}">
                <a16:creationId xmlns:a16="http://schemas.microsoft.com/office/drawing/2014/main" id="{05B193FA-F2D6-B943-A1B8-CE21E54DA58B}"/>
              </a:ext>
            </a:extLst>
          </p:cNvPr>
          <p:cNvSpPr/>
          <p:nvPr/>
        </p:nvSpPr>
        <p:spPr>
          <a:xfrm>
            <a:off x="3352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5" name="Rectangle 1154">
            <a:extLst>
              <a:ext uri="{FF2B5EF4-FFF2-40B4-BE49-F238E27FC236}">
                <a16:creationId xmlns:a16="http://schemas.microsoft.com/office/drawing/2014/main" id="{17C41B1F-375E-C44F-90A6-9EDF7FD8C1CB}"/>
              </a:ext>
            </a:extLst>
          </p:cNvPr>
          <p:cNvSpPr/>
          <p:nvPr/>
        </p:nvSpPr>
        <p:spPr>
          <a:xfrm>
            <a:off x="3581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6" name="Rectangle 1155">
            <a:extLst>
              <a:ext uri="{FF2B5EF4-FFF2-40B4-BE49-F238E27FC236}">
                <a16:creationId xmlns:a16="http://schemas.microsoft.com/office/drawing/2014/main" id="{E76643A4-5D39-224B-B4C8-95BBF639A19F}"/>
              </a:ext>
            </a:extLst>
          </p:cNvPr>
          <p:cNvSpPr/>
          <p:nvPr/>
        </p:nvSpPr>
        <p:spPr>
          <a:xfrm>
            <a:off x="1981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7" name="Rectangle 1156">
            <a:extLst>
              <a:ext uri="{FF2B5EF4-FFF2-40B4-BE49-F238E27FC236}">
                <a16:creationId xmlns:a16="http://schemas.microsoft.com/office/drawing/2014/main" id="{E2928B8B-74CF-634B-A08D-11C518669B74}"/>
              </a:ext>
            </a:extLst>
          </p:cNvPr>
          <p:cNvSpPr/>
          <p:nvPr/>
        </p:nvSpPr>
        <p:spPr>
          <a:xfrm>
            <a:off x="2209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8" name="Rectangle 1157">
            <a:extLst>
              <a:ext uri="{FF2B5EF4-FFF2-40B4-BE49-F238E27FC236}">
                <a16:creationId xmlns:a16="http://schemas.microsoft.com/office/drawing/2014/main" id="{BE4A0C5D-1344-0E48-B6C3-77ABFDF14CC2}"/>
              </a:ext>
            </a:extLst>
          </p:cNvPr>
          <p:cNvSpPr/>
          <p:nvPr/>
        </p:nvSpPr>
        <p:spPr>
          <a:xfrm>
            <a:off x="2438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9" name="Rectangle 1158">
            <a:extLst>
              <a:ext uri="{FF2B5EF4-FFF2-40B4-BE49-F238E27FC236}">
                <a16:creationId xmlns:a16="http://schemas.microsoft.com/office/drawing/2014/main" id="{987C8F50-EBC7-5940-A2D1-8FF9C68D61F3}"/>
              </a:ext>
            </a:extLst>
          </p:cNvPr>
          <p:cNvSpPr/>
          <p:nvPr/>
        </p:nvSpPr>
        <p:spPr>
          <a:xfrm>
            <a:off x="2667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0" name="Rectangle 1159">
            <a:extLst>
              <a:ext uri="{FF2B5EF4-FFF2-40B4-BE49-F238E27FC236}">
                <a16:creationId xmlns:a16="http://schemas.microsoft.com/office/drawing/2014/main" id="{56E6AFD2-E24C-6A44-9A33-8B50EC061D94}"/>
              </a:ext>
            </a:extLst>
          </p:cNvPr>
          <p:cNvSpPr/>
          <p:nvPr/>
        </p:nvSpPr>
        <p:spPr>
          <a:xfrm>
            <a:off x="2895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1" name="Rectangle 1160">
            <a:extLst>
              <a:ext uri="{FF2B5EF4-FFF2-40B4-BE49-F238E27FC236}">
                <a16:creationId xmlns:a16="http://schemas.microsoft.com/office/drawing/2014/main" id="{F31EE422-0873-2641-BDC5-1CF702D3FDA2}"/>
              </a:ext>
            </a:extLst>
          </p:cNvPr>
          <p:cNvSpPr/>
          <p:nvPr/>
        </p:nvSpPr>
        <p:spPr>
          <a:xfrm>
            <a:off x="3124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2" name="Rectangle 1161">
            <a:extLst>
              <a:ext uri="{FF2B5EF4-FFF2-40B4-BE49-F238E27FC236}">
                <a16:creationId xmlns:a16="http://schemas.microsoft.com/office/drawing/2014/main" id="{46190044-406B-4A41-8B1E-661248528C2F}"/>
              </a:ext>
            </a:extLst>
          </p:cNvPr>
          <p:cNvSpPr/>
          <p:nvPr/>
        </p:nvSpPr>
        <p:spPr>
          <a:xfrm>
            <a:off x="3352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3" name="Rectangle 1162">
            <a:extLst>
              <a:ext uri="{FF2B5EF4-FFF2-40B4-BE49-F238E27FC236}">
                <a16:creationId xmlns:a16="http://schemas.microsoft.com/office/drawing/2014/main" id="{4EB7FE3A-0349-1946-922B-DBEA8352BA86}"/>
              </a:ext>
            </a:extLst>
          </p:cNvPr>
          <p:cNvSpPr/>
          <p:nvPr/>
        </p:nvSpPr>
        <p:spPr>
          <a:xfrm>
            <a:off x="3581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4" name="Rectangle 1163">
            <a:extLst>
              <a:ext uri="{FF2B5EF4-FFF2-40B4-BE49-F238E27FC236}">
                <a16:creationId xmlns:a16="http://schemas.microsoft.com/office/drawing/2014/main" id="{0F0A84B6-C06F-3945-B16D-7E37B921E5A4}"/>
              </a:ext>
            </a:extLst>
          </p:cNvPr>
          <p:cNvSpPr/>
          <p:nvPr/>
        </p:nvSpPr>
        <p:spPr>
          <a:xfrm>
            <a:off x="3810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5" name="Rectangle 1164">
            <a:extLst>
              <a:ext uri="{FF2B5EF4-FFF2-40B4-BE49-F238E27FC236}">
                <a16:creationId xmlns:a16="http://schemas.microsoft.com/office/drawing/2014/main" id="{FE6DFC21-20C0-B94B-B73C-5858AC859BF5}"/>
              </a:ext>
            </a:extLst>
          </p:cNvPr>
          <p:cNvSpPr/>
          <p:nvPr/>
        </p:nvSpPr>
        <p:spPr>
          <a:xfrm>
            <a:off x="4038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6" name="Rectangle 1165">
            <a:extLst>
              <a:ext uri="{FF2B5EF4-FFF2-40B4-BE49-F238E27FC236}">
                <a16:creationId xmlns:a16="http://schemas.microsoft.com/office/drawing/2014/main" id="{7231B0DB-DD83-DC42-AB84-7904D60AF23F}"/>
              </a:ext>
            </a:extLst>
          </p:cNvPr>
          <p:cNvSpPr/>
          <p:nvPr/>
        </p:nvSpPr>
        <p:spPr>
          <a:xfrm>
            <a:off x="4267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7" name="Rectangle 1166">
            <a:extLst>
              <a:ext uri="{FF2B5EF4-FFF2-40B4-BE49-F238E27FC236}">
                <a16:creationId xmlns:a16="http://schemas.microsoft.com/office/drawing/2014/main" id="{F87FEF1D-D4DF-A14D-8D2E-1CF17568700C}"/>
              </a:ext>
            </a:extLst>
          </p:cNvPr>
          <p:cNvSpPr/>
          <p:nvPr/>
        </p:nvSpPr>
        <p:spPr>
          <a:xfrm>
            <a:off x="4495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8" name="Rectangle 1167">
            <a:extLst>
              <a:ext uri="{FF2B5EF4-FFF2-40B4-BE49-F238E27FC236}">
                <a16:creationId xmlns:a16="http://schemas.microsoft.com/office/drawing/2014/main" id="{BE355BC5-A4F9-5241-93A7-8058BAB2FA4B}"/>
              </a:ext>
            </a:extLst>
          </p:cNvPr>
          <p:cNvSpPr/>
          <p:nvPr/>
        </p:nvSpPr>
        <p:spPr>
          <a:xfrm>
            <a:off x="4724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9" name="Rectangle 1168">
            <a:extLst>
              <a:ext uri="{FF2B5EF4-FFF2-40B4-BE49-F238E27FC236}">
                <a16:creationId xmlns:a16="http://schemas.microsoft.com/office/drawing/2014/main" id="{AF6860B4-D296-004D-995C-3BE51A4F0AD8}"/>
              </a:ext>
            </a:extLst>
          </p:cNvPr>
          <p:cNvSpPr/>
          <p:nvPr/>
        </p:nvSpPr>
        <p:spPr>
          <a:xfrm>
            <a:off x="4953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0" name="Rectangle 1169">
            <a:extLst>
              <a:ext uri="{FF2B5EF4-FFF2-40B4-BE49-F238E27FC236}">
                <a16:creationId xmlns:a16="http://schemas.microsoft.com/office/drawing/2014/main" id="{C8075303-8B21-4A4D-96B4-ACE8E6CF7D64}"/>
              </a:ext>
            </a:extLst>
          </p:cNvPr>
          <p:cNvSpPr/>
          <p:nvPr/>
        </p:nvSpPr>
        <p:spPr>
          <a:xfrm>
            <a:off x="5181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1" name="Rectangle 1170">
            <a:extLst>
              <a:ext uri="{FF2B5EF4-FFF2-40B4-BE49-F238E27FC236}">
                <a16:creationId xmlns:a16="http://schemas.microsoft.com/office/drawing/2014/main" id="{19DB8A16-9A9B-F246-B0CD-89CEF3AF1811}"/>
              </a:ext>
            </a:extLst>
          </p:cNvPr>
          <p:cNvSpPr/>
          <p:nvPr/>
        </p:nvSpPr>
        <p:spPr>
          <a:xfrm>
            <a:off x="5410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2" name="Rectangle 1171">
            <a:extLst>
              <a:ext uri="{FF2B5EF4-FFF2-40B4-BE49-F238E27FC236}">
                <a16:creationId xmlns:a16="http://schemas.microsoft.com/office/drawing/2014/main" id="{6CB5090D-4CEA-F04C-8420-7FE58BDB994C}"/>
              </a:ext>
            </a:extLst>
          </p:cNvPr>
          <p:cNvSpPr/>
          <p:nvPr/>
        </p:nvSpPr>
        <p:spPr>
          <a:xfrm>
            <a:off x="3810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3" name="Rectangle 1172">
            <a:extLst>
              <a:ext uri="{FF2B5EF4-FFF2-40B4-BE49-F238E27FC236}">
                <a16:creationId xmlns:a16="http://schemas.microsoft.com/office/drawing/2014/main" id="{AD1A0979-4BF3-6042-AFE8-3CA9A6E45C29}"/>
              </a:ext>
            </a:extLst>
          </p:cNvPr>
          <p:cNvSpPr/>
          <p:nvPr/>
        </p:nvSpPr>
        <p:spPr>
          <a:xfrm>
            <a:off x="4038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4" name="Rectangle 1173">
            <a:extLst>
              <a:ext uri="{FF2B5EF4-FFF2-40B4-BE49-F238E27FC236}">
                <a16:creationId xmlns:a16="http://schemas.microsoft.com/office/drawing/2014/main" id="{FCC58AE4-22CC-BA43-B7F4-534BD1918594}"/>
              </a:ext>
            </a:extLst>
          </p:cNvPr>
          <p:cNvSpPr/>
          <p:nvPr/>
        </p:nvSpPr>
        <p:spPr>
          <a:xfrm>
            <a:off x="4267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5" name="Rectangle 1174">
            <a:extLst>
              <a:ext uri="{FF2B5EF4-FFF2-40B4-BE49-F238E27FC236}">
                <a16:creationId xmlns:a16="http://schemas.microsoft.com/office/drawing/2014/main" id="{D38C2848-27E8-A446-88E9-5D211627718F}"/>
              </a:ext>
            </a:extLst>
          </p:cNvPr>
          <p:cNvSpPr/>
          <p:nvPr/>
        </p:nvSpPr>
        <p:spPr>
          <a:xfrm>
            <a:off x="4495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6" name="Rectangle 1175">
            <a:extLst>
              <a:ext uri="{FF2B5EF4-FFF2-40B4-BE49-F238E27FC236}">
                <a16:creationId xmlns:a16="http://schemas.microsoft.com/office/drawing/2014/main" id="{738E4D34-AEBA-AF45-B019-BF6BEBB12260}"/>
              </a:ext>
            </a:extLst>
          </p:cNvPr>
          <p:cNvSpPr/>
          <p:nvPr/>
        </p:nvSpPr>
        <p:spPr>
          <a:xfrm>
            <a:off x="4724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7" name="Rectangle 1176">
            <a:extLst>
              <a:ext uri="{FF2B5EF4-FFF2-40B4-BE49-F238E27FC236}">
                <a16:creationId xmlns:a16="http://schemas.microsoft.com/office/drawing/2014/main" id="{5E1A0FB0-4292-CA44-85BD-A48895F5E884}"/>
              </a:ext>
            </a:extLst>
          </p:cNvPr>
          <p:cNvSpPr/>
          <p:nvPr/>
        </p:nvSpPr>
        <p:spPr>
          <a:xfrm>
            <a:off x="4953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8" name="Rectangle 1177">
            <a:extLst>
              <a:ext uri="{FF2B5EF4-FFF2-40B4-BE49-F238E27FC236}">
                <a16:creationId xmlns:a16="http://schemas.microsoft.com/office/drawing/2014/main" id="{F3EF82C0-5D59-004B-9E47-978E1AB904B6}"/>
              </a:ext>
            </a:extLst>
          </p:cNvPr>
          <p:cNvSpPr/>
          <p:nvPr/>
        </p:nvSpPr>
        <p:spPr>
          <a:xfrm>
            <a:off x="5181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9" name="Rectangle 1178">
            <a:extLst>
              <a:ext uri="{FF2B5EF4-FFF2-40B4-BE49-F238E27FC236}">
                <a16:creationId xmlns:a16="http://schemas.microsoft.com/office/drawing/2014/main" id="{3171FD8C-F7C4-4641-950E-9364CFE8DFCA}"/>
              </a:ext>
            </a:extLst>
          </p:cNvPr>
          <p:cNvSpPr/>
          <p:nvPr/>
        </p:nvSpPr>
        <p:spPr>
          <a:xfrm>
            <a:off x="5410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0" name="Rectangle 1179">
            <a:extLst>
              <a:ext uri="{FF2B5EF4-FFF2-40B4-BE49-F238E27FC236}">
                <a16:creationId xmlns:a16="http://schemas.microsoft.com/office/drawing/2014/main" id="{2C2D8166-F094-2E47-A3E3-266AA63AF4CC}"/>
              </a:ext>
            </a:extLst>
          </p:cNvPr>
          <p:cNvSpPr/>
          <p:nvPr/>
        </p:nvSpPr>
        <p:spPr>
          <a:xfrm>
            <a:off x="3810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1" name="Rectangle 1180">
            <a:extLst>
              <a:ext uri="{FF2B5EF4-FFF2-40B4-BE49-F238E27FC236}">
                <a16:creationId xmlns:a16="http://schemas.microsoft.com/office/drawing/2014/main" id="{626AE0D1-2CBA-EC4F-BFA1-FAAD8E52D77A}"/>
              </a:ext>
            </a:extLst>
          </p:cNvPr>
          <p:cNvSpPr/>
          <p:nvPr/>
        </p:nvSpPr>
        <p:spPr>
          <a:xfrm>
            <a:off x="4038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2" name="Rectangle 1181">
            <a:extLst>
              <a:ext uri="{FF2B5EF4-FFF2-40B4-BE49-F238E27FC236}">
                <a16:creationId xmlns:a16="http://schemas.microsoft.com/office/drawing/2014/main" id="{1AEAECCF-931D-8A47-9351-6C6B0A32FCC9}"/>
              </a:ext>
            </a:extLst>
          </p:cNvPr>
          <p:cNvSpPr/>
          <p:nvPr/>
        </p:nvSpPr>
        <p:spPr>
          <a:xfrm>
            <a:off x="4267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3" name="Rectangle 1182">
            <a:extLst>
              <a:ext uri="{FF2B5EF4-FFF2-40B4-BE49-F238E27FC236}">
                <a16:creationId xmlns:a16="http://schemas.microsoft.com/office/drawing/2014/main" id="{C1B41D47-E094-9248-88D6-D838CDF18C5C}"/>
              </a:ext>
            </a:extLst>
          </p:cNvPr>
          <p:cNvSpPr/>
          <p:nvPr/>
        </p:nvSpPr>
        <p:spPr>
          <a:xfrm>
            <a:off x="4495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4" name="Rectangle 1183">
            <a:extLst>
              <a:ext uri="{FF2B5EF4-FFF2-40B4-BE49-F238E27FC236}">
                <a16:creationId xmlns:a16="http://schemas.microsoft.com/office/drawing/2014/main" id="{DD01B505-0969-A449-B664-0CF91F5BBF8B}"/>
              </a:ext>
            </a:extLst>
          </p:cNvPr>
          <p:cNvSpPr/>
          <p:nvPr/>
        </p:nvSpPr>
        <p:spPr>
          <a:xfrm>
            <a:off x="4724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5" name="Rectangle 1184">
            <a:extLst>
              <a:ext uri="{FF2B5EF4-FFF2-40B4-BE49-F238E27FC236}">
                <a16:creationId xmlns:a16="http://schemas.microsoft.com/office/drawing/2014/main" id="{77B4A897-5768-074A-8990-BF42B023DA76}"/>
              </a:ext>
            </a:extLst>
          </p:cNvPr>
          <p:cNvSpPr/>
          <p:nvPr/>
        </p:nvSpPr>
        <p:spPr>
          <a:xfrm>
            <a:off x="4953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6" name="Rectangle 1185">
            <a:extLst>
              <a:ext uri="{FF2B5EF4-FFF2-40B4-BE49-F238E27FC236}">
                <a16:creationId xmlns:a16="http://schemas.microsoft.com/office/drawing/2014/main" id="{AF956BCF-ED78-FC4E-8322-DAB43D836A45}"/>
              </a:ext>
            </a:extLst>
          </p:cNvPr>
          <p:cNvSpPr/>
          <p:nvPr/>
        </p:nvSpPr>
        <p:spPr>
          <a:xfrm>
            <a:off x="5181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7" name="Rectangle 1186">
            <a:extLst>
              <a:ext uri="{FF2B5EF4-FFF2-40B4-BE49-F238E27FC236}">
                <a16:creationId xmlns:a16="http://schemas.microsoft.com/office/drawing/2014/main" id="{4797C145-35CB-644B-929E-F2BC29DBD9AF}"/>
              </a:ext>
            </a:extLst>
          </p:cNvPr>
          <p:cNvSpPr/>
          <p:nvPr/>
        </p:nvSpPr>
        <p:spPr>
          <a:xfrm>
            <a:off x="5410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8" name="Rectangle 1187">
            <a:extLst>
              <a:ext uri="{FF2B5EF4-FFF2-40B4-BE49-F238E27FC236}">
                <a16:creationId xmlns:a16="http://schemas.microsoft.com/office/drawing/2014/main" id="{64C6D665-5C4B-8949-B6FC-FE20DBE3FB8B}"/>
              </a:ext>
            </a:extLst>
          </p:cNvPr>
          <p:cNvSpPr/>
          <p:nvPr/>
        </p:nvSpPr>
        <p:spPr>
          <a:xfrm>
            <a:off x="3810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9" name="Rectangle 1188">
            <a:extLst>
              <a:ext uri="{FF2B5EF4-FFF2-40B4-BE49-F238E27FC236}">
                <a16:creationId xmlns:a16="http://schemas.microsoft.com/office/drawing/2014/main" id="{B912BD15-C44B-FF4F-A776-9520409F7BEF}"/>
              </a:ext>
            </a:extLst>
          </p:cNvPr>
          <p:cNvSpPr/>
          <p:nvPr/>
        </p:nvSpPr>
        <p:spPr>
          <a:xfrm>
            <a:off x="4038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0" name="Rectangle 1189">
            <a:extLst>
              <a:ext uri="{FF2B5EF4-FFF2-40B4-BE49-F238E27FC236}">
                <a16:creationId xmlns:a16="http://schemas.microsoft.com/office/drawing/2014/main" id="{D96A75C5-C51D-1844-A25D-A33AE83A81C4}"/>
              </a:ext>
            </a:extLst>
          </p:cNvPr>
          <p:cNvSpPr/>
          <p:nvPr/>
        </p:nvSpPr>
        <p:spPr>
          <a:xfrm>
            <a:off x="4267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1" name="Rectangle 1190">
            <a:extLst>
              <a:ext uri="{FF2B5EF4-FFF2-40B4-BE49-F238E27FC236}">
                <a16:creationId xmlns:a16="http://schemas.microsoft.com/office/drawing/2014/main" id="{A89F27DF-4025-124A-A1C4-A00E1684FF22}"/>
              </a:ext>
            </a:extLst>
          </p:cNvPr>
          <p:cNvSpPr/>
          <p:nvPr/>
        </p:nvSpPr>
        <p:spPr>
          <a:xfrm>
            <a:off x="4495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2" name="Rectangle 1191">
            <a:extLst>
              <a:ext uri="{FF2B5EF4-FFF2-40B4-BE49-F238E27FC236}">
                <a16:creationId xmlns:a16="http://schemas.microsoft.com/office/drawing/2014/main" id="{3A207F66-E024-0C4D-9D2D-2F9D97FEC36D}"/>
              </a:ext>
            </a:extLst>
          </p:cNvPr>
          <p:cNvSpPr/>
          <p:nvPr/>
        </p:nvSpPr>
        <p:spPr>
          <a:xfrm>
            <a:off x="4724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3" name="Rectangle 1192">
            <a:extLst>
              <a:ext uri="{FF2B5EF4-FFF2-40B4-BE49-F238E27FC236}">
                <a16:creationId xmlns:a16="http://schemas.microsoft.com/office/drawing/2014/main" id="{A0CA8A76-B415-454C-9F41-C7E6A5C315FC}"/>
              </a:ext>
            </a:extLst>
          </p:cNvPr>
          <p:cNvSpPr/>
          <p:nvPr/>
        </p:nvSpPr>
        <p:spPr>
          <a:xfrm>
            <a:off x="4953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4" name="Rectangle 1193">
            <a:extLst>
              <a:ext uri="{FF2B5EF4-FFF2-40B4-BE49-F238E27FC236}">
                <a16:creationId xmlns:a16="http://schemas.microsoft.com/office/drawing/2014/main" id="{B7274F14-B7E1-8344-8DF5-ECFDDA7199CF}"/>
              </a:ext>
            </a:extLst>
          </p:cNvPr>
          <p:cNvSpPr/>
          <p:nvPr/>
        </p:nvSpPr>
        <p:spPr>
          <a:xfrm>
            <a:off x="5181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5" name="Rectangle 1194">
            <a:extLst>
              <a:ext uri="{FF2B5EF4-FFF2-40B4-BE49-F238E27FC236}">
                <a16:creationId xmlns:a16="http://schemas.microsoft.com/office/drawing/2014/main" id="{114A03EE-920A-DA49-9BB3-A73F87BFB408}"/>
              </a:ext>
            </a:extLst>
          </p:cNvPr>
          <p:cNvSpPr/>
          <p:nvPr/>
        </p:nvSpPr>
        <p:spPr>
          <a:xfrm>
            <a:off x="5410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6" name="Rectangle 1195">
            <a:extLst>
              <a:ext uri="{FF2B5EF4-FFF2-40B4-BE49-F238E27FC236}">
                <a16:creationId xmlns:a16="http://schemas.microsoft.com/office/drawing/2014/main" id="{13BCF283-E2C5-9D4C-9304-57C995522E68}"/>
              </a:ext>
            </a:extLst>
          </p:cNvPr>
          <p:cNvSpPr/>
          <p:nvPr/>
        </p:nvSpPr>
        <p:spPr>
          <a:xfrm>
            <a:off x="3810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7" name="Rectangle 1196">
            <a:extLst>
              <a:ext uri="{FF2B5EF4-FFF2-40B4-BE49-F238E27FC236}">
                <a16:creationId xmlns:a16="http://schemas.microsoft.com/office/drawing/2014/main" id="{3BF63293-EA99-4F4D-B6D3-9D9F321C28C0}"/>
              </a:ext>
            </a:extLst>
          </p:cNvPr>
          <p:cNvSpPr/>
          <p:nvPr/>
        </p:nvSpPr>
        <p:spPr>
          <a:xfrm>
            <a:off x="4038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8" name="Rectangle 1197">
            <a:extLst>
              <a:ext uri="{FF2B5EF4-FFF2-40B4-BE49-F238E27FC236}">
                <a16:creationId xmlns:a16="http://schemas.microsoft.com/office/drawing/2014/main" id="{C5810CDF-89B3-2343-AED0-60613E9E63FF}"/>
              </a:ext>
            </a:extLst>
          </p:cNvPr>
          <p:cNvSpPr/>
          <p:nvPr/>
        </p:nvSpPr>
        <p:spPr>
          <a:xfrm>
            <a:off x="4267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9" name="Rectangle 1198">
            <a:extLst>
              <a:ext uri="{FF2B5EF4-FFF2-40B4-BE49-F238E27FC236}">
                <a16:creationId xmlns:a16="http://schemas.microsoft.com/office/drawing/2014/main" id="{382AF2E6-1E4D-864E-AC55-4C54FBB5DB2F}"/>
              </a:ext>
            </a:extLst>
          </p:cNvPr>
          <p:cNvSpPr/>
          <p:nvPr/>
        </p:nvSpPr>
        <p:spPr>
          <a:xfrm>
            <a:off x="4495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0" name="Rectangle 1199">
            <a:extLst>
              <a:ext uri="{FF2B5EF4-FFF2-40B4-BE49-F238E27FC236}">
                <a16:creationId xmlns:a16="http://schemas.microsoft.com/office/drawing/2014/main" id="{28E0D6FC-CC92-9843-AEB7-4431A5AFDF87}"/>
              </a:ext>
            </a:extLst>
          </p:cNvPr>
          <p:cNvSpPr/>
          <p:nvPr/>
        </p:nvSpPr>
        <p:spPr>
          <a:xfrm>
            <a:off x="4724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1" name="Rectangle 1200">
            <a:extLst>
              <a:ext uri="{FF2B5EF4-FFF2-40B4-BE49-F238E27FC236}">
                <a16:creationId xmlns:a16="http://schemas.microsoft.com/office/drawing/2014/main" id="{074DC42D-5B13-1448-B877-6520E62F9B4B}"/>
              </a:ext>
            </a:extLst>
          </p:cNvPr>
          <p:cNvSpPr/>
          <p:nvPr/>
        </p:nvSpPr>
        <p:spPr>
          <a:xfrm>
            <a:off x="4953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2" name="Rectangle 1201">
            <a:extLst>
              <a:ext uri="{FF2B5EF4-FFF2-40B4-BE49-F238E27FC236}">
                <a16:creationId xmlns:a16="http://schemas.microsoft.com/office/drawing/2014/main" id="{145DFBA7-23BA-AB4A-A61D-FA88B22DF46B}"/>
              </a:ext>
            </a:extLst>
          </p:cNvPr>
          <p:cNvSpPr/>
          <p:nvPr/>
        </p:nvSpPr>
        <p:spPr>
          <a:xfrm>
            <a:off x="5181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3" name="Rectangle 1202">
            <a:extLst>
              <a:ext uri="{FF2B5EF4-FFF2-40B4-BE49-F238E27FC236}">
                <a16:creationId xmlns:a16="http://schemas.microsoft.com/office/drawing/2014/main" id="{8A995C67-9B15-9A4B-B405-F3735043452B}"/>
              </a:ext>
            </a:extLst>
          </p:cNvPr>
          <p:cNvSpPr/>
          <p:nvPr/>
        </p:nvSpPr>
        <p:spPr>
          <a:xfrm>
            <a:off x="5410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4" name="Rectangle 1203">
            <a:extLst>
              <a:ext uri="{FF2B5EF4-FFF2-40B4-BE49-F238E27FC236}">
                <a16:creationId xmlns:a16="http://schemas.microsoft.com/office/drawing/2014/main" id="{B974B8A2-AF98-ED40-A83F-DE69048CFAF4}"/>
              </a:ext>
            </a:extLst>
          </p:cNvPr>
          <p:cNvSpPr/>
          <p:nvPr/>
        </p:nvSpPr>
        <p:spPr>
          <a:xfrm>
            <a:off x="3810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5" name="Rectangle 1204">
            <a:extLst>
              <a:ext uri="{FF2B5EF4-FFF2-40B4-BE49-F238E27FC236}">
                <a16:creationId xmlns:a16="http://schemas.microsoft.com/office/drawing/2014/main" id="{3FAC7D21-154F-3E47-B514-74E07CAB8A8A}"/>
              </a:ext>
            </a:extLst>
          </p:cNvPr>
          <p:cNvSpPr/>
          <p:nvPr/>
        </p:nvSpPr>
        <p:spPr>
          <a:xfrm>
            <a:off x="4038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6" name="Rectangle 1205">
            <a:extLst>
              <a:ext uri="{FF2B5EF4-FFF2-40B4-BE49-F238E27FC236}">
                <a16:creationId xmlns:a16="http://schemas.microsoft.com/office/drawing/2014/main" id="{3F2C30C7-4B4F-4C4C-B5E5-1D41213A2BB2}"/>
              </a:ext>
            </a:extLst>
          </p:cNvPr>
          <p:cNvSpPr/>
          <p:nvPr/>
        </p:nvSpPr>
        <p:spPr>
          <a:xfrm>
            <a:off x="4267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7" name="Rectangle 1206">
            <a:extLst>
              <a:ext uri="{FF2B5EF4-FFF2-40B4-BE49-F238E27FC236}">
                <a16:creationId xmlns:a16="http://schemas.microsoft.com/office/drawing/2014/main" id="{A3CA0265-3172-8E40-9479-0163F098077F}"/>
              </a:ext>
            </a:extLst>
          </p:cNvPr>
          <p:cNvSpPr/>
          <p:nvPr/>
        </p:nvSpPr>
        <p:spPr>
          <a:xfrm>
            <a:off x="4495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8" name="Rectangle 1207">
            <a:extLst>
              <a:ext uri="{FF2B5EF4-FFF2-40B4-BE49-F238E27FC236}">
                <a16:creationId xmlns:a16="http://schemas.microsoft.com/office/drawing/2014/main" id="{FAFF1B7E-1CB2-534D-A238-3E89847B5588}"/>
              </a:ext>
            </a:extLst>
          </p:cNvPr>
          <p:cNvSpPr/>
          <p:nvPr/>
        </p:nvSpPr>
        <p:spPr>
          <a:xfrm>
            <a:off x="4724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9" name="Rectangle 1208">
            <a:extLst>
              <a:ext uri="{FF2B5EF4-FFF2-40B4-BE49-F238E27FC236}">
                <a16:creationId xmlns:a16="http://schemas.microsoft.com/office/drawing/2014/main" id="{8A73DB34-E500-0C4C-8FED-6B7482978438}"/>
              </a:ext>
            </a:extLst>
          </p:cNvPr>
          <p:cNvSpPr/>
          <p:nvPr/>
        </p:nvSpPr>
        <p:spPr>
          <a:xfrm>
            <a:off x="4953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0" name="Rectangle 1209">
            <a:extLst>
              <a:ext uri="{FF2B5EF4-FFF2-40B4-BE49-F238E27FC236}">
                <a16:creationId xmlns:a16="http://schemas.microsoft.com/office/drawing/2014/main" id="{F6ED0884-E074-4E4A-B863-37BA04B15E49}"/>
              </a:ext>
            </a:extLst>
          </p:cNvPr>
          <p:cNvSpPr/>
          <p:nvPr/>
        </p:nvSpPr>
        <p:spPr>
          <a:xfrm>
            <a:off x="5181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1" name="Rectangle 1210">
            <a:extLst>
              <a:ext uri="{FF2B5EF4-FFF2-40B4-BE49-F238E27FC236}">
                <a16:creationId xmlns:a16="http://schemas.microsoft.com/office/drawing/2014/main" id="{B275D95D-A574-FA46-941B-309F0CEB2D3E}"/>
              </a:ext>
            </a:extLst>
          </p:cNvPr>
          <p:cNvSpPr/>
          <p:nvPr/>
        </p:nvSpPr>
        <p:spPr>
          <a:xfrm>
            <a:off x="5410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2" name="Line 113">
            <a:extLst>
              <a:ext uri="{FF2B5EF4-FFF2-40B4-BE49-F238E27FC236}">
                <a16:creationId xmlns:a16="http://schemas.microsoft.com/office/drawing/2014/main" id="{CE52E223-72C2-304C-9C4E-FAA8CE374AD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505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3" name="Line 113">
            <a:extLst>
              <a:ext uri="{FF2B5EF4-FFF2-40B4-BE49-F238E27FC236}">
                <a16:creationId xmlns:a16="http://schemas.microsoft.com/office/drawing/2014/main" id="{888F9316-DCC1-7F47-9BF7-11AD7CF028D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4" name="Line 113">
            <a:extLst>
              <a:ext uri="{FF2B5EF4-FFF2-40B4-BE49-F238E27FC236}">
                <a16:creationId xmlns:a16="http://schemas.microsoft.com/office/drawing/2014/main" id="{7ABB3207-3B85-EA4F-BA36-B212EABB4A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962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5" name="Line 113">
            <a:extLst>
              <a:ext uri="{FF2B5EF4-FFF2-40B4-BE49-F238E27FC236}">
                <a16:creationId xmlns:a16="http://schemas.microsoft.com/office/drawing/2014/main" id="{D91D3989-050A-7041-B53A-21DB881D01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191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6" name="Line 113">
            <a:extLst>
              <a:ext uri="{FF2B5EF4-FFF2-40B4-BE49-F238E27FC236}">
                <a16:creationId xmlns:a16="http://schemas.microsoft.com/office/drawing/2014/main" id="{8F16D5D2-2387-004E-A628-6AF74CF8454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419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7" name="Line 113">
            <a:extLst>
              <a:ext uri="{FF2B5EF4-FFF2-40B4-BE49-F238E27FC236}">
                <a16:creationId xmlns:a16="http://schemas.microsoft.com/office/drawing/2014/main" id="{237D53AC-57DB-7F4A-B4E8-A797815374C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648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0" name="Line 148">
            <a:extLst>
              <a:ext uri="{FF2B5EF4-FFF2-40B4-BE49-F238E27FC236}">
                <a16:creationId xmlns:a16="http://schemas.microsoft.com/office/drawing/2014/main" id="{01DFA855-44CC-274B-8F56-96391F84BA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4800600"/>
            <a:ext cx="0" cy="9144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7" name="Rectangle 1226">
            <a:extLst>
              <a:ext uri="{FF2B5EF4-FFF2-40B4-BE49-F238E27FC236}">
                <a16:creationId xmlns:a16="http://schemas.microsoft.com/office/drawing/2014/main" id="{4CDCD393-AC02-A64F-B78F-C971E4F9548E}"/>
              </a:ext>
            </a:extLst>
          </p:cNvPr>
          <p:cNvSpPr/>
          <p:nvPr/>
        </p:nvSpPr>
        <p:spPr>
          <a:xfrm>
            <a:off x="1981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" name="Rectangle 1227">
            <a:extLst>
              <a:ext uri="{FF2B5EF4-FFF2-40B4-BE49-F238E27FC236}">
                <a16:creationId xmlns:a16="http://schemas.microsoft.com/office/drawing/2014/main" id="{E1918C34-7166-5540-9038-AF6B881FFEF3}"/>
              </a:ext>
            </a:extLst>
          </p:cNvPr>
          <p:cNvSpPr/>
          <p:nvPr/>
        </p:nvSpPr>
        <p:spPr>
          <a:xfrm>
            <a:off x="2209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" name="Rectangle 1228">
            <a:extLst>
              <a:ext uri="{FF2B5EF4-FFF2-40B4-BE49-F238E27FC236}">
                <a16:creationId xmlns:a16="http://schemas.microsoft.com/office/drawing/2014/main" id="{6AC34E19-C3C4-A64C-A12D-412F5486F0C4}"/>
              </a:ext>
            </a:extLst>
          </p:cNvPr>
          <p:cNvSpPr/>
          <p:nvPr/>
        </p:nvSpPr>
        <p:spPr>
          <a:xfrm>
            <a:off x="2438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" name="Rectangle 1229">
            <a:extLst>
              <a:ext uri="{FF2B5EF4-FFF2-40B4-BE49-F238E27FC236}">
                <a16:creationId xmlns:a16="http://schemas.microsoft.com/office/drawing/2014/main" id="{03380BAC-5F73-A943-B7DC-333FF029E225}"/>
              </a:ext>
            </a:extLst>
          </p:cNvPr>
          <p:cNvSpPr/>
          <p:nvPr/>
        </p:nvSpPr>
        <p:spPr>
          <a:xfrm>
            <a:off x="2667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" name="Rectangle 1230">
            <a:extLst>
              <a:ext uri="{FF2B5EF4-FFF2-40B4-BE49-F238E27FC236}">
                <a16:creationId xmlns:a16="http://schemas.microsoft.com/office/drawing/2014/main" id="{F8561EE9-D762-A841-BADC-EB9AD690B4D3}"/>
              </a:ext>
            </a:extLst>
          </p:cNvPr>
          <p:cNvSpPr/>
          <p:nvPr/>
        </p:nvSpPr>
        <p:spPr>
          <a:xfrm>
            <a:off x="2895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" name="Rectangle 1231">
            <a:extLst>
              <a:ext uri="{FF2B5EF4-FFF2-40B4-BE49-F238E27FC236}">
                <a16:creationId xmlns:a16="http://schemas.microsoft.com/office/drawing/2014/main" id="{17ACA6A1-FE3B-6845-87F7-870E911D65CE}"/>
              </a:ext>
            </a:extLst>
          </p:cNvPr>
          <p:cNvSpPr/>
          <p:nvPr/>
        </p:nvSpPr>
        <p:spPr>
          <a:xfrm>
            <a:off x="3124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" name="Rectangle 1232">
            <a:extLst>
              <a:ext uri="{FF2B5EF4-FFF2-40B4-BE49-F238E27FC236}">
                <a16:creationId xmlns:a16="http://schemas.microsoft.com/office/drawing/2014/main" id="{48B5AACC-F353-354D-B3F4-B9F573B84F12}"/>
              </a:ext>
            </a:extLst>
          </p:cNvPr>
          <p:cNvSpPr/>
          <p:nvPr/>
        </p:nvSpPr>
        <p:spPr>
          <a:xfrm>
            <a:off x="3352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" name="Rectangle 1233">
            <a:extLst>
              <a:ext uri="{FF2B5EF4-FFF2-40B4-BE49-F238E27FC236}">
                <a16:creationId xmlns:a16="http://schemas.microsoft.com/office/drawing/2014/main" id="{6FD019FE-5357-C34A-A3C0-A6EBDA7E469B}"/>
              </a:ext>
            </a:extLst>
          </p:cNvPr>
          <p:cNvSpPr/>
          <p:nvPr/>
        </p:nvSpPr>
        <p:spPr>
          <a:xfrm>
            <a:off x="3581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" name="Rectangle 1234">
            <a:extLst>
              <a:ext uri="{FF2B5EF4-FFF2-40B4-BE49-F238E27FC236}">
                <a16:creationId xmlns:a16="http://schemas.microsoft.com/office/drawing/2014/main" id="{F9CF59FE-57E4-1A44-BCBC-A37310F04001}"/>
              </a:ext>
            </a:extLst>
          </p:cNvPr>
          <p:cNvSpPr/>
          <p:nvPr/>
        </p:nvSpPr>
        <p:spPr>
          <a:xfrm>
            <a:off x="1981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6" name="Rectangle 1235">
            <a:extLst>
              <a:ext uri="{FF2B5EF4-FFF2-40B4-BE49-F238E27FC236}">
                <a16:creationId xmlns:a16="http://schemas.microsoft.com/office/drawing/2014/main" id="{8C248A11-25FF-4544-87EC-220B89D87324}"/>
              </a:ext>
            </a:extLst>
          </p:cNvPr>
          <p:cNvSpPr/>
          <p:nvPr/>
        </p:nvSpPr>
        <p:spPr>
          <a:xfrm>
            <a:off x="2209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7" name="Rectangle 1236">
            <a:extLst>
              <a:ext uri="{FF2B5EF4-FFF2-40B4-BE49-F238E27FC236}">
                <a16:creationId xmlns:a16="http://schemas.microsoft.com/office/drawing/2014/main" id="{606952A5-C556-204A-B0AC-C1A3A32883AD}"/>
              </a:ext>
            </a:extLst>
          </p:cNvPr>
          <p:cNvSpPr/>
          <p:nvPr/>
        </p:nvSpPr>
        <p:spPr>
          <a:xfrm>
            <a:off x="2438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8" name="Rectangle 1237">
            <a:extLst>
              <a:ext uri="{FF2B5EF4-FFF2-40B4-BE49-F238E27FC236}">
                <a16:creationId xmlns:a16="http://schemas.microsoft.com/office/drawing/2014/main" id="{E72D6F9A-8363-4D43-8B41-B820CC53396B}"/>
              </a:ext>
            </a:extLst>
          </p:cNvPr>
          <p:cNvSpPr/>
          <p:nvPr/>
        </p:nvSpPr>
        <p:spPr>
          <a:xfrm>
            <a:off x="2667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9" name="Rectangle 1238">
            <a:extLst>
              <a:ext uri="{FF2B5EF4-FFF2-40B4-BE49-F238E27FC236}">
                <a16:creationId xmlns:a16="http://schemas.microsoft.com/office/drawing/2014/main" id="{1EE4CB13-6B2B-614F-928A-5D3BA2F9BE3B}"/>
              </a:ext>
            </a:extLst>
          </p:cNvPr>
          <p:cNvSpPr/>
          <p:nvPr/>
        </p:nvSpPr>
        <p:spPr>
          <a:xfrm>
            <a:off x="2895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0" name="Rectangle 1239">
            <a:extLst>
              <a:ext uri="{FF2B5EF4-FFF2-40B4-BE49-F238E27FC236}">
                <a16:creationId xmlns:a16="http://schemas.microsoft.com/office/drawing/2014/main" id="{111894E8-18AA-AF40-9236-BAC9C85CE6B9}"/>
              </a:ext>
            </a:extLst>
          </p:cNvPr>
          <p:cNvSpPr/>
          <p:nvPr/>
        </p:nvSpPr>
        <p:spPr>
          <a:xfrm>
            <a:off x="3124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1" name="Rectangle 1240">
            <a:extLst>
              <a:ext uri="{FF2B5EF4-FFF2-40B4-BE49-F238E27FC236}">
                <a16:creationId xmlns:a16="http://schemas.microsoft.com/office/drawing/2014/main" id="{2096EC5E-99DC-EF44-880D-9A1B1F1EAB9E}"/>
              </a:ext>
            </a:extLst>
          </p:cNvPr>
          <p:cNvSpPr/>
          <p:nvPr/>
        </p:nvSpPr>
        <p:spPr>
          <a:xfrm>
            <a:off x="3352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" name="Rectangle 1241">
            <a:extLst>
              <a:ext uri="{FF2B5EF4-FFF2-40B4-BE49-F238E27FC236}">
                <a16:creationId xmlns:a16="http://schemas.microsoft.com/office/drawing/2014/main" id="{B59555C8-AF15-BF47-857C-923609060ABB}"/>
              </a:ext>
            </a:extLst>
          </p:cNvPr>
          <p:cNvSpPr/>
          <p:nvPr/>
        </p:nvSpPr>
        <p:spPr>
          <a:xfrm>
            <a:off x="3581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3" name="Rectangle 1242">
            <a:extLst>
              <a:ext uri="{FF2B5EF4-FFF2-40B4-BE49-F238E27FC236}">
                <a16:creationId xmlns:a16="http://schemas.microsoft.com/office/drawing/2014/main" id="{54B8A28E-9F78-DA41-BDD2-923959330477}"/>
              </a:ext>
            </a:extLst>
          </p:cNvPr>
          <p:cNvSpPr/>
          <p:nvPr/>
        </p:nvSpPr>
        <p:spPr>
          <a:xfrm>
            <a:off x="1981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4" name="Rectangle 1243">
            <a:extLst>
              <a:ext uri="{FF2B5EF4-FFF2-40B4-BE49-F238E27FC236}">
                <a16:creationId xmlns:a16="http://schemas.microsoft.com/office/drawing/2014/main" id="{351C4C9B-93C2-F248-906F-1DCFA84C1145}"/>
              </a:ext>
            </a:extLst>
          </p:cNvPr>
          <p:cNvSpPr/>
          <p:nvPr/>
        </p:nvSpPr>
        <p:spPr>
          <a:xfrm>
            <a:off x="2209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5" name="Rectangle 1244">
            <a:extLst>
              <a:ext uri="{FF2B5EF4-FFF2-40B4-BE49-F238E27FC236}">
                <a16:creationId xmlns:a16="http://schemas.microsoft.com/office/drawing/2014/main" id="{AEFD56FE-CDA0-DE4A-A1AD-0C6DC610D480}"/>
              </a:ext>
            </a:extLst>
          </p:cNvPr>
          <p:cNvSpPr/>
          <p:nvPr/>
        </p:nvSpPr>
        <p:spPr>
          <a:xfrm>
            <a:off x="2438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6" name="Rectangle 1245">
            <a:extLst>
              <a:ext uri="{FF2B5EF4-FFF2-40B4-BE49-F238E27FC236}">
                <a16:creationId xmlns:a16="http://schemas.microsoft.com/office/drawing/2014/main" id="{4E3FA0DB-DCF5-DA41-B56F-0A0D784ECF49}"/>
              </a:ext>
            </a:extLst>
          </p:cNvPr>
          <p:cNvSpPr/>
          <p:nvPr/>
        </p:nvSpPr>
        <p:spPr>
          <a:xfrm>
            <a:off x="2667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7" name="Rectangle 1246">
            <a:extLst>
              <a:ext uri="{FF2B5EF4-FFF2-40B4-BE49-F238E27FC236}">
                <a16:creationId xmlns:a16="http://schemas.microsoft.com/office/drawing/2014/main" id="{65D07D28-CC04-0346-BC4A-FDE04ACEF29C}"/>
              </a:ext>
            </a:extLst>
          </p:cNvPr>
          <p:cNvSpPr/>
          <p:nvPr/>
        </p:nvSpPr>
        <p:spPr>
          <a:xfrm>
            <a:off x="2895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8" name="Rectangle 1247">
            <a:extLst>
              <a:ext uri="{FF2B5EF4-FFF2-40B4-BE49-F238E27FC236}">
                <a16:creationId xmlns:a16="http://schemas.microsoft.com/office/drawing/2014/main" id="{023224EA-B7A3-7B4D-9CC7-303DBD672E26}"/>
              </a:ext>
            </a:extLst>
          </p:cNvPr>
          <p:cNvSpPr/>
          <p:nvPr/>
        </p:nvSpPr>
        <p:spPr>
          <a:xfrm>
            <a:off x="3124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9" name="Rectangle 1248">
            <a:extLst>
              <a:ext uri="{FF2B5EF4-FFF2-40B4-BE49-F238E27FC236}">
                <a16:creationId xmlns:a16="http://schemas.microsoft.com/office/drawing/2014/main" id="{5D950017-55BC-9748-A679-7105590ACD6F}"/>
              </a:ext>
            </a:extLst>
          </p:cNvPr>
          <p:cNvSpPr/>
          <p:nvPr/>
        </p:nvSpPr>
        <p:spPr>
          <a:xfrm>
            <a:off x="3352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0" name="Rectangle 1249">
            <a:extLst>
              <a:ext uri="{FF2B5EF4-FFF2-40B4-BE49-F238E27FC236}">
                <a16:creationId xmlns:a16="http://schemas.microsoft.com/office/drawing/2014/main" id="{C5791555-F8E2-4441-BDDD-2CBCA9A65A5B}"/>
              </a:ext>
            </a:extLst>
          </p:cNvPr>
          <p:cNvSpPr/>
          <p:nvPr/>
        </p:nvSpPr>
        <p:spPr>
          <a:xfrm>
            <a:off x="3581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1" name="Rectangle 1250">
            <a:extLst>
              <a:ext uri="{FF2B5EF4-FFF2-40B4-BE49-F238E27FC236}">
                <a16:creationId xmlns:a16="http://schemas.microsoft.com/office/drawing/2014/main" id="{185100D7-B2DE-224F-AD62-B440A4831325}"/>
              </a:ext>
            </a:extLst>
          </p:cNvPr>
          <p:cNvSpPr/>
          <p:nvPr/>
        </p:nvSpPr>
        <p:spPr>
          <a:xfrm>
            <a:off x="1981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2" name="Rectangle 1251">
            <a:extLst>
              <a:ext uri="{FF2B5EF4-FFF2-40B4-BE49-F238E27FC236}">
                <a16:creationId xmlns:a16="http://schemas.microsoft.com/office/drawing/2014/main" id="{8D00AA5B-896D-9346-BFF0-FFF51282C756}"/>
              </a:ext>
            </a:extLst>
          </p:cNvPr>
          <p:cNvSpPr/>
          <p:nvPr/>
        </p:nvSpPr>
        <p:spPr>
          <a:xfrm>
            <a:off x="2209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3" name="Rectangle 1252">
            <a:extLst>
              <a:ext uri="{FF2B5EF4-FFF2-40B4-BE49-F238E27FC236}">
                <a16:creationId xmlns:a16="http://schemas.microsoft.com/office/drawing/2014/main" id="{71A55CC2-FEEA-8C4B-91D3-BDD1A7C20591}"/>
              </a:ext>
            </a:extLst>
          </p:cNvPr>
          <p:cNvSpPr/>
          <p:nvPr/>
        </p:nvSpPr>
        <p:spPr>
          <a:xfrm>
            <a:off x="2438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4" name="Rectangle 1253">
            <a:extLst>
              <a:ext uri="{FF2B5EF4-FFF2-40B4-BE49-F238E27FC236}">
                <a16:creationId xmlns:a16="http://schemas.microsoft.com/office/drawing/2014/main" id="{9CF4D266-3896-8847-9D21-E9A1A18E4635}"/>
              </a:ext>
            </a:extLst>
          </p:cNvPr>
          <p:cNvSpPr/>
          <p:nvPr/>
        </p:nvSpPr>
        <p:spPr>
          <a:xfrm>
            <a:off x="2667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5" name="Rectangle 1254">
            <a:extLst>
              <a:ext uri="{FF2B5EF4-FFF2-40B4-BE49-F238E27FC236}">
                <a16:creationId xmlns:a16="http://schemas.microsoft.com/office/drawing/2014/main" id="{9EF8C79D-D474-EA42-AB41-AA44DCFC4271}"/>
              </a:ext>
            </a:extLst>
          </p:cNvPr>
          <p:cNvSpPr/>
          <p:nvPr/>
        </p:nvSpPr>
        <p:spPr>
          <a:xfrm>
            <a:off x="2895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6" name="Rectangle 1255">
            <a:extLst>
              <a:ext uri="{FF2B5EF4-FFF2-40B4-BE49-F238E27FC236}">
                <a16:creationId xmlns:a16="http://schemas.microsoft.com/office/drawing/2014/main" id="{FBBE1A25-0D55-9E43-BBC4-7681E62A2CBF}"/>
              </a:ext>
            </a:extLst>
          </p:cNvPr>
          <p:cNvSpPr/>
          <p:nvPr/>
        </p:nvSpPr>
        <p:spPr>
          <a:xfrm>
            <a:off x="3124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7" name="Rectangle 1256">
            <a:extLst>
              <a:ext uri="{FF2B5EF4-FFF2-40B4-BE49-F238E27FC236}">
                <a16:creationId xmlns:a16="http://schemas.microsoft.com/office/drawing/2014/main" id="{E21447D1-8CD2-AB41-9CC3-3F4A102753FB}"/>
              </a:ext>
            </a:extLst>
          </p:cNvPr>
          <p:cNvSpPr/>
          <p:nvPr/>
        </p:nvSpPr>
        <p:spPr>
          <a:xfrm>
            <a:off x="3352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8" name="Rectangle 1257">
            <a:extLst>
              <a:ext uri="{FF2B5EF4-FFF2-40B4-BE49-F238E27FC236}">
                <a16:creationId xmlns:a16="http://schemas.microsoft.com/office/drawing/2014/main" id="{5D0EAF52-4D37-C749-AA9C-FFDEFD6E9E12}"/>
              </a:ext>
            </a:extLst>
          </p:cNvPr>
          <p:cNvSpPr/>
          <p:nvPr/>
        </p:nvSpPr>
        <p:spPr>
          <a:xfrm>
            <a:off x="3581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9" name="Rectangle 1258">
            <a:extLst>
              <a:ext uri="{FF2B5EF4-FFF2-40B4-BE49-F238E27FC236}">
                <a16:creationId xmlns:a16="http://schemas.microsoft.com/office/drawing/2014/main" id="{82B365CB-B05A-4F46-B591-249C3D24AC9F}"/>
              </a:ext>
            </a:extLst>
          </p:cNvPr>
          <p:cNvSpPr/>
          <p:nvPr/>
        </p:nvSpPr>
        <p:spPr>
          <a:xfrm>
            <a:off x="1981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0" name="Rectangle 1259">
            <a:extLst>
              <a:ext uri="{FF2B5EF4-FFF2-40B4-BE49-F238E27FC236}">
                <a16:creationId xmlns:a16="http://schemas.microsoft.com/office/drawing/2014/main" id="{1233311C-7E59-114B-B260-31B3EB2C876D}"/>
              </a:ext>
            </a:extLst>
          </p:cNvPr>
          <p:cNvSpPr/>
          <p:nvPr/>
        </p:nvSpPr>
        <p:spPr>
          <a:xfrm>
            <a:off x="2209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1" name="Rectangle 1260">
            <a:extLst>
              <a:ext uri="{FF2B5EF4-FFF2-40B4-BE49-F238E27FC236}">
                <a16:creationId xmlns:a16="http://schemas.microsoft.com/office/drawing/2014/main" id="{D35B8DF9-D798-A64B-BE19-4B868FE27D4D}"/>
              </a:ext>
            </a:extLst>
          </p:cNvPr>
          <p:cNvSpPr/>
          <p:nvPr/>
        </p:nvSpPr>
        <p:spPr>
          <a:xfrm>
            <a:off x="2438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2" name="Rectangle 1261">
            <a:extLst>
              <a:ext uri="{FF2B5EF4-FFF2-40B4-BE49-F238E27FC236}">
                <a16:creationId xmlns:a16="http://schemas.microsoft.com/office/drawing/2014/main" id="{1D31807D-2B34-7D4F-B8B3-34642599D57D}"/>
              </a:ext>
            </a:extLst>
          </p:cNvPr>
          <p:cNvSpPr/>
          <p:nvPr/>
        </p:nvSpPr>
        <p:spPr>
          <a:xfrm>
            <a:off x="2667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3" name="Rectangle 1262">
            <a:extLst>
              <a:ext uri="{FF2B5EF4-FFF2-40B4-BE49-F238E27FC236}">
                <a16:creationId xmlns:a16="http://schemas.microsoft.com/office/drawing/2014/main" id="{4F32ED6A-CE44-554F-9BB7-96F013B1EF0F}"/>
              </a:ext>
            </a:extLst>
          </p:cNvPr>
          <p:cNvSpPr/>
          <p:nvPr/>
        </p:nvSpPr>
        <p:spPr>
          <a:xfrm>
            <a:off x="2895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4" name="Rectangle 1263">
            <a:extLst>
              <a:ext uri="{FF2B5EF4-FFF2-40B4-BE49-F238E27FC236}">
                <a16:creationId xmlns:a16="http://schemas.microsoft.com/office/drawing/2014/main" id="{6B71CB74-5A59-FB4C-BA74-7A93AD3B8C14}"/>
              </a:ext>
            </a:extLst>
          </p:cNvPr>
          <p:cNvSpPr/>
          <p:nvPr/>
        </p:nvSpPr>
        <p:spPr>
          <a:xfrm>
            <a:off x="3124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5" name="Rectangle 1264">
            <a:extLst>
              <a:ext uri="{FF2B5EF4-FFF2-40B4-BE49-F238E27FC236}">
                <a16:creationId xmlns:a16="http://schemas.microsoft.com/office/drawing/2014/main" id="{7A6FC1B1-0151-194A-9506-803563C7D82C}"/>
              </a:ext>
            </a:extLst>
          </p:cNvPr>
          <p:cNvSpPr/>
          <p:nvPr/>
        </p:nvSpPr>
        <p:spPr>
          <a:xfrm>
            <a:off x="3352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6" name="Rectangle 1265">
            <a:extLst>
              <a:ext uri="{FF2B5EF4-FFF2-40B4-BE49-F238E27FC236}">
                <a16:creationId xmlns:a16="http://schemas.microsoft.com/office/drawing/2014/main" id="{CE8E81B5-DCDB-744F-8F3C-611F3B956E86}"/>
              </a:ext>
            </a:extLst>
          </p:cNvPr>
          <p:cNvSpPr/>
          <p:nvPr/>
        </p:nvSpPr>
        <p:spPr>
          <a:xfrm>
            <a:off x="3581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7" name="Rectangle 1266">
            <a:extLst>
              <a:ext uri="{FF2B5EF4-FFF2-40B4-BE49-F238E27FC236}">
                <a16:creationId xmlns:a16="http://schemas.microsoft.com/office/drawing/2014/main" id="{DADBF75C-1922-2049-85D9-A86E89C8AEFC}"/>
              </a:ext>
            </a:extLst>
          </p:cNvPr>
          <p:cNvSpPr/>
          <p:nvPr/>
        </p:nvSpPr>
        <p:spPr>
          <a:xfrm>
            <a:off x="1981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8" name="Rectangle 1267">
            <a:extLst>
              <a:ext uri="{FF2B5EF4-FFF2-40B4-BE49-F238E27FC236}">
                <a16:creationId xmlns:a16="http://schemas.microsoft.com/office/drawing/2014/main" id="{2C20F3B5-1798-1049-8653-5823A4065F01}"/>
              </a:ext>
            </a:extLst>
          </p:cNvPr>
          <p:cNvSpPr/>
          <p:nvPr/>
        </p:nvSpPr>
        <p:spPr>
          <a:xfrm>
            <a:off x="2209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9" name="Rectangle 1268">
            <a:extLst>
              <a:ext uri="{FF2B5EF4-FFF2-40B4-BE49-F238E27FC236}">
                <a16:creationId xmlns:a16="http://schemas.microsoft.com/office/drawing/2014/main" id="{8F8C2868-1AE4-994D-A980-009D8A0464FA}"/>
              </a:ext>
            </a:extLst>
          </p:cNvPr>
          <p:cNvSpPr/>
          <p:nvPr/>
        </p:nvSpPr>
        <p:spPr>
          <a:xfrm>
            <a:off x="2438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0" name="Rectangle 1269">
            <a:extLst>
              <a:ext uri="{FF2B5EF4-FFF2-40B4-BE49-F238E27FC236}">
                <a16:creationId xmlns:a16="http://schemas.microsoft.com/office/drawing/2014/main" id="{7CF5E66C-2A63-944E-BED0-FFCA075AAE1F}"/>
              </a:ext>
            </a:extLst>
          </p:cNvPr>
          <p:cNvSpPr/>
          <p:nvPr/>
        </p:nvSpPr>
        <p:spPr>
          <a:xfrm>
            <a:off x="2667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1" name="Rectangle 1270">
            <a:extLst>
              <a:ext uri="{FF2B5EF4-FFF2-40B4-BE49-F238E27FC236}">
                <a16:creationId xmlns:a16="http://schemas.microsoft.com/office/drawing/2014/main" id="{2E2601BF-A225-A44A-8737-8EBB287C1AF4}"/>
              </a:ext>
            </a:extLst>
          </p:cNvPr>
          <p:cNvSpPr/>
          <p:nvPr/>
        </p:nvSpPr>
        <p:spPr>
          <a:xfrm>
            <a:off x="2895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2" name="Rectangle 1271">
            <a:extLst>
              <a:ext uri="{FF2B5EF4-FFF2-40B4-BE49-F238E27FC236}">
                <a16:creationId xmlns:a16="http://schemas.microsoft.com/office/drawing/2014/main" id="{8C872AEB-D6CE-8A45-9A65-725FE0D20831}"/>
              </a:ext>
            </a:extLst>
          </p:cNvPr>
          <p:cNvSpPr/>
          <p:nvPr/>
        </p:nvSpPr>
        <p:spPr>
          <a:xfrm>
            <a:off x="3124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3" name="Rectangle 1272">
            <a:extLst>
              <a:ext uri="{FF2B5EF4-FFF2-40B4-BE49-F238E27FC236}">
                <a16:creationId xmlns:a16="http://schemas.microsoft.com/office/drawing/2014/main" id="{726ABC7D-EEF5-0F47-9C62-5012BC0DBDF7}"/>
              </a:ext>
            </a:extLst>
          </p:cNvPr>
          <p:cNvSpPr/>
          <p:nvPr/>
        </p:nvSpPr>
        <p:spPr>
          <a:xfrm>
            <a:off x="3352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4" name="Rectangle 1273">
            <a:extLst>
              <a:ext uri="{FF2B5EF4-FFF2-40B4-BE49-F238E27FC236}">
                <a16:creationId xmlns:a16="http://schemas.microsoft.com/office/drawing/2014/main" id="{8F7B6CAE-4826-9242-A9E8-9C04F6B553D0}"/>
              </a:ext>
            </a:extLst>
          </p:cNvPr>
          <p:cNvSpPr/>
          <p:nvPr/>
        </p:nvSpPr>
        <p:spPr>
          <a:xfrm>
            <a:off x="3581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5" name="Rectangle 1274">
            <a:extLst>
              <a:ext uri="{FF2B5EF4-FFF2-40B4-BE49-F238E27FC236}">
                <a16:creationId xmlns:a16="http://schemas.microsoft.com/office/drawing/2014/main" id="{BFD9251C-CFE7-E64F-873A-01B7B81CA849}"/>
              </a:ext>
            </a:extLst>
          </p:cNvPr>
          <p:cNvSpPr/>
          <p:nvPr/>
        </p:nvSpPr>
        <p:spPr>
          <a:xfrm>
            <a:off x="3810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6" name="Rectangle 1275">
            <a:extLst>
              <a:ext uri="{FF2B5EF4-FFF2-40B4-BE49-F238E27FC236}">
                <a16:creationId xmlns:a16="http://schemas.microsoft.com/office/drawing/2014/main" id="{7C55CBD9-0719-D44F-913D-E3D87BFDB77D}"/>
              </a:ext>
            </a:extLst>
          </p:cNvPr>
          <p:cNvSpPr/>
          <p:nvPr/>
        </p:nvSpPr>
        <p:spPr>
          <a:xfrm>
            <a:off x="4038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7" name="Rectangle 1276">
            <a:extLst>
              <a:ext uri="{FF2B5EF4-FFF2-40B4-BE49-F238E27FC236}">
                <a16:creationId xmlns:a16="http://schemas.microsoft.com/office/drawing/2014/main" id="{5F6DD130-34F2-394E-AF34-8906D0D9434F}"/>
              </a:ext>
            </a:extLst>
          </p:cNvPr>
          <p:cNvSpPr/>
          <p:nvPr/>
        </p:nvSpPr>
        <p:spPr>
          <a:xfrm>
            <a:off x="4267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8" name="Rectangle 1277">
            <a:extLst>
              <a:ext uri="{FF2B5EF4-FFF2-40B4-BE49-F238E27FC236}">
                <a16:creationId xmlns:a16="http://schemas.microsoft.com/office/drawing/2014/main" id="{1E96414A-92A2-9748-BF10-CBC3105BDD42}"/>
              </a:ext>
            </a:extLst>
          </p:cNvPr>
          <p:cNvSpPr/>
          <p:nvPr/>
        </p:nvSpPr>
        <p:spPr>
          <a:xfrm>
            <a:off x="4495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9" name="Rectangle 1278">
            <a:extLst>
              <a:ext uri="{FF2B5EF4-FFF2-40B4-BE49-F238E27FC236}">
                <a16:creationId xmlns:a16="http://schemas.microsoft.com/office/drawing/2014/main" id="{D6AD88EA-4B82-7945-931C-F840A7335A84}"/>
              </a:ext>
            </a:extLst>
          </p:cNvPr>
          <p:cNvSpPr/>
          <p:nvPr/>
        </p:nvSpPr>
        <p:spPr>
          <a:xfrm>
            <a:off x="4724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0" name="Rectangle 1279">
            <a:extLst>
              <a:ext uri="{FF2B5EF4-FFF2-40B4-BE49-F238E27FC236}">
                <a16:creationId xmlns:a16="http://schemas.microsoft.com/office/drawing/2014/main" id="{6E0D0224-8D5E-CD46-A20C-3A70D400B1BC}"/>
              </a:ext>
            </a:extLst>
          </p:cNvPr>
          <p:cNvSpPr/>
          <p:nvPr/>
        </p:nvSpPr>
        <p:spPr>
          <a:xfrm>
            <a:off x="4953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1" name="Rectangle 1280">
            <a:extLst>
              <a:ext uri="{FF2B5EF4-FFF2-40B4-BE49-F238E27FC236}">
                <a16:creationId xmlns:a16="http://schemas.microsoft.com/office/drawing/2014/main" id="{3D906445-08AB-E24A-8B18-2C115F92386D}"/>
              </a:ext>
            </a:extLst>
          </p:cNvPr>
          <p:cNvSpPr/>
          <p:nvPr/>
        </p:nvSpPr>
        <p:spPr>
          <a:xfrm>
            <a:off x="5181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2" name="Rectangle 1281">
            <a:extLst>
              <a:ext uri="{FF2B5EF4-FFF2-40B4-BE49-F238E27FC236}">
                <a16:creationId xmlns:a16="http://schemas.microsoft.com/office/drawing/2014/main" id="{1FDF7307-216A-AC49-9543-AD43C8D12600}"/>
              </a:ext>
            </a:extLst>
          </p:cNvPr>
          <p:cNvSpPr/>
          <p:nvPr/>
        </p:nvSpPr>
        <p:spPr>
          <a:xfrm>
            <a:off x="5410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3" name="Rectangle 1282">
            <a:extLst>
              <a:ext uri="{FF2B5EF4-FFF2-40B4-BE49-F238E27FC236}">
                <a16:creationId xmlns:a16="http://schemas.microsoft.com/office/drawing/2014/main" id="{D884D6CD-C200-694C-B1DB-838268F4D141}"/>
              </a:ext>
            </a:extLst>
          </p:cNvPr>
          <p:cNvSpPr/>
          <p:nvPr/>
        </p:nvSpPr>
        <p:spPr>
          <a:xfrm>
            <a:off x="3810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4" name="Rectangle 1283">
            <a:extLst>
              <a:ext uri="{FF2B5EF4-FFF2-40B4-BE49-F238E27FC236}">
                <a16:creationId xmlns:a16="http://schemas.microsoft.com/office/drawing/2014/main" id="{46986F82-7AE5-3548-9408-DF4FA3658D49}"/>
              </a:ext>
            </a:extLst>
          </p:cNvPr>
          <p:cNvSpPr/>
          <p:nvPr/>
        </p:nvSpPr>
        <p:spPr>
          <a:xfrm>
            <a:off x="4038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5" name="Rectangle 1284">
            <a:extLst>
              <a:ext uri="{FF2B5EF4-FFF2-40B4-BE49-F238E27FC236}">
                <a16:creationId xmlns:a16="http://schemas.microsoft.com/office/drawing/2014/main" id="{4DE86516-3E49-374B-862C-7088CE053282}"/>
              </a:ext>
            </a:extLst>
          </p:cNvPr>
          <p:cNvSpPr/>
          <p:nvPr/>
        </p:nvSpPr>
        <p:spPr>
          <a:xfrm>
            <a:off x="4267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6" name="Rectangle 1285">
            <a:extLst>
              <a:ext uri="{FF2B5EF4-FFF2-40B4-BE49-F238E27FC236}">
                <a16:creationId xmlns:a16="http://schemas.microsoft.com/office/drawing/2014/main" id="{2766C931-EA4B-284E-806C-14140620B9BA}"/>
              </a:ext>
            </a:extLst>
          </p:cNvPr>
          <p:cNvSpPr/>
          <p:nvPr/>
        </p:nvSpPr>
        <p:spPr>
          <a:xfrm>
            <a:off x="4495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7" name="Rectangle 1286">
            <a:extLst>
              <a:ext uri="{FF2B5EF4-FFF2-40B4-BE49-F238E27FC236}">
                <a16:creationId xmlns:a16="http://schemas.microsoft.com/office/drawing/2014/main" id="{7CDB980B-49CA-2E43-895B-CEFC1C472DC5}"/>
              </a:ext>
            </a:extLst>
          </p:cNvPr>
          <p:cNvSpPr/>
          <p:nvPr/>
        </p:nvSpPr>
        <p:spPr>
          <a:xfrm>
            <a:off x="4724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8" name="Rectangle 1287">
            <a:extLst>
              <a:ext uri="{FF2B5EF4-FFF2-40B4-BE49-F238E27FC236}">
                <a16:creationId xmlns:a16="http://schemas.microsoft.com/office/drawing/2014/main" id="{84D9686D-65D9-B048-AB01-B7912561CD83}"/>
              </a:ext>
            </a:extLst>
          </p:cNvPr>
          <p:cNvSpPr/>
          <p:nvPr/>
        </p:nvSpPr>
        <p:spPr>
          <a:xfrm>
            <a:off x="4953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9" name="Rectangle 1288">
            <a:extLst>
              <a:ext uri="{FF2B5EF4-FFF2-40B4-BE49-F238E27FC236}">
                <a16:creationId xmlns:a16="http://schemas.microsoft.com/office/drawing/2014/main" id="{0A6B33DB-E312-BE42-A8DA-E15F85AB3CC8}"/>
              </a:ext>
            </a:extLst>
          </p:cNvPr>
          <p:cNvSpPr/>
          <p:nvPr/>
        </p:nvSpPr>
        <p:spPr>
          <a:xfrm>
            <a:off x="5181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0" name="Rectangle 1289">
            <a:extLst>
              <a:ext uri="{FF2B5EF4-FFF2-40B4-BE49-F238E27FC236}">
                <a16:creationId xmlns:a16="http://schemas.microsoft.com/office/drawing/2014/main" id="{3AB03E38-6E85-8D47-9019-9004CBCED88C}"/>
              </a:ext>
            </a:extLst>
          </p:cNvPr>
          <p:cNvSpPr/>
          <p:nvPr/>
        </p:nvSpPr>
        <p:spPr>
          <a:xfrm>
            <a:off x="5410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1" name="Rectangle 1290">
            <a:extLst>
              <a:ext uri="{FF2B5EF4-FFF2-40B4-BE49-F238E27FC236}">
                <a16:creationId xmlns:a16="http://schemas.microsoft.com/office/drawing/2014/main" id="{6A9DFEF7-0900-C544-89F8-E4E88D7F1441}"/>
              </a:ext>
            </a:extLst>
          </p:cNvPr>
          <p:cNvSpPr/>
          <p:nvPr/>
        </p:nvSpPr>
        <p:spPr>
          <a:xfrm>
            <a:off x="3810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2" name="Rectangle 1291">
            <a:extLst>
              <a:ext uri="{FF2B5EF4-FFF2-40B4-BE49-F238E27FC236}">
                <a16:creationId xmlns:a16="http://schemas.microsoft.com/office/drawing/2014/main" id="{BBC8B1F3-47F2-7A4A-ACA4-4ADC94D51EF7}"/>
              </a:ext>
            </a:extLst>
          </p:cNvPr>
          <p:cNvSpPr/>
          <p:nvPr/>
        </p:nvSpPr>
        <p:spPr>
          <a:xfrm>
            <a:off x="4038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3" name="Rectangle 1292">
            <a:extLst>
              <a:ext uri="{FF2B5EF4-FFF2-40B4-BE49-F238E27FC236}">
                <a16:creationId xmlns:a16="http://schemas.microsoft.com/office/drawing/2014/main" id="{D4F399A6-2F66-A44C-A447-802DD18EB479}"/>
              </a:ext>
            </a:extLst>
          </p:cNvPr>
          <p:cNvSpPr/>
          <p:nvPr/>
        </p:nvSpPr>
        <p:spPr>
          <a:xfrm>
            <a:off x="4267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4" name="Rectangle 1293">
            <a:extLst>
              <a:ext uri="{FF2B5EF4-FFF2-40B4-BE49-F238E27FC236}">
                <a16:creationId xmlns:a16="http://schemas.microsoft.com/office/drawing/2014/main" id="{088A6B2F-0F8C-B94E-BB93-31C44B46B85C}"/>
              </a:ext>
            </a:extLst>
          </p:cNvPr>
          <p:cNvSpPr/>
          <p:nvPr/>
        </p:nvSpPr>
        <p:spPr>
          <a:xfrm>
            <a:off x="4495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5" name="Rectangle 1294">
            <a:extLst>
              <a:ext uri="{FF2B5EF4-FFF2-40B4-BE49-F238E27FC236}">
                <a16:creationId xmlns:a16="http://schemas.microsoft.com/office/drawing/2014/main" id="{5DFD8A6C-62AA-B24D-B9C8-B573FF67B67E}"/>
              </a:ext>
            </a:extLst>
          </p:cNvPr>
          <p:cNvSpPr/>
          <p:nvPr/>
        </p:nvSpPr>
        <p:spPr>
          <a:xfrm>
            <a:off x="4724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6" name="Rectangle 1295">
            <a:extLst>
              <a:ext uri="{FF2B5EF4-FFF2-40B4-BE49-F238E27FC236}">
                <a16:creationId xmlns:a16="http://schemas.microsoft.com/office/drawing/2014/main" id="{E05F3D4C-80B2-C047-8848-A363EFE002D8}"/>
              </a:ext>
            </a:extLst>
          </p:cNvPr>
          <p:cNvSpPr/>
          <p:nvPr/>
        </p:nvSpPr>
        <p:spPr>
          <a:xfrm>
            <a:off x="4953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7" name="Rectangle 1296">
            <a:extLst>
              <a:ext uri="{FF2B5EF4-FFF2-40B4-BE49-F238E27FC236}">
                <a16:creationId xmlns:a16="http://schemas.microsoft.com/office/drawing/2014/main" id="{DFDF9A66-1606-B044-9E7E-EB5C21FA8007}"/>
              </a:ext>
            </a:extLst>
          </p:cNvPr>
          <p:cNvSpPr/>
          <p:nvPr/>
        </p:nvSpPr>
        <p:spPr>
          <a:xfrm>
            <a:off x="5181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8" name="Rectangle 1297">
            <a:extLst>
              <a:ext uri="{FF2B5EF4-FFF2-40B4-BE49-F238E27FC236}">
                <a16:creationId xmlns:a16="http://schemas.microsoft.com/office/drawing/2014/main" id="{0A174915-D6FA-C545-B3D0-931ACB745693}"/>
              </a:ext>
            </a:extLst>
          </p:cNvPr>
          <p:cNvSpPr/>
          <p:nvPr/>
        </p:nvSpPr>
        <p:spPr>
          <a:xfrm>
            <a:off x="5410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9" name="Rectangle 1298">
            <a:extLst>
              <a:ext uri="{FF2B5EF4-FFF2-40B4-BE49-F238E27FC236}">
                <a16:creationId xmlns:a16="http://schemas.microsoft.com/office/drawing/2014/main" id="{ACFEFDF6-2F0C-2640-9EFC-A4EAF78A5259}"/>
              </a:ext>
            </a:extLst>
          </p:cNvPr>
          <p:cNvSpPr/>
          <p:nvPr/>
        </p:nvSpPr>
        <p:spPr>
          <a:xfrm>
            <a:off x="3810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0" name="Rectangle 1299">
            <a:extLst>
              <a:ext uri="{FF2B5EF4-FFF2-40B4-BE49-F238E27FC236}">
                <a16:creationId xmlns:a16="http://schemas.microsoft.com/office/drawing/2014/main" id="{5F1CC10B-14C0-C54D-B1B7-3848259FBAE5}"/>
              </a:ext>
            </a:extLst>
          </p:cNvPr>
          <p:cNvSpPr/>
          <p:nvPr/>
        </p:nvSpPr>
        <p:spPr>
          <a:xfrm>
            <a:off x="4038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1" name="Rectangle 1300">
            <a:extLst>
              <a:ext uri="{FF2B5EF4-FFF2-40B4-BE49-F238E27FC236}">
                <a16:creationId xmlns:a16="http://schemas.microsoft.com/office/drawing/2014/main" id="{76EFE068-3D28-9640-9B83-1373F7369D9B}"/>
              </a:ext>
            </a:extLst>
          </p:cNvPr>
          <p:cNvSpPr/>
          <p:nvPr/>
        </p:nvSpPr>
        <p:spPr>
          <a:xfrm>
            <a:off x="4267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2" name="Rectangle 1301">
            <a:extLst>
              <a:ext uri="{FF2B5EF4-FFF2-40B4-BE49-F238E27FC236}">
                <a16:creationId xmlns:a16="http://schemas.microsoft.com/office/drawing/2014/main" id="{34523134-B657-2042-BCD1-DE0AB524B293}"/>
              </a:ext>
            </a:extLst>
          </p:cNvPr>
          <p:cNvSpPr/>
          <p:nvPr/>
        </p:nvSpPr>
        <p:spPr>
          <a:xfrm>
            <a:off x="4495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3" name="Rectangle 1302">
            <a:extLst>
              <a:ext uri="{FF2B5EF4-FFF2-40B4-BE49-F238E27FC236}">
                <a16:creationId xmlns:a16="http://schemas.microsoft.com/office/drawing/2014/main" id="{13F9741C-9956-5D4B-B1ED-3982FEC66671}"/>
              </a:ext>
            </a:extLst>
          </p:cNvPr>
          <p:cNvSpPr/>
          <p:nvPr/>
        </p:nvSpPr>
        <p:spPr>
          <a:xfrm>
            <a:off x="4724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4" name="Rectangle 1303">
            <a:extLst>
              <a:ext uri="{FF2B5EF4-FFF2-40B4-BE49-F238E27FC236}">
                <a16:creationId xmlns:a16="http://schemas.microsoft.com/office/drawing/2014/main" id="{EEBAAC22-EB09-BE4F-BA2D-01742EB5FBB3}"/>
              </a:ext>
            </a:extLst>
          </p:cNvPr>
          <p:cNvSpPr/>
          <p:nvPr/>
        </p:nvSpPr>
        <p:spPr>
          <a:xfrm>
            <a:off x="4953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5" name="Rectangle 1304">
            <a:extLst>
              <a:ext uri="{FF2B5EF4-FFF2-40B4-BE49-F238E27FC236}">
                <a16:creationId xmlns:a16="http://schemas.microsoft.com/office/drawing/2014/main" id="{40857DA7-1A9B-4B4F-ADBC-273A47956C02}"/>
              </a:ext>
            </a:extLst>
          </p:cNvPr>
          <p:cNvSpPr/>
          <p:nvPr/>
        </p:nvSpPr>
        <p:spPr>
          <a:xfrm>
            <a:off x="5181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6" name="Rectangle 1305">
            <a:extLst>
              <a:ext uri="{FF2B5EF4-FFF2-40B4-BE49-F238E27FC236}">
                <a16:creationId xmlns:a16="http://schemas.microsoft.com/office/drawing/2014/main" id="{D3368500-9C32-824D-843E-0143602CEBA2}"/>
              </a:ext>
            </a:extLst>
          </p:cNvPr>
          <p:cNvSpPr/>
          <p:nvPr/>
        </p:nvSpPr>
        <p:spPr>
          <a:xfrm>
            <a:off x="5410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7" name="Rectangle 1306">
            <a:extLst>
              <a:ext uri="{FF2B5EF4-FFF2-40B4-BE49-F238E27FC236}">
                <a16:creationId xmlns:a16="http://schemas.microsoft.com/office/drawing/2014/main" id="{EF71A43A-4310-744F-A70D-D14DB4DCF9E8}"/>
              </a:ext>
            </a:extLst>
          </p:cNvPr>
          <p:cNvSpPr/>
          <p:nvPr/>
        </p:nvSpPr>
        <p:spPr>
          <a:xfrm>
            <a:off x="3810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8" name="Rectangle 1307">
            <a:extLst>
              <a:ext uri="{FF2B5EF4-FFF2-40B4-BE49-F238E27FC236}">
                <a16:creationId xmlns:a16="http://schemas.microsoft.com/office/drawing/2014/main" id="{79909CDF-3A2A-1647-BD7A-12D02E5A9E1A}"/>
              </a:ext>
            </a:extLst>
          </p:cNvPr>
          <p:cNvSpPr/>
          <p:nvPr/>
        </p:nvSpPr>
        <p:spPr>
          <a:xfrm>
            <a:off x="4038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9" name="Rectangle 1308">
            <a:extLst>
              <a:ext uri="{FF2B5EF4-FFF2-40B4-BE49-F238E27FC236}">
                <a16:creationId xmlns:a16="http://schemas.microsoft.com/office/drawing/2014/main" id="{47A8A2A9-FCAE-624F-8370-0DD521F43574}"/>
              </a:ext>
            </a:extLst>
          </p:cNvPr>
          <p:cNvSpPr/>
          <p:nvPr/>
        </p:nvSpPr>
        <p:spPr>
          <a:xfrm>
            <a:off x="4267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0" name="Rectangle 1309">
            <a:extLst>
              <a:ext uri="{FF2B5EF4-FFF2-40B4-BE49-F238E27FC236}">
                <a16:creationId xmlns:a16="http://schemas.microsoft.com/office/drawing/2014/main" id="{B45CA7FB-9BAC-0549-99E4-99D99577C960}"/>
              </a:ext>
            </a:extLst>
          </p:cNvPr>
          <p:cNvSpPr/>
          <p:nvPr/>
        </p:nvSpPr>
        <p:spPr>
          <a:xfrm>
            <a:off x="4495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1" name="Rectangle 1310">
            <a:extLst>
              <a:ext uri="{FF2B5EF4-FFF2-40B4-BE49-F238E27FC236}">
                <a16:creationId xmlns:a16="http://schemas.microsoft.com/office/drawing/2014/main" id="{CCFB7602-C931-5E42-BF9F-274E10E6D224}"/>
              </a:ext>
            </a:extLst>
          </p:cNvPr>
          <p:cNvSpPr/>
          <p:nvPr/>
        </p:nvSpPr>
        <p:spPr>
          <a:xfrm>
            <a:off x="4724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2" name="Rectangle 1311">
            <a:extLst>
              <a:ext uri="{FF2B5EF4-FFF2-40B4-BE49-F238E27FC236}">
                <a16:creationId xmlns:a16="http://schemas.microsoft.com/office/drawing/2014/main" id="{A5067D36-0144-4240-860C-05572C2C193F}"/>
              </a:ext>
            </a:extLst>
          </p:cNvPr>
          <p:cNvSpPr/>
          <p:nvPr/>
        </p:nvSpPr>
        <p:spPr>
          <a:xfrm>
            <a:off x="4953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3" name="Rectangle 1312">
            <a:extLst>
              <a:ext uri="{FF2B5EF4-FFF2-40B4-BE49-F238E27FC236}">
                <a16:creationId xmlns:a16="http://schemas.microsoft.com/office/drawing/2014/main" id="{0A23A06B-5A38-3842-BB91-7FBDE35FC9E9}"/>
              </a:ext>
            </a:extLst>
          </p:cNvPr>
          <p:cNvSpPr/>
          <p:nvPr/>
        </p:nvSpPr>
        <p:spPr>
          <a:xfrm>
            <a:off x="5181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4" name="Rectangle 1313">
            <a:extLst>
              <a:ext uri="{FF2B5EF4-FFF2-40B4-BE49-F238E27FC236}">
                <a16:creationId xmlns:a16="http://schemas.microsoft.com/office/drawing/2014/main" id="{27E73998-15C5-3D4E-A6D3-09E6666B5995}"/>
              </a:ext>
            </a:extLst>
          </p:cNvPr>
          <p:cNvSpPr/>
          <p:nvPr/>
        </p:nvSpPr>
        <p:spPr>
          <a:xfrm>
            <a:off x="5410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5" name="Rectangle 1314">
            <a:extLst>
              <a:ext uri="{FF2B5EF4-FFF2-40B4-BE49-F238E27FC236}">
                <a16:creationId xmlns:a16="http://schemas.microsoft.com/office/drawing/2014/main" id="{1DACE359-4676-DB48-90D7-2BBF65E4B22A}"/>
              </a:ext>
            </a:extLst>
          </p:cNvPr>
          <p:cNvSpPr/>
          <p:nvPr/>
        </p:nvSpPr>
        <p:spPr>
          <a:xfrm>
            <a:off x="3810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6" name="Rectangle 1315">
            <a:extLst>
              <a:ext uri="{FF2B5EF4-FFF2-40B4-BE49-F238E27FC236}">
                <a16:creationId xmlns:a16="http://schemas.microsoft.com/office/drawing/2014/main" id="{956238C2-FAF6-2143-9390-7823EDB0A299}"/>
              </a:ext>
            </a:extLst>
          </p:cNvPr>
          <p:cNvSpPr/>
          <p:nvPr/>
        </p:nvSpPr>
        <p:spPr>
          <a:xfrm>
            <a:off x="4038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7" name="Rectangle 1316">
            <a:extLst>
              <a:ext uri="{FF2B5EF4-FFF2-40B4-BE49-F238E27FC236}">
                <a16:creationId xmlns:a16="http://schemas.microsoft.com/office/drawing/2014/main" id="{877511D2-1C87-5941-BC10-B83B098A44F8}"/>
              </a:ext>
            </a:extLst>
          </p:cNvPr>
          <p:cNvSpPr/>
          <p:nvPr/>
        </p:nvSpPr>
        <p:spPr>
          <a:xfrm>
            <a:off x="4267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8" name="Rectangle 1317">
            <a:extLst>
              <a:ext uri="{FF2B5EF4-FFF2-40B4-BE49-F238E27FC236}">
                <a16:creationId xmlns:a16="http://schemas.microsoft.com/office/drawing/2014/main" id="{5CCA81FD-AF7C-AA4E-A0D6-24AE17190BA0}"/>
              </a:ext>
            </a:extLst>
          </p:cNvPr>
          <p:cNvSpPr/>
          <p:nvPr/>
        </p:nvSpPr>
        <p:spPr>
          <a:xfrm>
            <a:off x="4495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9" name="Rectangle 1318">
            <a:extLst>
              <a:ext uri="{FF2B5EF4-FFF2-40B4-BE49-F238E27FC236}">
                <a16:creationId xmlns:a16="http://schemas.microsoft.com/office/drawing/2014/main" id="{D6284C0F-0841-B740-89A3-D8F935A352CF}"/>
              </a:ext>
            </a:extLst>
          </p:cNvPr>
          <p:cNvSpPr/>
          <p:nvPr/>
        </p:nvSpPr>
        <p:spPr>
          <a:xfrm>
            <a:off x="4724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0" name="Rectangle 1319">
            <a:extLst>
              <a:ext uri="{FF2B5EF4-FFF2-40B4-BE49-F238E27FC236}">
                <a16:creationId xmlns:a16="http://schemas.microsoft.com/office/drawing/2014/main" id="{FD29F362-B369-FC4B-AC07-AFA563DD7953}"/>
              </a:ext>
            </a:extLst>
          </p:cNvPr>
          <p:cNvSpPr/>
          <p:nvPr/>
        </p:nvSpPr>
        <p:spPr>
          <a:xfrm>
            <a:off x="4953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1" name="Rectangle 1320">
            <a:extLst>
              <a:ext uri="{FF2B5EF4-FFF2-40B4-BE49-F238E27FC236}">
                <a16:creationId xmlns:a16="http://schemas.microsoft.com/office/drawing/2014/main" id="{C98BF8A1-534E-1B48-9971-0112F31C2D3A}"/>
              </a:ext>
            </a:extLst>
          </p:cNvPr>
          <p:cNvSpPr/>
          <p:nvPr/>
        </p:nvSpPr>
        <p:spPr>
          <a:xfrm>
            <a:off x="5181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2" name="Rectangle 1321">
            <a:extLst>
              <a:ext uri="{FF2B5EF4-FFF2-40B4-BE49-F238E27FC236}">
                <a16:creationId xmlns:a16="http://schemas.microsoft.com/office/drawing/2014/main" id="{03710E86-9937-4143-B0B7-243D7CD73AB9}"/>
              </a:ext>
            </a:extLst>
          </p:cNvPr>
          <p:cNvSpPr/>
          <p:nvPr/>
        </p:nvSpPr>
        <p:spPr>
          <a:xfrm>
            <a:off x="5410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3" name="Line 113">
            <a:extLst>
              <a:ext uri="{FF2B5EF4-FFF2-40B4-BE49-F238E27FC236}">
                <a16:creationId xmlns:a16="http://schemas.microsoft.com/office/drawing/2014/main" id="{A6DA6C02-2D76-4B40-9939-C465E255CA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5791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4" name="Line 113">
            <a:extLst>
              <a:ext uri="{FF2B5EF4-FFF2-40B4-BE49-F238E27FC236}">
                <a16:creationId xmlns:a16="http://schemas.microsoft.com/office/drawing/2014/main" id="{C67CD311-A5BF-7848-BC2E-E7E29E9F96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019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5" name="Line 113">
            <a:extLst>
              <a:ext uri="{FF2B5EF4-FFF2-40B4-BE49-F238E27FC236}">
                <a16:creationId xmlns:a16="http://schemas.microsoft.com/office/drawing/2014/main" id="{B88A40BC-0441-B646-B3F2-3BA9ADF9F7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248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6" name="Line 113">
            <a:extLst>
              <a:ext uri="{FF2B5EF4-FFF2-40B4-BE49-F238E27FC236}">
                <a16:creationId xmlns:a16="http://schemas.microsoft.com/office/drawing/2014/main" id="{EA6AC12F-B2A1-4F44-BD8A-85726FDE4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477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7" name="Line 113">
            <a:extLst>
              <a:ext uri="{FF2B5EF4-FFF2-40B4-BE49-F238E27FC236}">
                <a16:creationId xmlns:a16="http://schemas.microsoft.com/office/drawing/2014/main" id="{132BF4DD-6949-5A49-88F4-2FFC8EBDCAF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705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8" name="Line 113">
            <a:extLst>
              <a:ext uri="{FF2B5EF4-FFF2-40B4-BE49-F238E27FC236}">
                <a16:creationId xmlns:a16="http://schemas.microsoft.com/office/drawing/2014/main" id="{0BAA2D23-8BF9-D048-9628-C90C0B57B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934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" name="Rectangle 1337">
            <a:extLst>
              <a:ext uri="{FF2B5EF4-FFF2-40B4-BE49-F238E27FC236}">
                <a16:creationId xmlns:a16="http://schemas.microsoft.com/office/drawing/2014/main" id="{3207CFCC-3889-E047-BD31-D198B15F6219}"/>
              </a:ext>
            </a:extLst>
          </p:cNvPr>
          <p:cNvSpPr/>
          <p:nvPr/>
        </p:nvSpPr>
        <p:spPr>
          <a:xfrm>
            <a:off x="1219200" y="3429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0" name="Line 113">
            <a:extLst>
              <a:ext uri="{FF2B5EF4-FFF2-40B4-BE49-F238E27FC236}">
                <a16:creationId xmlns:a16="http://schemas.microsoft.com/office/drawing/2014/main" id="{D98FEA10-7280-004A-8F21-3BC9BF33079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6934200"/>
            <a:ext cx="457200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" name="Line 113">
            <a:extLst>
              <a:ext uri="{FF2B5EF4-FFF2-40B4-BE49-F238E27FC236}">
                <a16:creationId xmlns:a16="http://schemas.microsoft.com/office/drawing/2014/main" id="{7BAE4315-9A3E-EF4B-AF6E-33251EB1FD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4648200"/>
            <a:ext cx="457200" cy="0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2" name="Rectangle 1341">
            <a:extLst>
              <a:ext uri="{FF2B5EF4-FFF2-40B4-BE49-F238E27FC236}">
                <a16:creationId xmlns:a16="http://schemas.microsoft.com/office/drawing/2014/main" id="{27D95015-94A8-4545-ADA1-4F065F34E8A5}"/>
              </a:ext>
            </a:extLst>
          </p:cNvPr>
          <p:cNvSpPr/>
          <p:nvPr/>
        </p:nvSpPr>
        <p:spPr>
          <a:xfrm>
            <a:off x="1219200" y="5715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3" name="Text Box 171">
            <a:extLst>
              <a:ext uri="{FF2B5EF4-FFF2-40B4-BE49-F238E27FC236}">
                <a16:creationId xmlns:a16="http://schemas.microsoft.com/office/drawing/2014/main" id="{AD054554-4D8B-4346-B3A3-1DC66620D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3434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nZ1</a:t>
            </a:r>
          </a:p>
        </p:txBody>
      </p:sp>
      <p:sp>
        <p:nvSpPr>
          <p:cNvPr id="1344" name="Text Box 171">
            <a:extLst>
              <a:ext uri="{FF2B5EF4-FFF2-40B4-BE49-F238E27FC236}">
                <a16:creationId xmlns:a16="http://schemas.microsoft.com/office/drawing/2014/main" id="{74026DAB-1F1C-7D4E-847D-3913F826D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223" y="66117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</a:t>
            </a:r>
          </a:p>
        </p:txBody>
      </p:sp>
      <p:sp>
        <p:nvSpPr>
          <p:cNvPr id="1345" name="Text Box 171">
            <a:extLst>
              <a:ext uri="{FF2B5EF4-FFF2-40B4-BE49-F238E27FC236}">
                <a16:creationId xmlns:a16="http://schemas.microsoft.com/office/drawing/2014/main" id="{FD8ECF43-3067-1343-A908-93529758F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839" y="5029200"/>
            <a:ext cx="55784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(nZ2)</a:t>
            </a:r>
          </a:p>
        </p:txBody>
      </p:sp>
      <p:sp>
        <p:nvSpPr>
          <p:cNvPr id="1331" name="Text Box 171">
            <a:extLst>
              <a:ext uri="{FF2B5EF4-FFF2-40B4-BE49-F238E27FC236}">
                <a16:creationId xmlns:a16="http://schemas.microsoft.com/office/drawing/2014/main" id="{7F83E867-4C9D-014D-AD9F-3EB3648019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67818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39" name="Line 148">
            <a:extLst>
              <a:ext uri="{FF2B5EF4-FFF2-40B4-BE49-F238E27FC236}">
                <a16:creationId xmlns:a16="http://schemas.microsoft.com/office/drawing/2014/main" id="{35E068C8-24CA-B047-BD59-DE034E8BF5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60960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" name="Line 148">
            <a:extLst>
              <a:ext uri="{FF2B5EF4-FFF2-40B4-BE49-F238E27FC236}">
                <a16:creationId xmlns:a16="http://schemas.microsoft.com/office/drawing/2014/main" id="{39244FFA-01A6-5949-8548-9FDD802358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3886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" name="Text Box 171">
            <a:extLst>
              <a:ext uri="{FF2B5EF4-FFF2-40B4-BE49-F238E27FC236}">
                <a16:creationId xmlns:a16="http://schemas.microsoft.com/office/drawing/2014/main" id="{4B567B1F-3FB2-8743-BCA4-A7E8380C9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45720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48" name="Line 148">
            <a:extLst>
              <a:ext uri="{FF2B5EF4-FFF2-40B4-BE49-F238E27FC236}">
                <a16:creationId xmlns:a16="http://schemas.microsoft.com/office/drawing/2014/main" id="{A2369406-63AE-4945-8ED9-617952D9C65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8200" y="74676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" name="Text Box 171">
            <a:extLst>
              <a:ext uri="{FF2B5EF4-FFF2-40B4-BE49-F238E27FC236}">
                <a16:creationId xmlns:a16="http://schemas.microsoft.com/office/drawing/2014/main" id="{9DE719B2-112E-3C41-A439-1D5149780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7373779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sp>
        <p:nvSpPr>
          <p:cNvPr id="1351" name="Hexagon 1350">
            <a:extLst>
              <a:ext uri="{FF2B5EF4-FFF2-40B4-BE49-F238E27FC236}">
                <a16:creationId xmlns:a16="http://schemas.microsoft.com/office/drawing/2014/main" id="{CA4BA77D-C1FB-B64B-BD64-9A2BDC8E24B0}"/>
              </a:ext>
            </a:extLst>
          </p:cNvPr>
          <p:cNvSpPr>
            <a:spLocks/>
          </p:cNvSpPr>
          <p:nvPr/>
        </p:nvSpPr>
        <p:spPr>
          <a:xfrm>
            <a:off x="3124200" y="2438400"/>
            <a:ext cx="1828800" cy="457200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1352" name="Hexagon 1351">
            <a:extLst>
              <a:ext uri="{FF2B5EF4-FFF2-40B4-BE49-F238E27FC236}">
                <a16:creationId xmlns:a16="http://schemas.microsoft.com/office/drawing/2014/main" id="{8C78BAAB-AC02-6A49-8F77-BA46754619E1}"/>
              </a:ext>
            </a:extLst>
          </p:cNvPr>
          <p:cNvSpPr>
            <a:spLocks/>
          </p:cNvSpPr>
          <p:nvPr/>
        </p:nvSpPr>
        <p:spPr>
          <a:xfrm>
            <a:off x="4953000" y="2438400"/>
            <a:ext cx="457200" cy="457200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R</a:t>
            </a:r>
          </a:p>
        </p:txBody>
      </p:sp>
      <p:sp>
        <p:nvSpPr>
          <p:cNvPr id="1353" name="Hexagon 1352">
            <a:extLst>
              <a:ext uri="{FF2B5EF4-FFF2-40B4-BE49-F238E27FC236}">
                <a16:creationId xmlns:a16="http://schemas.microsoft.com/office/drawing/2014/main" id="{465D345D-EB98-D04F-A4D9-7913D5EBB251}"/>
              </a:ext>
            </a:extLst>
          </p:cNvPr>
          <p:cNvSpPr>
            <a:spLocks/>
          </p:cNvSpPr>
          <p:nvPr/>
        </p:nvSpPr>
        <p:spPr>
          <a:xfrm>
            <a:off x="12954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361" name="Hexagon 1360">
            <a:extLst>
              <a:ext uri="{FF2B5EF4-FFF2-40B4-BE49-F238E27FC236}">
                <a16:creationId xmlns:a16="http://schemas.microsoft.com/office/drawing/2014/main" id="{16B74F27-CD09-6545-90D7-198A752909A7}"/>
              </a:ext>
            </a:extLst>
          </p:cNvPr>
          <p:cNvSpPr>
            <a:spLocks/>
          </p:cNvSpPr>
          <p:nvPr/>
        </p:nvSpPr>
        <p:spPr>
          <a:xfrm>
            <a:off x="26670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N+1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362" name="Hexagon 1361">
            <a:extLst>
              <a:ext uri="{FF2B5EF4-FFF2-40B4-BE49-F238E27FC236}">
                <a16:creationId xmlns:a16="http://schemas.microsoft.com/office/drawing/2014/main" id="{8FBE3A30-3FE2-C741-BD1B-CA883DF12480}"/>
              </a:ext>
            </a:extLst>
          </p:cNvPr>
          <p:cNvSpPr>
            <a:spLocks/>
          </p:cNvSpPr>
          <p:nvPr/>
        </p:nvSpPr>
        <p:spPr>
          <a:xfrm>
            <a:off x="40386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363" name="Left Brace 1362">
            <a:extLst>
              <a:ext uri="{FF2B5EF4-FFF2-40B4-BE49-F238E27FC236}">
                <a16:creationId xmlns:a16="http://schemas.microsoft.com/office/drawing/2014/main" id="{6AF901A5-9D25-2F49-A102-58C149CB31AB}"/>
              </a:ext>
            </a:extLst>
          </p:cNvPr>
          <p:cNvSpPr>
            <a:spLocks/>
          </p:cNvSpPr>
          <p:nvPr/>
        </p:nvSpPr>
        <p:spPr>
          <a:xfrm rot="5400000">
            <a:off x="3124200" y="152399"/>
            <a:ext cx="457200" cy="4114800"/>
          </a:xfrm>
          <a:prstGeom prst="leftBrace">
            <a:avLst>
              <a:gd name="adj1" fmla="val 2777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4" name="Group 1353">
            <a:extLst>
              <a:ext uri="{FF2B5EF4-FFF2-40B4-BE49-F238E27FC236}">
                <a16:creationId xmlns:a16="http://schemas.microsoft.com/office/drawing/2014/main" id="{95C5480E-845A-B342-98F4-FBC1179F92A5}"/>
              </a:ext>
            </a:extLst>
          </p:cNvPr>
          <p:cNvGrpSpPr/>
          <p:nvPr/>
        </p:nvGrpSpPr>
        <p:grpSpPr>
          <a:xfrm>
            <a:off x="7791865" y="1981200"/>
            <a:ext cx="2743200" cy="457200"/>
            <a:chOff x="7791865" y="1981200"/>
            <a:chExt cx="2743200" cy="457200"/>
          </a:xfrm>
        </p:grpSpPr>
        <p:sp>
          <p:nvSpPr>
            <p:cNvPr id="1355" name="Freeform 1354">
              <a:extLst>
                <a:ext uri="{FF2B5EF4-FFF2-40B4-BE49-F238E27FC236}">
                  <a16:creationId xmlns:a16="http://schemas.microsoft.com/office/drawing/2014/main" id="{64F2E46E-9E5B-6046-80AD-3B16457C23C3}"/>
                </a:ext>
              </a:extLst>
            </p:cNvPr>
            <p:cNvSpPr/>
            <p:nvPr/>
          </p:nvSpPr>
          <p:spPr>
            <a:xfrm>
              <a:off x="93920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6" name="Freeform 1355">
              <a:extLst>
                <a:ext uri="{FF2B5EF4-FFF2-40B4-BE49-F238E27FC236}">
                  <a16:creationId xmlns:a16="http://schemas.microsoft.com/office/drawing/2014/main" id="{ADEB3DF3-FADE-814F-ACFE-AA91D282C61D}"/>
                </a:ext>
              </a:extLst>
            </p:cNvPr>
            <p:cNvSpPr/>
            <p:nvPr/>
          </p:nvSpPr>
          <p:spPr>
            <a:xfrm>
              <a:off x="87062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7" name="Freeform 1356">
              <a:extLst>
                <a:ext uri="{FF2B5EF4-FFF2-40B4-BE49-F238E27FC236}">
                  <a16:creationId xmlns:a16="http://schemas.microsoft.com/office/drawing/2014/main" id="{97025830-C073-6C4D-AFEA-3BD93E66C106}"/>
                </a:ext>
              </a:extLst>
            </p:cNvPr>
            <p:cNvSpPr/>
            <p:nvPr/>
          </p:nvSpPr>
          <p:spPr>
            <a:xfrm>
              <a:off x="77918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8" name="Group 1357">
            <a:extLst>
              <a:ext uri="{FF2B5EF4-FFF2-40B4-BE49-F238E27FC236}">
                <a16:creationId xmlns:a16="http://schemas.microsoft.com/office/drawing/2014/main" id="{F00FAD40-953F-2F45-AFBD-21C008286B3E}"/>
              </a:ext>
            </a:extLst>
          </p:cNvPr>
          <p:cNvGrpSpPr/>
          <p:nvPr/>
        </p:nvGrpSpPr>
        <p:grpSpPr>
          <a:xfrm>
            <a:off x="7715665" y="4724400"/>
            <a:ext cx="2514600" cy="457200"/>
            <a:chOff x="7715665" y="4724400"/>
            <a:chExt cx="2514600" cy="457200"/>
          </a:xfrm>
        </p:grpSpPr>
        <p:sp>
          <p:nvSpPr>
            <p:cNvPr id="1359" name="Freeform 1358">
              <a:extLst>
                <a:ext uri="{FF2B5EF4-FFF2-40B4-BE49-F238E27FC236}">
                  <a16:creationId xmlns:a16="http://schemas.microsoft.com/office/drawing/2014/main" id="{996C6439-88CA-7E40-825A-9A8C1499C62C}"/>
                </a:ext>
              </a:extLst>
            </p:cNvPr>
            <p:cNvSpPr/>
            <p:nvPr/>
          </p:nvSpPr>
          <p:spPr>
            <a:xfrm>
              <a:off x="9315865" y="4724400"/>
              <a:ext cx="914400" cy="457200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0" name="Freeform 1359">
              <a:extLst>
                <a:ext uri="{FF2B5EF4-FFF2-40B4-BE49-F238E27FC236}">
                  <a16:creationId xmlns:a16="http://schemas.microsoft.com/office/drawing/2014/main" id="{E060F842-425B-1240-A54C-EC255FFA1DE5}"/>
                </a:ext>
              </a:extLst>
            </p:cNvPr>
            <p:cNvSpPr/>
            <p:nvPr/>
          </p:nvSpPr>
          <p:spPr>
            <a:xfrm>
              <a:off x="7715665" y="4724400"/>
              <a:ext cx="914400" cy="457200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4" name="Group 1363">
            <a:extLst>
              <a:ext uri="{FF2B5EF4-FFF2-40B4-BE49-F238E27FC236}">
                <a16:creationId xmlns:a16="http://schemas.microsoft.com/office/drawing/2014/main" id="{F7F496A5-6ADD-774A-95D0-E56C8F4AEA22}"/>
              </a:ext>
            </a:extLst>
          </p:cNvPr>
          <p:cNvGrpSpPr/>
          <p:nvPr/>
        </p:nvGrpSpPr>
        <p:grpSpPr>
          <a:xfrm>
            <a:off x="3488910" y="3432175"/>
            <a:ext cx="1292225" cy="1362075"/>
            <a:chOff x="3488910" y="3432175"/>
            <a:chExt cx="1292225" cy="1362075"/>
          </a:xfrm>
        </p:grpSpPr>
        <p:sp>
          <p:nvSpPr>
            <p:cNvPr id="1365" name="Freeform 1364">
              <a:extLst>
                <a:ext uri="{FF2B5EF4-FFF2-40B4-BE49-F238E27FC236}">
                  <a16:creationId xmlns:a16="http://schemas.microsoft.com/office/drawing/2014/main" id="{3558EAFD-73E9-A046-8A14-AA993CA2110E}"/>
                </a:ext>
              </a:extLst>
            </p:cNvPr>
            <p:cNvSpPr/>
            <p:nvPr/>
          </p:nvSpPr>
          <p:spPr>
            <a:xfrm>
              <a:off x="3823705" y="34361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6" name="Freeform 1365">
              <a:extLst>
                <a:ext uri="{FF2B5EF4-FFF2-40B4-BE49-F238E27FC236}">
                  <a16:creationId xmlns:a16="http://schemas.microsoft.com/office/drawing/2014/main" id="{85576C0E-B978-094A-B9AF-C59A61227667}"/>
                </a:ext>
              </a:extLst>
            </p:cNvPr>
            <p:cNvSpPr/>
            <p:nvPr/>
          </p:nvSpPr>
          <p:spPr>
            <a:xfrm>
              <a:off x="3488910" y="34321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7" name="Group 1366">
            <a:extLst>
              <a:ext uri="{FF2B5EF4-FFF2-40B4-BE49-F238E27FC236}">
                <a16:creationId xmlns:a16="http://schemas.microsoft.com/office/drawing/2014/main" id="{15E1A6B9-BBCA-A44A-B0D7-EE0751AB97ED}"/>
              </a:ext>
            </a:extLst>
          </p:cNvPr>
          <p:cNvGrpSpPr/>
          <p:nvPr/>
        </p:nvGrpSpPr>
        <p:grpSpPr>
          <a:xfrm>
            <a:off x="3508375" y="5718175"/>
            <a:ext cx="1272760" cy="1362075"/>
            <a:chOff x="3508375" y="5718175"/>
            <a:chExt cx="1272760" cy="1362075"/>
          </a:xfrm>
        </p:grpSpPr>
        <p:sp>
          <p:nvSpPr>
            <p:cNvPr id="1368" name="Freeform 1367">
              <a:extLst>
                <a:ext uri="{FF2B5EF4-FFF2-40B4-BE49-F238E27FC236}">
                  <a16:creationId xmlns:a16="http://schemas.microsoft.com/office/drawing/2014/main" id="{1980A0ED-8FE8-9645-AB5F-5BD6D2AA071E}"/>
                </a:ext>
              </a:extLst>
            </p:cNvPr>
            <p:cNvSpPr/>
            <p:nvPr/>
          </p:nvSpPr>
          <p:spPr>
            <a:xfrm>
              <a:off x="3823705" y="57221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9" name="Freeform 1368">
              <a:extLst>
                <a:ext uri="{FF2B5EF4-FFF2-40B4-BE49-F238E27FC236}">
                  <a16:creationId xmlns:a16="http://schemas.microsoft.com/office/drawing/2014/main" id="{D987C366-2110-914E-8B4C-2CA0CD9BD429}"/>
                </a:ext>
              </a:extLst>
            </p:cNvPr>
            <p:cNvSpPr/>
            <p:nvPr/>
          </p:nvSpPr>
          <p:spPr>
            <a:xfrm>
              <a:off x="3508375" y="57181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0" name="Hexagon 1349">
            <a:extLst>
              <a:ext uri="{FF2B5EF4-FFF2-40B4-BE49-F238E27FC236}">
                <a16:creationId xmlns:a16="http://schemas.microsoft.com/office/drawing/2014/main" id="{F17D30C8-4A1D-DF4C-98EE-DE55319E18D5}"/>
              </a:ext>
            </a:extLst>
          </p:cNvPr>
          <p:cNvSpPr>
            <a:spLocks/>
          </p:cNvSpPr>
          <p:nvPr/>
        </p:nvSpPr>
        <p:spPr>
          <a:xfrm>
            <a:off x="1295400" y="2438400"/>
            <a:ext cx="1828800" cy="457200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L1, L3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3" name="Text Box 171">
            <a:extLst>
              <a:ext uri="{FF2B5EF4-FFF2-40B4-BE49-F238E27FC236}">
                <a16:creationId xmlns:a16="http://schemas.microsoft.com/office/drawing/2014/main" id="{923BCAE1-B4BA-239D-C349-7E699565AC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524" y="2973359"/>
            <a:ext cx="1301638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Data Filling</a:t>
            </a:r>
          </a:p>
        </p:txBody>
      </p:sp>
    </p:spTree>
    <p:extLst>
      <p:ext uri="{BB962C8B-B14F-4D97-AF65-F5344CB8AC3E}">
        <p14:creationId xmlns:p14="http://schemas.microsoft.com/office/powerpoint/2010/main" val="370001052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35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" grpId="0" animBg="1"/>
      <p:bldP spid="376" grpId="0" animBg="1"/>
      <p:bldP spid="407" grpId="0" animBg="1"/>
      <p:bldP spid="294" grpId="0" animBg="1"/>
      <p:bldP spid="298" grpId="0" animBg="1"/>
      <p:bldP spid="934" grpId="0" animBg="1"/>
      <p:bldP spid="936" grpId="0" animBg="1"/>
      <p:bldP spid="993" grpId="0" animBg="1"/>
      <p:bldP spid="1350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744968"/>
            <a:ext cx="6217920" cy="301752"/>
          </a:xfrm>
        </p:spPr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21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802880" cy="68580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Operation: (2) Checking Coincidence</a:t>
            </a:r>
          </a:p>
        </p:txBody>
      </p:sp>
      <p:sp>
        <p:nvSpPr>
          <p:cNvPr id="1140" name="Text Box 171">
            <a:extLst>
              <a:ext uri="{FF2B5EF4-FFF2-40B4-BE49-F238E27FC236}">
                <a16:creationId xmlns:a16="http://schemas.microsoft.com/office/drawing/2014/main" id="{E5256DD2-0FA9-9247-A3E7-3465D7EBD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3465" y="7086600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sp>
        <p:nvSpPr>
          <p:cNvPr id="731" name="Cube 730">
            <a:extLst>
              <a:ext uri="{FF2B5EF4-FFF2-40B4-BE49-F238E27FC236}">
                <a16:creationId xmlns:a16="http://schemas.microsoft.com/office/drawing/2014/main" id="{B81A381F-6E0E-5A4F-9ECC-E9BC5F5928F6}"/>
              </a:ext>
            </a:extLst>
          </p:cNvPr>
          <p:cNvSpPr/>
          <p:nvPr/>
        </p:nvSpPr>
        <p:spPr>
          <a:xfrm>
            <a:off x="10992265" y="3581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Cube 731">
            <a:extLst>
              <a:ext uri="{FF2B5EF4-FFF2-40B4-BE49-F238E27FC236}">
                <a16:creationId xmlns:a16="http://schemas.microsoft.com/office/drawing/2014/main" id="{1C02CD06-0CD1-3B4F-98A6-E93F03A9A8CD}"/>
              </a:ext>
            </a:extLst>
          </p:cNvPr>
          <p:cNvSpPr/>
          <p:nvPr/>
        </p:nvSpPr>
        <p:spPr>
          <a:xfrm>
            <a:off x="10992265" y="3349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Cube 732">
            <a:extLst>
              <a:ext uri="{FF2B5EF4-FFF2-40B4-BE49-F238E27FC236}">
                <a16:creationId xmlns:a16="http://schemas.microsoft.com/office/drawing/2014/main" id="{2AE538B7-8207-4042-AA67-1346C1747548}"/>
              </a:ext>
            </a:extLst>
          </p:cNvPr>
          <p:cNvSpPr/>
          <p:nvPr/>
        </p:nvSpPr>
        <p:spPr>
          <a:xfrm>
            <a:off x="10992265" y="3124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Cube 733">
            <a:extLst>
              <a:ext uri="{FF2B5EF4-FFF2-40B4-BE49-F238E27FC236}">
                <a16:creationId xmlns:a16="http://schemas.microsoft.com/office/drawing/2014/main" id="{FD565C3F-538E-254E-9C0B-95FFAF584634}"/>
              </a:ext>
            </a:extLst>
          </p:cNvPr>
          <p:cNvSpPr/>
          <p:nvPr/>
        </p:nvSpPr>
        <p:spPr>
          <a:xfrm>
            <a:off x="10992265" y="2892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Cube 734">
            <a:extLst>
              <a:ext uri="{FF2B5EF4-FFF2-40B4-BE49-F238E27FC236}">
                <a16:creationId xmlns:a16="http://schemas.microsoft.com/office/drawing/2014/main" id="{ED73A1D4-BE02-D84A-B5B4-9302BB6506CE}"/>
              </a:ext>
            </a:extLst>
          </p:cNvPr>
          <p:cNvSpPr/>
          <p:nvPr/>
        </p:nvSpPr>
        <p:spPr>
          <a:xfrm>
            <a:off x="10992265" y="266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Cube 735">
            <a:extLst>
              <a:ext uri="{FF2B5EF4-FFF2-40B4-BE49-F238E27FC236}">
                <a16:creationId xmlns:a16="http://schemas.microsoft.com/office/drawing/2014/main" id="{86658FB9-9FB2-CB41-B777-3A5F8D5D7B84}"/>
              </a:ext>
            </a:extLst>
          </p:cNvPr>
          <p:cNvSpPr/>
          <p:nvPr/>
        </p:nvSpPr>
        <p:spPr>
          <a:xfrm>
            <a:off x="10992265" y="2435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Cube 736">
            <a:extLst>
              <a:ext uri="{FF2B5EF4-FFF2-40B4-BE49-F238E27FC236}">
                <a16:creationId xmlns:a16="http://schemas.microsoft.com/office/drawing/2014/main" id="{327592BB-13F4-AD49-A7F9-842BF05CA13E}"/>
              </a:ext>
            </a:extLst>
          </p:cNvPr>
          <p:cNvSpPr/>
          <p:nvPr/>
        </p:nvSpPr>
        <p:spPr>
          <a:xfrm>
            <a:off x="10992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Cube 737">
            <a:extLst>
              <a:ext uri="{FF2B5EF4-FFF2-40B4-BE49-F238E27FC236}">
                <a16:creationId xmlns:a16="http://schemas.microsoft.com/office/drawing/2014/main" id="{E8B0E1F6-D6F3-1B49-9298-EAB6248D43DC}"/>
              </a:ext>
            </a:extLst>
          </p:cNvPr>
          <p:cNvSpPr/>
          <p:nvPr/>
        </p:nvSpPr>
        <p:spPr>
          <a:xfrm>
            <a:off x="10916065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Cube 738">
            <a:extLst>
              <a:ext uri="{FF2B5EF4-FFF2-40B4-BE49-F238E27FC236}">
                <a16:creationId xmlns:a16="http://schemas.microsoft.com/office/drawing/2014/main" id="{9A674A1D-B566-BB42-8258-C5D33EC6D1D5}"/>
              </a:ext>
            </a:extLst>
          </p:cNvPr>
          <p:cNvSpPr/>
          <p:nvPr/>
        </p:nvSpPr>
        <p:spPr>
          <a:xfrm>
            <a:off x="10916065" y="3425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Cube 739">
            <a:extLst>
              <a:ext uri="{FF2B5EF4-FFF2-40B4-BE49-F238E27FC236}">
                <a16:creationId xmlns:a16="http://schemas.microsoft.com/office/drawing/2014/main" id="{79D9E756-2A16-1640-8DC8-3833AB4330DA}"/>
              </a:ext>
            </a:extLst>
          </p:cNvPr>
          <p:cNvSpPr/>
          <p:nvPr/>
        </p:nvSpPr>
        <p:spPr>
          <a:xfrm>
            <a:off x="10916065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Cube 740">
            <a:extLst>
              <a:ext uri="{FF2B5EF4-FFF2-40B4-BE49-F238E27FC236}">
                <a16:creationId xmlns:a16="http://schemas.microsoft.com/office/drawing/2014/main" id="{4488CC3A-F58B-084C-825A-0B473092372B}"/>
              </a:ext>
            </a:extLst>
          </p:cNvPr>
          <p:cNvSpPr/>
          <p:nvPr/>
        </p:nvSpPr>
        <p:spPr>
          <a:xfrm>
            <a:off x="10916065" y="2968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Cube 741">
            <a:extLst>
              <a:ext uri="{FF2B5EF4-FFF2-40B4-BE49-F238E27FC236}">
                <a16:creationId xmlns:a16="http://schemas.microsoft.com/office/drawing/2014/main" id="{159118D2-AEB8-CB47-BA91-ACD96E383FAA}"/>
              </a:ext>
            </a:extLst>
          </p:cNvPr>
          <p:cNvSpPr/>
          <p:nvPr/>
        </p:nvSpPr>
        <p:spPr>
          <a:xfrm>
            <a:off x="10916065" y="274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Cube 742">
            <a:extLst>
              <a:ext uri="{FF2B5EF4-FFF2-40B4-BE49-F238E27FC236}">
                <a16:creationId xmlns:a16="http://schemas.microsoft.com/office/drawing/2014/main" id="{A5ADAB6F-4537-0349-9130-728E8179EC1D}"/>
              </a:ext>
            </a:extLst>
          </p:cNvPr>
          <p:cNvSpPr/>
          <p:nvPr/>
        </p:nvSpPr>
        <p:spPr>
          <a:xfrm>
            <a:off x="10916065" y="2511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Cube 743">
            <a:extLst>
              <a:ext uri="{FF2B5EF4-FFF2-40B4-BE49-F238E27FC236}">
                <a16:creationId xmlns:a16="http://schemas.microsoft.com/office/drawing/2014/main" id="{6656BA14-659F-F448-AB0D-E4353E618916}"/>
              </a:ext>
            </a:extLst>
          </p:cNvPr>
          <p:cNvSpPr/>
          <p:nvPr/>
        </p:nvSpPr>
        <p:spPr>
          <a:xfrm>
            <a:off x="10916065" y="228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Cube 744">
            <a:extLst>
              <a:ext uri="{FF2B5EF4-FFF2-40B4-BE49-F238E27FC236}">
                <a16:creationId xmlns:a16="http://schemas.microsoft.com/office/drawing/2014/main" id="{618CBDC3-C6F0-BE42-AB76-0C231CE7DD6D}"/>
              </a:ext>
            </a:extLst>
          </p:cNvPr>
          <p:cNvSpPr/>
          <p:nvPr/>
        </p:nvSpPr>
        <p:spPr>
          <a:xfrm>
            <a:off x="10839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Cube 745">
            <a:extLst>
              <a:ext uri="{FF2B5EF4-FFF2-40B4-BE49-F238E27FC236}">
                <a16:creationId xmlns:a16="http://schemas.microsoft.com/office/drawing/2014/main" id="{E6A4CC04-50A2-6242-B5AE-15A57CBFA0B6}"/>
              </a:ext>
            </a:extLst>
          </p:cNvPr>
          <p:cNvSpPr/>
          <p:nvPr/>
        </p:nvSpPr>
        <p:spPr>
          <a:xfrm>
            <a:off x="10839865" y="3502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Cube 746">
            <a:extLst>
              <a:ext uri="{FF2B5EF4-FFF2-40B4-BE49-F238E27FC236}">
                <a16:creationId xmlns:a16="http://schemas.microsoft.com/office/drawing/2014/main" id="{1849665C-DC46-794F-A420-4AB824718ACA}"/>
              </a:ext>
            </a:extLst>
          </p:cNvPr>
          <p:cNvSpPr/>
          <p:nvPr/>
        </p:nvSpPr>
        <p:spPr>
          <a:xfrm>
            <a:off x="10839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Cube 747">
            <a:extLst>
              <a:ext uri="{FF2B5EF4-FFF2-40B4-BE49-F238E27FC236}">
                <a16:creationId xmlns:a16="http://schemas.microsoft.com/office/drawing/2014/main" id="{C062A396-8AEF-434A-97F7-E26E90C6E4B0}"/>
              </a:ext>
            </a:extLst>
          </p:cNvPr>
          <p:cNvSpPr/>
          <p:nvPr/>
        </p:nvSpPr>
        <p:spPr>
          <a:xfrm>
            <a:off x="10839865" y="3044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Cube 748">
            <a:extLst>
              <a:ext uri="{FF2B5EF4-FFF2-40B4-BE49-F238E27FC236}">
                <a16:creationId xmlns:a16="http://schemas.microsoft.com/office/drawing/2014/main" id="{B3BD9761-5CE9-9D42-94C4-3F4D6ADBEA17}"/>
              </a:ext>
            </a:extLst>
          </p:cNvPr>
          <p:cNvSpPr/>
          <p:nvPr/>
        </p:nvSpPr>
        <p:spPr>
          <a:xfrm>
            <a:off x="10839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Cube 749">
            <a:extLst>
              <a:ext uri="{FF2B5EF4-FFF2-40B4-BE49-F238E27FC236}">
                <a16:creationId xmlns:a16="http://schemas.microsoft.com/office/drawing/2014/main" id="{EF7F7F94-2262-8645-8CB6-B0396A5AF594}"/>
              </a:ext>
            </a:extLst>
          </p:cNvPr>
          <p:cNvSpPr/>
          <p:nvPr/>
        </p:nvSpPr>
        <p:spPr>
          <a:xfrm>
            <a:off x="10839865" y="2587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Cube 750">
            <a:extLst>
              <a:ext uri="{FF2B5EF4-FFF2-40B4-BE49-F238E27FC236}">
                <a16:creationId xmlns:a16="http://schemas.microsoft.com/office/drawing/2014/main" id="{7F61654D-2BD5-F54E-8C23-47C45FA0AB1C}"/>
              </a:ext>
            </a:extLst>
          </p:cNvPr>
          <p:cNvSpPr/>
          <p:nvPr/>
        </p:nvSpPr>
        <p:spPr>
          <a:xfrm>
            <a:off x="10839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Cube 751">
            <a:extLst>
              <a:ext uri="{FF2B5EF4-FFF2-40B4-BE49-F238E27FC236}">
                <a16:creationId xmlns:a16="http://schemas.microsoft.com/office/drawing/2014/main" id="{4BFCCA03-C652-8D41-A9E0-DB82A4813877}"/>
              </a:ext>
            </a:extLst>
          </p:cNvPr>
          <p:cNvSpPr/>
          <p:nvPr/>
        </p:nvSpPr>
        <p:spPr>
          <a:xfrm>
            <a:off x="10763665" y="3810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Cube 752">
            <a:extLst>
              <a:ext uri="{FF2B5EF4-FFF2-40B4-BE49-F238E27FC236}">
                <a16:creationId xmlns:a16="http://schemas.microsoft.com/office/drawing/2014/main" id="{FC25230C-4D30-C544-84F3-70B3BFBABE43}"/>
              </a:ext>
            </a:extLst>
          </p:cNvPr>
          <p:cNvSpPr/>
          <p:nvPr/>
        </p:nvSpPr>
        <p:spPr>
          <a:xfrm>
            <a:off x="10763665" y="3578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4" name="Cube 753">
            <a:extLst>
              <a:ext uri="{FF2B5EF4-FFF2-40B4-BE49-F238E27FC236}">
                <a16:creationId xmlns:a16="http://schemas.microsoft.com/office/drawing/2014/main" id="{FF70EBA1-2381-004B-A8FD-30A4B97C3F5C}"/>
              </a:ext>
            </a:extLst>
          </p:cNvPr>
          <p:cNvSpPr/>
          <p:nvPr/>
        </p:nvSpPr>
        <p:spPr>
          <a:xfrm>
            <a:off x="10763665" y="3352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Cube 754">
            <a:extLst>
              <a:ext uri="{FF2B5EF4-FFF2-40B4-BE49-F238E27FC236}">
                <a16:creationId xmlns:a16="http://schemas.microsoft.com/office/drawing/2014/main" id="{263F0B64-AB6E-4543-A0E7-27EE6AD60B3F}"/>
              </a:ext>
            </a:extLst>
          </p:cNvPr>
          <p:cNvSpPr/>
          <p:nvPr/>
        </p:nvSpPr>
        <p:spPr>
          <a:xfrm>
            <a:off x="10763665" y="3121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Cube 755">
            <a:extLst>
              <a:ext uri="{FF2B5EF4-FFF2-40B4-BE49-F238E27FC236}">
                <a16:creationId xmlns:a16="http://schemas.microsoft.com/office/drawing/2014/main" id="{CECA0652-2155-C64C-8859-5A3E296963C8}"/>
              </a:ext>
            </a:extLst>
          </p:cNvPr>
          <p:cNvSpPr/>
          <p:nvPr/>
        </p:nvSpPr>
        <p:spPr>
          <a:xfrm>
            <a:off x="10763665" y="2895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Cube 756">
            <a:extLst>
              <a:ext uri="{FF2B5EF4-FFF2-40B4-BE49-F238E27FC236}">
                <a16:creationId xmlns:a16="http://schemas.microsoft.com/office/drawing/2014/main" id="{9A3DD1AF-158F-CD48-845A-BA005DD13F1E}"/>
              </a:ext>
            </a:extLst>
          </p:cNvPr>
          <p:cNvSpPr/>
          <p:nvPr/>
        </p:nvSpPr>
        <p:spPr>
          <a:xfrm>
            <a:off x="10763665" y="2663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Cube 757">
            <a:extLst>
              <a:ext uri="{FF2B5EF4-FFF2-40B4-BE49-F238E27FC236}">
                <a16:creationId xmlns:a16="http://schemas.microsoft.com/office/drawing/2014/main" id="{BA9CC757-351D-1B43-AF10-1886DB30885D}"/>
              </a:ext>
            </a:extLst>
          </p:cNvPr>
          <p:cNvSpPr/>
          <p:nvPr/>
        </p:nvSpPr>
        <p:spPr>
          <a:xfrm>
            <a:off x="10763665" y="2438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Cube 758">
            <a:extLst>
              <a:ext uri="{FF2B5EF4-FFF2-40B4-BE49-F238E27FC236}">
                <a16:creationId xmlns:a16="http://schemas.microsoft.com/office/drawing/2014/main" id="{4CDA88C9-5911-8D44-A944-A7D5C0A3550B}"/>
              </a:ext>
            </a:extLst>
          </p:cNvPr>
          <p:cNvSpPr/>
          <p:nvPr/>
        </p:nvSpPr>
        <p:spPr>
          <a:xfrm>
            <a:off x="10687465" y="3889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Cube 759">
            <a:extLst>
              <a:ext uri="{FF2B5EF4-FFF2-40B4-BE49-F238E27FC236}">
                <a16:creationId xmlns:a16="http://schemas.microsoft.com/office/drawing/2014/main" id="{648B7BDD-D646-EC47-A3E6-24560F934CC4}"/>
              </a:ext>
            </a:extLst>
          </p:cNvPr>
          <p:cNvSpPr/>
          <p:nvPr/>
        </p:nvSpPr>
        <p:spPr>
          <a:xfrm>
            <a:off x="10687465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Cube 760">
            <a:extLst>
              <a:ext uri="{FF2B5EF4-FFF2-40B4-BE49-F238E27FC236}">
                <a16:creationId xmlns:a16="http://schemas.microsoft.com/office/drawing/2014/main" id="{DE9A0E0C-7928-C44A-83BB-E23568FB776E}"/>
              </a:ext>
            </a:extLst>
          </p:cNvPr>
          <p:cNvSpPr/>
          <p:nvPr/>
        </p:nvSpPr>
        <p:spPr>
          <a:xfrm>
            <a:off x="10687465" y="3432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2" name="Cube 761">
            <a:extLst>
              <a:ext uri="{FF2B5EF4-FFF2-40B4-BE49-F238E27FC236}">
                <a16:creationId xmlns:a16="http://schemas.microsoft.com/office/drawing/2014/main" id="{433CB8C7-897B-D84B-AE05-3C7A69745A29}"/>
              </a:ext>
            </a:extLst>
          </p:cNvPr>
          <p:cNvSpPr/>
          <p:nvPr/>
        </p:nvSpPr>
        <p:spPr>
          <a:xfrm>
            <a:off x="10687465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3" name="Cube 762">
            <a:extLst>
              <a:ext uri="{FF2B5EF4-FFF2-40B4-BE49-F238E27FC236}">
                <a16:creationId xmlns:a16="http://schemas.microsoft.com/office/drawing/2014/main" id="{7492A27A-0A50-E84C-9721-BE81D0D6390F}"/>
              </a:ext>
            </a:extLst>
          </p:cNvPr>
          <p:cNvSpPr/>
          <p:nvPr/>
        </p:nvSpPr>
        <p:spPr>
          <a:xfrm>
            <a:off x="10687465" y="2974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4" name="Cube 763">
            <a:extLst>
              <a:ext uri="{FF2B5EF4-FFF2-40B4-BE49-F238E27FC236}">
                <a16:creationId xmlns:a16="http://schemas.microsoft.com/office/drawing/2014/main" id="{08E893C4-B512-BB4B-87A0-570234D3B81B}"/>
              </a:ext>
            </a:extLst>
          </p:cNvPr>
          <p:cNvSpPr/>
          <p:nvPr/>
        </p:nvSpPr>
        <p:spPr>
          <a:xfrm>
            <a:off x="10687465" y="274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5" name="Cube 764">
            <a:extLst>
              <a:ext uri="{FF2B5EF4-FFF2-40B4-BE49-F238E27FC236}">
                <a16:creationId xmlns:a16="http://schemas.microsoft.com/office/drawing/2014/main" id="{17D0C642-6080-EF4D-A4D7-07C32C40C5F4}"/>
              </a:ext>
            </a:extLst>
          </p:cNvPr>
          <p:cNvSpPr/>
          <p:nvPr/>
        </p:nvSpPr>
        <p:spPr>
          <a:xfrm>
            <a:off x="10687465" y="2517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Cube 650">
            <a:extLst>
              <a:ext uri="{FF2B5EF4-FFF2-40B4-BE49-F238E27FC236}">
                <a16:creationId xmlns:a16="http://schemas.microsoft.com/office/drawing/2014/main" id="{FE8E5F27-BABB-F244-A342-001D8D5234CD}"/>
              </a:ext>
            </a:extLst>
          </p:cNvPr>
          <p:cNvSpPr/>
          <p:nvPr/>
        </p:nvSpPr>
        <p:spPr>
          <a:xfrm>
            <a:off x="7563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Cube 651">
            <a:extLst>
              <a:ext uri="{FF2B5EF4-FFF2-40B4-BE49-F238E27FC236}">
                <a16:creationId xmlns:a16="http://schemas.microsoft.com/office/drawing/2014/main" id="{FF6F1665-801D-8043-8851-77A068536412}"/>
              </a:ext>
            </a:extLst>
          </p:cNvPr>
          <p:cNvSpPr/>
          <p:nvPr/>
        </p:nvSpPr>
        <p:spPr>
          <a:xfrm>
            <a:off x="7791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Cube 652">
            <a:extLst>
              <a:ext uri="{FF2B5EF4-FFF2-40B4-BE49-F238E27FC236}">
                <a16:creationId xmlns:a16="http://schemas.microsoft.com/office/drawing/2014/main" id="{0236049C-FDD4-B144-B7F4-47AF2B994CCC}"/>
              </a:ext>
            </a:extLst>
          </p:cNvPr>
          <p:cNvSpPr/>
          <p:nvPr/>
        </p:nvSpPr>
        <p:spPr>
          <a:xfrm>
            <a:off x="8020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Cube 653">
            <a:extLst>
              <a:ext uri="{FF2B5EF4-FFF2-40B4-BE49-F238E27FC236}">
                <a16:creationId xmlns:a16="http://schemas.microsoft.com/office/drawing/2014/main" id="{FE4E3BB8-EAF0-F243-9B0C-D6A61F72B39C}"/>
              </a:ext>
            </a:extLst>
          </p:cNvPr>
          <p:cNvSpPr/>
          <p:nvPr/>
        </p:nvSpPr>
        <p:spPr>
          <a:xfrm>
            <a:off x="8249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Cube 654">
            <a:extLst>
              <a:ext uri="{FF2B5EF4-FFF2-40B4-BE49-F238E27FC236}">
                <a16:creationId xmlns:a16="http://schemas.microsoft.com/office/drawing/2014/main" id="{64BF27C3-B518-2643-A09D-9DAB4A378A1E}"/>
              </a:ext>
            </a:extLst>
          </p:cNvPr>
          <p:cNvSpPr/>
          <p:nvPr/>
        </p:nvSpPr>
        <p:spPr>
          <a:xfrm>
            <a:off x="8477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Cube 655">
            <a:extLst>
              <a:ext uri="{FF2B5EF4-FFF2-40B4-BE49-F238E27FC236}">
                <a16:creationId xmlns:a16="http://schemas.microsoft.com/office/drawing/2014/main" id="{C06D59CB-5126-A949-B667-096D114A2CD8}"/>
              </a:ext>
            </a:extLst>
          </p:cNvPr>
          <p:cNvSpPr/>
          <p:nvPr/>
        </p:nvSpPr>
        <p:spPr>
          <a:xfrm>
            <a:off x="8706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Cube 656">
            <a:extLst>
              <a:ext uri="{FF2B5EF4-FFF2-40B4-BE49-F238E27FC236}">
                <a16:creationId xmlns:a16="http://schemas.microsoft.com/office/drawing/2014/main" id="{3308A86D-E462-2F47-A233-513BFB8A59FC}"/>
              </a:ext>
            </a:extLst>
          </p:cNvPr>
          <p:cNvSpPr/>
          <p:nvPr/>
        </p:nvSpPr>
        <p:spPr>
          <a:xfrm>
            <a:off x="8934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Cube 657">
            <a:extLst>
              <a:ext uri="{FF2B5EF4-FFF2-40B4-BE49-F238E27FC236}">
                <a16:creationId xmlns:a16="http://schemas.microsoft.com/office/drawing/2014/main" id="{66D096BF-EEDB-ED4E-A1FF-F5176B5BC67C}"/>
              </a:ext>
            </a:extLst>
          </p:cNvPr>
          <p:cNvSpPr/>
          <p:nvPr/>
        </p:nvSpPr>
        <p:spPr>
          <a:xfrm>
            <a:off x="9163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Cube 658">
            <a:extLst>
              <a:ext uri="{FF2B5EF4-FFF2-40B4-BE49-F238E27FC236}">
                <a16:creationId xmlns:a16="http://schemas.microsoft.com/office/drawing/2014/main" id="{557A48E1-A8DF-4940-A4F6-D410EE184A19}"/>
              </a:ext>
            </a:extLst>
          </p:cNvPr>
          <p:cNvSpPr/>
          <p:nvPr/>
        </p:nvSpPr>
        <p:spPr>
          <a:xfrm>
            <a:off x="9392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Cube 659">
            <a:extLst>
              <a:ext uri="{FF2B5EF4-FFF2-40B4-BE49-F238E27FC236}">
                <a16:creationId xmlns:a16="http://schemas.microsoft.com/office/drawing/2014/main" id="{8BD3A668-3076-7945-B23D-EB5FCC8073B9}"/>
              </a:ext>
            </a:extLst>
          </p:cNvPr>
          <p:cNvSpPr/>
          <p:nvPr/>
        </p:nvSpPr>
        <p:spPr>
          <a:xfrm>
            <a:off x="9620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Cube 660">
            <a:extLst>
              <a:ext uri="{FF2B5EF4-FFF2-40B4-BE49-F238E27FC236}">
                <a16:creationId xmlns:a16="http://schemas.microsoft.com/office/drawing/2014/main" id="{BEF658B7-6492-454F-A884-0C2B6A374636}"/>
              </a:ext>
            </a:extLst>
          </p:cNvPr>
          <p:cNvSpPr/>
          <p:nvPr/>
        </p:nvSpPr>
        <p:spPr>
          <a:xfrm>
            <a:off x="9849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Cube 661">
            <a:extLst>
              <a:ext uri="{FF2B5EF4-FFF2-40B4-BE49-F238E27FC236}">
                <a16:creationId xmlns:a16="http://schemas.microsoft.com/office/drawing/2014/main" id="{DEE6282A-5DA2-D24E-897A-9453A9CF9A14}"/>
              </a:ext>
            </a:extLst>
          </p:cNvPr>
          <p:cNvSpPr/>
          <p:nvPr/>
        </p:nvSpPr>
        <p:spPr>
          <a:xfrm>
            <a:off x="10077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Cube 662">
            <a:extLst>
              <a:ext uri="{FF2B5EF4-FFF2-40B4-BE49-F238E27FC236}">
                <a16:creationId xmlns:a16="http://schemas.microsoft.com/office/drawing/2014/main" id="{942908DB-59DF-0246-A9EB-D6119D410287}"/>
              </a:ext>
            </a:extLst>
          </p:cNvPr>
          <p:cNvSpPr/>
          <p:nvPr/>
        </p:nvSpPr>
        <p:spPr>
          <a:xfrm>
            <a:off x="10306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Cube 663">
            <a:extLst>
              <a:ext uri="{FF2B5EF4-FFF2-40B4-BE49-F238E27FC236}">
                <a16:creationId xmlns:a16="http://schemas.microsoft.com/office/drawing/2014/main" id="{C7DB65F5-634A-CE4B-919D-00ECF8AC3F4C}"/>
              </a:ext>
            </a:extLst>
          </p:cNvPr>
          <p:cNvSpPr/>
          <p:nvPr/>
        </p:nvSpPr>
        <p:spPr>
          <a:xfrm>
            <a:off x="10535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Cube 664">
            <a:extLst>
              <a:ext uri="{FF2B5EF4-FFF2-40B4-BE49-F238E27FC236}">
                <a16:creationId xmlns:a16="http://schemas.microsoft.com/office/drawing/2014/main" id="{524A2329-6B33-4441-A082-619FE45F075B}"/>
              </a:ext>
            </a:extLst>
          </p:cNvPr>
          <p:cNvSpPr/>
          <p:nvPr/>
        </p:nvSpPr>
        <p:spPr>
          <a:xfrm>
            <a:off x="10763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Cube 665">
            <a:extLst>
              <a:ext uri="{FF2B5EF4-FFF2-40B4-BE49-F238E27FC236}">
                <a16:creationId xmlns:a16="http://schemas.microsoft.com/office/drawing/2014/main" id="{F7A20055-EBE6-784B-9601-B3EE701FC45C}"/>
              </a:ext>
            </a:extLst>
          </p:cNvPr>
          <p:cNvSpPr/>
          <p:nvPr/>
        </p:nvSpPr>
        <p:spPr>
          <a:xfrm>
            <a:off x="10992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Cube 666">
            <a:extLst>
              <a:ext uri="{FF2B5EF4-FFF2-40B4-BE49-F238E27FC236}">
                <a16:creationId xmlns:a16="http://schemas.microsoft.com/office/drawing/2014/main" id="{2094DC0C-0C0A-D34D-BEC5-E85EB021DE3D}"/>
              </a:ext>
            </a:extLst>
          </p:cNvPr>
          <p:cNvSpPr/>
          <p:nvPr/>
        </p:nvSpPr>
        <p:spPr>
          <a:xfrm>
            <a:off x="7487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Cube 667">
            <a:extLst>
              <a:ext uri="{FF2B5EF4-FFF2-40B4-BE49-F238E27FC236}">
                <a16:creationId xmlns:a16="http://schemas.microsoft.com/office/drawing/2014/main" id="{B13A35F1-B6A7-4A41-9272-C3DEECE950E1}"/>
              </a:ext>
            </a:extLst>
          </p:cNvPr>
          <p:cNvSpPr/>
          <p:nvPr/>
        </p:nvSpPr>
        <p:spPr>
          <a:xfrm>
            <a:off x="7715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Cube 668">
            <a:extLst>
              <a:ext uri="{FF2B5EF4-FFF2-40B4-BE49-F238E27FC236}">
                <a16:creationId xmlns:a16="http://schemas.microsoft.com/office/drawing/2014/main" id="{8B0A84AE-1364-E74F-AE69-D2B292FD96EF}"/>
              </a:ext>
            </a:extLst>
          </p:cNvPr>
          <p:cNvSpPr/>
          <p:nvPr/>
        </p:nvSpPr>
        <p:spPr>
          <a:xfrm>
            <a:off x="7944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Cube 669">
            <a:extLst>
              <a:ext uri="{FF2B5EF4-FFF2-40B4-BE49-F238E27FC236}">
                <a16:creationId xmlns:a16="http://schemas.microsoft.com/office/drawing/2014/main" id="{DCFC5208-0D8C-FD41-A856-B8ED1795E8A3}"/>
              </a:ext>
            </a:extLst>
          </p:cNvPr>
          <p:cNvSpPr/>
          <p:nvPr/>
        </p:nvSpPr>
        <p:spPr>
          <a:xfrm>
            <a:off x="8172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Cube 670">
            <a:extLst>
              <a:ext uri="{FF2B5EF4-FFF2-40B4-BE49-F238E27FC236}">
                <a16:creationId xmlns:a16="http://schemas.microsoft.com/office/drawing/2014/main" id="{0437133B-DAE3-1248-B8E9-B23279766F6A}"/>
              </a:ext>
            </a:extLst>
          </p:cNvPr>
          <p:cNvSpPr/>
          <p:nvPr/>
        </p:nvSpPr>
        <p:spPr>
          <a:xfrm>
            <a:off x="8401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Cube 671">
            <a:extLst>
              <a:ext uri="{FF2B5EF4-FFF2-40B4-BE49-F238E27FC236}">
                <a16:creationId xmlns:a16="http://schemas.microsoft.com/office/drawing/2014/main" id="{E3C9F3EE-526F-5644-923A-85DD0CA0B868}"/>
              </a:ext>
            </a:extLst>
          </p:cNvPr>
          <p:cNvSpPr/>
          <p:nvPr/>
        </p:nvSpPr>
        <p:spPr>
          <a:xfrm>
            <a:off x="8630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Cube 672">
            <a:extLst>
              <a:ext uri="{FF2B5EF4-FFF2-40B4-BE49-F238E27FC236}">
                <a16:creationId xmlns:a16="http://schemas.microsoft.com/office/drawing/2014/main" id="{D60C83CA-FA8C-3A4B-BD8C-61389DADC522}"/>
              </a:ext>
            </a:extLst>
          </p:cNvPr>
          <p:cNvSpPr/>
          <p:nvPr/>
        </p:nvSpPr>
        <p:spPr>
          <a:xfrm>
            <a:off x="8858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Cube 673">
            <a:extLst>
              <a:ext uri="{FF2B5EF4-FFF2-40B4-BE49-F238E27FC236}">
                <a16:creationId xmlns:a16="http://schemas.microsoft.com/office/drawing/2014/main" id="{DE804C9A-A4DB-4B4B-95F4-DD554ED9F6D8}"/>
              </a:ext>
            </a:extLst>
          </p:cNvPr>
          <p:cNvSpPr/>
          <p:nvPr/>
        </p:nvSpPr>
        <p:spPr>
          <a:xfrm>
            <a:off x="9087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Cube 674">
            <a:extLst>
              <a:ext uri="{FF2B5EF4-FFF2-40B4-BE49-F238E27FC236}">
                <a16:creationId xmlns:a16="http://schemas.microsoft.com/office/drawing/2014/main" id="{996EAD28-15C6-FF4B-94E3-70C8776FFBFD}"/>
              </a:ext>
            </a:extLst>
          </p:cNvPr>
          <p:cNvSpPr/>
          <p:nvPr/>
        </p:nvSpPr>
        <p:spPr>
          <a:xfrm>
            <a:off x="9315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Cube 675">
            <a:extLst>
              <a:ext uri="{FF2B5EF4-FFF2-40B4-BE49-F238E27FC236}">
                <a16:creationId xmlns:a16="http://schemas.microsoft.com/office/drawing/2014/main" id="{DD2AD45F-C373-BE43-96CA-A68D70A9E980}"/>
              </a:ext>
            </a:extLst>
          </p:cNvPr>
          <p:cNvSpPr/>
          <p:nvPr/>
        </p:nvSpPr>
        <p:spPr>
          <a:xfrm>
            <a:off x="9544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Cube 676">
            <a:extLst>
              <a:ext uri="{FF2B5EF4-FFF2-40B4-BE49-F238E27FC236}">
                <a16:creationId xmlns:a16="http://schemas.microsoft.com/office/drawing/2014/main" id="{C6AF189D-3E3A-154A-B95A-BBFF51B4F50A}"/>
              </a:ext>
            </a:extLst>
          </p:cNvPr>
          <p:cNvSpPr/>
          <p:nvPr/>
        </p:nvSpPr>
        <p:spPr>
          <a:xfrm>
            <a:off x="9773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Cube 677">
            <a:extLst>
              <a:ext uri="{FF2B5EF4-FFF2-40B4-BE49-F238E27FC236}">
                <a16:creationId xmlns:a16="http://schemas.microsoft.com/office/drawing/2014/main" id="{0FF69816-2D99-244A-BD5A-768CD0EB78D2}"/>
              </a:ext>
            </a:extLst>
          </p:cNvPr>
          <p:cNvSpPr/>
          <p:nvPr/>
        </p:nvSpPr>
        <p:spPr>
          <a:xfrm>
            <a:off x="10001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Cube 678">
            <a:extLst>
              <a:ext uri="{FF2B5EF4-FFF2-40B4-BE49-F238E27FC236}">
                <a16:creationId xmlns:a16="http://schemas.microsoft.com/office/drawing/2014/main" id="{ABF205C8-24B5-E84A-877A-C94806B54AC8}"/>
              </a:ext>
            </a:extLst>
          </p:cNvPr>
          <p:cNvSpPr/>
          <p:nvPr/>
        </p:nvSpPr>
        <p:spPr>
          <a:xfrm>
            <a:off x="10230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0" name="Cube 679">
            <a:extLst>
              <a:ext uri="{FF2B5EF4-FFF2-40B4-BE49-F238E27FC236}">
                <a16:creationId xmlns:a16="http://schemas.microsoft.com/office/drawing/2014/main" id="{B106D847-EAD3-E048-9A1C-BEFB385A8F58}"/>
              </a:ext>
            </a:extLst>
          </p:cNvPr>
          <p:cNvSpPr/>
          <p:nvPr/>
        </p:nvSpPr>
        <p:spPr>
          <a:xfrm>
            <a:off x="10458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1" name="Cube 680">
            <a:extLst>
              <a:ext uri="{FF2B5EF4-FFF2-40B4-BE49-F238E27FC236}">
                <a16:creationId xmlns:a16="http://schemas.microsoft.com/office/drawing/2014/main" id="{0E767DF1-0AD6-024E-8964-EFC26EA449C0}"/>
              </a:ext>
            </a:extLst>
          </p:cNvPr>
          <p:cNvSpPr/>
          <p:nvPr/>
        </p:nvSpPr>
        <p:spPr>
          <a:xfrm>
            <a:off x="10687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2" name="Cube 681">
            <a:extLst>
              <a:ext uri="{FF2B5EF4-FFF2-40B4-BE49-F238E27FC236}">
                <a16:creationId xmlns:a16="http://schemas.microsoft.com/office/drawing/2014/main" id="{73DD1748-4FBF-1849-A15B-D1DCA376FDB3}"/>
              </a:ext>
            </a:extLst>
          </p:cNvPr>
          <p:cNvSpPr/>
          <p:nvPr/>
        </p:nvSpPr>
        <p:spPr>
          <a:xfrm>
            <a:off x="10916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3" name="Cube 682">
            <a:extLst>
              <a:ext uri="{FF2B5EF4-FFF2-40B4-BE49-F238E27FC236}">
                <a16:creationId xmlns:a16="http://schemas.microsoft.com/office/drawing/2014/main" id="{BE374A4E-48B9-BD41-A6C6-114F19A8FB66}"/>
              </a:ext>
            </a:extLst>
          </p:cNvPr>
          <p:cNvSpPr/>
          <p:nvPr/>
        </p:nvSpPr>
        <p:spPr>
          <a:xfrm>
            <a:off x="7410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4" name="Cube 683">
            <a:extLst>
              <a:ext uri="{FF2B5EF4-FFF2-40B4-BE49-F238E27FC236}">
                <a16:creationId xmlns:a16="http://schemas.microsoft.com/office/drawing/2014/main" id="{01A627DE-F19A-E54F-9A7C-E01056E93861}"/>
              </a:ext>
            </a:extLst>
          </p:cNvPr>
          <p:cNvSpPr/>
          <p:nvPr/>
        </p:nvSpPr>
        <p:spPr>
          <a:xfrm>
            <a:off x="7639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5" name="Cube 684">
            <a:extLst>
              <a:ext uri="{FF2B5EF4-FFF2-40B4-BE49-F238E27FC236}">
                <a16:creationId xmlns:a16="http://schemas.microsoft.com/office/drawing/2014/main" id="{744C7C2C-0827-C74E-BAD5-CABC755E56C4}"/>
              </a:ext>
            </a:extLst>
          </p:cNvPr>
          <p:cNvSpPr/>
          <p:nvPr/>
        </p:nvSpPr>
        <p:spPr>
          <a:xfrm>
            <a:off x="7868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6" name="Cube 685">
            <a:extLst>
              <a:ext uri="{FF2B5EF4-FFF2-40B4-BE49-F238E27FC236}">
                <a16:creationId xmlns:a16="http://schemas.microsoft.com/office/drawing/2014/main" id="{CEF80BE7-5352-2E44-BEDF-089ED9109FD5}"/>
              </a:ext>
            </a:extLst>
          </p:cNvPr>
          <p:cNvSpPr/>
          <p:nvPr/>
        </p:nvSpPr>
        <p:spPr>
          <a:xfrm>
            <a:off x="8096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7" name="Cube 686">
            <a:extLst>
              <a:ext uri="{FF2B5EF4-FFF2-40B4-BE49-F238E27FC236}">
                <a16:creationId xmlns:a16="http://schemas.microsoft.com/office/drawing/2014/main" id="{AECDBC31-0506-394A-A7B0-4F170A6CAEC8}"/>
              </a:ext>
            </a:extLst>
          </p:cNvPr>
          <p:cNvSpPr/>
          <p:nvPr/>
        </p:nvSpPr>
        <p:spPr>
          <a:xfrm>
            <a:off x="8325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8" name="Cube 687">
            <a:extLst>
              <a:ext uri="{FF2B5EF4-FFF2-40B4-BE49-F238E27FC236}">
                <a16:creationId xmlns:a16="http://schemas.microsoft.com/office/drawing/2014/main" id="{F208D5E3-A96C-D742-B545-E3161FF44F17}"/>
              </a:ext>
            </a:extLst>
          </p:cNvPr>
          <p:cNvSpPr/>
          <p:nvPr/>
        </p:nvSpPr>
        <p:spPr>
          <a:xfrm>
            <a:off x="8553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9" name="Cube 688">
            <a:extLst>
              <a:ext uri="{FF2B5EF4-FFF2-40B4-BE49-F238E27FC236}">
                <a16:creationId xmlns:a16="http://schemas.microsoft.com/office/drawing/2014/main" id="{258D13A2-5858-334B-A04A-04EC457AC590}"/>
              </a:ext>
            </a:extLst>
          </p:cNvPr>
          <p:cNvSpPr/>
          <p:nvPr/>
        </p:nvSpPr>
        <p:spPr>
          <a:xfrm>
            <a:off x="8782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0" name="Cube 689">
            <a:extLst>
              <a:ext uri="{FF2B5EF4-FFF2-40B4-BE49-F238E27FC236}">
                <a16:creationId xmlns:a16="http://schemas.microsoft.com/office/drawing/2014/main" id="{37971C3C-9EA6-3E4D-AEC7-A2A954FD697D}"/>
              </a:ext>
            </a:extLst>
          </p:cNvPr>
          <p:cNvSpPr/>
          <p:nvPr/>
        </p:nvSpPr>
        <p:spPr>
          <a:xfrm>
            <a:off x="9011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1" name="Cube 690">
            <a:extLst>
              <a:ext uri="{FF2B5EF4-FFF2-40B4-BE49-F238E27FC236}">
                <a16:creationId xmlns:a16="http://schemas.microsoft.com/office/drawing/2014/main" id="{FFCFA770-048F-924E-A7F6-C8766436DCC6}"/>
              </a:ext>
            </a:extLst>
          </p:cNvPr>
          <p:cNvSpPr/>
          <p:nvPr/>
        </p:nvSpPr>
        <p:spPr>
          <a:xfrm>
            <a:off x="9239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2" name="Cube 691">
            <a:extLst>
              <a:ext uri="{FF2B5EF4-FFF2-40B4-BE49-F238E27FC236}">
                <a16:creationId xmlns:a16="http://schemas.microsoft.com/office/drawing/2014/main" id="{0CEB1B62-B585-804C-95FF-78A118006FC3}"/>
              </a:ext>
            </a:extLst>
          </p:cNvPr>
          <p:cNvSpPr/>
          <p:nvPr/>
        </p:nvSpPr>
        <p:spPr>
          <a:xfrm>
            <a:off x="9468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3" name="Cube 692">
            <a:extLst>
              <a:ext uri="{FF2B5EF4-FFF2-40B4-BE49-F238E27FC236}">
                <a16:creationId xmlns:a16="http://schemas.microsoft.com/office/drawing/2014/main" id="{5CB12060-AF18-724D-A503-7E0A52393D48}"/>
              </a:ext>
            </a:extLst>
          </p:cNvPr>
          <p:cNvSpPr/>
          <p:nvPr/>
        </p:nvSpPr>
        <p:spPr>
          <a:xfrm>
            <a:off x="9696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Cube 693">
            <a:extLst>
              <a:ext uri="{FF2B5EF4-FFF2-40B4-BE49-F238E27FC236}">
                <a16:creationId xmlns:a16="http://schemas.microsoft.com/office/drawing/2014/main" id="{EFAF490B-DA8F-F147-8BBB-BBA2EEFBD8A8}"/>
              </a:ext>
            </a:extLst>
          </p:cNvPr>
          <p:cNvSpPr/>
          <p:nvPr/>
        </p:nvSpPr>
        <p:spPr>
          <a:xfrm>
            <a:off x="9925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Cube 694">
            <a:extLst>
              <a:ext uri="{FF2B5EF4-FFF2-40B4-BE49-F238E27FC236}">
                <a16:creationId xmlns:a16="http://schemas.microsoft.com/office/drawing/2014/main" id="{83AF940C-1181-884D-B71E-27E384499514}"/>
              </a:ext>
            </a:extLst>
          </p:cNvPr>
          <p:cNvSpPr/>
          <p:nvPr/>
        </p:nvSpPr>
        <p:spPr>
          <a:xfrm>
            <a:off x="10154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Cube 695">
            <a:extLst>
              <a:ext uri="{FF2B5EF4-FFF2-40B4-BE49-F238E27FC236}">
                <a16:creationId xmlns:a16="http://schemas.microsoft.com/office/drawing/2014/main" id="{8642600E-AF8A-E442-BD0A-EFD1E3CA5CEC}"/>
              </a:ext>
            </a:extLst>
          </p:cNvPr>
          <p:cNvSpPr/>
          <p:nvPr/>
        </p:nvSpPr>
        <p:spPr>
          <a:xfrm>
            <a:off x="10382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Cube 696">
            <a:extLst>
              <a:ext uri="{FF2B5EF4-FFF2-40B4-BE49-F238E27FC236}">
                <a16:creationId xmlns:a16="http://schemas.microsoft.com/office/drawing/2014/main" id="{F00488DA-FB46-394E-B2DE-2513EBA43CDE}"/>
              </a:ext>
            </a:extLst>
          </p:cNvPr>
          <p:cNvSpPr/>
          <p:nvPr/>
        </p:nvSpPr>
        <p:spPr>
          <a:xfrm>
            <a:off x="10611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Cube 697">
            <a:extLst>
              <a:ext uri="{FF2B5EF4-FFF2-40B4-BE49-F238E27FC236}">
                <a16:creationId xmlns:a16="http://schemas.microsoft.com/office/drawing/2014/main" id="{D54D8159-BC96-5C44-ACBC-FD903F73ABA6}"/>
              </a:ext>
            </a:extLst>
          </p:cNvPr>
          <p:cNvSpPr/>
          <p:nvPr/>
        </p:nvSpPr>
        <p:spPr>
          <a:xfrm>
            <a:off x="10839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Cube 698">
            <a:extLst>
              <a:ext uri="{FF2B5EF4-FFF2-40B4-BE49-F238E27FC236}">
                <a16:creationId xmlns:a16="http://schemas.microsoft.com/office/drawing/2014/main" id="{A618AEEF-8B4F-CC4D-A44B-1B4384A4D340}"/>
              </a:ext>
            </a:extLst>
          </p:cNvPr>
          <p:cNvSpPr/>
          <p:nvPr/>
        </p:nvSpPr>
        <p:spPr>
          <a:xfrm>
            <a:off x="7334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Cube 699">
            <a:extLst>
              <a:ext uri="{FF2B5EF4-FFF2-40B4-BE49-F238E27FC236}">
                <a16:creationId xmlns:a16="http://schemas.microsoft.com/office/drawing/2014/main" id="{AC49EE98-CEC1-8F48-8C06-7417CA2D0F2F}"/>
              </a:ext>
            </a:extLst>
          </p:cNvPr>
          <p:cNvSpPr/>
          <p:nvPr/>
        </p:nvSpPr>
        <p:spPr>
          <a:xfrm>
            <a:off x="7563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Cube 700">
            <a:extLst>
              <a:ext uri="{FF2B5EF4-FFF2-40B4-BE49-F238E27FC236}">
                <a16:creationId xmlns:a16="http://schemas.microsoft.com/office/drawing/2014/main" id="{3454033F-2037-454E-841E-B25FA10D078F}"/>
              </a:ext>
            </a:extLst>
          </p:cNvPr>
          <p:cNvSpPr/>
          <p:nvPr/>
        </p:nvSpPr>
        <p:spPr>
          <a:xfrm>
            <a:off x="7791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Cube 701">
            <a:extLst>
              <a:ext uri="{FF2B5EF4-FFF2-40B4-BE49-F238E27FC236}">
                <a16:creationId xmlns:a16="http://schemas.microsoft.com/office/drawing/2014/main" id="{59F4D090-6ABE-D845-9230-326E3BF7D513}"/>
              </a:ext>
            </a:extLst>
          </p:cNvPr>
          <p:cNvSpPr/>
          <p:nvPr/>
        </p:nvSpPr>
        <p:spPr>
          <a:xfrm>
            <a:off x="8020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Cube 702">
            <a:extLst>
              <a:ext uri="{FF2B5EF4-FFF2-40B4-BE49-F238E27FC236}">
                <a16:creationId xmlns:a16="http://schemas.microsoft.com/office/drawing/2014/main" id="{6EE226DA-1CE6-5E4C-A8D5-859E18E0D667}"/>
              </a:ext>
            </a:extLst>
          </p:cNvPr>
          <p:cNvSpPr/>
          <p:nvPr/>
        </p:nvSpPr>
        <p:spPr>
          <a:xfrm>
            <a:off x="8249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Cube 703">
            <a:extLst>
              <a:ext uri="{FF2B5EF4-FFF2-40B4-BE49-F238E27FC236}">
                <a16:creationId xmlns:a16="http://schemas.microsoft.com/office/drawing/2014/main" id="{B9F1EBEE-7B5A-A24A-9453-BE3F297D8DFA}"/>
              </a:ext>
            </a:extLst>
          </p:cNvPr>
          <p:cNvSpPr/>
          <p:nvPr/>
        </p:nvSpPr>
        <p:spPr>
          <a:xfrm>
            <a:off x="8477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Cube 704">
            <a:extLst>
              <a:ext uri="{FF2B5EF4-FFF2-40B4-BE49-F238E27FC236}">
                <a16:creationId xmlns:a16="http://schemas.microsoft.com/office/drawing/2014/main" id="{B0630BCD-726C-D44E-B32B-211C717596C2}"/>
              </a:ext>
            </a:extLst>
          </p:cNvPr>
          <p:cNvSpPr/>
          <p:nvPr/>
        </p:nvSpPr>
        <p:spPr>
          <a:xfrm>
            <a:off x="8706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Cube 705">
            <a:extLst>
              <a:ext uri="{FF2B5EF4-FFF2-40B4-BE49-F238E27FC236}">
                <a16:creationId xmlns:a16="http://schemas.microsoft.com/office/drawing/2014/main" id="{50BD312A-9A13-B84A-AC0F-4FA3BB9BC836}"/>
              </a:ext>
            </a:extLst>
          </p:cNvPr>
          <p:cNvSpPr/>
          <p:nvPr/>
        </p:nvSpPr>
        <p:spPr>
          <a:xfrm>
            <a:off x="8934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Cube 706">
            <a:extLst>
              <a:ext uri="{FF2B5EF4-FFF2-40B4-BE49-F238E27FC236}">
                <a16:creationId xmlns:a16="http://schemas.microsoft.com/office/drawing/2014/main" id="{3552FC18-74FA-5843-A9DF-55FDDB2B0FC0}"/>
              </a:ext>
            </a:extLst>
          </p:cNvPr>
          <p:cNvSpPr/>
          <p:nvPr/>
        </p:nvSpPr>
        <p:spPr>
          <a:xfrm>
            <a:off x="9163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Cube 707">
            <a:extLst>
              <a:ext uri="{FF2B5EF4-FFF2-40B4-BE49-F238E27FC236}">
                <a16:creationId xmlns:a16="http://schemas.microsoft.com/office/drawing/2014/main" id="{9A4A5B46-EF06-614E-8F44-2E2258CC143C}"/>
              </a:ext>
            </a:extLst>
          </p:cNvPr>
          <p:cNvSpPr/>
          <p:nvPr/>
        </p:nvSpPr>
        <p:spPr>
          <a:xfrm>
            <a:off x="9392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Cube 708">
            <a:extLst>
              <a:ext uri="{FF2B5EF4-FFF2-40B4-BE49-F238E27FC236}">
                <a16:creationId xmlns:a16="http://schemas.microsoft.com/office/drawing/2014/main" id="{2345A1C8-E513-6645-9AD8-EA58BA2EF245}"/>
              </a:ext>
            </a:extLst>
          </p:cNvPr>
          <p:cNvSpPr/>
          <p:nvPr/>
        </p:nvSpPr>
        <p:spPr>
          <a:xfrm>
            <a:off x="9620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Cube 709">
            <a:extLst>
              <a:ext uri="{FF2B5EF4-FFF2-40B4-BE49-F238E27FC236}">
                <a16:creationId xmlns:a16="http://schemas.microsoft.com/office/drawing/2014/main" id="{73571631-0ED5-2544-AADD-9C7AAE6649E9}"/>
              </a:ext>
            </a:extLst>
          </p:cNvPr>
          <p:cNvSpPr/>
          <p:nvPr/>
        </p:nvSpPr>
        <p:spPr>
          <a:xfrm>
            <a:off x="9849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Cube 710">
            <a:extLst>
              <a:ext uri="{FF2B5EF4-FFF2-40B4-BE49-F238E27FC236}">
                <a16:creationId xmlns:a16="http://schemas.microsoft.com/office/drawing/2014/main" id="{49156E47-6791-0643-99C1-47F16DAEBC8B}"/>
              </a:ext>
            </a:extLst>
          </p:cNvPr>
          <p:cNvSpPr/>
          <p:nvPr/>
        </p:nvSpPr>
        <p:spPr>
          <a:xfrm>
            <a:off x="10077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Cube 711">
            <a:extLst>
              <a:ext uri="{FF2B5EF4-FFF2-40B4-BE49-F238E27FC236}">
                <a16:creationId xmlns:a16="http://schemas.microsoft.com/office/drawing/2014/main" id="{7602BE68-A993-3847-BF96-EEF88C889F0F}"/>
              </a:ext>
            </a:extLst>
          </p:cNvPr>
          <p:cNvSpPr/>
          <p:nvPr/>
        </p:nvSpPr>
        <p:spPr>
          <a:xfrm>
            <a:off x="10306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Cube 712">
            <a:extLst>
              <a:ext uri="{FF2B5EF4-FFF2-40B4-BE49-F238E27FC236}">
                <a16:creationId xmlns:a16="http://schemas.microsoft.com/office/drawing/2014/main" id="{655B3515-6974-6B4C-9396-E258D3DD7AD3}"/>
              </a:ext>
            </a:extLst>
          </p:cNvPr>
          <p:cNvSpPr/>
          <p:nvPr/>
        </p:nvSpPr>
        <p:spPr>
          <a:xfrm>
            <a:off x="10535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Cube 713">
            <a:extLst>
              <a:ext uri="{FF2B5EF4-FFF2-40B4-BE49-F238E27FC236}">
                <a16:creationId xmlns:a16="http://schemas.microsoft.com/office/drawing/2014/main" id="{893E49D8-6398-7947-AE28-F4302A4E0105}"/>
              </a:ext>
            </a:extLst>
          </p:cNvPr>
          <p:cNvSpPr/>
          <p:nvPr/>
        </p:nvSpPr>
        <p:spPr>
          <a:xfrm>
            <a:off x="10763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Cube 714">
            <a:extLst>
              <a:ext uri="{FF2B5EF4-FFF2-40B4-BE49-F238E27FC236}">
                <a16:creationId xmlns:a16="http://schemas.microsoft.com/office/drawing/2014/main" id="{12AC22E1-B926-1645-A51E-E2EE48DEC855}"/>
              </a:ext>
            </a:extLst>
          </p:cNvPr>
          <p:cNvSpPr/>
          <p:nvPr/>
        </p:nvSpPr>
        <p:spPr>
          <a:xfrm>
            <a:off x="7258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Cube 715">
            <a:extLst>
              <a:ext uri="{FF2B5EF4-FFF2-40B4-BE49-F238E27FC236}">
                <a16:creationId xmlns:a16="http://schemas.microsoft.com/office/drawing/2014/main" id="{D3571C47-7150-954F-BE6A-6CBAE5857562}"/>
              </a:ext>
            </a:extLst>
          </p:cNvPr>
          <p:cNvSpPr/>
          <p:nvPr/>
        </p:nvSpPr>
        <p:spPr>
          <a:xfrm>
            <a:off x="7487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Cube 716">
            <a:extLst>
              <a:ext uri="{FF2B5EF4-FFF2-40B4-BE49-F238E27FC236}">
                <a16:creationId xmlns:a16="http://schemas.microsoft.com/office/drawing/2014/main" id="{DB374B05-304D-F747-9D75-EE309E689D02}"/>
              </a:ext>
            </a:extLst>
          </p:cNvPr>
          <p:cNvSpPr/>
          <p:nvPr/>
        </p:nvSpPr>
        <p:spPr>
          <a:xfrm>
            <a:off x="7715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Cube 717">
            <a:extLst>
              <a:ext uri="{FF2B5EF4-FFF2-40B4-BE49-F238E27FC236}">
                <a16:creationId xmlns:a16="http://schemas.microsoft.com/office/drawing/2014/main" id="{1E002F75-19CB-AA4A-BAB7-D565E2654092}"/>
              </a:ext>
            </a:extLst>
          </p:cNvPr>
          <p:cNvSpPr/>
          <p:nvPr/>
        </p:nvSpPr>
        <p:spPr>
          <a:xfrm>
            <a:off x="7944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Cube 718">
            <a:extLst>
              <a:ext uri="{FF2B5EF4-FFF2-40B4-BE49-F238E27FC236}">
                <a16:creationId xmlns:a16="http://schemas.microsoft.com/office/drawing/2014/main" id="{A30C27FE-9412-EF42-BE58-71822BAB7C19}"/>
              </a:ext>
            </a:extLst>
          </p:cNvPr>
          <p:cNvSpPr/>
          <p:nvPr/>
        </p:nvSpPr>
        <p:spPr>
          <a:xfrm>
            <a:off x="8172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Cube 719">
            <a:extLst>
              <a:ext uri="{FF2B5EF4-FFF2-40B4-BE49-F238E27FC236}">
                <a16:creationId xmlns:a16="http://schemas.microsoft.com/office/drawing/2014/main" id="{8F8F5A1B-FBCD-5246-9F6A-690EC446A64F}"/>
              </a:ext>
            </a:extLst>
          </p:cNvPr>
          <p:cNvSpPr/>
          <p:nvPr/>
        </p:nvSpPr>
        <p:spPr>
          <a:xfrm>
            <a:off x="8401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Cube 720">
            <a:extLst>
              <a:ext uri="{FF2B5EF4-FFF2-40B4-BE49-F238E27FC236}">
                <a16:creationId xmlns:a16="http://schemas.microsoft.com/office/drawing/2014/main" id="{8124EE12-C6D1-D14A-8791-211DE7C52ECD}"/>
              </a:ext>
            </a:extLst>
          </p:cNvPr>
          <p:cNvSpPr/>
          <p:nvPr/>
        </p:nvSpPr>
        <p:spPr>
          <a:xfrm>
            <a:off x="8630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Cube 721">
            <a:extLst>
              <a:ext uri="{FF2B5EF4-FFF2-40B4-BE49-F238E27FC236}">
                <a16:creationId xmlns:a16="http://schemas.microsoft.com/office/drawing/2014/main" id="{7AFDF18A-F4E1-6F47-8C44-E0D9C0FD4DED}"/>
              </a:ext>
            </a:extLst>
          </p:cNvPr>
          <p:cNvSpPr/>
          <p:nvPr/>
        </p:nvSpPr>
        <p:spPr>
          <a:xfrm>
            <a:off x="8858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Cube 722">
            <a:extLst>
              <a:ext uri="{FF2B5EF4-FFF2-40B4-BE49-F238E27FC236}">
                <a16:creationId xmlns:a16="http://schemas.microsoft.com/office/drawing/2014/main" id="{A6022F93-3AC3-F442-8062-80B2A46FCAE8}"/>
              </a:ext>
            </a:extLst>
          </p:cNvPr>
          <p:cNvSpPr/>
          <p:nvPr/>
        </p:nvSpPr>
        <p:spPr>
          <a:xfrm>
            <a:off x="9087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Cube 723">
            <a:extLst>
              <a:ext uri="{FF2B5EF4-FFF2-40B4-BE49-F238E27FC236}">
                <a16:creationId xmlns:a16="http://schemas.microsoft.com/office/drawing/2014/main" id="{714B7CF8-4FBE-4E45-B451-413E5B7B8F4A}"/>
              </a:ext>
            </a:extLst>
          </p:cNvPr>
          <p:cNvSpPr/>
          <p:nvPr/>
        </p:nvSpPr>
        <p:spPr>
          <a:xfrm>
            <a:off x="9315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Cube 724">
            <a:extLst>
              <a:ext uri="{FF2B5EF4-FFF2-40B4-BE49-F238E27FC236}">
                <a16:creationId xmlns:a16="http://schemas.microsoft.com/office/drawing/2014/main" id="{E686173A-EE52-E547-BCC0-1BEF790DC619}"/>
              </a:ext>
            </a:extLst>
          </p:cNvPr>
          <p:cNvSpPr/>
          <p:nvPr/>
        </p:nvSpPr>
        <p:spPr>
          <a:xfrm>
            <a:off x="9544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" name="Cube 725">
            <a:extLst>
              <a:ext uri="{FF2B5EF4-FFF2-40B4-BE49-F238E27FC236}">
                <a16:creationId xmlns:a16="http://schemas.microsoft.com/office/drawing/2014/main" id="{5D87FD17-BABE-134B-B1FE-049D71F87F85}"/>
              </a:ext>
            </a:extLst>
          </p:cNvPr>
          <p:cNvSpPr/>
          <p:nvPr/>
        </p:nvSpPr>
        <p:spPr>
          <a:xfrm>
            <a:off x="9773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" name="Cube 726">
            <a:extLst>
              <a:ext uri="{FF2B5EF4-FFF2-40B4-BE49-F238E27FC236}">
                <a16:creationId xmlns:a16="http://schemas.microsoft.com/office/drawing/2014/main" id="{47AE84D0-48DC-AD4F-83D4-9AD5DA16ED40}"/>
              </a:ext>
            </a:extLst>
          </p:cNvPr>
          <p:cNvSpPr/>
          <p:nvPr/>
        </p:nvSpPr>
        <p:spPr>
          <a:xfrm>
            <a:off x="10001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" name="Cube 727">
            <a:extLst>
              <a:ext uri="{FF2B5EF4-FFF2-40B4-BE49-F238E27FC236}">
                <a16:creationId xmlns:a16="http://schemas.microsoft.com/office/drawing/2014/main" id="{D54953BC-1CE0-F34D-ABE7-BFE7F0BB5FD4}"/>
              </a:ext>
            </a:extLst>
          </p:cNvPr>
          <p:cNvSpPr/>
          <p:nvPr/>
        </p:nvSpPr>
        <p:spPr>
          <a:xfrm>
            <a:off x="10230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" name="Cube 728">
            <a:extLst>
              <a:ext uri="{FF2B5EF4-FFF2-40B4-BE49-F238E27FC236}">
                <a16:creationId xmlns:a16="http://schemas.microsoft.com/office/drawing/2014/main" id="{8C6407DB-0EA0-764A-BB6B-07981E3F8FC2}"/>
              </a:ext>
            </a:extLst>
          </p:cNvPr>
          <p:cNvSpPr/>
          <p:nvPr/>
        </p:nvSpPr>
        <p:spPr>
          <a:xfrm>
            <a:off x="10458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Cube 729">
            <a:extLst>
              <a:ext uri="{FF2B5EF4-FFF2-40B4-BE49-F238E27FC236}">
                <a16:creationId xmlns:a16="http://schemas.microsoft.com/office/drawing/2014/main" id="{E2B7EFED-C8C3-D041-8061-27EF104AA53E}"/>
              </a:ext>
            </a:extLst>
          </p:cNvPr>
          <p:cNvSpPr/>
          <p:nvPr/>
        </p:nvSpPr>
        <p:spPr>
          <a:xfrm>
            <a:off x="10687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be 1">
            <a:extLst>
              <a:ext uri="{FF2B5EF4-FFF2-40B4-BE49-F238E27FC236}">
                <a16:creationId xmlns:a16="http://schemas.microsoft.com/office/drawing/2014/main" id="{BEEC59E1-6425-CE4A-B004-F55A3E33EC33}"/>
              </a:ext>
            </a:extLst>
          </p:cNvPr>
          <p:cNvSpPr/>
          <p:nvPr/>
        </p:nvSpPr>
        <p:spPr>
          <a:xfrm>
            <a:off x="7182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Cube 355">
            <a:extLst>
              <a:ext uri="{FF2B5EF4-FFF2-40B4-BE49-F238E27FC236}">
                <a16:creationId xmlns:a16="http://schemas.microsoft.com/office/drawing/2014/main" id="{0F7B17C1-7055-164C-A41B-BB3B05630171}"/>
              </a:ext>
            </a:extLst>
          </p:cNvPr>
          <p:cNvSpPr/>
          <p:nvPr/>
        </p:nvSpPr>
        <p:spPr>
          <a:xfrm>
            <a:off x="7182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Cube 356">
            <a:extLst>
              <a:ext uri="{FF2B5EF4-FFF2-40B4-BE49-F238E27FC236}">
                <a16:creationId xmlns:a16="http://schemas.microsoft.com/office/drawing/2014/main" id="{6BCC477E-3C02-9544-8808-65E8C8EC14AB}"/>
              </a:ext>
            </a:extLst>
          </p:cNvPr>
          <p:cNvSpPr/>
          <p:nvPr/>
        </p:nvSpPr>
        <p:spPr>
          <a:xfrm>
            <a:off x="7182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Cube 357">
            <a:extLst>
              <a:ext uri="{FF2B5EF4-FFF2-40B4-BE49-F238E27FC236}">
                <a16:creationId xmlns:a16="http://schemas.microsoft.com/office/drawing/2014/main" id="{C3DD71B7-437B-A24C-A9EF-580B42C0CD27}"/>
              </a:ext>
            </a:extLst>
          </p:cNvPr>
          <p:cNvSpPr/>
          <p:nvPr/>
        </p:nvSpPr>
        <p:spPr>
          <a:xfrm>
            <a:off x="7182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Cube 358">
            <a:extLst>
              <a:ext uri="{FF2B5EF4-FFF2-40B4-BE49-F238E27FC236}">
                <a16:creationId xmlns:a16="http://schemas.microsoft.com/office/drawing/2014/main" id="{2B0DA8E8-F394-5240-84DC-7741F449F586}"/>
              </a:ext>
            </a:extLst>
          </p:cNvPr>
          <p:cNvSpPr/>
          <p:nvPr/>
        </p:nvSpPr>
        <p:spPr>
          <a:xfrm>
            <a:off x="7182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Cube 359">
            <a:extLst>
              <a:ext uri="{FF2B5EF4-FFF2-40B4-BE49-F238E27FC236}">
                <a16:creationId xmlns:a16="http://schemas.microsoft.com/office/drawing/2014/main" id="{9EEE494E-2738-274D-ADC9-6AFDCF4C5482}"/>
              </a:ext>
            </a:extLst>
          </p:cNvPr>
          <p:cNvSpPr/>
          <p:nvPr/>
        </p:nvSpPr>
        <p:spPr>
          <a:xfrm>
            <a:off x="7182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Cube 360">
            <a:extLst>
              <a:ext uri="{FF2B5EF4-FFF2-40B4-BE49-F238E27FC236}">
                <a16:creationId xmlns:a16="http://schemas.microsoft.com/office/drawing/2014/main" id="{41C3CE86-5CF7-1344-83B3-C6226BE966A6}"/>
              </a:ext>
            </a:extLst>
          </p:cNvPr>
          <p:cNvSpPr/>
          <p:nvPr/>
        </p:nvSpPr>
        <p:spPr>
          <a:xfrm>
            <a:off x="7182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Cube 361">
            <a:extLst>
              <a:ext uri="{FF2B5EF4-FFF2-40B4-BE49-F238E27FC236}">
                <a16:creationId xmlns:a16="http://schemas.microsoft.com/office/drawing/2014/main" id="{710FBBD3-46F7-E54B-80F7-8A922E1C5BD3}"/>
              </a:ext>
            </a:extLst>
          </p:cNvPr>
          <p:cNvSpPr/>
          <p:nvPr/>
        </p:nvSpPr>
        <p:spPr>
          <a:xfrm>
            <a:off x="7182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Cube 362">
            <a:extLst>
              <a:ext uri="{FF2B5EF4-FFF2-40B4-BE49-F238E27FC236}">
                <a16:creationId xmlns:a16="http://schemas.microsoft.com/office/drawing/2014/main" id="{D344027D-5D9B-574F-B28A-0F7591AF0177}"/>
              </a:ext>
            </a:extLst>
          </p:cNvPr>
          <p:cNvSpPr/>
          <p:nvPr/>
        </p:nvSpPr>
        <p:spPr>
          <a:xfrm>
            <a:off x="7410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Cube 363">
            <a:extLst>
              <a:ext uri="{FF2B5EF4-FFF2-40B4-BE49-F238E27FC236}">
                <a16:creationId xmlns:a16="http://schemas.microsoft.com/office/drawing/2014/main" id="{9A7FAF5C-14E9-8F41-9DA9-DE10A4B88789}"/>
              </a:ext>
            </a:extLst>
          </p:cNvPr>
          <p:cNvSpPr/>
          <p:nvPr/>
        </p:nvSpPr>
        <p:spPr>
          <a:xfrm>
            <a:off x="7410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Cube 364">
            <a:extLst>
              <a:ext uri="{FF2B5EF4-FFF2-40B4-BE49-F238E27FC236}">
                <a16:creationId xmlns:a16="http://schemas.microsoft.com/office/drawing/2014/main" id="{0748374B-AC92-2441-B0BB-DCC4ACECAD82}"/>
              </a:ext>
            </a:extLst>
          </p:cNvPr>
          <p:cNvSpPr/>
          <p:nvPr/>
        </p:nvSpPr>
        <p:spPr>
          <a:xfrm>
            <a:off x="7410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Cube 365">
            <a:extLst>
              <a:ext uri="{FF2B5EF4-FFF2-40B4-BE49-F238E27FC236}">
                <a16:creationId xmlns:a16="http://schemas.microsoft.com/office/drawing/2014/main" id="{9F4BCA75-7461-DD49-ACDF-ED1D2923F2CA}"/>
              </a:ext>
            </a:extLst>
          </p:cNvPr>
          <p:cNvSpPr/>
          <p:nvPr/>
        </p:nvSpPr>
        <p:spPr>
          <a:xfrm>
            <a:off x="7410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Cube 366">
            <a:extLst>
              <a:ext uri="{FF2B5EF4-FFF2-40B4-BE49-F238E27FC236}">
                <a16:creationId xmlns:a16="http://schemas.microsoft.com/office/drawing/2014/main" id="{6B17F98C-B0A7-9149-B8E3-702B0F92F0B0}"/>
              </a:ext>
            </a:extLst>
          </p:cNvPr>
          <p:cNvSpPr/>
          <p:nvPr/>
        </p:nvSpPr>
        <p:spPr>
          <a:xfrm>
            <a:off x="7410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Cube 367">
            <a:extLst>
              <a:ext uri="{FF2B5EF4-FFF2-40B4-BE49-F238E27FC236}">
                <a16:creationId xmlns:a16="http://schemas.microsoft.com/office/drawing/2014/main" id="{0F696020-252C-2243-A4D8-0FC7CDBC1F9E}"/>
              </a:ext>
            </a:extLst>
          </p:cNvPr>
          <p:cNvSpPr/>
          <p:nvPr/>
        </p:nvSpPr>
        <p:spPr>
          <a:xfrm>
            <a:off x="7410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Cube 368">
            <a:extLst>
              <a:ext uri="{FF2B5EF4-FFF2-40B4-BE49-F238E27FC236}">
                <a16:creationId xmlns:a16="http://schemas.microsoft.com/office/drawing/2014/main" id="{34FFF0BC-D3DA-A04E-B96F-9F4303F0F8A9}"/>
              </a:ext>
            </a:extLst>
          </p:cNvPr>
          <p:cNvSpPr/>
          <p:nvPr/>
        </p:nvSpPr>
        <p:spPr>
          <a:xfrm>
            <a:off x="7410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Cube 369">
            <a:extLst>
              <a:ext uri="{FF2B5EF4-FFF2-40B4-BE49-F238E27FC236}">
                <a16:creationId xmlns:a16="http://schemas.microsoft.com/office/drawing/2014/main" id="{EEB26E6F-473F-824A-9D33-1DB1B883CC23}"/>
              </a:ext>
            </a:extLst>
          </p:cNvPr>
          <p:cNvSpPr/>
          <p:nvPr/>
        </p:nvSpPr>
        <p:spPr>
          <a:xfrm>
            <a:off x="7410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Cube 370">
            <a:extLst>
              <a:ext uri="{FF2B5EF4-FFF2-40B4-BE49-F238E27FC236}">
                <a16:creationId xmlns:a16="http://schemas.microsoft.com/office/drawing/2014/main" id="{E46292EB-C82D-184B-94F0-FCA3560B26B1}"/>
              </a:ext>
            </a:extLst>
          </p:cNvPr>
          <p:cNvSpPr/>
          <p:nvPr/>
        </p:nvSpPr>
        <p:spPr>
          <a:xfrm>
            <a:off x="7639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Cube 371">
            <a:extLst>
              <a:ext uri="{FF2B5EF4-FFF2-40B4-BE49-F238E27FC236}">
                <a16:creationId xmlns:a16="http://schemas.microsoft.com/office/drawing/2014/main" id="{8FB42AC8-A457-F149-8CB7-4A2378A66924}"/>
              </a:ext>
            </a:extLst>
          </p:cNvPr>
          <p:cNvSpPr/>
          <p:nvPr/>
        </p:nvSpPr>
        <p:spPr>
          <a:xfrm>
            <a:off x="7639465" y="37338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Cube 372">
            <a:extLst>
              <a:ext uri="{FF2B5EF4-FFF2-40B4-BE49-F238E27FC236}">
                <a16:creationId xmlns:a16="http://schemas.microsoft.com/office/drawing/2014/main" id="{9E2A3D5C-DCAA-CB49-8DEB-3E9DEEF055E6}"/>
              </a:ext>
            </a:extLst>
          </p:cNvPr>
          <p:cNvSpPr/>
          <p:nvPr/>
        </p:nvSpPr>
        <p:spPr>
          <a:xfrm>
            <a:off x="7639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Cube 373">
            <a:extLst>
              <a:ext uri="{FF2B5EF4-FFF2-40B4-BE49-F238E27FC236}">
                <a16:creationId xmlns:a16="http://schemas.microsoft.com/office/drawing/2014/main" id="{80DD3FAE-037E-2C4A-B9BB-FD1BDEA65A11}"/>
              </a:ext>
            </a:extLst>
          </p:cNvPr>
          <p:cNvSpPr/>
          <p:nvPr/>
        </p:nvSpPr>
        <p:spPr>
          <a:xfrm>
            <a:off x="7639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Cube 374">
            <a:extLst>
              <a:ext uri="{FF2B5EF4-FFF2-40B4-BE49-F238E27FC236}">
                <a16:creationId xmlns:a16="http://schemas.microsoft.com/office/drawing/2014/main" id="{DEBB3396-7DF3-FB45-B07D-0FF1E05C5D25}"/>
              </a:ext>
            </a:extLst>
          </p:cNvPr>
          <p:cNvSpPr/>
          <p:nvPr/>
        </p:nvSpPr>
        <p:spPr>
          <a:xfrm>
            <a:off x="7639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Cube 375">
            <a:extLst>
              <a:ext uri="{FF2B5EF4-FFF2-40B4-BE49-F238E27FC236}">
                <a16:creationId xmlns:a16="http://schemas.microsoft.com/office/drawing/2014/main" id="{B8F15C56-8C9E-6D40-8CFF-79F6CA2A2B9D}"/>
              </a:ext>
            </a:extLst>
          </p:cNvPr>
          <p:cNvSpPr/>
          <p:nvPr/>
        </p:nvSpPr>
        <p:spPr>
          <a:xfrm>
            <a:off x="7639465" y="28194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Cube 376">
            <a:extLst>
              <a:ext uri="{FF2B5EF4-FFF2-40B4-BE49-F238E27FC236}">
                <a16:creationId xmlns:a16="http://schemas.microsoft.com/office/drawing/2014/main" id="{FD9905B9-57AE-0345-8BEA-7EEE2C391260}"/>
              </a:ext>
            </a:extLst>
          </p:cNvPr>
          <p:cNvSpPr/>
          <p:nvPr/>
        </p:nvSpPr>
        <p:spPr>
          <a:xfrm>
            <a:off x="7639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Cube 377">
            <a:extLst>
              <a:ext uri="{FF2B5EF4-FFF2-40B4-BE49-F238E27FC236}">
                <a16:creationId xmlns:a16="http://schemas.microsoft.com/office/drawing/2014/main" id="{9F3090CB-2A7A-E741-A589-BD201169DEB8}"/>
              </a:ext>
            </a:extLst>
          </p:cNvPr>
          <p:cNvSpPr/>
          <p:nvPr/>
        </p:nvSpPr>
        <p:spPr>
          <a:xfrm>
            <a:off x="7639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Cube 378">
            <a:extLst>
              <a:ext uri="{FF2B5EF4-FFF2-40B4-BE49-F238E27FC236}">
                <a16:creationId xmlns:a16="http://schemas.microsoft.com/office/drawing/2014/main" id="{BC3B0A19-449C-D84E-B2C7-52FFEB06FD05}"/>
              </a:ext>
            </a:extLst>
          </p:cNvPr>
          <p:cNvSpPr/>
          <p:nvPr/>
        </p:nvSpPr>
        <p:spPr>
          <a:xfrm>
            <a:off x="7868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Cube 379">
            <a:extLst>
              <a:ext uri="{FF2B5EF4-FFF2-40B4-BE49-F238E27FC236}">
                <a16:creationId xmlns:a16="http://schemas.microsoft.com/office/drawing/2014/main" id="{AA16F932-1DA9-8B4B-BCC4-1A4C377CDDC2}"/>
              </a:ext>
            </a:extLst>
          </p:cNvPr>
          <p:cNvSpPr/>
          <p:nvPr/>
        </p:nvSpPr>
        <p:spPr>
          <a:xfrm>
            <a:off x="7868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Cube 380">
            <a:extLst>
              <a:ext uri="{FF2B5EF4-FFF2-40B4-BE49-F238E27FC236}">
                <a16:creationId xmlns:a16="http://schemas.microsoft.com/office/drawing/2014/main" id="{3FB41CE1-7F80-044F-AEAA-20968495A732}"/>
              </a:ext>
            </a:extLst>
          </p:cNvPr>
          <p:cNvSpPr/>
          <p:nvPr/>
        </p:nvSpPr>
        <p:spPr>
          <a:xfrm>
            <a:off x="7868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Cube 381">
            <a:extLst>
              <a:ext uri="{FF2B5EF4-FFF2-40B4-BE49-F238E27FC236}">
                <a16:creationId xmlns:a16="http://schemas.microsoft.com/office/drawing/2014/main" id="{ADDA54BC-DAEF-A249-AEE0-4B5D755F0B1F}"/>
              </a:ext>
            </a:extLst>
          </p:cNvPr>
          <p:cNvSpPr/>
          <p:nvPr/>
        </p:nvSpPr>
        <p:spPr>
          <a:xfrm>
            <a:off x="7868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Cube 382">
            <a:extLst>
              <a:ext uri="{FF2B5EF4-FFF2-40B4-BE49-F238E27FC236}">
                <a16:creationId xmlns:a16="http://schemas.microsoft.com/office/drawing/2014/main" id="{DB041D57-5EFF-1A49-BC77-AE834F069438}"/>
              </a:ext>
            </a:extLst>
          </p:cNvPr>
          <p:cNvSpPr/>
          <p:nvPr/>
        </p:nvSpPr>
        <p:spPr>
          <a:xfrm>
            <a:off x="7868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Cube 383">
            <a:extLst>
              <a:ext uri="{FF2B5EF4-FFF2-40B4-BE49-F238E27FC236}">
                <a16:creationId xmlns:a16="http://schemas.microsoft.com/office/drawing/2014/main" id="{1986A6B5-81CB-2E4F-ACC1-E541B510624A}"/>
              </a:ext>
            </a:extLst>
          </p:cNvPr>
          <p:cNvSpPr/>
          <p:nvPr/>
        </p:nvSpPr>
        <p:spPr>
          <a:xfrm>
            <a:off x="7868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Cube 384">
            <a:extLst>
              <a:ext uri="{FF2B5EF4-FFF2-40B4-BE49-F238E27FC236}">
                <a16:creationId xmlns:a16="http://schemas.microsoft.com/office/drawing/2014/main" id="{8A45E8D3-447C-4D4E-B3B9-A3C4B87E4971}"/>
              </a:ext>
            </a:extLst>
          </p:cNvPr>
          <p:cNvSpPr/>
          <p:nvPr/>
        </p:nvSpPr>
        <p:spPr>
          <a:xfrm>
            <a:off x="7868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Cube 385">
            <a:extLst>
              <a:ext uri="{FF2B5EF4-FFF2-40B4-BE49-F238E27FC236}">
                <a16:creationId xmlns:a16="http://schemas.microsoft.com/office/drawing/2014/main" id="{30351A34-132F-C74C-94C2-E8CE985201CF}"/>
              </a:ext>
            </a:extLst>
          </p:cNvPr>
          <p:cNvSpPr/>
          <p:nvPr/>
        </p:nvSpPr>
        <p:spPr>
          <a:xfrm>
            <a:off x="7868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Cube 386">
            <a:extLst>
              <a:ext uri="{FF2B5EF4-FFF2-40B4-BE49-F238E27FC236}">
                <a16:creationId xmlns:a16="http://schemas.microsoft.com/office/drawing/2014/main" id="{286A9C65-F5C2-5143-8FF9-73F4E3C3AE96}"/>
              </a:ext>
            </a:extLst>
          </p:cNvPr>
          <p:cNvSpPr/>
          <p:nvPr/>
        </p:nvSpPr>
        <p:spPr>
          <a:xfrm>
            <a:off x="8096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Cube 387">
            <a:extLst>
              <a:ext uri="{FF2B5EF4-FFF2-40B4-BE49-F238E27FC236}">
                <a16:creationId xmlns:a16="http://schemas.microsoft.com/office/drawing/2014/main" id="{CA08ED8A-817F-C343-8CB6-0A3716278A4F}"/>
              </a:ext>
            </a:extLst>
          </p:cNvPr>
          <p:cNvSpPr/>
          <p:nvPr/>
        </p:nvSpPr>
        <p:spPr>
          <a:xfrm>
            <a:off x="8096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Cube 388">
            <a:extLst>
              <a:ext uri="{FF2B5EF4-FFF2-40B4-BE49-F238E27FC236}">
                <a16:creationId xmlns:a16="http://schemas.microsoft.com/office/drawing/2014/main" id="{9244CBF7-8DE7-1C48-B0D3-A0339BA305B8}"/>
              </a:ext>
            </a:extLst>
          </p:cNvPr>
          <p:cNvSpPr/>
          <p:nvPr/>
        </p:nvSpPr>
        <p:spPr>
          <a:xfrm>
            <a:off x="8096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0" name="Cube 389">
            <a:extLst>
              <a:ext uri="{FF2B5EF4-FFF2-40B4-BE49-F238E27FC236}">
                <a16:creationId xmlns:a16="http://schemas.microsoft.com/office/drawing/2014/main" id="{6C2FADCD-B53B-9B43-8420-5F84011A5868}"/>
              </a:ext>
            </a:extLst>
          </p:cNvPr>
          <p:cNvSpPr/>
          <p:nvPr/>
        </p:nvSpPr>
        <p:spPr>
          <a:xfrm>
            <a:off x="8096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1" name="Cube 390">
            <a:extLst>
              <a:ext uri="{FF2B5EF4-FFF2-40B4-BE49-F238E27FC236}">
                <a16:creationId xmlns:a16="http://schemas.microsoft.com/office/drawing/2014/main" id="{D9126BFE-4F3D-E341-B1D0-56C6A5387B72}"/>
              </a:ext>
            </a:extLst>
          </p:cNvPr>
          <p:cNvSpPr/>
          <p:nvPr/>
        </p:nvSpPr>
        <p:spPr>
          <a:xfrm>
            <a:off x="8096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Cube 391">
            <a:extLst>
              <a:ext uri="{FF2B5EF4-FFF2-40B4-BE49-F238E27FC236}">
                <a16:creationId xmlns:a16="http://schemas.microsoft.com/office/drawing/2014/main" id="{846459F5-5DEF-E541-86F0-F4BCA6AE950F}"/>
              </a:ext>
            </a:extLst>
          </p:cNvPr>
          <p:cNvSpPr/>
          <p:nvPr/>
        </p:nvSpPr>
        <p:spPr>
          <a:xfrm>
            <a:off x="8096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Cube 392">
            <a:extLst>
              <a:ext uri="{FF2B5EF4-FFF2-40B4-BE49-F238E27FC236}">
                <a16:creationId xmlns:a16="http://schemas.microsoft.com/office/drawing/2014/main" id="{A713F1A4-4ABB-7D4A-8DBD-7826B52179D8}"/>
              </a:ext>
            </a:extLst>
          </p:cNvPr>
          <p:cNvSpPr/>
          <p:nvPr/>
        </p:nvSpPr>
        <p:spPr>
          <a:xfrm>
            <a:off x="8096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Cube 393">
            <a:extLst>
              <a:ext uri="{FF2B5EF4-FFF2-40B4-BE49-F238E27FC236}">
                <a16:creationId xmlns:a16="http://schemas.microsoft.com/office/drawing/2014/main" id="{52C96BCD-94AE-DD44-BEDF-6F99BA268993}"/>
              </a:ext>
            </a:extLst>
          </p:cNvPr>
          <p:cNvSpPr/>
          <p:nvPr/>
        </p:nvSpPr>
        <p:spPr>
          <a:xfrm>
            <a:off x="8096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Cube 394">
            <a:extLst>
              <a:ext uri="{FF2B5EF4-FFF2-40B4-BE49-F238E27FC236}">
                <a16:creationId xmlns:a16="http://schemas.microsoft.com/office/drawing/2014/main" id="{CF2BE46D-1CEE-5B4C-9804-73CB7BCBECF1}"/>
              </a:ext>
            </a:extLst>
          </p:cNvPr>
          <p:cNvSpPr/>
          <p:nvPr/>
        </p:nvSpPr>
        <p:spPr>
          <a:xfrm>
            <a:off x="8325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6" name="Cube 395">
            <a:extLst>
              <a:ext uri="{FF2B5EF4-FFF2-40B4-BE49-F238E27FC236}">
                <a16:creationId xmlns:a16="http://schemas.microsoft.com/office/drawing/2014/main" id="{0279E836-5911-FE4D-B777-E9DD285A4F1B}"/>
              </a:ext>
            </a:extLst>
          </p:cNvPr>
          <p:cNvSpPr/>
          <p:nvPr/>
        </p:nvSpPr>
        <p:spPr>
          <a:xfrm>
            <a:off x="8325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Cube 396">
            <a:extLst>
              <a:ext uri="{FF2B5EF4-FFF2-40B4-BE49-F238E27FC236}">
                <a16:creationId xmlns:a16="http://schemas.microsoft.com/office/drawing/2014/main" id="{35949D28-B439-764E-9043-5A9238514F43}"/>
              </a:ext>
            </a:extLst>
          </p:cNvPr>
          <p:cNvSpPr/>
          <p:nvPr/>
        </p:nvSpPr>
        <p:spPr>
          <a:xfrm>
            <a:off x="8325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Cube 397">
            <a:extLst>
              <a:ext uri="{FF2B5EF4-FFF2-40B4-BE49-F238E27FC236}">
                <a16:creationId xmlns:a16="http://schemas.microsoft.com/office/drawing/2014/main" id="{21E37802-688D-954A-8576-95B45BD02CD9}"/>
              </a:ext>
            </a:extLst>
          </p:cNvPr>
          <p:cNvSpPr/>
          <p:nvPr/>
        </p:nvSpPr>
        <p:spPr>
          <a:xfrm>
            <a:off x="8325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" name="Cube 398">
            <a:extLst>
              <a:ext uri="{FF2B5EF4-FFF2-40B4-BE49-F238E27FC236}">
                <a16:creationId xmlns:a16="http://schemas.microsoft.com/office/drawing/2014/main" id="{2C542D7F-A32E-5144-A7D5-3B11F7971180}"/>
              </a:ext>
            </a:extLst>
          </p:cNvPr>
          <p:cNvSpPr/>
          <p:nvPr/>
        </p:nvSpPr>
        <p:spPr>
          <a:xfrm>
            <a:off x="8325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Cube 399">
            <a:extLst>
              <a:ext uri="{FF2B5EF4-FFF2-40B4-BE49-F238E27FC236}">
                <a16:creationId xmlns:a16="http://schemas.microsoft.com/office/drawing/2014/main" id="{B342B157-042F-6143-B362-A2352568E869}"/>
              </a:ext>
            </a:extLst>
          </p:cNvPr>
          <p:cNvSpPr/>
          <p:nvPr/>
        </p:nvSpPr>
        <p:spPr>
          <a:xfrm>
            <a:off x="8325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Cube 400">
            <a:extLst>
              <a:ext uri="{FF2B5EF4-FFF2-40B4-BE49-F238E27FC236}">
                <a16:creationId xmlns:a16="http://schemas.microsoft.com/office/drawing/2014/main" id="{D7E7A852-58C6-4949-8B9D-D12E83AD0560}"/>
              </a:ext>
            </a:extLst>
          </p:cNvPr>
          <p:cNvSpPr/>
          <p:nvPr/>
        </p:nvSpPr>
        <p:spPr>
          <a:xfrm>
            <a:off x="8325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2" name="Cube 401">
            <a:extLst>
              <a:ext uri="{FF2B5EF4-FFF2-40B4-BE49-F238E27FC236}">
                <a16:creationId xmlns:a16="http://schemas.microsoft.com/office/drawing/2014/main" id="{72E797B5-42E1-014B-BA77-F86F5A382C29}"/>
              </a:ext>
            </a:extLst>
          </p:cNvPr>
          <p:cNvSpPr/>
          <p:nvPr/>
        </p:nvSpPr>
        <p:spPr>
          <a:xfrm>
            <a:off x="8325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Cube 402">
            <a:extLst>
              <a:ext uri="{FF2B5EF4-FFF2-40B4-BE49-F238E27FC236}">
                <a16:creationId xmlns:a16="http://schemas.microsoft.com/office/drawing/2014/main" id="{74AEFB4B-DA61-C74B-98CB-923C48B612A9}"/>
              </a:ext>
            </a:extLst>
          </p:cNvPr>
          <p:cNvSpPr/>
          <p:nvPr/>
        </p:nvSpPr>
        <p:spPr>
          <a:xfrm>
            <a:off x="8553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Cube 403">
            <a:extLst>
              <a:ext uri="{FF2B5EF4-FFF2-40B4-BE49-F238E27FC236}">
                <a16:creationId xmlns:a16="http://schemas.microsoft.com/office/drawing/2014/main" id="{0209BD29-8D89-F444-AA92-361142666D98}"/>
              </a:ext>
            </a:extLst>
          </p:cNvPr>
          <p:cNvSpPr/>
          <p:nvPr/>
        </p:nvSpPr>
        <p:spPr>
          <a:xfrm>
            <a:off x="8553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Cube 404">
            <a:extLst>
              <a:ext uri="{FF2B5EF4-FFF2-40B4-BE49-F238E27FC236}">
                <a16:creationId xmlns:a16="http://schemas.microsoft.com/office/drawing/2014/main" id="{C11827C5-BF24-B346-B9FE-D9068941F8DF}"/>
              </a:ext>
            </a:extLst>
          </p:cNvPr>
          <p:cNvSpPr/>
          <p:nvPr/>
        </p:nvSpPr>
        <p:spPr>
          <a:xfrm>
            <a:off x="8553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Cube 405">
            <a:extLst>
              <a:ext uri="{FF2B5EF4-FFF2-40B4-BE49-F238E27FC236}">
                <a16:creationId xmlns:a16="http://schemas.microsoft.com/office/drawing/2014/main" id="{D0B13838-D7AE-3F45-B0A4-BC784D216C24}"/>
              </a:ext>
            </a:extLst>
          </p:cNvPr>
          <p:cNvSpPr/>
          <p:nvPr/>
        </p:nvSpPr>
        <p:spPr>
          <a:xfrm>
            <a:off x="8553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Cube 406">
            <a:extLst>
              <a:ext uri="{FF2B5EF4-FFF2-40B4-BE49-F238E27FC236}">
                <a16:creationId xmlns:a16="http://schemas.microsoft.com/office/drawing/2014/main" id="{1B5C1363-BBAA-AE47-8514-E26847E0D428}"/>
              </a:ext>
            </a:extLst>
          </p:cNvPr>
          <p:cNvSpPr/>
          <p:nvPr/>
        </p:nvSpPr>
        <p:spPr>
          <a:xfrm>
            <a:off x="8553865" y="30510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Cube 407">
            <a:extLst>
              <a:ext uri="{FF2B5EF4-FFF2-40B4-BE49-F238E27FC236}">
                <a16:creationId xmlns:a16="http://schemas.microsoft.com/office/drawing/2014/main" id="{356EF7C0-34F5-5B44-9FD6-3D419BA4009F}"/>
              </a:ext>
            </a:extLst>
          </p:cNvPr>
          <p:cNvSpPr/>
          <p:nvPr/>
        </p:nvSpPr>
        <p:spPr>
          <a:xfrm>
            <a:off x="8553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Cube 408">
            <a:extLst>
              <a:ext uri="{FF2B5EF4-FFF2-40B4-BE49-F238E27FC236}">
                <a16:creationId xmlns:a16="http://schemas.microsoft.com/office/drawing/2014/main" id="{02D3350B-0CA5-C041-8636-D932DD91EE3A}"/>
              </a:ext>
            </a:extLst>
          </p:cNvPr>
          <p:cNvSpPr/>
          <p:nvPr/>
        </p:nvSpPr>
        <p:spPr>
          <a:xfrm>
            <a:off x="8553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Cube 409">
            <a:extLst>
              <a:ext uri="{FF2B5EF4-FFF2-40B4-BE49-F238E27FC236}">
                <a16:creationId xmlns:a16="http://schemas.microsoft.com/office/drawing/2014/main" id="{1C6AA9D7-C4FD-F84E-B9F3-F9DBF8671AE2}"/>
              </a:ext>
            </a:extLst>
          </p:cNvPr>
          <p:cNvSpPr/>
          <p:nvPr/>
        </p:nvSpPr>
        <p:spPr>
          <a:xfrm>
            <a:off x="8553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Cube 410">
            <a:extLst>
              <a:ext uri="{FF2B5EF4-FFF2-40B4-BE49-F238E27FC236}">
                <a16:creationId xmlns:a16="http://schemas.microsoft.com/office/drawing/2014/main" id="{79559735-94FF-B345-A994-627A99B0E057}"/>
              </a:ext>
            </a:extLst>
          </p:cNvPr>
          <p:cNvSpPr/>
          <p:nvPr/>
        </p:nvSpPr>
        <p:spPr>
          <a:xfrm>
            <a:off x="8782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Cube 411">
            <a:extLst>
              <a:ext uri="{FF2B5EF4-FFF2-40B4-BE49-F238E27FC236}">
                <a16:creationId xmlns:a16="http://schemas.microsoft.com/office/drawing/2014/main" id="{87C6BC5B-5EF6-D442-951F-D3558FB6F0D4}"/>
              </a:ext>
            </a:extLst>
          </p:cNvPr>
          <p:cNvSpPr/>
          <p:nvPr/>
        </p:nvSpPr>
        <p:spPr>
          <a:xfrm>
            <a:off x="8782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Cube 412">
            <a:extLst>
              <a:ext uri="{FF2B5EF4-FFF2-40B4-BE49-F238E27FC236}">
                <a16:creationId xmlns:a16="http://schemas.microsoft.com/office/drawing/2014/main" id="{7055206B-A9B7-0A41-B089-7E5E3C33D8EA}"/>
              </a:ext>
            </a:extLst>
          </p:cNvPr>
          <p:cNvSpPr/>
          <p:nvPr/>
        </p:nvSpPr>
        <p:spPr>
          <a:xfrm>
            <a:off x="8782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Cube 413">
            <a:extLst>
              <a:ext uri="{FF2B5EF4-FFF2-40B4-BE49-F238E27FC236}">
                <a16:creationId xmlns:a16="http://schemas.microsoft.com/office/drawing/2014/main" id="{921B7CEF-3D5D-D74D-98AE-878340C7AFFC}"/>
              </a:ext>
            </a:extLst>
          </p:cNvPr>
          <p:cNvSpPr/>
          <p:nvPr/>
        </p:nvSpPr>
        <p:spPr>
          <a:xfrm>
            <a:off x="8782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Cube 414">
            <a:extLst>
              <a:ext uri="{FF2B5EF4-FFF2-40B4-BE49-F238E27FC236}">
                <a16:creationId xmlns:a16="http://schemas.microsoft.com/office/drawing/2014/main" id="{622E3E9A-6222-A348-A515-6C4AC98BF1D6}"/>
              </a:ext>
            </a:extLst>
          </p:cNvPr>
          <p:cNvSpPr/>
          <p:nvPr/>
        </p:nvSpPr>
        <p:spPr>
          <a:xfrm>
            <a:off x="8782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Cube 415">
            <a:extLst>
              <a:ext uri="{FF2B5EF4-FFF2-40B4-BE49-F238E27FC236}">
                <a16:creationId xmlns:a16="http://schemas.microsoft.com/office/drawing/2014/main" id="{C9236D53-E7E2-2E47-8E05-35522B51AC9C}"/>
              </a:ext>
            </a:extLst>
          </p:cNvPr>
          <p:cNvSpPr/>
          <p:nvPr/>
        </p:nvSpPr>
        <p:spPr>
          <a:xfrm>
            <a:off x="8782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Cube 416">
            <a:extLst>
              <a:ext uri="{FF2B5EF4-FFF2-40B4-BE49-F238E27FC236}">
                <a16:creationId xmlns:a16="http://schemas.microsoft.com/office/drawing/2014/main" id="{07C1A5F0-F4D4-A547-A914-67758E3DD558}"/>
              </a:ext>
            </a:extLst>
          </p:cNvPr>
          <p:cNvSpPr/>
          <p:nvPr/>
        </p:nvSpPr>
        <p:spPr>
          <a:xfrm>
            <a:off x="8782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Cube 417">
            <a:extLst>
              <a:ext uri="{FF2B5EF4-FFF2-40B4-BE49-F238E27FC236}">
                <a16:creationId xmlns:a16="http://schemas.microsoft.com/office/drawing/2014/main" id="{1D6EA266-9BE8-BA40-9FBC-7A52D4DDFEDC}"/>
              </a:ext>
            </a:extLst>
          </p:cNvPr>
          <p:cNvSpPr/>
          <p:nvPr/>
        </p:nvSpPr>
        <p:spPr>
          <a:xfrm>
            <a:off x="8782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Cube 283">
            <a:extLst>
              <a:ext uri="{FF2B5EF4-FFF2-40B4-BE49-F238E27FC236}">
                <a16:creationId xmlns:a16="http://schemas.microsoft.com/office/drawing/2014/main" id="{59C3670E-2202-9548-B57E-56C793AABDA8}"/>
              </a:ext>
            </a:extLst>
          </p:cNvPr>
          <p:cNvSpPr/>
          <p:nvPr/>
        </p:nvSpPr>
        <p:spPr>
          <a:xfrm>
            <a:off x="9011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Cube 284">
            <a:extLst>
              <a:ext uri="{FF2B5EF4-FFF2-40B4-BE49-F238E27FC236}">
                <a16:creationId xmlns:a16="http://schemas.microsoft.com/office/drawing/2014/main" id="{305A6A56-31B3-854F-88A2-B8727397027A}"/>
              </a:ext>
            </a:extLst>
          </p:cNvPr>
          <p:cNvSpPr/>
          <p:nvPr/>
        </p:nvSpPr>
        <p:spPr>
          <a:xfrm>
            <a:off x="9011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Cube 285">
            <a:extLst>
              <a:ext uri="{FF2B5EF4-FFF2-40B4-BE49-F238E27FC236}">
                <a16:creationId xmlns:a16="http://schemas.microsoft.com/office/drawing/2014/main" id="{695D3A3B-189D-374D-8CA7-6D93AE3B15EC}"/>
              </a:ext>
            </a:extLst>
          </p:cNvPr>
          <p:cNvSpPr/>
          <p:nvPr/>
        </p:nvSpPr>
        <p:spPr>
          <a:xfrm>
            <a:off x="9011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Cube 286">
            <a:extLst>
              <a:ext uri="{FF2B5EF4-FFF2-40B4-BE49-F238E27FC236}">
                <a16:creationId xmlns:a16="http://schemas.microsoft.com/office/drawing/2014/main" id="{823BAF83-7895-9E42-B078-9B891C43F74B}"/>
              </a:ext>
            </a:extLst>
          </p:cNvPr>
          <p:cNvSpPr/>
          <p:nvPr/>
        </p:nvSpPr>
        <p:spPr>
          <a:xfrm>
            <a:off x="9011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Cube 287">
            <a:extLst>
              <a:ext uri="{FF2B5EF4-FFF2-40B4-BE49-F238E27FC236}">
                <a16:creationId xmlns:a16="http://schemas.microsoft.com/office/drawing/2014/main" id="{634DB9B9-DA25-E847-A40D-12A100FCD505}"/>
              </a:ext>
            </a:extLst>
          </p:cNvPr>
          <p:cNvSpPr/>
          <p:nvPr/>
        </p:nvSpPr>
        <p:spPr>
          <a:xfrm>
            <a:off x="9011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Cube 288">
            <a:extLst>
              <a:ext uri="{FF2B5EF4-FFF2-40B4-BE49-F238E27FC236}">
                <a16:creationId xmlns:a16="http://schemas.microsoft.com/office/drawing/2014/main" id="{63C60DEE-932C-D44D-8582-FDAF869C8319}"/>
              </a:ext>
            </a:extLst>
          </p:cNvPr>
          <p:cNvSpPr/>
          <p:nvPr/>
        </p:nvSpPr>
        <p:spPr>
          <a:xfrm>
            <a:off x="9011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Cube 289">
            <a:extLst>
              <a:ext uri="{FF2B5EF4-FFF2-40B4-BE49-F238E27FC236}">
                <a16:creationId xmlns:a16="http://schemas.microsoft.com/office/drawing/2014/main" id="{4DC50DF4-1D06-5046-B01D-93DE35C195C0}"/>
              </a:ext>
            </a:extLst>
          </p:cNvPr>
          <p:cNvSpPr/>
          <p:nvPr/>
        </p:nvSpPr>
        <p:spPr>
          <a:xfrm>
            <a:off x="9011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Cube 290">
            <a:extLst>
              <a:ext uri="{FF2B5EF4-FFF2-40B4-BE49-F238E27FC236}">
                <a16:creationId xmlns:a16="http://schemas.microsoft.com/office/drawing/2014/main" id="{D4650591-58B3-CB49-A9C8-C0F8928D460F}"/>
              </a:ext>
            </a:extLst>
          </p:cNvPr>
          <p:cNvSpPr/>
          <p:nvPr/>
        </p:nvSpPr>
        <p:spPr>
          <a:xfrm>
            <a:off x="9011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Cube 291">
            <a:extLst>
              <a:ext uri="{FF2B5EF4-FFF2-40B4-BE49-F238E27FC236}">
                <a16:creationId xmlns:a16="http://schemas.microsoft.com/office/drawing/2014/main" id="{64DA6AFC-19C9-8247-8837-E87DC76EB0AC}"/>
              </a:ext>
            </a:extLst>
          </p:cNvPr>
          <p:cNvSpPr/>
          <p:nvPr/>
        </p:nvSpPr>
        <p:spPr>
          <a:xfrm>
            <a:off x="9239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Cube 292">
            <a:extLst>
              <a:ext uri="{FF2B5EF4-FFF2-40B4-BE49-F238E27FC236}">
                <a16:creationId xmlns:a16="http://schemas.microsoft.com/office/drawing/2014/main" id="{B367ADB0-2EA9-A847-ACDB-472E45A374D9}"/>
              </a:ext>
            </a:extLst>
          </p:cNvPr>
          <p:cNvSpPr/>
          <p:nvPr/>
        </p:nvSpPr>
        <p:spPr>
          <a:xfrm>
            <a:off x="9239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Cube 293">
            <a:extLst>
              <a:ext uri="{FF2B5EF4-FFF2-40B4-BE49-F238E27FC236}">
                <a16:creationId xmlns:a16="http://schemas.microsoft.com/office/drawing/2014/main" id="{C5B7DD9F-68EC-174C-9DD8-37E3E0A7CA8B}"/>
              </a:ext>
            </a:extLst>
          </p:cNvPr>
          <p:cNvSpPr/>
          <p:nvPr/>
        </p:nvSpPr>
        <p:spPr>
          <a:xfrm>
            <a:off x="9239665" y="35082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Cube 294">
            <a:extLst>
              <a:ext uri="{FF2B5EF4-FFF2-40B4-BE49-F238E27FC236}">
                <a16:creationId xmlns:a16="http://schemas.microsoft.com/office/drawing/2014/main" id="{95BA8C41-F375-434E-9906-A51FFD419464}"/>
              </a:ext>
            </a:extLst>
          </p:cNvPr>
          <p:cNvSpPr/>
          <p:nvPr/>
        </p:nvSpPr>
        <p:spPr>
          <a:xfrm>
            <a:off x="9239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Cube 295">
            <a:extLst>
              <a:ext uri="{FF2B5EF4-FFF2-40B4-BE49-F238E27FC236}">
                <a16:creationId xmlns:a16="http://schemas.microsoft.com/office/drawing/2014/main" id="{D42BA34A-6117-6243-888F-5B39F89C2A30}"/>
              </a:ext>
            </a:extLst>
          </p:cNvPr>
          <p:cNvSpPr/>
          <p:nvPr/>
        </p:nvSpPr>
        <p:spPr>
          <a:xfrm>
            <a:off x="9239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Cube 296">
            <a:extLst>
              <a:ext uri="{FF2B5EF4-FFF2-40B4-BE49-F238E27FC236}">
                <a16:creationId xmlns:a16="http://schemas.microsoft.com/office/drawing/2014/main" id="{E741BD37-6ADA-9548-93F9-9AAF49086946}"/>
              </a:ext>
            </a:extLst>
          </p:cNvPr>
          <p:cNvSpPr/>
          <p:nvPr/>
        </p:nvSpPr>
        <p:spPr>
          <a:xfrm>
            <a:off x="9239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Cube 297">
            <a:extLst>
              <a:ext uri="{FF2B5EF4-FFF2-40B4-BE49-F238E27FC236}">
                <a16:creationId xmlns:a16="http://schemas.microsoft.com/office/drawing/2014/main" id="{AD9614CA-7E37-6847-BD8A-25763BA202B4}"/>
              </a:ext>
            </a:extLst>
          </p:cNvPr>
          <p:cNvSpPr/>
          <p:nvPr/>
        </p:nvSpPr>
        <p:spPr>
          <a:xfrm>
            <a:off x="9239665" y="25938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Cube 298">
            <a:extLst>
              <a:ext uri="{FF2B5EF4-FFF2-40B4-BE49-F238E27FC236}">
                <a16:creationId xmlns:a16="http://schemas.microsoft.com/office/drawing/2014/main" id="{865CD021-2C84-8C47-8D98-9D5B58506CB5}"/>
              </a:ext>
            </a:extLst>
          </p:cNvPr>
          <p:cNvSpPr/>
          <p:nvPr/>
        </p:nvSpPr>
        <p:spPr>
          <a:xfrm>
            <a:off x="9239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Cube 299">
            <a:extLst>
              <a:ext uri="{FF2B5EF4-FFF2-40B4-BE49-F238E27FC236}">
                <a16:creationId xmlns:a16="http://schemas.microsoft.com/office/drawing/2014/main" id="{640D5344-0A7C-5445-8500-7C75241D4092}"/>
              </a:ext>
            </a:extLst>
          </p:cNvPr>
          <p:cNvSpPr/>
          <p:nvPr/>
        </p:nvSpPr>
        <p:spPr>
          <a:xfrm>
            <a:off x="9468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Cube 300">
            <a:extLst>
              <a:ext uri="{FF2B5EF4-FFF2-40B4-BE49-F238E27FC236}">
                <a16:creationId xmlns:a16="http://schemas.microsoft.com/office/drawing/2014/main" id="{418C40C2-5330-6544-BE58-C566EAB0C5ED}"/>
              </a:ext>
            </a:extLst>
          </p:cNvPr>
          <p:cNvSpPr/>
          <p:nvPr/>
        </p:nvSpPr>
        <p:spPr>
          <a:xfrm>
            <a:off x="9468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Cube 301">
            <a:extLst>
              <a:ext uri="{FF2B5EF4-FFF2-40B4-BE49-F238E27FC236}">
                <a16:creationId xmlns:a16="http://schemas.microsoft.com/office/drawing/2014/main" id="{2378ADFB-BE47-A146-B0BA-A88BCDE48ABD}"/>
              </a:ext>
            </a:extLst>
          </p:cNvPr>
          <p:cNvSpPr/>
          <p:nvPr/>
        </p:nvSpPr>
        <p:spPr>
          <a:xfrm>
            <a:off x="9468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Cube 302">
            <a:extLst>
              <a:ext uri="{FF2B5EF4-FFF2-40B4-BE49-F238E27FC236}">
                <a16:creationId xmlns:a16="http://schemas.microsoft.com/office/drawing/2014/main" id="{55A69F99-F528-7742-BBF6-33D554141AC1}"/>
              </a:ext>
            </a:extLst>
          </p:cNvPr>
          <p:cNvSpPr/>
          <p:nvPr/>
        </p:nvSpPr>
        <p:spPr>
          <a:xfrm>
            <a:off x="9468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Cube 303">
            <a:extLst>
              <a:ext uri="{FF2B5EF4-FFF2-40B4-BE49-F238E27FC236}">
                <a16:creationId xmlns:a16="http://schemas.microsoft.com/office/drawing/2014/main" id="{BED55C66-6527-CD43-8651-1000F0D16D18}"/>
              </a:ext>
            </a:extLst>
          </p:cNvPr>
          <p:cNvSpPr/>
          <p:nvPr/>
        </p:nvSpPr>
        <p:spPr>
          <a:xfrm>
            <a:off x="9468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Cube 304">
            <a:extLst>
              <a:ext uri="{FF2B5EF4-FFF2-40B4-BE49-F238E27FC236}">
                <a16:creationId xmlns:a16="http://schemas.microsoft.com/office/drawing/2014/main" id="{7FA88702-C3F0-CA47-BC21-7C52BA086B6E}"/>
              </a:ext>
            </a:extLst>
          </p:cNvPr>
          <p:cNvSpPr/>
          <p:nvPr/>
        </p:nvSpPr>
        <p:spPr>
          <a:xfrm>
            <a:off x="9468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Cube 305">
            <a:extLst>
              <a:ext uri="{FF2B5EF4-FFF2-40B4-BE49-F238E27FC236}">
                <a16:creationId xmlns:a16="http://schemas.microsoft.com/office/drawing/2014/main" id="{2817F229-DDC1-CD4B-B69F-7789AA1F530F}"/>
              </a:ext>
            </a:extLst>
          </p:cNvPr>
          <p:cNvSpPr/>
          <p:nvPr/>
        </p:nvSpPr>
        <p:spPr>
          <a:xfrm>
            <a:off x="9468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Cube 306">
            <a:extLst>
              <a:ext uri="{FF2B5EF4-FFF2-40B4-BE49-F238E27FC236}">
                <a16:creationId xmlns:a16="http://schemas.microsoft.com/office/drawing/2014/main" id="{04F800C0-EB98-6540-A1D9-F4B607C89535}"/>
              </a:ext>
            </a:extLst>
          </p:cNvPr>
          <p:cNvSpPr/>
          <p:nvPr/>
        </p:nvSpPr>
        <p:spPr>
          <a:xfrm>
            <a:off x="9468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Cube 307">
            <a:extLst>
              <a:ext uri="{FF2B5EF4-FFF2-40B4-BE49-F238E27FC236}">
                <a16:creationId xmlns:a16="http://schemas.microsoft.com/office/drawing/2014/main" id="{82F4DFC4-85B9-4C48-A12B-B6A0818D7759}"/>
              </a:ext>
            </a:extLst>
          </p:cNvPr>
          <p:cNvSpPr/>
          <p:nvPr/>
        </p:nvSpPr>
        <p:spPr>
          <a:xfrm>
            <a:off x="9696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Cube 308">
            <a:extLst>
              <a:ext uri="{FF2B5EF4-FFF2-40B4-BE49-F238E27FC236}">
                <a16:creationId xmlns:a16="http://schemas.microsoft.com/office/drawing/2014/main" id="{7275A915-890D-7D46-AE86-AEC92D96A3A3}"/>
              </a:ext>
            </a:extLst>
          </p:cNvPr>
          <p:cNvSpPr/>
          <p:nvPr/>
        </p:nvSpPr>
        <p:spPr>
          <a:xfrm>
            <a:off x="9696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Cube 309">
            <a:extLst>
              <a:ext uri="{FF2B5EF4-FFF2-40B4-BE49-F238E27FC236}">
                <a16:creationId xmlns:a16="http://schemas.microsoft.com/office/drawing/2014/main" id="{97580AAC-F3A3-0D4C-92C7-1A17D61B4AC4}"/>
              </a:ext>
            </a:extLst>
          </p:cNvPr>
          <p:cNvSpPr/>
          <p:nvPr/>
        </p:nvSpPr>
        <p:spPr>
          <a:xfrm>
            <a:off x="9696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Cube 310">
            <a:extLst>
              <a:ext uri="{FF2B5EF4-FFF2-40B4-BE49-F238E27FC236}">
                <a16:creationId xmlns:a16="http://schemas.microsoft.com/office/drawing/2014/main" id="{E2205D07-D31D-8E49-8B5D-21CCF7E1A6C9}"/>
              </a:ext>
            </a:extLst>
          </p:cNvPr>
          <p:cNvSpPr/>
          <p:nvPr/>
        </p:nvSpPr>
        <p:spPr>
          <a:xfrm>
            <a:off x="9696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Cube 311">
            <a:extLst>
              <a:ext uri="{FF2B5EF4-FFF2-40B4-BE49-F238E27FC236}">
                <a16:creationId xmlns:a16="http://schemas.microsoft.com/office/drawing/2014/main" id="{529475C7-8B53-6D40-8964-58996ED717A5}"/>
              </a:ext>
            </a:extLst>
          </p:cNvPr>
          <p:cNvSpPr/>
          <p:nvPr/>
        </p:nvSpPr>
        <p:spPr>
          <a:xfrm>
            <a:off x="9696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Cube 312">
            <a:extLst>
              <a:ext uri="{FF2B5EF4-FFF2-40B4-BE49-F238E27FC236}">
                <a16:creationId xmlns:a16="http://schemas.microsoft.com/office/drawing/2014/main" id="{8AADE29D-9B32-ED4B-B8FF-3C4BACD29BEA}"/>
              </a:ext>
            </a:extLst>
          </p:cNvPr>
          <p:cNvSpPr/>
          <p:nvPr/>
        </p:nvSpPr>
        <p:spPr>
          <a:xfrm>
            <a:off x="9696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Cube 313">
            <a:extLst>
              <a:ext uri="{FF2B5EF4-FFF2-40B4-BE49-F238E27FC236}">
                <a16:creationId xmlns:a16="http://schemas.microsoft.com/office/drawing/2014/main" id="{56B82C4D-D1E9-A347-A624-F4A80928CF96}"/>
              </a:ext>
            </a:extLst>
          </p:cNvPr>
          <p:cNvSpPr/>
          <p:nvPr/>
        </p:nvSpPr>
        <p:spPr>
          <a:xfrm>
            <a:off x="9696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Cube 314">
            <a:extLst>
              <a:ext uri="{FF2B5EF4-FFF2-40B4-BE49-F238E27FC236}">
                <a16:creationId xmlns:a16="http://schemas.microsoft.com/office/drawing/2014/main" id="{3269BFEC-92CC-2F4A-83AE-569FD1397B35}"/>
              </a:ext>
            </a:extLst>
          </p:cNvPr>
          <p:cNvSpPr/>
          <p:nvPr/>
        </p:nvSpPr>
        <p:spPr>
          <a:xfrm>
            <a:off x="9696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Cube 315">
            <a:extLst>
              <a:ext uri="{FF2B5EF4-FFF2-40B4-BE49-F238E27FC236}">
                <a16:creationId xmlns:a16="http://schemas.microsoft.com/office/drawing/2014/main" id="{86FAC611-7387-5C44-A6A1-4E9EC9FD0975}"/>
              </a:ext>
            </a:extLst>
          </p:cNvPr>
          <p:cNvSpPr/>
          <p:nvPr/>
        </p:nvSpPr>
        <p:spPr>
          <a:xfrm>
            <a:off x="9925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Cube 316">
            <a:extLst>
              <a:ext uri="{FF2B5EF4-FFF2-40B4-BE49-F238E27FC236}">
                <a16:creationId xmlns:a16="http://schemas.microsoft.com/office/drawing/2014/main" id="{6217C58D-9DF6-A846-BEE8-73BCF163227C}"/>
              </a:ext>
            </a:extLst>
          </p:cNvPr>
          <p:cNvSpPr/>
          <p:nvPr/>
        </p:nvSpPr>
        <p:spPr>
          <a:xfrm>
            <a:off x="9925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Cube 317">
            <a:extLst>
              <a:ext uri="{FF2B5EF4-FFF2-40B4-BE49-F238E27FC236}">
                <a16:creationId xmlns:a16="http://schemas.microsoft.com/office/drawing/2014/main" id="{9B9A1892-43AA-D949-9701-36BDCCE57301}"/>
              </a:ext>
            </a:extLst>
          </p:cNvPr>
          <p:cNvSpPr/>
          <p:nvPr/>
        </p:nvSpPr>
        <p:spPr>
          <a:xfrm>
            <a:off x="9925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Cube 318">
            <a:extLst>
              <a:ext uri="{FF2B5EF4-FFF2-40B4-BE49-F238E27FC236}">
                <a16:creationId xmlns:a16="http://schemas.microsoft.com/office/drawing/2014/main" id="{DBCF8426-6E8D-E44C-9FDC-6D36B679DC0B}"/>
              </a:ext>
            </a:extLst>
          </p:cNvPr>
          <p:cNvSpPr/>
          <p:nvPr/>
        </p:nvSpPr>
        <p:spPr>
          <a:xfrm>
            <a:off x="9925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Cube 319">
            <a:extLst>
              <a:ext uri="{FF2B5EF4-FFF2-40B4-BE49-F238E27FC236}">
                <a16:creationId xmlns:a16="http://schemas.microsoft.com/office/drawing/2014/main" id="{071340A2-A0FC-3D4A-8277-D0303D1AB4E4}"/>
              </a:ext>
            </a:extLst>
          </p:cNvPr>
          <p:cNvSpPr/>
          <p:nvPr/>
        </p:nvSpPr>
        <p:spPr>
          <a:xfrm>
            <a:off x="9925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Cube 320">
            <a:extLst>
              <a:ext uri="{FF2B5EF4-FFF2-40B4-BE49-F238E27FC236}">
                <a16:creationId xmlns:a16="http://schemas.microsoft.com/office/drawing/2014/main" id="{D1D0F1B8-517D-3643-B40A-833A3C93A110}"/>
              </a:ext>
            </a:extLst>
          </p:cNvPr>
          <p:cNvSpPr/>
          <p:nvPr/>
        </p:nvSpPr>
        <p:spPr>
          <a:xfrm>
            <a:off x="9925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Cube 321">
            <a:extLst>
              <a:ext uri="{FF2B5EF4-FFF2-40B4-BE49-F238E27FC236}">
                <a16:creationId xmlns:a16="http://schemas.microsoft.com/office/drawing/2014/main" id="{8530E3B5-E409-CD46-B7AA-49E26B747B6D}"/>
              </a:ext>
            </a:extLst>
          </p:cNvPr>
          <p:cNvSpPr/>
          <p:nvPr/>
        </p:nvSpPr>
        <p:spPr>
          <a:xfrm>
            <a:off x="9925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Cube 322">
            <a:extLst>
              <a:ext uri="{FF2B5EF4-FFF2-40B4-BE49-F238E27FC236}">
                <a16:creationId xmlns:a16="http://schemas.microsoft.com/office/drawing/2014/main" id="{C615B40C-9918-1441-8210-10138CF7A8BB}"/>
              </a:ext>
            </a:extLst>
          </p:cNvPr>
          <p:cNvSpPr/>
          <p:nvPr/>
        </p:nvSpPr>
        <p:spPr>
          <a:xfrm>
            <a:off x="9925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Cube 323">
            <a:extLst>
              <a:ext uri="{FF2B5EF4-FFF2-40B4-BE49-F238E27FC236}">
                <a16:creationId xmlns:a16="http://schemas.microsoft.com/office/drawing/2014/main" id="{2FC13483-5B21-CB41-9A9C-537E32CFCC7D}"/>
              </a:ext>
            </a:extLst>
          </p:cNvPr>
          <p:cNvSpPr/>
          <p:nvPr/>
        </p:nvSpPr>
        <p:spPr>
          <a:xfrm>
            <a:off x="10154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Cube 324">
            <a:extLst>
              <a:ext uri="{FF2B5EF4-FFF2-40B4-BE49-F238E27FC236}">
                <a16:creationId xmlns:a16="http://schemas.microsoft.com/office/drawing/2014/main" id="{D4A24CA5-3CBC-ED41-BC23-4F1219D4D4A3}"/>
              </a:ext>
            </a:extLst>
          </p:cNvPr>
          <p:cNvSpPr/>
          <p:nvPr/>
        </p:nvSpPr>
        <p:spPr>
          <a:xfrm>
            <a:off x="10154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Cube 325">
            <a:extLst>
              <a:ext uri="{FF2B5EF4-FFF2-40B4-BE49-F238E27FC236}">
                <a16:creationId xmlns:a16="http://schemas.microsoft.com/office/drawing/2014/main" id="{1F016A3C-8E59-644D-AE49-248C07D73106}"/>
              </a:ext>
            </a:extLst>
          </p:cNvPr>
          <p:cNvSpPr/>
          <p:nvPr/>
        </p:nvSpPr>
        <p:spPr>
          <a:xfrm>
            <a:off x="10154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Cube 326">
            <a:extLst>
              <a:ext uri="{FF2B5EF4-FFF2-40B4-BE49-F238E27FC236}">
                <a16:creationId xmlns:a16="http://schemas.microsoft.com/office/drawing/2014/main" id="{D0885A8B-5473-234C-9A8F-230F4DD6916E}"/>
              </a:ext>
            </a:extLst>
          </p:cNvPr>
          <p:cNvSpPr/>
          <p:nvPr/>
        </p:nvSpPr>
        <p:spPr>
          <a:xfrm>
            <a:off x="10154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Cube 327">
            <a:extLst>
              <a:ext uri="{FF2B5EF4-FFF2-40B4-BE49-F238E27FC236}">
                <a16:creationId xmlns:a16="http://schemas.microsoft.com/office/drawing/2014/main" id="{9415D7A7-60AA-7042-916F-E2310978BA47}"/>
              </a:ext>
            </a:extLst>
          </p:cNvPr>
          <p:cNvSpPr/>
          <p:nvPr/>
        </p:nvSpPr>
        <p:spPr>
          <a:xfrm>
            <a:off x="10154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Cube 328">
            <a:extLst>
              <a:ext uri="{FF2B5EF4-FFF2-40B4-BE49-F238E27FC236}">
                <a16:creationId xmlns:a16="http://schemas.microsoft.com/office/drawing/2014/main" id="{C7351BDD-FE3C-5D4D-9B26-B398588840F0}"/>
              </a:ext>
            </a:extLst>
          </p:cNvPr>
          <p:cNvSpPr/>
          <p:nvPr/>
        </p:nvSpPr>
        <p:spPr>
          <a:xfrm>
            <a:off x="10154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Cube 329">
            <a:extLst>
              <a:ext uri="{FF2B5EF4-FFF2-40B4-BE49-F238E27FC236}">
                <a16:creationId xmlns:a16="http://schemas.microsoft.com/office/drawing/2014/main" id="{5685D440-86BB-8B4C-AD4A-C17E70BCE966}"/>
              </a:ext>
            </a:extLst>
          </p:cNvPr>
          <p:cNvSpPr/>
          <p:nvPr/>
        </p:nvSpPr>
        <p:spPr>
          <a:xfrm>
            <a:off x="10154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Cube 353">
            <a:extLst>
              <a:ext uri="{FF2B5EF4-FFF2-40B4-BE49-F238E27FC236}">
                <a16:creationId xmlns:a16="http://schemas.microsoft.com/office/drawing/2014/main" id="{569F7CD0-10C6-934B-81AE-FFED5E3CF8D4}"/>
              </a:ext>
            </a:extLst>
          </p:cNvPr>
          <p:cNvSpPr/>
          <p:nvPr/>
        </p:nvSpPr>
        <p:spPr>
          <a:xfrm>
            <a:off x="10154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Cube 354">
            <a:extLst>
              <a:ext uri="{FF2B5EF4-FFF2-40B4-BE49-F238E27FC236}">
                <a16:creationId xmlns:a16="http://schemas.microsoft.com/office/drawing/2014/main" id="{77D67C76-3B8B-7C43-B55B-1C7CA0EDA441}"/>
              </a:ext>
            </a:extLst>
          </p:cNvPr>
          <p:cNvSpPr/>
          <p:nvPr/>
        </p:nvSpPr>
        <p:spPr>
          <a:xfrm>
            <a:off x="10382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Cube 507">
            <a:extLst>
              <a:ext uri="{FF2B5EF4-FFF2-40B4-BE49-F238E27FC236}">
                <a16:creationId xmlns:a16="http://schemas.microsoft.com/office/drawing/2014/main" id="{F4A79257-7C6C-CD4C-A3B2-1A4C75AAD0B1}"/>
              </a:ext>
            </a:extLst>
          </p:cNvPr>
          <p:cNvSpPr/>
          <p:nvPr/>
        </p:nvSpPr>
        <p:spPr>
          <a:xfrm>
            <a:off x="10382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Cube 508">
            <a:extLst>
              <a:ext uri="{FF2B5EF4-FFF2-40B4-BE49-F238E27FC236}">
                <a16:creationId xmlns:a16="http://schemas.microsoft.com/office/drawing/2014/main" id="{E10D893D-FAF9-AB4C-9DBF-BA3E12F20EE2}"/>
              </a:ext>
            </a:extLst>
          </p:cNvPr>
          <p:cNvSpPr/>
          <p:nvPr/>
        </p:nvSpPr>
        <p:spPr>
          <a:xfrm>
            <a:off x="10382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Cube 509">
            <a:extLst>
              <a:ext uri="{FF2B5EF4-FFF2-40B4-BE49-F238E27FC236}">
                <a16:creationId xmlns:a16="http://schemas.microsoft.com/office/drawing/2014/main" id="{89C3124E-1150-1B41-9955-12BCCBD99770}"/>
              </a:ext>
            </a:extLst>
          </p:cNvPr>
          <p:cNvSpPr/>
          <p:nvPr/>
        </p:nvSpPr>
        <p:spPr>
          <a:xfrm>
            <a:off x="10382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Cube 510">
            <a:extLst>
              <a:ext uri="{FF2B5EF4-FFF2-40B4-BE49-F238E27FC236}">
                <a16:creationId xmlns:a16="http://schemas.microsoft.com/office/drawing/2014/main" id="{B985D2EF-3E98-C54F-87E2-E771819E9A40}"/>
              </a:ext>
            </a:extLst>
          </p:cNvPr>
          <p:cNvSpPr/>
          <p:nvPr/>
        </p:nvSpPr>
        <p:spPr>
          <a:xfrm>
            <a:off x="10382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Cube 511">
            <a:extLst>
              <a:ext uri="{FF2B5EF4-FFF2-40B4-BE49-F238E27FC236}">
                <a16:creationId xmlns:a16="http://schemas.microsoft.com/office/drawing/2014/main" id="{4938FE59-5044-0C46-A592-7097C7F54E65}"/>
              </a:ext>
            </a:extLst>
          </p:cNvPr>
          <p:cNvSpPr/>
          <p:nvPr/>
        </p:nvSpPr>
        <p:spPr>
          <a:xfrm>
            <a:off x="10382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Cube 512">
            <a:extLst>
              <a:ext uri="{FF2B5EF4-FFF2-40B4-BE49-F238E27FC236}">
                <a16:creationId xmlns:a16="http://schemas.microsoft.com/office/drawing/2014/main" id="{5D38861C-FB35-9743-A764-B56BE031CE99}"/>
              </a:ext>
            </a:extLst>
          </p:cNvPr>
          <p:cNvSpPr/>
          <p:nvPr/>
        </p:nvSpPr>
        <p:spPr>
          <a:xfrm>
            <a:off x="10382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Cube 513">
            <a:extLst>
              <a:ext uri="{FF2B5EF4-FFF2-40B4-BE49-F238E27FC236}">
                <a16:creationId xmlns:a16="http://schemas.microsoft.com/office/drawing/2014/main" id="{FCF9265F-04E5-654B-B35E-0D7A89D23D47}"/>
              </a:ext>
            </a:extLst>
          </p:cNvPr>
          <p:cNvSpPr/>
          <p:nvPr/>
        </p:nvSpPr>
        <p:spPr>
          <a:xfrm>
            <a:off x="10382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Cube 514">
            <a:extLst>
              <a:ext uri="{FF2B5EF4-FFF2-40B4-BE49-F238E27FC236}">
                <a16:creationId xmlns:a16="http://schemas.microsoft.com/office/drawing/2014/main" id="{6BAC239F-68CB-8649-B970-9141389DD6AF}"/>
              </a:ext>
            </a:extLst>
          </p:cNvPr>
          <p:cNvSpPr/>
          <p:nvPr/>
        </p:nvSpPr>
        <p:spPr>
          <a:xfrm>
            <a:off x="10611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Cube 515">
            <a:extLst>
              <a:ext uri="{FF2B5EF4-FFF2-40B4-BE49-F238E27FC236}">
                <a16:creationId xmlns:a16="http://schemas.microsoft.com/office/drawing/2014/main" id="{FF9D782D-26C8-514B-9696-F3F2C5BE04E1}"/>
              </a:ext>
            </a:extLst>
          </p:cNvPr>
          <p:cNvSpPr/>
          <p:nvPr/>
        </p:nvSpPr>
        <p:spPr>
          <a:xfrm>
            <a:off x="10611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Cube 516">
            <a:extLst>
              <a:ext uri="{FF2B5EF4-FFF2-40B4-BE49-F238E27FC236}">
                <a16:creationId xmlns:a16="http://schemas.microsoft.com/office/drawing/2014/main" id="{AF7467B3-B4B9-F546-9DF0-29649DDD2CA2}"/>
              </a:ext>
            </a:extLst>
          </p:cNvPr>
          <p:cNvSpPr/>
          <p:nvPr/>
        </p:nvSpPr>
        <p:spPr>
          <a:xfrm>
            <a:off x="10611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Cube 517">
            <a:extLst>
              <a:ext uri="{FF2B5EF4-FFF2-40B4-BE49-F238E27FC236}">
                <a16:creationId xmlns:a16="http://schemas.microsoft.com/office/drawing/2014/main" id="{F85C744F-C806-4947-B27E-44681FB20608}"/>
              </a:ext>
            </a:extLst>
          </p:cNvPr>
          <p:cNvSpPr/>
          <p:nvPr/>
        </p:nvSpPr>
        <p:spPr>
          <a:xfrm>
            <a:off x="10611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Cube 518">
            <a:extLst>
              <a:ext uri="{FF2B5EF4-FFF2-40B4-BE49-F238E27FC236}">
                <a16:creationId xmlns:a16="http://schemas.microsoft.com/office/drawing/2014/main" id="{63E41D80-417A-8F45-B931-CF339BFC3DE8}"/>
              </a:ext>
            </a:extLst>
          </p:cNvPr>
          <p:cNvSpPr/>
          <p:nvPr/>
        </p:nvSpPr>
        <p:spPr>
          <a:xfrm>
            <a:off x="10611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Cube 519">
            <a:extLst>
              <a:ext uri="{FF2B5EF4-FFF2-40B4-BE49-F238E27FC236}">
                <a16:creationId xmlns:a16="http://schemas.microsoft.com/office/drawing/2014/main" id="{68992890-B268-374D-9323-03564A8D0BDE}"/>
              </a:ext>
            </a:extLst>
          </p:cNvPr>
          <p:cNvSpPr/>
          <p:nvPr/>
        </p:nvSpPr>
        <p:spPr>
          <a:xfrm>
            <a:off x="10611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Cube 520">
            <a:extLst>
              <a:ext uri="{FF2B5EF4-FFF2-40B4-BE49-F238E27FC236}">
                <a16:creationId xmlns:a16="http://schemas.microsoft.com/office/drawing/2014/main" id="{90495B6C-E82E-FC4E-B8E5-67C3296EB946}"/>
              </a:ext>
            </a:extLst>
          </p:cNvPr>
          <p:cNvSpPr/>
          <p:nvPr/>
        </p:nvSpPr>
        <p:spPr>
          <a:xfrm>
            <a:off x="10611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Cube 521">
            <a:extLst>
              <a:ext uri="{FF2B5EF4-FFF2-40B4-BE49-F238E27FC236}">
                <a16:creationId xmlns:a16="http://schemas.microsoft.com/office/drawing/2014/main" id="{823340C6-ADFD-3F46-81B1-4CBBB0289391}"/>
              </a:ext>
            </a:extLst>
          </p:cNvPr>
          <p:cNvSpPr/>
          <p:nvPr/>
        </p:nvSpPr>
        <p:spPr>
          <a:xfrm>
            <a:off x="10611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Cube 768">
            <a:extLst>
              <a:ext uri="{FF2B5EF4-FFF2-40B4-BE49-F238E27FC236}">
                <a16:creationId xmlns:a16="http://schemas.microsoft.com/office/drawing/2014/main" id="{6C9286F1-F4A3-AD44-A9A6-8FD98FCBD212}"/>
              </a:ext>
            </a:extLst>
          </p:cNvPr>
          <p:cNvSpPr/>
          <p:nvPr/>
        </p:nvSpPr>
        <p:spPr>
          <a:xfrm>
            <a:off x="10992265" y="6324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Cube 769">
            <a:extLst>
              <a:ext uri="{FF2B5EF4-FFF2-40B4-BE49-F238E27FC236}">
                <a16:creationId xmlns:a16="http://schemas.microsoft.com/office/drawing/2014/main" id="{6DE22266-D4CD-764A-9A23-B9535D5320CF}"/>
              </a:ext>
            </a:extLst>
          </p:cNvPr>
          <p:cNvSpPr/>
          <p:nvPr/>
        </p:nvSpPr>
        <p:spPr>
          <a:xfrm>
            <a:off x="10992265" y="6092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Cube 770">
            <a:extLst>
              <a:ext uri="{FF2B5EF4-FFF2-40B4-BE49-F238E27FC236}">
                <a16:creationId xmlns:a16="http://schemas.microsoft.com/office/drawing/2014/main" id="{68827D42-BEFD-5E47-B238-A44D167D45B0}"/>
              </a:ext>
            </a:extLst>
          </p:cNvPr>
          <p:cNvSpPr/>
          <p:nvPr/>
        </p:nvSpPr>
        <p:spPr>
          <a:xfrm>
            <a:off x="10992265" y="586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Cube 771">
            <a:extLst>
              <a:ext uri="{FF2B5EF4-FFF2-40B4-BE49-F238E27FC236}">
                <a16:creationId xmlns:a16="http://schemas.microsoft.com/office/drawing/2014/main" id="{224F693D-995F-B54A-9467-D56401E00FD6}"/>
              </a:ext>
            </a:extLst>
          </p:cNvPr>
          <p:cNvSpPr/>
          <p:nvPr/>
        </p:nvSpPr>
        <p:spPr>
          <a:xfrm>
            <a:off x="10992265" y="5635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Cube 772">
            <a:extLst>
              <a:ext uri="{FF2B5EF4-FFF2-40B4-BE49-F238E27FC236}">
                <a16:creationId xmlns:a16="http://schemas.microsoft.com/office/drawing/2014/main" id="{BAD4FE27-4C02-E94C-958B-DD2940D10B86}"/>
              </a:ext>
            </a:extLst>
          </p:cNvPr>
          <p:cNvSpPr/>
          <p:nvPr/>
        </p:nvSpPr>
        <p:spPr>
          <a:xfrm>
            <a:off x="10992265" y="5410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Cube 773">
            <a:extLst>
              <a:ext uri="{FF2B5EF4-FFF2-40B4-BE49-F238E27FC236}">
                <a16:creationId xmlns:a16="http://schemas.microsoft.com/office/drawing/2014/main" id="{7435A568-FE87-AD47-A726-0954188CA203}"/>
              </a:ext>
            </a:extLst>
          </p:cNvPr>
          <p:cNvSpPr/>
          <p:nvPr/>
        </p:nvSpPr>
        <p:spPr>
          <a:xfrm>
            <a:off x="10992265" y="5178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Cube 774">
            <a:extLst>
              <a:ext uri="{FF2B5EF4-FFF2-40B4-BE49-F238E27FC236}">
                <a16:creationId xmlns:a16="http://schemas.microsoft.com/office/drawing/2014/main" id="{2C756623-A6AE-7E40-A71A-5BBB40C52030}"/>
              </a:ext>
            </a:extLst>
          </p:cNvPr>
          <p:cNvSpPr/>
          <p:nvPr/>
        </p:nvSpPr>
        <p:spPr>
          <a:xfrm>
            <a:off x="10992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Cube 775">
            <a:extLst>
              <a:ext uri="{FF2B5EF4-FFF2-40B4-BE49-F238E27FC236}">
                <a16:creationId xmlns:a16="http://schemas.microsoft.com/office/drawing/2014/main" id="{5AD08850-63CB-2541-AEC0-2C445833321A}"/>
              </a:ext>
            </a:extLst>
          </p:cNvPr>
          <p:cNvSpPr/>
          <p:nvPr/>
        </p:nvSpPr>
        <p:spPr>
          <a:xfrm>
            <a:off x="10916065" y="6400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Cube 776">
            <a:extLst>
              <a:ext uri="{FF2B5EF4-FFF2-40B4-BE49-F238E27FC236}">
                <a16:creationId xmlns:a16="http://schemas.microsoft.com/office/drawing/2014/main" id="{67E1179C-76C9-E841-8C40-91D02AA6281B}"/>
              </a:ext>
            </a:extLst>
          </p:cNvPr>
          <p:cNvSpPr/>
          <p:nvPr/>
        </p:nvSpPr>
        <p:spPr>
          <a:xfrm>
            <a:off x="10916065" y="6169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Cube 777">
            <a:extLst>
              <a:ext uri="{FF2B5EF4-FFF2-40B4-BE49-F238E27FC236}">
                <a16:creationId xmlns:a16="http://schemas.microsoft.com/office/drawing/2014/main" id="{C04F4A23-71AD-E24A-82C9-0F10A310EB50}"/>
              </a:ext>
            </a:extLst>
          </p:cNvPr>
          <p:cNvSpPr/>
          <p:nvPr/>
        </p:nvSpPr>
        <p:spPr>
          <a:xfrm>
            <a:off x="10916065" y="5943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Cube 778">
            <a:extLst>
              <a:ext uri="{FF2B5EF4-FFF2-40B4-BE49-F238E27FC236}">
                <a16:creationId xmlns:a16="http://schemas.microsoft.com/office/drawing/2014/main" id="{899D4904-F8E6-0F42-9CF6-50B076700D09}"/>
              </a:ext>
            </a:extLst>
          </p:cNvPr>
          <p:cNvSpPr/>
          <p:nvPr/>
        </p:nvSpPr>
        <p:spPr>
          <a:xfrm>
            <a:off x="10916065" y="5711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Cube 779">
            <a:extLst>
              <a:ext uri="{FF2B5EF4-FFF2-40B4-BE49-F238E27FC236}">
                <a16:creationId xmlns:a16="http://schemas.microsoft.com/office/drawing/2014/main" id="{D4EF356F-1C6E-B14C-81E0-57BC52EEAFA0}"/>
              </a:ext>
            </a:extLst>
          </p:cNvPr>
          <p:cNvSpPr/>
          <p:nvPr/>
        </p:nvSpPr>
        <p:spPr>
          <a:xfrm>
            <a:off x="10916065" y="5486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Cube 780">
            <a:extLst>
              <a:ext uri="{FF2B5EF4-FFF2-40B4-BE49-F238E27FC236}">
                <a16:creationId xmlns:a16="http://schemas.microsoft.com/office/drawing/2014/main" id="{9E0CCD8C-2A7B-1E48-ABD3-2B5110ADDF3B}"/>
              </a:ext>
            </a:extLst>
          </p:cNvPr>
          <p:cNvSpPr/>
          <p:nvPr/>
        </p:nvSpPr>
        <p:spPr>
          <a:xfrm>
            <a:off x="10916065" y="5254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Cube 781">
            <a:extLst>
              <a:ext uri="{FF2B5EF4-FFF2-40B4-BE49-F238E27FC236}">
                <a16:creationId xmlns:a16="http://schemas.microsoft.com/office/drawing/2014/main" id="{2786D655-AE4E-184D-A89E-1652C3F3B4F3}"/>
              </a:ext>
            </a:extLst>
          </p:cNvPr>
          <p:cNvSpPr/>
          <p:nvPr/>
        </p:nvSpPr>
        <p:spPr>
          <a:xfrm>
            <a:off x="10916065" y="5029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Cube 782">
            <a:extLst>
              <a:ext uri="{FF2B5EF4-FFF2-40B4-BE49-F238E27FC236}">
                <a16:creationId xmlns:a16="http://schemas.microsoft.com/office/drawing/2014/main" id="{A3710967-0EC8-B743-B4E8-1F5D2B0560BF}"/>
              </a:ext>
            </a:extLst>
          </p:cNvPr>
          <p:cNvSpPr/>
          <p:nvPr/>
        </p:nvSpPr>
        <p:spPr>
          <a:xfrm>
            <a:off x="10839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Cube 783">
            <a:extLst>
              <a:ext uri="{FF2B5EF4-FFF2-40B4-BE49-F238E27FC236}">
                <a16:creationId xmlns:a16="http://schemas.microsoft.com/office/drawing/2014/main" id="{35BD0E63-AFA4-0945-848D-CFAD1AF6109A}"/>
              </a:ext>
            </a:extLst>
          </p:cNvPr>
          <p:cNvSpPr/>
          <p:nvPr/>
        </p:nvSpPr>
        <p:spPr>
          <a:xfrm>
            <a:off x="10839865" y="6245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Cube 784">
            <a:extLst>
              <a:ext uri="{FF2B5EF4-FFF2-40B4-BE49-F238E27FC236}">
                <a16:creationId xmlns:a16="http://schemas.microsoft.com/office/drawing/2014/main" id="{9C7C4D24-D6BA-CB4D-A45F-18B4132843EE}"/>
              </a:ext>
            </a:extLst>
          </p:cNvPr>
          <p:cNvSpPr/>
          <p:nvPr/>
        </p:nvSpPr>
        <p:spPr>
          <a:xfrm>
            <a:off x="10839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Cube 785">
            <a:extLst>
              <a:ext uri="{FF2B5EF4-FFF2-40B4-BE49-F238E27FC236}">
                <a16:creationId xmlns:a16="http://schemas.microsoft.com/office/drawing/2014/main" id="{934E838F-9E10-414B-9E82-04057AF08B23}"/>
              </a:ext>
            </a:extLst>
          </p:cNvPr>
          <p:cNvSpPr/>
          <p:nvPr/>
        </p:nvSpPr>
        <p:spPr>
          <a:xfrm>
            <a:off x="10839865" y="5788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Cube 786">
            <a:extLst>
              <a:ext uri="{FF2B5EF4-FFF2-40B4-BE49-F238E27FC236}">
                <a16:creationId xmlns:a16="http://schemas.microsoft.com/office/drawing/2014/main" id="{F1B95697-8C78-C24A-AB1B-38D0B35E7DA2}"/>
              </a:ext>
            </a:extLst>
          </p:cNvPr>
          <p:cNvSpPr/>
          <p:nvPr/>
        </p:nvSpPr>
        <p:spPr>
          <a:xfrm>
            <a:off x="10839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Cube 787">
            <a:extLst>
              <a:ext uri="{FF2B5EF4-FFF2-40B4-BE49-F238E27FC236}">
                <a16:creationId xmlns:a16="http://schemas.microsoft.com/office/drawing/2014/main" id="{8502FB8B-F0AE-AE4A-9447-EEBD3A7C770E}"/>
              </a:ext>
            </a:extLst>
          </p:cNvPr>
          <p:cNvSpPr/>
          <p:nvPr/>
        </p:nvSpPr>
        <p:spPr>
          <a:xfrm>
            <a:off x="10839865" y="5330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Cube 788">
            <a:extLst>
              <a:ext uri="{FF2B5EF4-FFF2-40B4-BE49-F238E27FC236}">
                <a16:creationId xmlns:a16="http://schemas.microsoft.com/office/drawing/2014/main" id="{ABCF3FAE-D629-5E4D-A778-F00B001B207B}"/>
              </a:ext>
            </a:extLst>
          </p:cNvPr>
          <p:cNvSpPr/>
          <p:nvPr/>
        </p:nvSpPr>
        <p:spPr>
          <a:xfrm>
            <a:off x="10839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Cube 789">
            <a:extLst>
              <a:ext uri="{FF2B5EF4-FFF2-40B4-BE49-F238E27FC236}">
                <a16:creationId xmlns:a16="http://schemas.microsoft.com/office/drawing/2014/main" id="{AF2BD1FF-EBAB-5544-A9A9-E6883736D3DC}"/>
              </a:ext>
            </a:extLst>
          </p:cNvPr>
          <p:cNvSpPr/>
          <p:nvPr/>
        </p:nvSpPr>
        <p:spPr>
          <a:xfrm>
            <a:off x="10763665" y="655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Cube 790">
            <a:extLst>
              <a:ext uri="{FF2B5EF4-FFF2-40B4-BE49-F238E27FC236}">
                <a16:creationId xmlns:a16="http://schemas.microsoft.com/office/drawing/2014/main" id="{7A461137-FE8E-A549-A237-F0387DAE5231}"/>
              </a:ext>
            </a:extLst>
          </p:cNvPr>
          <p:cNvSpPr/>
          <p:nvPr/>
        </p:nvSpPr>
        <p:spPr>
          <a:xfrm>
            <a:off x="10763665" y="6321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Cube 791">
            <a:extLst>
              <a:ext uri="{FF2B5EF4-FFF2-40B4-BE49-F238E27FC236}">
                <a16:creationId xmlns:a16="http://schemas.microsoft.com/office/drawing/2014/main" id="{A55B5AD4-AE3F-434C-8CCC-A9FBC2F0BF38}"/>
              </a:ext>
            </a:extLst>
          </p:cNvPr>
          <p:cNvSpPr/>
          <p:nvPr/>
        </p:nvSpPr>
        <p:spPr>
          <a:xfrm>
            <a:off x="10763665" y="609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Cube 792">
            <a:extLst>
              <a:ext uri="{FF2B5EF4-FFF2-40B4-BE49-F238E27FC236}">
                <a16:creationId xmlns:a16="http://schemas.microsoft.com/office/drawing/2014/main" id="{9D5D2C19-B900-DB40-A2E0-7F134DAFEF7F}"/>
              </a:ext>
            </a:extLst>
          </p:cNvPr>
          <p:cNvSpPr/>
          <p:nvPr/>
        </p:nvSpPr>
        <p:spPr>
          <a:xfrm>
            <a:off x="10763665" y="5864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Cube 793">
            <a:extLst>
              <a:ext uri="{FF2B5EF4-FFF2-40B4-BE49-F238E27FC236}">
                <a16:creationId xmlns:a16="http://schemas.microsoft.com/office/drawing/2014/main" id="{51EF05C9-57B5-4F46-80A5-E5E3060C2B77}"/>
              </a:ext>
            </a:extLst>
          </p:cNvPr>
          <p:cNvSpPr/>
          <p:nvPr/>
        </p:nvSpPr>
        <p:spPr>
          <a:xfrm>
            <a:off x="10763665" y="5638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Cube 794">
            <a:extLst>
              <a:ext uri="{FF2B5EF4-FFF2-40B4-BE49-F238E27FC236}">
                <a16:creationId xmlns:a16="http://schemas.microsoft.com/office/drawing/2014/main" id="{1235733F-4AE4-F44C-A062-B5912A75B5F4}"/>
              </a:ext>
            </a:extLst>
          </p:cNvPr>
          <p:cNvSpPr/>
          <p:nvPr/>
        </p:nvSpPr>
        <p:spPr>
          <a:xfrm>
            <a:off x="10763665" y="5407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Cube 795">
            <a:extLst>
              <a:ext uri="{FF2B5EF4-FFF2-40B4-BE49-F238E27FC236}">
                <a16:creationId xmlns:a16="http://schemas.microsoft.com/office/drawing/2014/main" id="{668196AF-C803-3946-B6C3-DA555B2594DD}"/>
              </a:ext>
            </a:extLst>
          </p:cNvPr>
          <p:cNvSpPr/>
          <p:nvPr/>
        </p:nvSpPr>
        <p:spPr>
          <a:xfrm>
            <a:off x="10763665" y="5181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Cube 796">
            <a:extLst>
              <a:ext uri="{FF2B5EF4-FFF2-40B4-BE49-F238E27FC236}">
                <a16:creationId xmlns:a16="http://schemas.microsoft.com/office/drawing/2014/main" id="{5D07E563-3F2D-4740-8B17-825818D80543}"/>
              </a:ext>
            </a:extLst>
          </p:cNvPr>
          <p:cNvSpPr/>
          <p:nvPr/>
        </p:nvSpPr>
        <p:spPr>
          <a:xfrm>
            <a:off x="10687465" y="6632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Cube 797">
            <a:extLst>
              <a:ext uri="{FF2B5EF4-FFF2-40B4-BE49-F238E27FC236}">
                <a16:creationId xmlns:a16="http://schemas.microsoft.com/office/drawing/2014/main" id="{8D86F1FC-F71F-B94B-9B07-DD230D4211BC}"/>
              </a:ext>
            </a:extLst>
          </p:cNvPr>
          <p:cNvSpPr/>
          <p:nvPr/>
        </p:nvSpPr>
        <p:spPr>
          <a:xfrm>
            <a:off x="10687465" y="6400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Cube 798">
            <a:extLst>
              <a:ext uri="{FF2B5EF4-FFF2-40B4-BE49-F238E27FC236}">
                <a16:creationId xmlns:a16="http://schemas.microsoft.com/office/drawing/2014/main" id="{B441328E-FD04-2941-86DD-EEB35DE15018}"/>
              </a:ext>
            </a:extLst>
          </p:cNvPr>
          <p:cNvSpPr/>
          <p:nvPr/>
        </p:nvSpPr>
        <p:spPr>
          <a:xfrm>
            <a:off x="10687465" y="6175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Cube 799">
            <a:extLst>
              <a:ext uri="{FF2B5EF4-FFF2-40B4-BE49-F238E27FC236}">
                <a16:creationId xmlns:a16="http://schemas.microsoft.com/office/drawing/2014/main" id="{CC084412-1712-BC42-ABD0-936BC5A384EE}"/>
              </a:ext>
            </a:extLst>
          </p:cNvPr>
          <p:cNvSpPr/>
          <p:nvPr/>
        </p:nvSpPr>
        <p:spPr>
          <a:xfrm>
            <a:off x="10687465" y="5943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1" name="Cube 800">
            <a:extLst>
              <a:ext uri="{FF2B5EF4-FFF2-40B4-BE49-F238E27FC236}">
                <a16:creationId xmlns:a16="http://schemas.microsoft.com/office/drawing/2014/main" id="{0CBC85AB-0FF5-3F41-ACEC-2EA43D030A94}"/>
              </a:ext>
            </a:extLst>
          </p:cNvPr>
          <p:cNvSpPr/>
          <p:nvPr/>
        </p:nvSpPr>
        <p:spPr>
          <a:xfrm>
            <a:off x="10687465" y="5718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2" name="Cube 801">
            <a:extLst>
              <a:ext uri="{FF2B5EF4-FFF2-40B4-BE49-F238E27FC236}">
                <a16:creationId xmlns:a16="http://schemas.microsoft.com/office/drawing/2014/main" id="{CEB47DA7-880A-BE44-B8BE-E1CF57BC98DD}"/>
              </a:ext>
            </a:extLst>
          </p:cNvPr>
          <p:cNvSpPr/>
          <p:nvPr/>
        </p:nvSpPr>
        <p:spPr>
          <a:xfrm>
            <a:off x="10687465" y="5486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3" name="Cube 802">
            <a:extLst>
              <a:ext uri="{FF2B5EF4-FFF2-40B4-BE49-F238E27FC236}">
                <a16:creationId xmlns:a16="http://schemas.microsoft.com/office/drawing/2014/main" id="{A796F4B6-4404-5C4B-8EDA-4FA9C99F7181}"/>
              </a:ext>
            </a:extLst>
          </p:cNvPr>
          <p:cNvSpPr/>
          <p:nvPr/>
        </p:nvSpPr>
        <p:spPr>
          <a:xfrm>
            <a:off x="10687465" y="5260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4" name="Cube 803">
            <a:extLst>
              <a:ext uri="{FF2B5EF4-FFF2-40B4-BE49-F238E27FC236}">
                <a16:creationId xmlns:a16="http://schemas.microsoft.com/office/drawing/2014/main" id="{9BC256C1-6133-1B4A-AD7A-B34CDD7EC749}"/>
              </a:ext>
            </a:extLst>
          </p:cNvPr>
          <p:cNvSpPr/>
          <p:nvPr/>
        </p:nvSpPr>
        <p:spPr>
          <a:xfrm>
            <a:off x="7563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Cube 804">
            <a:extLst>
              <a:ext uri="{FF2B5EF4-FFF2-40B4-BE49-F238E27FC236}">
                <a16:creationId xmlns:a16="http://schemas.microsoft.com/office/drawing/2014/main" id="{8377630C-2F03-FB41-8F46-5E150F2053BC}"/>
              </a:ext>
            </a:extLst>
          </p:cNvPr>
          <p:cNvSpPr/>
          <p:nvPr/>
        </p:nvSpPr>
        <p:spPr>
          <a:xfrm>
            <a:off x="7791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Cube 805">
            <a:extLst>
              <a:ext uri="{FF2B5EF4-FFF2-40B4-BE49-F238E27FC236}">
                <a16:creationId xmlns:a16="http://schemas.microsoft.com/office/drawing/2014/main" id="{7A31B6A0-9089-1A4C-A3DB-E03C6B711F17}"/>
              </a:ext>
            </a:extLst>
          </p:cNvPr>
          <p:cNvSpPr/>
          <p:nvPr/>
        </p:nvSpPr>
        <p:spPr>
          <a:xfrm>
            <a:off x="8020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Cube 806">
            <a:extLst>
              <a:ext uri="{FF2B5EF4-FFF2-40B4-BE49-F238E27FC236}">
                <a16:creationId xmlns:a16="http://schemas.microsoft.com/office/drawing/2014/main" id="{659702B8-22D4-E84C-A00E-DA1D839A0DEB}"/>
              </a:ext>
            </a:extLst>
          </p:cNvPr>
          <p:cNvSpPr/>
          <p:nvPr/>
        </p:nvSpPr>
        <p:spPr>
          <a:xfrm>
            <a:off x="8249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Cube 807">
            <a:extLst>
              <a:ext uri="{FF2B5EF4-FFF2-40B4-BE49-F238E27FC236}">
                <a16:creationId xmlns:a16="http://schemas.microsoft.com/office/drawing/2014/main" id="{A7A9AF84-4F88-FF45-879A-3A5DBC42AD16}"/>
              </a:ext>
            </a:extLst>
          </p:cNvPr>
          <p:cNvSpPr/>
          <p:nvPr/>
        </p:nvSpPr>
        <p:spPr>
          <a:xfrm>
            <a:off x="8477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Cube 808">
            <a:extLst>
              <a:ext uri="{FF2B5EF4-FFF2-40B4-BE49-F238E27FC236}">
                <a16:creationId xmlns:a16="http://schemas.microsoft.com/office/drawing/2014/main" id="{E7C1D993-4DEA-4F4A-8B18-7C8650DFE326}"/>
              </a:ext>
            </a:extLst>
          </p:cNvPr>
          <p:cNvSpPr/>
          <p:nvPr/>
        </p:nvSpPr>
        <p:spPr>
          <a:xfrm>
            <a:off x="8706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Cube 809">
            <a:extLst>
              <a:ext uri="{FF2B5EF4-FFF2-40B4-BE49-F238E27FC236}">
                <a16:creationId xmlns:a16="http://schemas.microsoft.com/office/drawing/2014/main" id="{0357D225-67DA-6C44-8C25-A7F934B753FC}"/>
              </a:ext>
            </a:extLst>
          </p:cNvPr>
          <p:cNvSpPr/>
          <p:nvPr/>
        </p:nvSpPr>
        <p:spPr>
          <a:xfrm>
            <a:off x="8934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Cube 810">
            <a:extLst>
              <a:ext uri="{FF2B5EF4-FFF2-40B4-BE49-F238E27FC236}">
                <a16:creationId xmlns:a16="http://schemas.microsoft.com/office/drawing/2014/main" id="{5AF2BA91-6692-BE45-8496-DC687930A1FB}"/>
              </a:ext>
            </a:extLst>
          </p:cNvPr>
          <p:cNvSpPr/>
          <p:nvPr/>
        </p:nvSpPr>
        <p:spPr>
          <a:xfrm>
            <a:off x="9163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Cube 811">
            <a:extLst>
              <a:ext uri="{FF2B5EF4-FFF2-40B4-BE49-F238E27FC236}">
                <a16:creationId xmlns:a16="http://schemas.microsoft.com/office/drawing/2014/main" id="{7154C674-1DE0-4741-AD5E-DCE22D3D4A21}"/>
              </a:ext>
            </a:extLst>
          </p:cNvPr>
          <p:cNvSpPr/>
          <p:nvPr/>
        </p:nvSpPr>
        <p:spPr>
          <a:xfrm>
            <a:off x="9392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Cube 812">
            <a:extLst>
              <a:ext uri="{FF2B5EF4-FFF2-40B4-BE49-F238E27FC236}">
                <a16:creationId xmlns:a16="http://schemas.microsoft.com/office/drawing/2014/main" id="{3DF5EF9D-4243-4E46-93E7-2C9D98D838A3}"/>
              </a:ext>
            </a:extLst>
          </p:cNvPr>
          <p:cNvSpPr/>
          <p:nvPr/>
        </p:nvSpPr>
        <p:spPr>
          <a:xfrm>
            <a:off x="9620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Cube 813">
            <a:extLst>
              <a:ext uri="{FF2B5EF4-FFF2-40B4-BE49-F238E27FC236}">
                <a16:creationId xmlns:a16="http://schemas.microsoft.com/office/drawing/2014/main" id="{07C7A90A-6047-7A43-A973-77802D40A449}"/>
              </a:ext>
            </a:extLst>
          </p:cNvPr>
          <p:cNvSpPr/>
          <p:nvPr/>
        </p:nvSpPr>
        <p:spPr>
          <a:xfrm>
            <a:off x="9849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Cube 814">
            <a:extLst>
              <a:ext uri="{FF2B5EF4-FFF2-40B4-BE49-F238E27FC236}">
                <a16:creationId xmlns:a16="http://schemas.microsoft.com/office/drawing/2014/main" id="{C9F416DD-3152-8F41-A6EB-2B2A98D9050B}"/>
              </a:ext>
            </a:extLst>
          </p:cNvPr>
          <p:cNvSpPr/>
          <p:nvPr/>
        </p:nvSpPr>
        <p:spPr>
          <a:xfrm>
            <a:off x="10077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Cube 815">
            <a:extLst>
              <a:ext uri="{FF2B5EF4-FFF2-40B4-BE49-F238E27FC236}">
                <a16:creationId xmlns:a16="http://schemas.microsoft.com/office/drawing/2014/main" id="{058EDA93-81E2-F54A-BAE2-9402D76CE265}"/>
              </a:ext>
            </a:extLst>
          </p:cNvPr>
          <p:cNvSpPr/>
          <p:nvPr/>
        </p:nvSpPr>
        <p:spPr>
          <a:xfrm>
            <a:off x="10306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Cube 816">
            <a:extLst>
              <a:ext uri="{FF2B5EF4-FFF2-40B4-BE49-F238E27FC236}">
                <a16:creationId xmlns:a16="http://schemas.microsoft.com/office/drawing/2014/main" id="{A5BB52D8-C36F-E74B-8327-613C5C63E08F}"/>
              </a:ext>
            </a:extLst>
          </p:cNvPr>
          <p:cNvSpPr/>
          <p:nvPr/>
        </p:nvSpPr>
        <p:spPr>
          <a:xfrm>
            <a:off x="10535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Cube 817">
            <a:extLst>
              <a:ext uri="{FF2B5EF4-FFF2-40B4-BE49-F238E27FC236}">
                <a16:creationId xmlns:a16="http://schemas.microsoft.com/office/drawing/2014/main" id="{1D7DE35A-FA2E-F54F-8B44-4863088E970B}"/>
              </a:ext>
            </a:extLst>
          </p:cNvPr>
          <p:cNvSpPr/>
          <p:nvPr/>
        </p:nvSpPr>
        <p:spPr>
          <a:xfrm>
            <a:off x="10763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Cube 818">
            <a:extLst>
              <a:ext uri="{FF2B5EF4-FFF2-40B4-BE49-F238E27FC236}">
                <a16:creationId xmlns:a16="http://schemas.microsoft.com/office/drawing/2014/main" id="{54AD9281-6FC7-014D-92F4-F8916B6E419C}"/>
              </a:ext>
            </a:extLst>
          </p:cNvPr>
          <p:cNvSpPr/>
          <p:nvPr/>
        </p:nvSpPr>
        <p:spPr>
          <a:xfrm>
            <a:off x="10992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Cube 819">
            <a:extLst>
              <a:ext uri="{FF2B5EF4-FFF2-40B4-BE49-F238E27FC236}">
                <a16:creationId xmlns:a16="http://schemas.microsoft.com/office/drawing/2014/main" id="{115D1248-3D28-144A-9A04-450B6733CA92}"/>
              </a:ext>
            </a:extLst>
          </p:cNvPr>
          <p:cNvSpPr/>
          <p:nvPr/>
        </p:nvSpPr>
        <p:spPr>
          <a:xfrm>
            <a:off x="7487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Cube 820">
            <a:extLst>
              <a:ext uri="{FF2B5EF4-FFF2-40B4-BE49-F238E27FC236}">
                <a16:creationId xmlns:a16="http://schemas.microsoft.com/office/drawing/2014/main" id="{54ABCAF6-031D-3241-9377-8B07CA947C6F}"/>
              </a:ext>
            </a:extLst>
          </p:cNvPr>
          <p:cNvSpPr/>
          <p:nvPr/>
        </p:nvSpPr>
        <p:spPr>
          <a:xfrm>
            <a:off x="7715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Cube 821">
            <a:extLst>
              <a:ext uri="{FF2B5EF4-FFF2-40B4-BE49-F238E27FC236}">
                <a16:creationId xmlns:a16="http://schemas.microsoft.com/office/drawing/2014/main" id="{BAFA0853-FA4A-D743-BAEE-42404129BAA9}"/>
              </a:ext>
            </a:extLst>
          </p:cNvPr>
          <p:cNvSpPr/>
          <p:nvPr/>
        </p:nvSpPr>
        <p:spPr>
          <a:xfrm>
            <a:off x="7944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Cube 822">
            <a:extLst>
              <a:ext uri="{FF2B5EF4-FFF2-40B4-BE49-F238E27FC236}">
                <a16:creationId xmlns:a16="http://schemas.microsoft.com/office/drawing/2014/main" id="{7EF8D121-BC4B-4941-8896-895F0429C7C1}"/>
              </a:ext>
            </a:extLst>
          </p:cNvPr>
          <p:cNvSpPr/>
          <p:nvPr/>
        </p:nvSpPr>
        <p:spPr>
          <a:xfrm>
            <a:off x="8172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Cube 823">
            <a:extLst>
              <a:ext uri="{FF2B5EF4-FFF2-40B4-BE49-F238E27FC236}">
                <a16:creationId xmlns:a16="http://schemas.microsoft.com/office/drawing/2014/main" id="{87B6B517-5D2B-C04C-AFE4-BC2321CDEB79}"/>
              </a:ext>
            </a:extLst>
          </p:cNvPr>
          <p:cNvSpPr/>
          <p:nvPr/>
        </p:nvSpPr>
        <p:spPr>
          <a:xfrm>
            <a:off x="8401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Cube 824">
            <a:extLst>
              <a:ext uri="{FF2B5EF4-FFF2-40B4-BE49-F238E27FC236}">
                <a16:creationId xmlns:a16="http://schemas.microsoft.com/office/drawing/2014/main" id="{033C7B97-15E5-D64F-ABB9-191AC52B31F6}"/>
              </a:ext>
            </a:extLst>
          </p:cNvPr>
          <p:cNvSpPr/>
          <p:nvPr/>
        </p:nvSpPr>
        <p:spPr>
          <a:xfrm>
            <a:off x="8630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Cube 825">
            <a:extLst>
              <a:ext uri="{FF2B5EF4-FFF2-40B4-BE49-F238E27FC236}">
                <a16:creationId xmlns:a16="http://schemas.microsoft.com/office/drawing/2014/main" id="{3F5CF106-CEF4-3B4F-B66B-E71924F41252}"/>
              </a:ext>
            </a:extLst>
          </p:cNvPr>
          <p:cNvSpPr/>
          <p:nvPr/>
        </p:nvSpPr>
        <p:spPr>
          <a:xfrm>
            <a:off x="8858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Cube 826">
            <a:extLst>
              <a:ext uri="{FF2B5EF4-FFF2-40B4-BE49-F238E27FC236}">
                <a16:creationId xmlns:a16="http://schemas.microsoft.com/office/drawing/2014/main" id="{065D111D-4353-6F48-A7B8-5EA29ADB09A0}"/>
              </a:ext>
            </a:extLst>
          </p:cNvPr>
          <p:cNvSpPr/>
          <p:nvPr/>
        </p:nvSpPr>
        <p:spPr>
          <a:xfrm>
            <a:off x="9087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Cube 827">
            <a:extLst>
              <a:ext uri="{FF2B5EF4-FFF2-40B4-BE49-F238E27FC236}">
                <a16:creationId xmlns:a16="http://schemas.microsoft.com/office/drawing/2014/main" id="{69FFDE24-9191-A740-AE74-EA1335AA12F4}"/>
              </a:ext>
            </a:extLst>
          </p:cNvPr>
          <p:cNvSpPr/>
          <p:nvPr/>
        </p:nvSpPr>
        <p:spPr>
          <a:xfrm>
            <a:off x="9315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Cube 828">
            <a:extLst>
              <a:ext uri="{FF2B5EF4-FFF2-40B4-BE49-F238E27FC236}">
                <a16:creationId xmlns:a16="http://schemas.microsoft.com/office/drawing/2014/main" id="{BECFE9FC-4FC6-C742-85E7-E3ED2D240B1F}"/>
              </a:ext>
            </a:extLst>
          </p:cNvPr>
          <p:cNvSpPr/>
          <p:nvPr/>
        </p:nvSpPr>
        <p:spPr>
          <a:xfrm>
            <a:off x="9544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Cube 829">
            <a:extLst>
              <a:ext uri="{FF2B5EF4-FFF2-40B4-BE49-F238E27FC236}">
                <a16:creationId xmlns:a16="http://schemas.microsoft.com/office/drawing/2014/main" id="{8BF7F635-199F-4A47-8675-41512CA54DEF}"/>
              </a:ext>
            </a:extLst>
          </p:cNvPr>
          <p:cNvSpPr/>
          <p:nvPr/>
        </p:nvSpPr>
        <p:spPr>
          <a:xfrm>
            <a:off x="9773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Cube 830">
            <a:extLst>
              <a:ext uri="{FF2B5EF4-FFF2-40B4-BE49-F238E27FC236}">
                <a16:creationId xmlns:a16="http://schemas.microsoft.com/office/drawing/2014/main" id="{4A949114-4616-AA47-87CF-F05CE971CE8B}"/>
              </a:ext>
            </a:extLst>
          </p:cNvPr>
          <p:cNvSpPr/>
          <p:nvPr/>
        </p:nvSpPr>
        <p:spPr>
          <a:xfrm>
            <a:off x="10001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Cube 831">
            <a:extLst>
              <a:ext uri="{FF2B5EF4-FFF2-40B4-BE49-F238E27FC236}">
                <a16:creationId xmlns:a16="http://schemas.microsoft.com/office/drawing/2014/main" id="{FFD019CF-CA85-9A48-A7C6-D86A8991256A}"/>
              </a:ext>
            </a:extLst>
          </p:cNvPr>
          <p:cNvSpPr/>
          <p:nvPr/>
        </p:nvSpPr>
        <p:spPr>
          <a:xfrm>
            <a:off x="10230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Cube 832">
            <a:extLst>
              <a:ext uri="{FF2B5EF4-FFF2-40B4-BE49-F238E27FC236}">
                <a16:creationId xmlns:a16="http://schemas.microsoft.com/office/drawing/2014/main" id="{04947723-856D-B643-983D-DAB406C086DE}"/>
              </a:ext>
            </a:extLst>
          </p:cNvPr>
          <p:cNvSpPr/>
          <p:nvPr/>
        </p:nvSpPr>
        <p:spPr>
          <a:xfrm>
            <a:off x="10458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Cube 833">
            <a:extLst>
              <a:ext uri="{FF2B5EF4-FFF2-40B4-BE49-F238E27FC236}">
                <a16:creationId xmlns:a16="http://schemas.microsoft.com/office/drawing/2014/main" id="{42675480-F135-6445-9B75-DF58CB6BDB64}"/>
              </a:ext>
            </a:extLst>
          </p:cNvPr>
          <p:cNvSpPr/>
          <p:nvPr/>
        </p:nvSpPr>
        <p:spPr>
          <a:xfrm>
            <a:off x="10687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Cube 834">
            <a:extLst>
              <a:ext uri="{FF2B5EF4-FFF2-40B4-BE49-F238E27FC236}">
                <a16:creationId xmlns:a16="http://schemas.microsoft.com/office/drawing/2014/main" id="{D63F5406-3821-264D-87D3-06F614645DCC}"/>
              </a:ext>
            </a:extLst>
          </p:cNvPr>
          <p:cNvSpPr/>
          <p:nvPr/>
        </p:nvSpPr>
        <p:spPr>
          <a:xfrm>
            <a:off x="10916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Cube 835">
            <a:extLst>
              <a:ext uri="{FF2B5EF4-FFF2-40B4-BE49-F238E27FC236}">
                <a16:creationId xmlns:a16="http://schemas.microsoft.com/office/drawing/2014/main" id="{A218DE62-A52F-2447-A99A-8BEC307EDD4C}"/>
              </a:ext>
            </a:extLst>
          </p:cNvPr>
          <p:cNvSpPr/>
          <p:nvPr/>
        </p:nvSpPr>
        <p:spPr>
          <a:xfrm>
            <a:off x="7410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7" name="Cube 836">
            <a:extLst>
              <a:ext uri="{FF2B5EF4-FFF2-40B4-BE49-F238E27FC236}">
                <a16:creationId xmlns:a16="http://schemas.microsoft.com/office/drawing/2014/main" id="{F548AFDB-4CE1-CA46-9A60-31F5E06ACFCE}"/>
              </a:ext>
            </a:extLst>
          </p:cNvPr>
          <p:cNvSpPr/>
          <p:nvPr/>
        </p:nvSpPr>
        <p:spPr>
          <a:xfrm>
            <a:off x="7639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8" name="Cube 837">
            <a:extLst>
              <a:ext uri="{FF2B5EF4-FFF2-40B4-BE49-F238E27FC236}">
                <a16:creationId xmlns:a16="http://schemas.microsoft.com/office/drawing/2014/main" id="{366505B7-A337-A14E-BE55-84F938E5938F}"/>
              </a:ext>
            </a:extLst>
          </p:cNvPr>
          <p:cNvSpPr/>
          <p:nvPr/>
        </p:nvSpPr>
        <p:spPr>
          <a:xfrm>
            <a:off x="7868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9" name="Cube 838">
            <a:extLst>
              <a:ext uri="{FF2B5EF4-FFF2-40B4-BE49-F238E27FC236}">
                <a16:creationId xmlns:a16="http://schemas.microsoft.com/office/drawing/2014/main" id="{DFD80313-2F55-EB42-BDB5-6F5891F80A62}"/>
              </a:ext>
            </a:extLst>
          </p:cNvPr>
          <p:cNvSpPr/>
          <p:nvPr/>
        </p:nvSpPr>
        <p:spPr>
          <a:xfrm>
            <a:off x="8096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0" name="Cube 839">
            <a:extLst>
              <a:ext uri="{FF2B5EF4-FFF2-40B4-BE49-F238E27FC236}">
                <a16:creationId xmlns:a16="http://schemas.microsoft.com/office/drawing/2014/main" id="{93BE7C96-E0F6-E346-8981-43021D252FA8}"/>
              </a:ext>
            </a:extLst>
          </p:cNvPr>
          <p:cNvSpPr/>
          <p:nvPr/>
        </p:nvSpPr>
        <p:spPr>
          <a:xfrm>
            <a:off x="8325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1" name="Cube 840">
            <a:extLst>
              <a:ext uri="{FF2B5EF4-FFF2-40B4-BE49-F238E27FC236}">
                <a16:creationId xmlns:a16="http://schemas.microsoft.com/office/drawing/2014/main" id="{8DACB27F-5357-A141-A131-97CA589C7C21}"/>
              </a:ext>
            </a:extLst>
          </p:cNvPr>
          <p:cNvSpPr/>
          <p:nvPr/>
        </p:nvSpPr>
        <p:spPr>
          <a:xfrm>
            <a:off x="8553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2" name="Cube 841">
            <a:extLst>
              <a:ext uri="{FF2B5EF4-FFF2-40B4-BE49-F238E27FC236}">
                <a16:creationId xmlns:a16="http://schemas.microsoft.com/office/drawing/2014/main" id="{C24D48A0-1C92-494D-A6D9-4ED8C982AC8A}"/>
              </a:ext>
            </a:extLst>
          </p:cNvPr>
          <p:cNvSpPr/>
          <p:nvPr/>
        </p:nvSpPr>
        <p:spPr>
          <a:xfrm>
            <a:off x="8782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3" name="Cube 842">
            <a:extLst>
              <a:ext uri="{FF2B5EF4-FFF2-40B4-BE49-F238E27FC236}">
                <a16:creationId xmlns:a16="http://schemas.microsoft.com/office/drawing/2014/main" id="{2A401DDD-44AC-FE4E-8EAA-B2189EF372A9}"/>
              </a:ext>
            </a:extLst>
          </p:cNvPr>
          <p:cNvSpPr/>
          <p:nvPr/>
        </p:nvSpPr>
        <p:spPr>
          <a:xfrm>
            <a:off x="9011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Cube 843">
            <a:extLst>
              <a:ext uri="{FF2B5EF4-FFF2-40B4-BE49-F238E27FC236}">
                <a16:creationId xmlns:a16="http://schemas.microsoft.com/office/drawing/2014/main" id="{62168D4B-FAB8-A645-89D2-998F8ABE7605}"/>
              </a:ext>
            </a:extLst>
          </p:cNvPr>
          <p:cNvSpPr/>
          <p:nvPr/>
        </p:nvSpPr>
        <p:spPr>
          <a:xfrm>
            <a:off x="9239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Cube 844">
            <a:extLst>
              <a:ext uri="{FF2B5EF4-FFF2-40B4-BE49-F238E27FC236}">
                <a16:creationId xmlns:a16="http://schemas.microsoft.com/office/drawing/2014/main" id="{9034873C-ED13-6943-8762-A31620DADA88}"/>
              </a:ext>
            </a:extLst>
          </p:cNvPr>
          <p:cNvSpPr/>
          <p:nvPr/>
        </p:nvSpPr>
        <p:spPr>
          <a:xfrm>
            <a:off x="9468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Cube 845">
            <a:extLst>
              <a:ext uri="{FF2B5EF4-FFF2-40B4-BE49-F238E27FC236}">
                <a16:creationId xmlns:a16="http://schemas.microsoft.com/office/drawing/2014/main" id="{6722EE2C-3CCD-9744-9769-597BF199D422}"/>
              </a:ext>
            </a:extLst>
          </p:cNvPr>
          <p:cNvSpPr/>
          <p:nvPr/>
        </p:nvSpPr>
        <p:spPr>
          <a:xfrm>
            <a:off x="9696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Cube 846">
            <a:extLst>
              <a:ext uri="{FF2B5EF4-FFF2-40B4-BE49-F238E27FC236}">
                <a16:creationId xmlns:a16="http://schemas.microsoft.com/office/drawing/2014/main" id="{7D573CDD-DC7E-454C-9380-BAE15F22F42B}"/>
              </a:ext>
            </a:extLst>
          </p:cNvPr>
          <p:cNvSpPr/>
          <p:nvPr/>
        </p:nvSpPr>
        <p:spPr>
          <a:xfrm>
            <a:off x="9925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Cube 847">
            <a:extLst>
              <a:ext uri="{FF2B5EF4-FFF2-40B4-BE49-F238E27FC236}">
                <a16:creationId xmlns:a16="http://schemas.microsoft.com/office/drawing/2014/main" id="{27259C05-ACAC-6F46-AE3E-D6CC5F1691A7}"/>
              </a:ext>
            </a:extLst>
          </p:cNvPr>
          <p:cNvSpPr/>
          <p:nvPr/>
        </p:nvSpPr>
        <p:spPr>
          <a:xfrm>
            <a:off x="10154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Cube 848">
            <a:extLst>
              <a:ext uri="{FF2B5EF4-FFF2-40B4-BE49-F238E27FC236}">
                <a16:creationId xmlns:a16="http://schemas.microsoft.com/office/drawing/2014/main" id="{D814EEE8-234A-5E4D-911F-8EE2AD396D15}"/>
              </a:ext>
            </a:extLst>
          </p:cNvPr>
          <p:cNvSpPr/>
          <p:nvPr/>
        </p:nvSpPr>
        <p:spPr>
          <a:xfrm>
            <a:off x="10382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Cube 849">
            <a:extLst>
              <a:ext uri="{FF2B5EF4-FFF2-40B4-BE49-F238E27FC236}">
                <a16:creationId xmlns:a16="http://schemas.microsoft.com/office/drawing/2014/main" id="{8DA726CB-3A47-C745-858B-DE176AB93487}"/>
              </a:ext>
            </a:extLst>
          </p:cNvPr>
          <p:cNvSpPr/>
          <p:nvPr/>
        </p:nvSpPr>
        <p:spPr>
          <a:xfrm>
            <a:off x="10611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Cube 850">
            <a:extLst>
              <a:ext uri="{FF2B5EF4-FFF2-40B4-BE49-F238E27FC236}">
                <a16:creationId xmlns:a16="http://schemas.microsoft.com/office/drawing/2014/main" id="{BD72DC97-B67A-3B43-A4F5-D5085C5E040D}"/>
              </a:ext>
            </a:extLst>
          </p:cNvPr>
          <p:cNvSpPr/>
          <p:nvPr/>
        </p:nvSpPr>
        <p:spPr>
          <a:xfrm>
            <a:off x="10839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Cube 851">
            <a:extLst>
              <a:ext uri="{FF2B5EF4-FFF2-40B4-BE49-F238E27FC236}">
                <a16:creationId xmlns:a16="http://schemas.microsoft.com/office/drawing/2014/main" id="{90678ADA-9BB9-1F4C-8C49-2451F044C830}"/>
              </a:ext>
            </a:extLst>
          </p:cNvPr>
          <p:cNvSpPr/>
          <p:nvPr/>
        </p:nvSpPr>
        <p:spPr>
          <a:xfrm>
            <a:off x="7334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Cube 852">
            <a:extLst>
              <a:ext uri="{FF2B5EF4-FFF2-40B4-BE49-F238E27FC236}">
                <a16:creationId xmlns:a16="http://schemas.microsoft.com/office/drawing/2014/main" id="{2D8B9D47-79D7-1D4E-BD06-8AD5879748A0}"/>
              </a:ext>
            </a:extLst>
          </p:cNvPr>
          <p:cNvSpPr/>
          <p:nvPr/>
        </p:nvSpPr>
        <p:spPr>
          <a:xfrm>
            <a:off x="7563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Cube 853">
            <a:extLst>
              <a:ext uri="{FF2B5EF4-FFF2-40B4-BE49-F238E27FC236}">
                <a16:creationId xmlns:a16="http://schemas.microsoft.com/office/drawing/2014/main" id="{463FB93D-F585-E543-B0A6-35CAFEF4B688}"/>
              </a:ext>
            </a:extLst>
          </p:cNvPr>
          <p:cNvSpPr/>
          <p:nvPr/>
        </p:nvSpPr>
        <p:spPr>
          <a:xfrm>
            <a:off x="7791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Cube 854">
            <a:extLst>
              <a:ext uri="{FF2B5EF4-FFF2-40B4-BE49-F238E27FC236}">
                <a16:creationId xmlns:a16="http://schemas.microsoft.com/office/drawing/2014/main" id="{56757F28-0C3F-494C-A6A8-EA80DEA56D9B}"/>
              </a:ext>
            </a:extLst>
          </p:cNvPr>
          <p:cNvSpPr/>
          <p:nvPr/>
        </p:nvSpPr>
        <p:spPr>
          <a:xfrm>
            <a:off x="8020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Cube 855">
            <a:extLst>
              <a:ext uri="{FF2B5EF4-FFF2-40B4-BE49-F238E27FC236}">
                <a16:creationId xmlns:a16="http://schemas.microsoft.com/office/drawing/2014/main" id="{6D3253B2-77E6-8448-BBB3-1EE4A8175687}"/>
              </a:ext>
            </a:extLst>
          </p:cNvPr>
          <p:cNvSpPr/>
          <p:nvPr/>
        </p:nvSpPr>
        <p:spPr>
          <a:xfrm>
            <a:off x="8249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Cube 856">
            <a:extLst>
              <a:ext uri="{FF2B5EF4-FFF2-40B4-BE49-F238E27FC236}">
                <a16:creationId xmlns:a16="http://schemas.microsoft.com/office/drawing/2014/main" id="{F939D34B-1F63-F247-B412-F53F3BB33CF1}"/>
              </a:ext>
            </a:extLst>
          </p:cNvPr>
          <p:cNvSpPr/>
          <p:nvPr/>
        </p:nvSpPr>
        <p:spPr>
          <a:xfrm>
            <a:off x="8477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Cube 857">
            <a:extLst>
              <a:ext uri="{FF2B5EF4-FFF2-40B4-BE49-F238E27FC236}">
                <a16:creationId xmlns:a16="http://schemas.microsoft.com/office/drawing/2014/main" id="{A52865B5-B72F-3543-A0F9-048F5B91BA32}"/>
              </a:ext>
            </a:extLst>
          </p:cNvPr>
          <p:cNvSpPr/>
          <p:nvPr/>
        </p:nvSpPr>
        <p:spPr>
          <a:xfrm>
            <a:off x="8706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Cube 858">
            <a:extLst>
              <a:ext uri="{FF2B5EF4-FFF2-40B4-BE49-F238E27FC236}">
                <a16:creationId xmlns:a16="http://schemas.microsoft.com/office/drawing/2014/main" id="{81A99AC6-9DF9-F646-A37E-BAC47434DE52}"/>
              </a:ext>
            </a:extLst>
          </p:cNvPr>
          <p:cNvSpPr/>
          <p:nvPr/>
        </p:nvSpPr>
        <p:spPr>
          <a:xfrm>
            <a:off x="8934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Cube 859">
            <a:extLst>
              <a:ext uri="{FF2B5EF4-FFF2-40B4-BE49-F238E27FC236}">
                <a16:creationId xmlns:a16="http://schemas.microsoft.com/office/drawing/2014/main" id="{78F9DBAD-B2E9-8745-A620-BF88DBDD3064}"/>
              </a:ext>
            </a:extLst>
          </p:cNvPr>
          <p:cNvSpPr/>
          <p:nvPr/>
        </p:nvSpPr>
        <p:spPr>
          <a:xfrm>
            <a:off x="9163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Cube 860">
            <a:extLst>
              <a:ext uri="{FF2B5EF4-FFF2-40B4-BE49-F238E27FC236}">
                <a16:creationId xmlns:a16="http://schemas.microsoft.com/office/drawing/2014/main" id="{C25400FE-397E-BE4F-9307-0CBF54673249}"/>
              </a:ext>
            </a:extLst>
          </p:cNvPr>
          <p:cNvSpPr/>
          <p:nvPr/>
        </p:nvSpPr>
        <p:spPr>
          <a:xfrm>
            <a:off x="9392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Cube 861">
            <a:extLst>
              <a:ext uri="{FF2B5EF4-FFF2-40B4-BE49-F238E27FC236}">
                <a16:creationId xmlns:a16="http://schemas.microsoft.com/office/drawing/2014/main" id="{1FD4D815-CC21-E149-8647-D2CA625D1A06}"/>
              </a:ext>
            </a:extLst>
          </p:cNvPr>
          <p:cNvSpPr/>
          <p:nvPr/>
        </p:nvSpPr>
        <p:spPr>
          <a:xfrm>
            <a:off x="9620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Cube 862">
            <a:extLst>
              <a:ext uri="{FF2B5EF4-FFF2-40B4-BE49-F238E27FC236}">
                <a16:creationId xmlns:a16="http://schemas.microsoft.com/office/drawing/2014/main" id="{3E575FDB-67C1-694A-8506-E6795A3B360E}"/>
              </a:ext>
            </a:extLst>
          </p:cNvPr>
          <p:cNvSpPr/>
          <p:nvPr/>
        </p:nvSpPr>
        <p:spPr>
          <a:xfrm>
            <a:off x="9849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Cube 863">
            <a:extLst>
              <a:ext uri="{FF2B5EF4-FFF2-40B4-BE49-F238E27FC236}">
                <a16:creationId xmlns:a16="http://schemas.microsoft.com/office/drawing/2014/main" id="{E90A6423-64FB-1E43-90D4-5FD725F723C0}"/>
              </a:ext>
            </a:extLst>
          </p:cNvPr>
          <p:cNvSpPr/>
          <p:nvPr/>
        </p:nvSpPr>
        <p:spPr>
          <a:xfrm>
            <a:off x="10077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Cube 864">
            <a:extLst>
              <a:ext uri="{FF2B5EF4-FFF2-40B4-BE49-F238E27FC236}">
                <a16:creationId xmlns:a16="http://schemas.microsoft.com/office/drawing/2014/main" id="{71E269AE-995E-8A47-8655-8590D0D204B0}"/>
              </a:ext>
            </a:extLst>
          </p:cNvPr>
          <p:cNvSpPr/>
          <p:nvPr/>
        </p:nvSpPr>
        <p:spPr>
          <a:xfrm>
            <a:off x="10306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Cube 865">
            <a:extLst>
              <a:ext uri="{FF2B5EF4-FFF2-40B4-BE49-F238E27FC236}">
                <a16:creationId xmlns:a16="http://schemas.microsoft.com/office/drawing/2014/main" id="{C0E6071B-1FE0-3141-940E-12433501C259}"/>
              </a:ext>
            </a:extLst>
          </p:cNvPr>
          <p:cNvSpPr/>
          <p:nvPr/>
        </p:nvSpPr>
        <p:spPr>
          <a:xfrm>
            <a:off x="10535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Cube 866">
            <a:extLst>
              <a:ext uri="{FF2B5EF4-FFF2-40B4-BE49-F238E27FC236}">
                <a16:creationId xmlns:a16="http://schemas.microsoft.com/office/drawing/2014/main" id="{29292435-BB6E-EF42-83C0-F1A837C3C3FB}"/>
              </a:ext>
            </a:extLst>
          </p:cNvPr>
          <p:cNvSpPr/>
          <p:nvPr/>
        </p:nvSpPr>
        <p:spPr>
          <a:xfrm>
            <a:off x="10763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Cube 867">
            <a:extLst>
              <a:ext uri="{FF2B5EF4-FFF2-40B4-BE49-F238E27FC236}">
                <a16:creationId xmlns:a16="http://schemas.microsoft.com/office/drawing/2014/main" id="{6454C507-9189-5049-9B09-D0CBFCBF6F5F}"/>
              </a:ext>
            </a:extLst>
          </p:cNvPr>
          <p:cNvSpPr/>
          <p:nvPr/>
        </p:nvSpPr>
        <p:spPr>
          <a:xfrm>
            <a:off x="7258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Cube 868">
            <a:extLst>
              <a:ext uri="{FF2B5EF4-FFF2-40B4-BE49-F238E27FC236}">
                <a16:creationId xmlns:a16="http://schemas.microsoft.com/office/drawing/2014/main" id="{A4F4B75B-91AF-724A-8BAB-701BDEEDB4CA}"/>
              </a:ext>
            </a:extLst>
          </p:cNvPr>
          <p:cNvSpPr/>
          <p:nvPr/>
        </p:nvSpPr>
        <p:spPr>
          <a:xfrm>
            <a:off x="7487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Cube 869">
            <a:extLst>
              <a:ext uri="{FF2B5EF4-FFF2-40B4-BE49-F238E27FC236}">
                <a16:creationId xmlns:a16="http://schemas.microsoft.com/office/drawing/2014/main" id="{24A7D6C3-351B-8345-B24B-6469A0960BD6}"/>
              </a:ext>
            </a:extLst>
          </p:cNvPr>
          <p:cNvSpPr/>
          <p:nvPr/>
        </p:nvSpPr>
        <p:spPr>
          <a:xfrm>
            <a:off x="7715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Cube 870">
            <a:extLst>
              <a:ext uri="{FF2B5EF4-FFF2-40B4-BE49-F238E27FC236}">
                <a16:creationId xmlns:a16="http://schemas.microsoft.com/office/drawing/2014/main" id="{00AEFFB7-CDAF-7945-AA4F-E7F7602EB1CF}"/>
              </a:ext>
            </a:extLst>
          </p:cNvPr>
          <p:cNvSpPr/>
          <p:nvPr/>
        </p:nvSpPr>
        <p:spPr>
          <a:xfrm>
            <a:off x="7944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Cube 871">
            <a:extLst>
              <a:ext uri="{FF2B5EF4-FFF2-40B4-BE49-F238E27FC236}">
                <a16:creationId xmlns:a16="http://schemas.microsoft.com/office/drawing/2014/main" id="{31DB4C26-6B9C-4D4D-A6CB-E0C529AD9D6D}"/>
              </a:ext>
            </a:extLst>
          </p:cNvPr>
          <p:cNvSpPr/>
          <p:nvPr/>
        </p:nvSpPr>
        <p:spPr>
          <a:xfrm>
            <a:off x="8172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Cube 872">
            <a:extLst>
              <a:ext uri="{FF2B5EF4-FFF2-40B4-BE49-F238E27FC236}">
                <a16:creationId xmlns:a16="http://schemas.microsoft.com/office/drawing/2014/main" id="{7FF74535-DE29-ED40-9052-AAE36848DBAA}"/>
              </a:ext>
            </a:extLst>
          </p:cNvPr>
          <p:cNvSpPr/>
          <p:nvPr/>
        </p:nvSpPr>
        <p:spPr>
          <a:xfrm>
            <a:off x="8401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Cube 873">
            <a:extLst>
              <a:ext uri="{FF2B5EF4-FFF2-40B4-BE49-F238E27FC236}">
                <a16:creationId xmlns:a16="http://schemas.microsoft.com/office/drawing/2014/main" id="{CDE2A9D3-1084-834D-A0AF-09290F0B3EF3}"/>
              </a:ext>
            </a:extLst>
          </p:cNvPr>
          <p:cNvSpPr/>
          <p:nvPr/>
        </p:nvSpPr>
        <p:spPr>
          <a:xfrm>
            <a:off x="8630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Cube 874">
            <a:extLst>
              <a:ext uri="{FF2B5EF4-FFF2-40B4-BE49-F238E27FC236}">
                <a16:creationId xmlns:a16="http://schemas.microsoft.com/office/drawing/2014/main" id="{432666FA-F66D-F341-ADB8-826D076A29B4}"/>
              </a:ext>
            </a:extLst>
          </p:cNvPr>
          <p:cNvSpPr/>
          <p:nvPr/>
        </p:nvSpPr>
        <p:spPr>
          <a:xfrm>
            <a:off x="8858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6" name="Cube 875">
            <a:extLst>
              <a:ext uri="{FF2B5EF4-FFF2-40B4-BE49-F238E27FC236}">
                <a16:creationId xmlns:a16="http://schemas.microsoft.com/office/drawing/2014/main" id="{CE0A7DE5-3B76-714A-9C5D-2D3208C30B79}"/>
              </a:ext>
            </a:extLst>
          </p:cNvPr>
          <p:cNvSpPr/>
          <p:nvPr/>
        </p:nvSpPr>
        <p:spPr>
          <a:xfrm>
            <a:off x="9087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7" name="Cube 876">
            <a:extLst>
              <a:ext uri="{FF2B5EF4-FFF2-40B4-BE49-F238E27FC236}">
                <a16:creationId xmlns:a16="http://schemas.microsoft.com/office/drawing/2014/main" id="{1EC430B6-B148-7A41-BF39-70B7BC9C1DD2}"/>
              </a:ext>
            </a:extLst>
          </p:cNvPr>
          <p:cNvSpPr/>
          <p:nvPr/>
        </p:nvSpPr>
        <p:spPr>
          <a:xfrm>
            <a:off x="9315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8" name="Cube 877">
            <a:extLst>
              <a:ext uri="{FF2B5EF4-FFF2-40B4-BE49-F238E27FC236}">
                <a16:creationId xmlns:a16="http://schemas.microsoft.com/office/drawing/2014/main" id="{4C80DAF4-F764-5A4E-8D4C-4DA2E5B20483}"/>
              </a:ext>
            </a:extLst>
          </p:cNvPr>
          <p:cNvSpPr/>
          <p:nvPr/>
        </p:nvSpPr>
        <p:spPr>
          <a:xfrm>
            <a:off x="9544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9" name="Cube 878">
            <a:extLst>
              <a:ext uri="{FF2B5EF4-FFF2-40B4-BE49-F238E27FC236}">
                <a16:creationId xmlns:a16="http://schemas.microsoft.com/office/drawing/2014/main" id="{99843910-6BC8-6748-AEA4-60CAA9BF78F2}"/>
              </a:ext>
            </a:extLst>
          </p:cNvPr>
          <p:cNvSpPr/>
          <p:nvPr/>
        </p:nvSpPr>
        <p:spPr>
          <a:xfrm>
            <a:off x="9773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Cube 879">
            <a:extLst>
              <a:ext uri="{FF2B5EF4-FFF2-40B4-BE49-F238E27FC236}">
                <a16:creationId xmlns:a16="http://schemas.microsoft.com/office/drawing/2014/main" id="{F40DC54B-5D58-9E45-BFE3-F349CBCAA9BB}"/>
              </a:ext>
            </a:extLst>
          </p:cNvPr>
          <p:cNvSpPr/>
          <p:nvPr/>
        </p:nvSpPr>
        <p:spPr>
          <a:xfrm>
            <a:off x="10001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Cube 880">
            <a:extLst>
              <a:ext uri="{FF2B5EF4-FFF2-40B4-BE49-F238E27FC236}">
                <a16:creationId xmlns:a16="http://schemas.microsoft.com/office/drawing/2014/main" id="{F09453EC-6B76-B34D-838B-64DC36A79CC3}"/>
              </a:ext>
            </a:extLst>
          </p:cNvPr>
          <p:cNvSpPr/>
          <p:nvPr/>
        </p:nvSpPr>
        <p:spPr>
          <a:xfrm>
            <a:off x="10230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Cube 881">
            <a:extLst>
              <a:ext uri="{FF2B5EF4-FFF2-40B4-BE49-F238E27FC236}">
                <a16:creationId xmlns:a16="http://schemas.microsoft.com/office/drawing/2014/main" id="{01EEEB64-7293-6541-BFCE-6C8BC8F80565}"/>
              </a:ext>
            </a:extLst>
          </p:cNvPr>
          <p:cNvSpPr/>
          <p:nvPr/>
        </p:nvSpPr>
        <p:spPr>
          <a:xfrm>
            <a:off x="10458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Cube 882">
            <a:extLst>
              <a:ext uri="{FF2B5EF4-FFF2-40B4-BE49-F238E27FC236}">
                <a16:creationId xmlns:a16="http://schemas.microsoft.com/office/drawing/2014/main" id="{767A792B-6C59-8E4E-8507-8BE517F1C9ED}"/>
              </a:ext>
            </a:extLst>
          </p:cNvPr>
          <p:cNvSpPr/>
          <p:nvPr/>
        </p:nvSpPr>
        <p:spPr>
          <a:xfrm>
            <a:off x="10687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Cube 883">
            <a:extLst>
              <a:ext uri="{FF2B5EF4-FFF2-40B4-BE49-F238E27FC236}">
                <a16:creationId xmlns:a16="http://schemas.microsoft.com/office/drawing/2014/main" id="{0CE6E941-153B-264E-8DF4-15DFB9B21032}"/>
              </a:ext>
            </a:extLst>
          </p:cNvPr>
          <p:cNvSpPr/>
          <p:nvPr/>
        </p:nvSpPr>
        <p:spPr>
          <a:xfrm>
            <a:off x="7182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Cube 884">
            <a:extLst>
              <a:ext uri="{FF2B5EF4-FFF2-40B4-BE49-F238E27FC236}">
                <a16:creationId xmlns:a16="http://schemas.microsoft.com/office/drawing/2014/main" id="{F9A7F03A-8AE0-E84C-90B9-281CFEBA93A1}"/>
              </a:ext>
            </a:extLst>
          </p:cNvPr>
          <p:cNvSpPr/>
          <p:nvPr/>
        </p:nvSpPr>
        <p:spPr>
          <a:xfrm>
            <a:off x="7182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Cube 885">
            <a:extLst>
              <a:ext uri="{FF2B5EF4-FFF2-40B4-BE49-F238E27FC236}">
                <a16:creationId xmlns:a16="http://schemas.microsoft.com/office/drawing/2014/main" id="{269A5381-91BE-FE4D-91A6-C8637E52A96C}"/>
              </a:ext>
            </a:extLst>
          </p:cNvPr>
          <p:cNvSpPr/>
          <p:nvPr/>
        </p:nvSpPr>
        <p:spPr>
          <a:xfrm>
            <a:off x="7182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Cube 886">
            <a:extLst>
              <a:ext uri="{FF2B5EF4-FFF2-40B4-BE49-F238E27FC236}">
                <a16:creationId xmlns:a16="http://schemas.microsoft.com/office/drawing/2014/main" id="{7D04B188-43BC-1C4F-A7B3-9C843FEF067B}"/>
              </a:ext>
            </a:extLst>
          </p:cNvPr>
          <p:cNvSpPr/>
          <p:nvPr/>
        </p:nvSpPr>
        <p:spPr>
          <a:xfrm>
            <a:off x="7182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Cube 887">
            <a:extLst>
              <a:ext uri="{FF2B5EF4-FFF2-40B4-BE49-F238E27FC236}">
                <a16:creationId xmlns:a16="http://schemas.microsoft.com/office/drawing/2014/main" id="{7454A221-087A-C942-90C6-9214B5828253}"/>
              </a:ext>
            </a:extLst>
          </p:cNvPr>
          <p:cNvSpPr/>
          <p:nvPr/>
        </p:nvSpPr>
        <p:spPr>
          <a:xfrm>
            <a:off x="7182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Cube 888">
            <a:extLst>
              <a:ext uri="{FF2B5EF4-FFF2-40B4-BE49-F238E27FC236}">
                <a16:creationId xmlns:a16="http://schemas.microsoft.com/office/drawing/2014/main" id="{B9B08656-95C5-BB44-94E3-A56F884B5532}"/>
              </a:ext>
            </a:extLst>
          </p:cNvPr>
          <p:cNvSpPr/>
          <p:nvPr/>
        </p:nvSpPr>
        <p:spPr>
          <a:xfrm>
            <a:off x="7182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Cube 889">
            <a:extLst>
              <a:ext uri="{FF2B5EF4-FFF2-40B4-BE49-F238E27FC236}">
                <a16:creationId xmlns:a16="http://schemas.microsoft.com/office/drawing/2014/main" id="{F034551B-EE9F-C84D-88E0-962CB3C99447}"/>
              </a:ext>
            </a:extLst>
          </p:cNvPr>
          <p:cNvSpPr/>
          <p:nvPr/>
        </p:nvSpPr>
        <p:spPr>
          <a:xfrm>
            <a:off x="7182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Cube 890">
            <a:extLst>
              <a:ext uri="{FF2B5EF4-FFF2-40B4-BE49-F238E27FC236}">
                <a16:creationId xmlns:a16="http://schemas.microsoft.com/office/drawing/2014/main" id="{E05F7DF5-9C89-2F45-8C6D-FE40CBEDD673}"/>
              </a:ext>
            </a:extLst>
          </p:cNvPr>
          <p:cNvSpPr/>
          <p:nvPr/>
        </p:nvSpPr>
        <p:spPr>
          <a:xfrm>
            <a:off x="7182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Cube 891">
            <a:extLst>
              <a:ext uri="{FF2B5EF4-FFF2-40B4-BE49-F238E27FC236}">
                <a16:creationId xmlns:a16="http://schemas.microsoft.com/office/drawing/2014/main" id="{BED3A7D2-8F2D-5A48-9072-6BEE72160758}"/>
              </a:ext>
            </a:extLst>
          </p:cNvPr>
          <p:cNvSpPr/>
          <p:nvPr/>
        </p:nvSpPr>
        <p:spPr>
          <a:xfrm>
            <a:off x="7410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Cube 892">
            <a:extLst>
              <a:ext uri="{FF2B5EF4-FFF2-40B4-BE49-F238E27FC236}">
                <a16:creationId xmlns:a16="http://schemas.microsoft.com/office/drawing/2014/main" id="{EF7DB68E-9171-B04C-9042-394CD0EF7D41}"/>
              </a:ext>
            </a:extLst>
          </p:cNvPr>
          <p:cNvSpPr/>
          <p:nvPr/>
        </p:nvSpPr>
        <p:spPr>
          <a:xfrm>
            <a:off x="7410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Cube 893">
            <a:extLst>
              <a:ext uri="{FF2B5EF4-FFF2-40B4-BE49-F238E27FC236}">
                <a16:creationId xmlns:a16="http://schemas.microsoft.com/office/drawing/2014/main" id="{C4FB8F46-4EC1-A94F-8CEA-42CE677736FC}"/>
              </a:ext>
            </a:extLst>
          </p:cNvPr>
          <p:cNvSpPr/>
          <p:nvPr/>
        </p:nvSpPr>
        <p:spPr>
          <a:xfrm>
            <a:off x="7410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Cube 894">
            <a:extLst>
              <a:ext uri="{FF2B5EF4-FFF2-40B4-BE49-F238E27FC236}">
                <a16:creationId xmlns:a16="http://schemas.microsoft.com/office/drawing/2014/main" id="{6D877397-9388-7A47-9185-141145C3D3EA}"/>
              </a:ext>
            </a:extLst>
          </p:cNvPr>
          <p:cNvSpPr/>
          <p:nvPr/>
        </p:nvSpPr>
        <p:spPr>
          <a:xfrm>
            <a:off x="7410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Cube 895">
            <a:extLst>
              <a:ext uri="{FF2B5EF4-FFF2-40B4-BE49-F238E27FC236}">
                <a16:creationId xmlns:a16="http://schemas.microsoft.com/office/drawing/2014/main" id="{21767155-6223-1B46-AF15-95D59B0B96A2}"/>
              </a:ext>
            </a:extLst>
          </p:cNvPr>
          <p:cNvSpPr/>
          <p:nvPr/>
        </p:nvSpPr>
        <p:spPr>
          <a:xfrm>
            <a:off x="7410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Cube 896">
            <a:extLst>
              <a:ext uri="{FF2B5EF4-FFF2-40B4-BE49-F238E27FC236}">
                <a16:creationId xmlns:a16="http://schemas.microsoft.com/office/drawing/2014/main" id="{D13F1D06-D52C-974A-B909-F11AB7C38D57}"/>
              </a:ext>
            </a:extLst>
          </p:cNvPr>
          <p:cNvSpPr/>
          <p:nvPr/>
        </p:nvSpPr>
        <p:spPr>
          <a:xfrm>
            <a:off x="7410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Cube 897">
            <a:extLst>
              <a:ext uri="{FF2B5EF4-FFF2-40B4-BE49-F238E27FC236}">
                <a16:creationId xmlns:a16="http://schemas.microsoft.com/office/drawing/2014/main" id="{DFBAA4CF-D6B6-A64C-9200-CCDCC43D9DBD}"/>
              </a:ext>
            </a:extLst>
          </p:cNvPr>
          <p:cNvSpPr/>
          <p:nvPr/>
        </p:nvSpPr>
        <p:spPr>
          <a:xfrm>
            <a:off x="7410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Cube 898">
            <a:extLst>
              <a:ext uri="{FF2B5EF4-FFF2-40B4-BE49-F238E27FC236}">
                <a16:creationId xmlns:a16="http://schemas.microsoft.com/office/drawing/2014/main" id="{7DDC4F51-55EB-444E-AA21-871E8A69E67E}"/>
              </a:ext>
            </a:extLst>
          </p:cNvPr>
          <p:cNvSpPr/>
          <p:nvPr/>
        </p:nvSpPr>
        <p:spPr>
          <a:xfrm>
            <a:off x="7410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Cube 899">
            <a:extLst>
              <a:ext uri="{FF2B5EF4-FFF2-40B4-BE49-F238E27FC236}">
                <a16:creationId xmlns:a16="http://schemas.microsoft.com/office/drawing/2014/main" id="{7409CA64-225B-3B4C-9408-40E2CB8CC647}"/>
              </a:ext>
            </a:extLst>
          </p:cNvPr>
          <p:cNvSpPr/>
          <p:nvPr/>
        </p:nvSpPr>
        <p:spPr>
          <a:xfrm>
            <a:off x="7639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Cube 900">
            <a:extLst>
              <a:ext uri="{FF2B5EF4-FFF2-40B4-BE49-F238E27FC236}">
                <a16:creationId xmlns:a16="http://schemas.microsoft.com/office/drawing/2014/main" id="{D6A56906-19C8-0F49-9A51-D995164CD362}"/>
              </a:ext>
            </a:extLst>
          </p:cNvPr>
          <p:cNvSpPr/>
          <p:nvPr/>
        </p:nvSpPr>
        <p:spPr>
          <a:xfrm>
            <a:off x="7639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Cube 901">
            <a:extLst>
              <a:ext uri="{FF2B5EF4-FFF2-40B4-BE49-F238E27FC236}">
                <a16:creationId xmlns:a16="http://schemas.microsoft.com/office/drawing/2014/main" id="{58C86655-16EE-7240-9C48-142A9A513E45}"/>
              </a:ext>
            </a:extLst>
          </p:cNvPr>
          <p:cNvSpPr/>
          <p:nvPr/>
        </p:nvSpPr>
        <p:spPr>
          <a:xfrm>
            <a:off x="7639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Cube 902">
            <a:extLst>
              <a:ext uri="{FF2B5EF4-FFF2-40B4-BE49-F238E27FC236}">
                <a16:creationId xmlns:a16="http://schemas.microsoft.com/office/drawing/2014/main" id="{84F61188-9364-E34E-B00E-2FFD14AEA06C}"/>
              </a:ext>
            </a:extLst>
          </p:cNvPr>
          <p:cNvSpPr/>
          <p:nvPr/>
        </p:nvSpPr>
        <p:spPr>
          <a:xfrm>
            <a:off x="7639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Cube 903">
            <a:extLst>
              <a:ext uri="{FF2B5EF4-FFF2-40B4-BE49-F238E27FC236}">
                <a16:creationId xmlns:a16="http://schemas.microsoft.com/office/drawing/2014/main" id="{06234D5A-7B11-CA4E-A8E5-EB8B9E162AED}"/>
              </a:ext>
            </a:extLst>
          </p:cNvPr>
          <p:cNvSpPr/>
          <p:nvPr/>
        </p:nvSpPr>
        <p:spPr>
          <a:xfrm>
            <a:off x="7639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Cube 904">
            <a:extLst>
              <a:ext uri="{FF2B5EF4-FFF2-40B4-BE49-F238E27FC236}">
                <a16:creationId xmlns:a16="http://schemas.microsoft.com/office/drawing/2014/main" id="{8F02770D-77CE-B84B-B53F-3B89EFC62696}"/>
              </a:ext>
            </a:extLst>
          </p:cNvPr>
          <p:cNvSpPr/>
          <p:nvPr/>
        </p:nvSpPr>
        <p:spPr>
          <a:xfrm>
            <a:off x="7639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Cube 905">
            <a:extLst>
              <a:ext uri="{FF2B5EF4-FFF2-40B4-BE49-F238E27FC236}">
                <a16:creationId xmlns:a16="http://schemas.microsoft.com/office/drawing/2014/main" id="{AB397459-769F-494A-99C1-AC97566DD80B}"/>
              </a:ext>
            </a:extLst>
          </p:cNvPr>
          <p:cNvSpPr/>
          <p:nvPr/>
        </p:nvSpPr>
        <p:spPr>
          <a:xfrm>
            <a:off x="7639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Cube 906">
            <a:extLst>
              <a:ext uri="{FF2B5EF4-FFF2-40B4-BE49-F238E27FC236}">
                <a16:creationId xmlns:a16="http://schemas.microsoft.com/office/drawing/2014/main" id="{CB594039-645D-0B40-9B4A-BA176277BF38}"/>
              </a:ext>
            </a:extLst>
          </p:cNvPr>
          <p:cNvSpPr/>
          <p:nvPr/>
        </p:nvSpPr>
        <p:spPr>
          <a:xfrm>
            <a:off x="7639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Cube 907">
            <a:extLst>
              <a:ext uri="{FF2B5EF4-FFF2-40B4-BE49-F238E27FC236}">
                <a16:creationId xmlns:a16="http://schemas.microsoft.com/office/drawing/2014/main" id="{78B23B72-3822-8845-BF88-73C05A5D79DD}"/>
              </a:ext>
            </a:extLst>
          </p:cNvPr>
          <p:cNvSpPr/>
          <p:nvPr/>
        </p:nvSpPr>
        <p:spPr>
          <a:xfrm>
            <a:off x="7868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Cube 908">
            <a:extLst>
              <a:ext uri="{FF2B5EF4-FFF2-40B4-BE49-F238E27FC236}">
                <a16:creationId xmlns:a16="http://schemas.microsoft.com/office/drawing/2014/main" id="{9BFAAE74-B3B5-FB47-9E33-4CA6277EA3ED}"/>
              </a:ext>
            </a:extLst>
          </p:cNvPr>
          <p:cNvSpPr/>
          <p:nvPr/>
        </p:nvSpPr>
        <p:spPr>
          <a:xfrm>
            <a:off x="7868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Cube 909">
            <a:extLst>
              <a:ext uri="{FF2B5EF4-FFF2-40B4-BE49-F238E27FC236}">
                <a16:creationId xmlns:a16="http://schemas.microsoft.com/office/drawing/2014/main" id="{82699D19-E9EC-654F-A483-07C399FBC3A7}"/>
              </a:ext>
            </a:extLst>
          </p:cNvPr>
          <p:cNvSpPr/>
          <p:nvPr/>
        </p:nvSpPr>
        <p:spPr>
          <a:xfrm>
            <a:off x="7868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Cube 910">
            <a:extLst>
              <a:ext uri="{FF2B5EF4-FFF2-40B4-BE49-F238E27FC236}">
                <a16:creationId xmlns:a16="http://schemas.microsoft.com/office/drawing/2014/main" id="{CE812B9D-B28F-DF4D-B5E6-0A04173F77A0}"/>
              </a:ext>
            </a:extLst>
          </p:cNvPr>
          <p:cNvSpPr/>
          <p:nvPr/>
        </p:nvSpPr>
        <p:spPr>
          <a:xfrm>
            <a:off x="7868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2" name="Cube 911">
            <a:extLst>
              <a:ext uri="{FF2B5EF4-FFF2-40B4-BE49-F238E27FC236}">
                <a16:creationId xmlns:a16="http://schemas.microsoft.com/office/drawing/2014/main" id="{FF8937F4-D95B-6346-8D24-8DE3E706C0A9}"/>
              </a:ext>
            </a:extLst>
          </p:cNvPr>
          <p:cNvSpPr/>
          <p:nvPr/>
        </p:nvSpPr>
        <p:spPr>
          <a:xfrm>
            <a:off x="7868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3" name="Cube 912">
            <a:extLst>
              <a:ext uri="{FF2B5EF4-FFF2-40B4-BE49-F238E27FC236}">
                <a16:creationId xmlns:a16="http://schemas.microsoft.com/office/drawing/2014/main" id="{DB6E792D-47FF-5142-9FE5-5198A6EEC092}"/>
              </a:ext>
            </a:extLst>
          </p:cNvPr>
          <p:cNvSpPr/>
          <p:nvPr/>
        </p:nvSpPr>
        <p:spPr>
          <a:xfrm>
            <a:off x="7868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4" name="Cube 913">
            <a:extLst>
              <a:ext uri="{FF2B5EF4-FFF2-40B4-BE49-F238E27FC236}">
                <a16:creationId xmlns:a16="http://schemas.microsoft.com/office/drawing/2014/main" id="{C4377EE7-9570-6649-B112-BA43E881AAD2}"/>
              </a:ext>
            </a:extLst>
          </p:cNvPr>
          <p:cNvSpPr/>
          <p:nvPr/>
        </p:nvSpPr>
        <p:spPr>
          <a:xfrm>
            <a:off x="7868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5" name="Cube 914">
            <a:extLst>
              <a:ext uri="{FF2B5EF4-FFF2-40B4-BE49-F238E27FC236}">
                <a16:creationId xmlns:a16="http://schemas.microsoft.com/office/drawing/2014/main" id="{A824058E-328B-124B-BB99-9C2F3261907A}"/>
              </a:ext>
            </a:extLst>
          </p:cNvPr>
          <p:cNvSpPr/>
          <p:nvPr/>
        </p:nvSpPr>
        <p:spPr>
          <a:xfrm>
            <a:off x="7868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6" name="Cube 915">
            <a:extLst>
              <a:ext uri="{FF2B5EF4-FFF2-40B4-BE49-F238E27FC236}">
                <a16:creationId xmlns:a16="http://schemas.microsoft.com/office/drawing/2014/main" id="{CDF69CCA-BA2B-F34D-9FC8-3AA207683E05}"/>
              </a:ext>
            </a:extLst>
          </p:cNvPr>
          <p:cNvSpPr/>
          <p:nvPr/>
        </p:nvSpPr>
        <p:spPr>
          <a:xfrm>
            <a:off x="8096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7" name="Cube 916">
            <a:extLst>
              <a:ext uri="{FF2B5EF4-FFF2-40B4-BE49-F238E27FC236}">
                <a16:creationId xmlns:a16="http://schemas.microsoft.com/office/drawing/2014/main" id="{FC03DA58-94B5-444C-9B13-818AA60A39C9}"/>
              </a:ext>
            </a:extLst>
          </p:cNvPr>
          <p:cNvSpPr/>
          <p:nvPr/>
        </p:nvSpPr>
        <p:spPr>
          <a:xfrm>
            <a:off x="8096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8" name="Cube 917">
            <a:extLst>
              <a:ext uri="{FF2B5EF4-FFF2-40B4-BE49-F238E27FC236}">
                <a16:creationId xmlns:a16="http://schemas.microsoft.com/office/drawing/2014/main" id="{BAA4C5D7-5535-1342-AE04-ECC734DA8ED3}"/>
              </a:ext>
            </a:extLst>
          </p:cNvPr>
          <p:cNvSpPr/>
          <p:nvPr/>
        </p:nvSpPr>
        <p:spPr>
          <a:xfrm>
            <a:off x="8096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9" name="Cube 918">
            <a:extLst>
              <a:ext uri="{FF2B5EF4-FFF2-40B4-BE49-F238E27FC236}">
                <a16:creationId xmlns:a16="http://schemas.microsoft.com/office/drawing/2014/main" id="{D059E317-3CC5-3C4B-8277-68FACA86E0F7}"/>
              </a:ext>
            </a:extLst>
          </p:cNvPr>
          <p:cNvSpPr/>
          <p:nvPr/>
        </p:nvSpPr>
        <p:spPr>
          <a:xfrm>
            <a:off x="8096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0" name="Cube 919">
            <a:extLst>
              <a:ext uri="{FF2B5EF4-FFF2-40B4-BE49-F238E27FC236}">
                <a16:creationId xmlns:a16="http://schemas.microsoft.com/office/drawing/2014/main" id="{18981D67-0141-024C-B8CF-135A48A15B78}"/>
              </a:ext>
            </a:extLst>
          </p:cNvPr>
          <p:cNvSpPr/>
          <p:nvPr/>
        </p:nvSpPr>
        <p:spPr>
          <a:xfrm>
            <a:off x="8096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" name="Cube 920">
            <a:extLst>
              <a:ext uri="{FF2B5EF4-FFF2-40B4-BE49-F238E27FC236}">
                <a16:creationId xmlns:a16="http://schemas.microsoft.com/office/drawing/2014/main" id="{3CB857A0-6999-2549-9E3A-3A59CB22A5B2}"/>
              </a:ext>
            </a:extLst>
          </p:cNvPr>
          <p:cNvSpPr/>
          <p:nvPr/>
        </p:nvSpPr>
        <p:spPr>
          <a:xfrm>
            <a:off x="8096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" name="Cube 921">
            <a:extLst>
              <a:ext uri="{FF2B5EF4-FFF2-40B4-BE49-F238E27FC236}">
                <a16:creationId xmlns:a16="http://schemas.microsoft.com/office/drawing/2014/main" id="{BD720814-0044-7643-B1E5-2A6A74EFDE10}"/>
              </a:ext>
            </a:extLst>
          </p:cNvPr>
          <p:cNvSpPr/>
          <p:nvPr/>
        </p:nvSpPr>
        <p:spPr>
          <a:xfrm>
            <a:off x="8096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" name="Cube 922">
            <a:extLst>
              <a:ext uri="{FF2B5EF4-FFF2-40B4-BE49-F238E27FC236}">
                <a16:creationId xmlns:a16="http://schemas.microsoft.com/office/drawing/2014/main" id="{5EB6C137-C5C0-3549-888F-64200864E6AA}"/>
              </a:ext>
            </a:extLst>
          </p:cNvPr>
          <p:cNvSpPr/>
          <p:nvPr/>
        </p:nvSpPr>
        <p:spPr>
          <a:xfrm>
            <a:off x="8096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" name="Cube 923">
            <a:extLst>
              <a:ext uri="{FF2B5EF4-FFF2-40B4-BE49-F238E27FC236}">
                <a16:creationId xmlns:a16="http://schemas.microsoft.com/office/drawing/2014/main" id="{83A42C6B-7E3C-7944-BB05-37A5310894D4}"/>
              </a:ext>
            </a:extLst>
          </p:cNvPr>
          <p:cNvSpPr/>
          <p:nvPr/>
        </p:nvSpPr>
        <p:spPr>
          <a:xfrm>
            <a:off x="8325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" name="Cube 924">
            <a:extLst>
              <a:ext uri="{FF2B5EF4-FFF2-40B4-BE49-F238E27FC236}">
                <a16:creationId xmlns:a16="http://schemas.microsoft.com/office/drawing/2014/main" id="{6DF579AC-5960-7946-9A50-10981067A8DD}"/>
              </a:ext>
            </a:extLst>
          </p:cNvPr>
          <p:cNvSpPr/>
          <p:nvPr/>
        </p:nvSpPr>
        <p:spPr>
          <a:xfrm>
            <a:off x="8325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" name="Cube 925">
            <a:extLst>
              <a:ext uri="{FF2B5EF4-FFF2-40B4-BE49-F238E27FC236}">
                <a16:creationId xmlns:a16="http://schemas.microsoft.com/office/drawing/2014/main" id="{29745953-CC0D-DB45-801D-D8011E10232C}"/>
              </a:ext>
            </a:extLst>
          </p:cNvPr>
          <p:cNvSpPr/>
          <p:nvPr/>
        </p:nvSpPr>
        <p:spPr>
          <a:xfrm>
            <a:off x="8325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" name="Cube 926">
            <a:extLst>
              <a:ext uri="{FF2B5EF4-FFF2-40B4-BE49-F238E27FC236}">
                <a16:creationId xmlns:a16="http://schemas.microsoft.com/office/drawing/2014/main" id="{E0DC0DE3-042D-E94B-AA94-C80A80AA413E}"/>
              </a:ext>
            </a:extLst>
          </p:cNvPr>
          <p:cNvSpPr/>
          <p:nvPr/>
        </p:nvSpPr>
        <p:spPr>
          <a:xfrm>
            <a:off x="8325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" name="Cube 927">
            <a:extLst>
              <a:ext uri="{FF2B5EF4-FFF2-40B4-BE49-F238E27FC236}">
                <a16:creationId xmlns:a16="http://schemas.microsoft.com/office/drawing/2014/main" id="{90185493-0880-7E4C-A1DB-0FDB6EFE7244}"/>
              </a:ext>
            </a:extLst>
          </p:cNvPr>
          <p:cNvSpPr/>
          <p:nvPr/>
        </p:nvSpPr>
        <p:spPr>
          <a:xfrm>
            <a:off x="8325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9" name="Cube 928">
            <a:extLst>
              <a:ext uri="{FF2B5EF4-FFF2-40B4-BE49-F238E27FC236}">
                <a16:creationId xmlns:a16="http://schemas.microsoft.com/office/drawing/2014/main" id="{DA70168F-5262-634F-9B75-8271B220291F}"/>
              </a:ext>
            </a:extLst>
          </p:cNvPr>
          <p:cNvSpPr/>
          <p:nvPr/>
        </p:nvSpPr>
        <p:spPr>
          <a:xfrm>
            <a:off x="8325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0" name="Cube 929">
            <a:extLst>
              <a:ext uri="{FF2B5EF4-FFF2-40B4-BE49-F238E27FC236}">
                <a16:creationId xmlns:a16="http://schemas.microsoft.com/office/drawing/2014/main" id="{49D925ED-28E4-5A45-B49C-9254AA6DDBE7}"/>
              </a:ext>
            </a:extLst>
          </p:cNvPr>
          <p:cNvSpPr/>
          <p:nvPr/>
        </p:nvSpPr>
        <p:spPr>
          <a:xfrm>
            <a:off x="8325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1" name="Cube 930">
            <a:extLst>
              <a:ext uri="{FF2B5EF4-FFF2-40B4-BE49-F238E27FC236}">
                <a16:creationId xmlns:a16="http://schemas.microsoft.com/office/drawing/2014/main" id="{C23B6762-ECA5-2E4C-B845-24B16A26D00B}"/>
              </a:ext>
            </a:extLst>
          </p:cNvPr>
          <p:cNvSpPr/>
          <p:nvPr/>
        </p:nvSpPr>
        <p:spPr>
          <a:xfrm>
            <a:off x="8325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2" name="Cube 931">
            <a:extLst>
              <a:ext uri="{FF2B5EF4-FFF2-40B4-BE49-F238E27FC236}">
                <a16:creationId xmlns:a16="http://schemas.microsoft.com/office/drawing/2014/main" id="{A226152D-06C0-594E-BF3C-BDA2213B371E}"/>
              </a:ext>
            </a:extLst>
          </p:cNvPr>
          <p:cNvSpPr/>
          <p:nvPr/>
        </p:nvSpPr>
        <p:spPr>
          <a:xfrm>
            <a:off x="8553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3" name="Cube 932">
            <a:extLst>
              <a:ext uri="{FF2B5EF4-FFF2-40B4-BE49-F238E27FC236}">
                <a16:creationId xmlns:a16="http://schemas.microsoft.com/office/drawing/2014/main" id="{4952C2EE-7753-8D46-BE5D-C31B2E677904}"/>
              </a:ext>
            </a:extLst>
          </p:cNvPr>
          <p:cNvSpPr/>
          <p:nvPr/>
        </p:nvSpPr>
        <p:spPr>
          <a:xfrm>
            <a:off x="8553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4" name="Cube 933">
            <a:extLst>
              <a:ext uri="{FF2B5EF4-FFF2-40B4-BE49-F238E27FC236}">
                <a16:creationId xmlns:a16="http://schemas.microsoft.com/office/drawing/2014/main" id="{3935CBC6-D6C3-8848-9B98-0683542D3624}"/>
              </a:ext>
            </a:extLst>
          </p:cNvPr>
          <p:cNvSpPr/>
          <p:nvPr/>
        </p:nvSpPr>
        <p:spPr>
          <a:xfrm>
            <a:off x="8553865" y="62514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5" name="Cube 934">
            <a:extLst>
              <a:ext uri="{FF2B5EF4-FFF2-40B4-BE49-F238E27FC236}">
                <a16:creationId xmlns:a16="http://schemas.microsoft.com/office/drawing/2014/main" id="{821EF93E-7CC0-5A43-A69B-C2824C46D349}"/>
              </a:ext>
            </a:extLst>
          </p:cNvPr>
          <p:cNvSpPr/>
          <p:nvPr/>
        </p:nvSpPr>
        <p:spPr>
          <a:xfrm>
            <a:off x="8553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6" name="Cube 935">
            <a:extLst>
              <a:ext uri="{FF2B5EF4-FFF2-40B4-BE49-F238E27FC236}">
                <a16:creationId xmlns:a16="http://schemas.microsoft.com/office/drawing/2014/main" id="{FA6C97E0-DEB0-6C45-B05B-28BA98C4917F}"/>
              </a:ext>
            </a:extLst>
          </p:cNvPr>
          <p:cNvSpPr/>
          <p:nvPr/>
        </p:nvSpPr>
        <p:spPr>
          <a:xfrm>
            <a:off x="8553865" y="5794248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7" name="Cube 936">
            <a:extLst>
              <a:ext uri="{FF2B5EF4-FFF2-40B4-BE49-F238E27FC236}">
                <a16:creationId xmlns:a16="http://schemas.microsoft.com/office/drawing/2014/main" id="{458E6A53-5C17-E447-9B64-AAF0F3B5A9E5}"/>
              </a:ext>
            </a:extLst>
          </p:cNvPr>
          <p:cNvSpPr/>
          <p:nvPr/>
        </p:nvSpPr>
        <p:spPr>
          <a:xfrm>
            <a:off x="8553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8" name="Cube 937">
            <a:extLst>
              <a:ext uri="{FF2B5EF4-FFF2-40B4-BE49-F238E27FC236}">
                <a16:creationId xmlns:a16="http://schemas.microsoft.com/office/drawing/2014/main" id="{A778BF00-7C3C-534F-BC8A-6B9B73E770B4}"/>
              </a:ext>
            </a:extLst>
          </p:cNvPr>
          <p:cNvSpPr/>
          <p:nvPr/>
        </p:nvSpPr>
        <p:spPr>
          <a:xfrm>
            <a:off x="8553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9" name="Cube 938">
            <a:extLst>
              <a:ext uri="{FF2B5EF4-FFF2-40B4-BE49-F238E27FC236}">
                <a16:creationId xmlns:a16="http://schemas.microsoft.com/office/drawing/2014/main" id="{84E7561F-84B3-B648-A7B2-47FB670F7C3B}"/>
              </a:ext>
            </a:extLst>
          </p:cNvPr>
          <p:cNvSpPr/>
          <p:nvPr/>
        </p:nvSpPr>
        <p:spPr>
          <a:xfrm>
            <a:off x="8553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0" name="Cube 939">
            <a:extLst>
              <a:ext uri="{FF2B5EF4-FFF2-40B4-BE49-F238E27FC236}">
                <a16:creationId xmlns:a16="http://schemas.microsoft.com/office/drawing/2014/main" id="{2CEDFE40-2511-D748-92C5-930DFE333934}"/>
              </a:ext>
            </a:extLst>
          </p:cNvPr>
          <p:cNvSpPr/>
          <p:nvPr/>
        </p:nvSpPr>
        <p:spPr>
          <a:xfrm>
            <a:off x="8782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1" name="Cube 940">
            <a:extLst>
              <a:ext uri="{FF2B5EF4-FFF2-40B4-BE49-F238E27FC236}">
                <a16:creationId xmlns:a16="http://schemas.microsoft.com/office/drawing/2014/main" id="{272D5D97-3C42-B343-99FC-23EE840DE47E}"/>
              </a:ext>
            </a:extLst>
          </p:cNvPr>
          <p:cNvSpPr/>
          <p:nvPr/>
        </p:nvSpPr>
        <p:spPr>
          <a:xfrm>
            <a:off x="8782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2" name="Cube 941">
            <a:extLst>
              <a:ext uri="{FF2B5EF4-FFF2-40B4-BE49-F238E27FC236}">
                <a16:creationId xmlns:a16="http://schemas.microsoft.com/office/drawing/2014/main" id="{4382D60E-563B-FD4D-8768-180C6F43F57E}"/>
              </a:ext>
            </a:extLst>
          </p:cNvPr>
          <p:cNvSpPr/>
          <p:nvPr/>
        </p:nvSpPr>
        <p:spPr>
          <a:xfrm>
            <a:off x="8782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3" name="Cube 942">
            <a:extLst>
              <a:ext uri="{FF2B5EF4-FFF2-40B4-BE49-F238E27FC236}">
                <a16:creationId xmlns:a16="http://schemas.microsoft.com/office/drawing/2014/main" id="{C97A0C16-96AA-4F47-BCE8-92E914C517F8}"/>
              </a:ext>
            </a:extLst>
          </p:cNvPr>
          <p:cNvSpPr/>
          <p:nvPr/>
        </p:nvSpPr>
        <p:spPr>
          <a:xfrm>
            <a:off x="8782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4" name="Cube 943">
            <a:extLst>
              <a:ext uri="{FF2B5EF4-FFF2-40B4-BE49-F238E27FC236}">
                <a16:creationId xmlns:a16="http://schemas.microsoft.com/office/drawing/2014/main" id="{50C07413-0ED5-0146-A9F1-ABF7D87671C8}"/>
              </a:ext>
            </a:extLst>
          </p:cNvPr>
          <p:cNvSpPr/>
          <p:nvPr/>
        </p:nvSpPr>
        <p:spPr>
          <a:xfrm>
            <a:off x="8782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5" name="Cube 944">
            <a:extLst>
              <a:ext uri="{FF2B5EF4-FFF2-40B4-BE49-F238E27FC236}">
                <a16:creationId xmlns:a16="http://schemas.microsoft.com/office/drawing/2014/main" id="{C8ACD634-AB48-F944-AB52-6DB57FC3F949}"/>
              </a:ext>
            </a:extLst>
          </p:cNvPr>
          <p:cNvSpPr/>
          <p:nvPr/>
        </p:nvSpPr>
        <p:spPr>
          <a:xfrm>
            <a:off x="8782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6" name="Cube 945">
            <a:extLst>
              <a:ext uri="{FF2B5EF4-FFF2-40B4-BE49-F238E27FC236}">
                <a16:creationId xmlns:a16="http://schemas.microsoft.com/office/drawing/2014/main" id="{EFEB31B1-D908-874A-89CC-D2AF8D4DB0F1}"/>
              </a:ext>
            </a:extLst>
          </p:cNvPr>
          <p:cNvSpPr/>
          <p:nvPr/>
        </p:nvSpPr>
        <p:spPr>
          <a:xfrm>
            <a:off x="8782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7" name="Cube 946">
            <a:extLst>
              <a:ext uri="{FF2B5EF4-FFF2-40B4-BE49-F238E27FC236}">
                <a16:creationId xmlns:a16="http://schemas.microsoft.com/office/drawing/2014/main" id="{C5946CF2-6FCD-404D-950A-485E7F71CB1E}"/>
              </a:ext>
            </a:extLst>
          </p:cNvPr>
          <p:cNvSpPr/>
          <p:nvPr/>
        </p:nvSpPr>
        <p:spPr>
          <a:xfrm>
            <a:off x="8782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8" name="Cube 947">
            <a:extLst>
              <a:ext uri="{FF2B5EF4-FFF2-40B4-BE49-F238E27FC236}">
                <a16:creationId xmlns:a16="http://schemas.microsoft.com/office/drawing/2014/main" id="{4C85A800-18CA-F84D-9087-5FB569A8CAFB}"/>
              </a:ext>
            </a:extLst>
          </p:cNvPr>
          <p:cNvSpPr/>
          <p:nvPr/>
        </p:nvSpPr>
        <p:spPr>
          <a:xfrm>
            <a:off x="9011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9" name="Cube 948">
            <a:extLst>
              <a:ext uri="{FF2B5EF4-FFF2-40B4-BE49-F238E27FC236}">
                <a16:creationId xmlns:a16="http://schemas.microsoft.com/office/drawing/2014/main" id="{461B19CD-A4EE-2742-AF4E-8EC0F1C9233E}"/>
              </a:ext>
            </a:extLst>
          </p:cNvPr>
          <p:cNvSpPr/>
          <p:nvPr/>
        </p:nvSpPr>
        <p:spPr>
          <a:xfrm>
            <a:off x="9011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0" name="Cube 949">
            <a:extLst>
              <a:ext uri="{FF2B5EF4-FFF2-40B4-BE49-F238E27FC236}">
                <a16:creationId xmlns:a16="http://schemas.microsoft.com/office/drawing/2014/main" id="{AB3DC956-D19F-6E4C-9508-6BE17905D985}"/>
              </a:ext>
            </a:extLst>
          </p:cNvPr>
          <p:cNvSpPr/>
          <p:nvPr/>
        </p:nvSpPr>
        <p:spPr>
          <a:xfrm>
            <a:off x="9011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1" name="Cube 950">
            <a:extLst>
              <a:ext uri="{FF2B5EF4-FFF2-40B4-BE49-F238E27FC236}">
                <a16:creationId xmlns:a16="http://schemas.microsoft.com/office/drawing/2014/main" id="{548B436E-B965-234D-A784-85FAAF7CF09D}"/>
              </a:ext>
            </a:extLst>
          </p:cNvPr>
          <p:cNvSpPr/>
          <p:nvPr/>
        </p:nvSpPr>
        <p:spPr>
          <a:xfrm>
            <a:off x="9011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2" name="Cube 951">
            <a:extLst>
              <a:ext uri="{FF2B5EF4-FFF2-40B4-BE49-F238E27FC236}">
                <a16:creationId xmlns:a16="http://schemas.microsoft.com/office/drawing/2014/main" id="{449DC64E-88A6-2642-81DD-BB67C4C117B8}"/>
              </a:ext>
            </a:extLst>
          </p:cNvPr>
          <p:cNvSpPr/>
          <p:nvPr/>
        </p:nvSpPr>
        <p:spPr>
          <a:xfrm>
            <a:off x="9011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3" name="Cube 952">
            <a:extLst>
              <a:ext uri="{FF2B5EF4-FFF2-40B4-BE49-F238E27FC236}">
                <a16:creationId xmlns:a16="http://schemas.microsoft.com/office/drawing/2014/main" id="{897713AE-F9F0-DE45-84A9-C1C1C621A1A1}"/>
              </a:ext>
            </a:extLst>
          </p:cNvPr>
          <p:cNvSpPr/>
          <p:nvPr/>
        </p:nvSpPr>
        <p:spPr>
          <a:xfrm>
            <a:off x="9011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4" name="Cube 953">
            <a:extLst>
              <a:ext uri="{FF2B5EF4-FFF2-40B4-BE49-F238E27FC236}">
                <a16:creationId xmlns:a16="http://schemas.microsoft.com/office/drawing/2014/main" id="{A3D6302F-9157-A946-9B6E-541889AAC48A}"/>
              </a:ext>
            </a:extLst>
          </p:cNvPr>
          <p:cNvSpPr/>
          <p:nvPr/>
        </p:nvSpPr>
        <p:spPr>
          <a:xfrm>
            <a:off x="9011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5" name="Cube 954">
            <a:extLst>
              <a:ext uri="{FF2B5EF4-FFF2-40B4-BE49-F238E27FC236}">
                <a16:creationId xmlns:a16="http://schemas.microsoft.com/office/drawing/2014/main" id="{ECE8780C-39E7-DF44-A68F-5EE3E54BEB9B}"/>
              </a:ext>
            </a:extLst>
          </p:cNvPr>
          <p:cNvSpPr/>
          <p:nvPr/>
        </p:nvSpPr>
        <p:spPr>
          <a:xfrm>
            <a:off x="9011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6" name="Cube 955">
            <a:extLst>
              <a:ext uri="{FF2B5EF4-FFF2-40B4-BE49-F238E27FC236}">
                <a16:creationId xmlns:a16="http://schemas.microsoft.com/office/drawing/2014/main" id="{F548B201-5D71-7041-B902-94493424F9AF}"/>
              </a:ext>
            </a:extLst>
          </p:cNvPr>
          <p:cNvSpPr/>
          <p:nvPr/>
        </p:nvSpPr>
        <p:spPr>
          <a:xfrm>
            <a:off x="9239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7" name="Cube 956">
            <a:extLst>
              <a:ext uri="{FF2B5EF4-FFF2-40B4-BE49-F238E27FC236}">
                <a16:creationId xmlns:a16="http://schemas.microsoft.com/office/drawing/2014/main" id="{4630B7F3-AB47-A846-B05D-01955AC27294}"/>
              </a:ext>
            </a:extLst>
          </p:cNvPr>
          <p:cNvSpPr/>
          <p:nvPr/>
        </p:nvSpPr>
        <p:spPr>
          <a:xfrm>
            <a:off x="9239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8" name="Cube 957">
            <a:extLst>
              <a:ext uri="{FF2B5EF4-FFF2-40B4-BE49-F238E27FC236}">
                <a16:creationId xmlns:a16="http://schemas.microsoft.com/office/drawing/2014/main" id="{F8CA0CB7-1E9C-3044-9F47-2BEDCED0FC63}"/>
              </a:ext>
            </a:extLst>
          </p:cNvPr>
          <p:cNvSpPr/>
          <p:nvPr/>
        </p:nvSpPr>
        <p:spPr>
          <a:xfrm>
            <a:off x="9239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9" name="Cube 958">
            <a:extLst>
              <a:ext uri="{FF2B5EF4-FFF2-40B4-BE49-F238E27FC236}">
                <a16:creationId xmlns:a16="http://schemas.microsoft.com/office/drawing/2014/main" id="{CE23746A-1AB7-A44E-A32D-44AD1A833145}"/>
              </a:ext>
            </a:extLst>
          </p:cNvPr>
          <p:cNvSpPr/>
          <p:nvPr/>
        </p:nvSpPr>
        <p:spPr>
          <a:xfrm>
            <a:off x="9239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0" name="Cube 959">
            <a:extLst>
              <a:ext uri="{FF2B5EF4-FFF2-40B4-BE49-F238E27FC236}">
                <a16:creationId xmlns:a16="http://schemas.microsoft.com/office/drawing/2014/main" id="{93C73AB7-682B-9641-B512-450E3C88398F}"/>
              </a:ext>
            </a:extLst>
          </p:cNvPr>
          <p:cNvSpPr/>
          <p:nvPr/>
        </p:nvSpPr>
        <p:spPr>
          <a:xfrm>
            <a:off x="9239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1" name="Cube 960">
            <a:extLst>
              <a:ext uri="{FF2B5EF4-FFF2-40B4-BE49-F238E27FC236}">
                <a16:creationId xmlns:a16="http://schemas.microsoft.com/office/drawing/2014/main" id="{D64D92A2-8C62-F345-B232-4B02DD45B1D2}"/>
              </a:ext>
            </a:extLst>
          </p:cNvPr>
          <p:cNvSpPr/>
          <p:nvPr/>
        </p:nvSpPr>
        <p:spPr>
          <a:xfrm>
            <a:off x="9239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2" name="Cube 961">
            <a:extLst>
              <a:ext uri="{FF2B5EF4-FFF2-40B4-BE49-F238E27FC236}">
                <a16:creationId xmlns:a16="http://schemas.microsoft.com/office/drawing/2014/main" id="{F3330598-B7AC-044A-A8E3-9CF18EDB8246}"/>
              </a:ext>
            </a:extLst>
          </p:cNvPr>
          <p:cNvSpPr/>
          <p:nvPr/>
        </p:nvSpPr>
        <p:spPr>
          <a:xfrm>
            <a:off x="9239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3" name="Cube 962">
            <a:extLst>
              <a:ext uri="{FF2B5EF4-FFF2-40B4-BE49-F238E27FC236}">
                <a16:creationId xmlns:a16="http://schemas.microsoft.com/office/drawing/2014/main" id="{3EA7A4F2-50ED-8241-9A4D-03801E910BDC}"/>
              </a:ext>
            </a:extLst>
          </p:cNvPr>
          <p:cNvSpPr/>
          <p:nvPr/>
        </p:nvSpPr>
        <p:spPr>
          <a:xfrm>
            <a:off x="9239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4" name="Cube 963">
            <a:extLst>
              <a:ext uri="{FF2B5EF4-FFF2-40B4-BE49-F238E27FC236}">
                <a16:creationId xmlns:a16="http://schemas.microsoft.com/office/drawing/2014/main" id="{8FE53245-4ED5-5745-97C6-D85841E49575}"/>
              </a:ext>
            </a:extLst>
          </p:cNvPr>
          <p:cNvSpPr/>
          <p:nvPr/>
        </p:nvSpPr>
        <p:spPr>
          <a:xfrm>
            <a:off x="9468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5" name="Cube 964">
            <a:extLst>
              <a:ext uri="{FF2B5EF4-FFF2-40B4-BE49-F238E27FC236}">
                <a16:creationId xmlns:a16="http://schemas.microsoft.com/office/drawing/2014/main" id="{293301C6-C986-784D-A78E-7D8C593CF214}"/>
              </a:ext>
            </a:extLst>
          </p:cNvPr>
          <p:cNvSpPr/>
          <p:nvPr/>
        </p:nvSpPr>
        <p:spPr>
          <a:xfrm>
            <a:off x="9468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6" name="Cube 965">
            <a:extLst>
              <a:ext uri="{FF2B5EF4-FFF2-40B4-BE49-F238E27FC236}">
                <a16:creationId xmlns:a16="http://schemas.microsoft.com/office/drawing/2014/main" id="{196E97B1-E7CC-574C-853B-DB82C646AAC9}"/>
              </a:ext>
            </a:extLst>
          </p:cNvPr>
          <p:cNvSpPr/>
          <p:nvPr/>
        </p:nvSpPr>
        <p:spPr>
          <a:xfrm>
            <a:off x="9468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7" name="Cube 966">
            <a:extLst>
              <a:ext uri="{FF2B5EF4-FFF2-40B4-BE49-F238E27FC236}">
                <a16:creationId xmlns:a16="http://schemas.microsoft.com/office/drawing/2014/main" id="{F4F4D45E-B529-1040-BB20-8B24AAC4249E}"/>
              </a:ext>
            </a:extLst>
          </p:cNvPr>
          <p:cNvSpPr/>
          <p:nvPr/>
        </p:nvSpPr>
        <p:spPr>
          <a:xfrm>
            <a:off x="9468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8" name="Cube 967">
            <a:extLst>
              <a:ext uri="{FF2B5EF4-FFF2-40B4-BE49-F238E27FC236}">
                <a16:creationId xmlns:a16="http://schemas.microsoft.com/office/drawing/2014/main" id="{BF1D3C15-2048-3745-9FBC-547CF16CE646}"/>
              </a:ext>
            </a:extLst>
          </p:cNvPr>
          <p:cNvSpPr/>
          <p:nvPr/>
        </p:nvSpPr>
        <p:spPr>
          <a:xfrm>
            <a:off x="9468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9" name="Cube 968">
            <a:extLst>
              <a:ext uri="{FF2B5EF4-FFF2-40B4-BE49-F238E27FC236}">
                <a16:creationId xmlns:a16="http://schemas.microsoft.com/office/drawing/2014/main" id="{572DE218-7410-E641-B067-B755779BCB4C}"/>
              </a:ext>
            </a:extLst>
          </p:cNvPr>
          <p:cNvSpPr/>
          <p:nvPr/>
        </p:nvSpPr>
        <p:spPr>
          <a:xfrm>
            <a:off x="9468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0" name="Cube 969">
            <a:extLst>
              <a:ext uri="{FF2B5EF4-FFF2-40B4-BE49-F238E27FC236}">
                <a16:creationId xmlns:a16="http://schemas.microsoft.com/office/drawing/2014/main" id="{7116559D-75E7-3B4C-B8B3-E32DE5AD9209}"/>
              </a:ext>
            </a:extLst>
          </p:cNvPr>
          <p:cNvSpPr/>
          <p:nvPr/>
        </p:nvSpPr>
        <p:spPr>
          <a:xfrm>
            <a:off x="9468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1" name="Cube 970">
            <a:extLst>
              <a:ext uri="{FF2B5EF4-FFF2-40B4-BE49-F238E27FC236}">
                <a16:creationId xmlns:a16="http://schemas.microsoft.com/office/drawing/2014/main" id="{5DEFBA48-9C0C-AE47-A917-7A52F9E2991E}"/>
              </a:ext>
            </a:extLst>
          </p:cNvPr>
          <p:cNvSpPr/>
          <p:nvPr/>
        </p:nvSpPr>
        <p:spPr>
          <a:xfrm>
            <a:off x="9468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2" name="Cube 971">
            <a:extLst>
              <a:ext uri="{FF2B5EF4-FFF2-40B4-BE49-F238E27FC236}">
                <a16:creationId xmlns:a16="http://schemas.microsoft.com/office/drawing/2014/main" id="{4B08734B-3648-E642-856E-D4BC33C27843}"/>
              </a:ext>
            </a:extLst>
          </p:cNvPr>
          <p:cNvSpPr/>
          <p:nvPr/>
        </p:nvSpPr>
        <p:spPr>
          <a:xfrm>
            <a:off x="9696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3" name="Cube 972">
            <a:extLst>
              <a:ext uri="{FF2B5EF4-FFF2-40B4-BE49-F238E27FC236}">
                <a16:creationId xmlns:a16="http://schemas.microsoft.com/office/drawing/2014/main" id="{D91726CB-E30A-7F4A-83A8-71CCA3FA2D2A}"/>
              </a:ext>
            </a:extLst>
          </p:cNvPr>
          <p:cNvSpPr/>
          <p:nvPr/>
        </p:nvSpPr>
        <p:spPr>
          <a:xfrm>
            <a:off x="9696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4" name="Cube 973">
            <a:extLst>
              <a:ext uri="{FF2B5EF4-FFF2-40B4-BE49-F238E27FC236}">
                <a16:creationId xmlns:a16="http://schemas.microsoft.com/office/drawing/2014/main" id="{B8072895-BE4C-B349-B9E8-1235945896D0}"/>
              </a:ext>
            </a:extLst>
          </p:cNvPr>
          <p:cNvSpPr/>
          <p:nvPr/>
        </p:nvSpPr>
        <p:spPr>
          <a:xfrm>
            <a:off x="9696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5" name="Cube 974">
            <a:extLst>
              <a:ext uri="{FF2B5EF4-FFF2-40B4-BE49-F238E27FC236}">
                <a16:creationId xmlns:a16="http://schemas.microsoft.com/office/drawing/2014/main" id="{AD18B88D-CDD2-BB48-80DD-0FD24665CCC8}"/>
              </a:ext>
            </a:extLst>
          </p:cNvPr>
          <p:cNvSpPr/>
          <p:nvPr/>
        </p:nvSpPr>
        <p:spPr>
          <a:xfrm>
            <a:off x="9696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6" name="Cube 975">
            <a:extLst>
              <a:ext uri="{FF2B5EF4-FFF2-40B4-BE49-F238E27FC236}">
                <a16:creationId xmlns:a16="http://schemas.microsoft.com/office/drawing/2014/main" id="{9E3B2C2F-96A5-9F4A-9F02-A6FC0B7D6C69}"/>
              </a:ext>
            </a:extLst>
          </p:cNvPr>
          <p:cNvSpPr/>
          <p:nvPr/>
        </p:nvSpPr>
        <p:spPr>
          <a:xfrm>
            <a:off x="9696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7" name="Cube 976">
            <a:extLst>
              <a:ext uri="{FF2B5EF4-FFF2-40B4-BE49-F238E27FC236}">
                <a16:creationId xmlns:a16="http://schemas.microsoft.com/office/drawing/2014/main" id="{932F6699-6719-3340-81A3-504CA244CAAD}"/>
              </a:ext>
            </a:extLst>
          </p:cNvPr>
          <p:cNvSpPr/>
          <p:nvPr/>
        </p:nvSpPr>
        <p:spPr>
          <a:xfrm>
            <a:off x="9696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Cube 977">
            <a:extLst>
              <a:ext uri="{FF2B5EF4-FFF2-40B4-BE49-F238E27FC236}">
                <a16:creationId xmlns:a16="http://schemas.microsoft.com/office/drawing/2014/main" id="{2036FD19-F633-7046-9466-DBF0C476B829}"/>
              </a:ext>
            </a:extLst>
          </p:cNvPr>
          <p:cNvSpPr/>
          <p:nvPr/>
        </p:nvSpPr>
        <p:spPr>
          <a:xfrm>
            <a:off x="9696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9" name="Cube 978">
            <a:extLst>
              <a:ext uri="{FF2B5EF4-FFF2-40B4-BE49-F238E27FC236}">
                <a16:creationId xmlns:a16="http://schemas.microsoft.com/office/drawing/2014/main" id="{18AC8C9F-6A8B-7E4E-9B79-B2D3143871A6}"/>
              </a:ext>
            </a:extLst>
          </p:cNvPr>
          <p:cNvSpPr/>
          <p:nvPr/>
        </p:nvSpPr>
        <p:spPr>
          <a:xfrm>
            <a:off x="9696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0" name="Cube 979">
            <a:extLst>
              <a:ext uri="{FF2B5EF4-FFF2-40B4-BE49-F238E27FC236}">
                <a16:creationId xmlns:a16="http://schemas.microsoft.com/office/drawing/2014/main" id="{09263D35-DCAF-7A49-9CD2-920BFB701A45}"/>
              </a:ext>
            </a:extLst>
          </p:cNvPr>
          <p:cNvSpPr/>
          <p:nvPr/>
        </p:nvSpPr>
        <p:spPr>
          <a:xfrm>
            <a:off x="9925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1" name="Cube 980">
            <a:extLst>
              <a:ext uri="{FF2B5EF4-FFF2-40B4-BE49-F238E27FC236}">
                <a16:creationId xmlns:a16="http://schemas.microsoft.com/office/drawing/2014/main" id="{292325C8-4083-B34D-AFD0-A87E15387A9F}"/>
              </a:ext>
            </a:extLst>
          </p:cNvPr>
          <p:cNvSpPr/>
          <p:nvPr/>
        </p:nvSpPr>
        <p:spPr>
          <a:xfrm>
            <a:off x="9925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2" name="Cube 981">
            <a:extLst>
              <a:ext uri="{FF2B5EF4-FFF2-40B4-BE49-F238E27FC236}">
                <a16:creationId xmlns:a16="http://schemas.microsoft.com/office/drawing/2014/main" id="{23DD3CEF-D4C1-764D-9B08-7791CA66F868}"/>
              </a:ext>
            </a:extLst>
          </p:cNvPr>
          <p:cNvSpPr/>
          <p:nvPr/>
        </p:nvSpPr>
        <p:spPr>
          <a:xfrm>
            <a:off x="9925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3" name="Cube 982">
            <a:extLst>
              <a:ext uri="{FF2B5EF4-FFF2-40B4-BE49-F238E27FC236}">
                <a16:creationId xmlns:a16="http://schemas.microsoft.com/office/drawing/2014/main" id="{2E4B2ECA-E3A4-1542-9DD1-B64F2E369C1E}"/>
              </a:ext>
            </a:extLst>
          </p:cNvPr>
          <p:cNvSpPr/>
          <p:nvPr/>
        </p:nvSpPr>
        <p:spPr>
          <a:xfrm>
            <a:off x="9925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4" name="Cube 983">
            <a:extLst>
              <a:ext uri="{FF2B5EF4-FFF2-40B4-BE49-F238E27FC236}">
                <a16:creationId xmlns:a16="http://schemas.microsoft.com/office/drawing/2014/main" id="{8E228C39-769B-1F4B-B561-073AF9266573}"/>
              </a:ext>
            </a:extLst>
          </p:cNvPr>
          <p:cNvSpPr/>
          <p:nvPr/>
        </p:nvSpPr>
        <p:spPr>
          <a:xfrm>
            <a:off x="9925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5" name="Cube 984">
            <a:extLst>
              <a:ext uri="{FF2B5EF4-FFF2-40B4-BE49-F238E27FC236}">
                <a16:creationId xmlns:a16="http://schemas.microsoft.com/office/drawing/2014/main" id="{456BB7D0-48CC-E64D-8C8C-3481AB57EEBA}"/>
              </a:ext>
            </a:extLst>
          </p:cNvPr>
          <p:cNvSpPr/>
          <p:nvPr/>
        </p:nvSpPr>
        <p:spPr>
          <a:xfrm>
            <a:off x="9925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6" name="Cube 985">
            <a:extLst>
              <a:ext uri="{FF2B5EF4-FFF2-40B4-BE49-F238E27FC236}">
                <a16:creationId xmlns:a16="http://schemas.microsoft.com/office/drawing/2014/main" id="{CB29256A-2CB5-1845-91F5-8AC86716BF22}"/>
              </a:ext>
            </a:extLst>
          </p:cNvPr>
          <p:cNvSpPr/>
          <p:nvPr/>
        </p:nvSpPr>
        <p:spPr>
          <a:xfrm>
            <a:off x="9925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7" name="Cube 986">
            <a:extLst>
              <a:ext uri="{FF2B5EF4-FFF2-40B4-BE49-F238E27FC236}">
                <a16:creationId xmlns:a16="http://schemas.microsoft.com/office/drawing/2014/main" id="{D1FE6205-9526-6941-A255-5DB994F3018A}"/>
              </a:ext>
            </a:extLst>
          </p:cNvPr>
          <p:cNvSpPr/>
          <p:nvPr/>
        </p:nvSpPr>
        <p:spPr>
          <a:xfrm>
            <a:off x="9925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8" name="Cube 987">
            <a:extLst>
              <a:ext uri="{FF2B5EF4-FFF2-40B4-BE49-F238E27FC236}">
                <a16:creationId xmlns:a16="http://schemas.microsoft.com/office/drawing/2014/main" id="{EF83D3AE-B307-0E4E-83FC-E1D792D07EDD}"/>
              </a:ext>
            </a:extLst>
          </p:cNvPr>
          <p:cNvSpPr/>
          <p:nvPr/>
        </p:nvSpPr>
        <p:spPr>
          <a:xfrm>
            <a:off x="10154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9" name="Cube 988">
            <a:extLst>
              <a:ext uri="{FF2B5EF4-FFF2-40B4-BE49-F238E27FC236}">
                <a16:creationId xmlns:a16="http://schemas.microsoft.com/office/drawing/2014/main" id="{A327521A-2C57-4842-9C5F-5A438AA1A995}"/>
              </a:ext>
            </a:extLst>
          </p:cNvPr>
          <p:cNvSpPr/>
          <p:nvPr/>
        </p:nvSpPr>
        <p:spPr>
          <a:xfrm>
            <a:off x="10154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0" name="Cube 989">
            <a:extLst>
              <a:ext uri="{FF2B5EF4-FFF2-40B4-BE49-F238E27FC236}">
                <a16:creationId xmlns:a16="http://schemas.microsoft.com/office/drawing/2014/main" id="{D27FBBC4-5C6D-704D-914E-3D45B845E2C7}"/>
              </a:ext>
            </a:extLst>
          </p:cNvPr>
          <p:cNvSpPr/>
          <p:nvPr/>
        </p:nvSpPr>
        <p:spPr>
          <a:xfrm>
            <a:off x="10154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1" name="Cube 990">
            <a:extLst>
              <a:ext uri="{FF2B5EF4-FFF2-40B4-BE49-F238E27FC236}">
                <a16:creationId xmlns:a16="http://schemas.microsoft.com/office/drawing/2014/main" id="{44F8CA6F-94C4-1247-B43C-B071716FA518}"/>
              </a:ext>
            </a:extLst>
          </p:cNvPr>
          <p:cNvSpPr/>
          <p:nvPr/>
        </p:nvSpPr>
        <p:spPr>
          <a:xfrm>
            <a:off x="10154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2" name="Cube 991">
            <a:extLst>
              <a:ext uri="{FF2B5EF4-FFF2-40B4-BE49-F238E27FC236}">
                <a16:creationId xmlns:a16="http://schemas.microsoft.com/office/drawing/2014/main" id="{C6AE78C7-7D54-6A45-9381-9ABFC54363A9}"/>
              </a:ext>
            </a:extLst>
          </p:cNvPr>
          <p:cNvSpPr/>
          <p:nvPr/>
        </p:nvSpPr>
        <p:spPr>
          <a:xfrm>
            <a:off x="10154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3" name="Cube 992">
            <a:extLst>
              <a:ext uri="{FF2B5EF4-FFF2-40B4-BE49-F238E27FC236}">
                <a16:creationId xmlns:a16="http://schemas.microsoft.com/office/drawing/2014/main" id="{F9DCF5AB-C01C-3A40-8E10-8A69094C0BBA}"/>
              </a:ext>
            </a:extLst>
          </p:cNvPr>
          <p:cNvSpPr/>
          <p:nvPr/>
        </p:nvSpPr>
        <p:spPr>
          <a:xfrm>
            <a:off x="10154065" y="5562600"/>
            <a:ext cx="304800" cy="30175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4" name="Cube 993">
            <a:extLst>
              <a:ext uri="{FF2B5EF4-FFF2-40B4-BE49-F238E27FC236}">
                <a16:creationId xmlns:a16="http://schemas.microsoft.com/office/drawing/2014/main" id="{2EB74B65-14ED-E74C-9555-CDF51F67CD2C}"/>
              </a:ext>
            </a:extLst>
          </p:cNvPr>
          <p:cNvSpPr/>
          <p:nvPr/>
        </p:nvSpPr>
        <p:spPr>
          <a:xfrm>
            <a:off x="10154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5" name="Cube 994">
            <a:extLst>
              <a:ext uri="{FF2B5EF4-FFF2-40B4-BE49-F238E27FC236}">
                <a16:creationId xmlns:a16="http://schemas.microsoft.com/office/drawing/2014/main" id="{EA6ECB49-EB77-FE43-B0E3-FB699DCCC51E}"/>
              </a:ext>
            </a:extLst>
          </p:cNvPr>
          <p:cNvSpPr/>
          <p:nvPr/>
        </p:nvSpPr>
        <p:spPr>
          <a:xfrm>
            <a:off x="10154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6" name="Cube 995">
            <a:extLst>
              <a:ext uri="{FF2B5EF4-FFF2-40B4-BE49-F238E27FC236}">
                <a16:creationId xmlns:a16="http://schemas.microsoft.com/office/drawing/2014/main" id="{D20A3875-BF50-0140-93B0-A0F81F61CE23}"/>
              </a:ext>
            </a:extLst>
          </p:cNvPr>
          <p:cNvSpPr/>
          <p:nvPr/>
        </p:nvSpPr>
        <p:spPr>
          <a:xfrm>
            <a:off x="10382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7" name="Cube 996">
            <a:extLst>
              <a:ext uri="{FF2B5EF4-FFF2-40B4-BE49-F238E27FC236}">
                <a16:creationId xmlns:a16="http://schemas.microsoft.com/office/drawing/2014/main" id="{9AF74AB5-EB82-5A47-ADF3-F605B66954AB}"/>
              </a:ext>
            </a:extLst>
          </p:cNvPr>
          <p:cNvSpPr/>
          <p:nvPr/>
        </p:nvSpPr>
        <p:spPr>
          <a:xfrm>
            <a:off x="10382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8" name="Cube 997">
            <a:extLst>
              <a:ext uri="{FF2B5EF4-FFF2-40B4-BE49-F238E27FC236}">
                <a16:creationId xmlns:a16="http://schemas.microsoft.com/office/drawing/2014/main" id="{94B455CD-E9E5-CF4F-B8BA-D83F571952B1}"/>
              </a:ext>
            </a:extLst>
          </p:cNvPr>
          <p:cNvSpPr/>
          <p:nvPr/>
        </p:nvSpPr>
        <p:spPr>
          <a:xfrm>
            <a:off x="10382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9" name="Cube 998">
            <a:extLst>
              <a:ext uri="{FF2B5EF4-FFF2-40B4-BE49-F238E27FC236}">
                <a16:creationId xmlns:a16="http://schemas.microsoft.com/office/drawing/2014/main" id="{CD4540A3-1A7D-5947-BBAF-A011F5F080C5}"/>
              </a:ext>
            </a:extLst>
          </p:cNvPr>
          <p:cNvSpPr/>
          <p:nvPr/>
        </p:nvSpPr>
        <p:spPr>
          <a:xfrm>
            <a:off x="10382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0" name="Cube 999">
            <a:extLst>
              <a:ext uri="{FF2B5EF4-FFF2-40B4-BE49-F238E27FC236}">
                <a16:creationId xmlns:a16="http://schemas.microsoft.com/office/drawing/2014/main" id="{7A030F37-3173-D243-B60D-7978CEC3B835}"/>
              </a:ext>
            </a:extLst>
          </p:cNvPr>
          <p:cNvSpPr/>
          <p:nvPr/>
        </p:nvSpPr>
        <p:spPr>
          <a:xfrm>
            <a:off x="10382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1" name="Cube 1000">
            <a:extLst>
              <a:ext uri="{FF2B5EF4-FFF2-40B4-BE49-F238E27FC236}">
                <a16:creationId xmlns:a16="http://schemas.microsoft.com/office/drawing/2014/main" id="{D9055109-686D-3D48-A3EF-01032740FE43}"/>
              </a:ext>
            </a:extLst>
          </p:cNvPr>
          <p:cNvSpPr/>
          <p:nvPr/>
        </p:nvSpPr>
        <p:spPr>
          <a:xfrm>
            <a:off x="10382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2" name="Cube 1001">
            <a:extLst>
              <a:ext uri="{FF2B5EF4-FFF2-40B4-BE49-F238E27FC236}">
                <a16:creationId xmlns:a16="http://schemas.microsoft.com/office/drawing/2014/main" id="{340CD453-3B27-7648-A941-B4ED8E6A8196}"/>
              </a:ext>
            </a:extLst>
          </p:cNvPr>
          <p:cNvSpPr/>
          <p:nvPr/>
        </p:nvSpPr>
        <p:spPr>
          <a:xfrm>
            <a:off x="10382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Cube 1002">
            <a:extLst>
              <a:ext uri="{FF2B5EF4-FFF2-40B4-BE49-F238E27FC236}">
                <a16:creationId xmlns:a16="http://schemas.microsoft.com/office/drawing/2014/main" id="{7178D0AF-5C6C-5041-83F1-086DA3BDD25C}"/>
              </a:ext>
            </a:extLst>
          </p:cNvPr>
          <p:cNvSpPr/>
          <p:nvPr/>
        </p:nvSpPr>
        <p:spPr>
          <a:xfrm>
            <a:off x="10382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4" name="Cube 1003">
            <a:extLst>
              <a:ext uri="{FF2B5EF4-FFF2-40B4-BE49-F238E27FC236}">
                <a16:creationId xmlns:a16="http://schemas.microsoft.com/office/drawing/2014/main" id="{C9550967-029B-D04B-B09E-3DE8641D974A}"/>
              </a:ext>
            </a:extLst>
          </p:cNvPr>
          <p:cNvSpPr/>
          <p:nvPr/>
        </p:nvSpPr>
        <p:spPr>
          <a:xfrm>
            <a:off x="10611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5" name="Cube 1004">
            <a:extLst>
              <a:ext uri="{FF2B5EF4-FFF2-40B4-BE49-F238E27FC236}">
                <a16:creationId xmlns:a16="http://schemas.microsoft.com/office/drawing/2014/main" id="{15F5F19F-1EAB-6744-A4F2-FE227825BB80}"/>
              </a:ext>
            </a:extLst>
          </p:cNvPr>
          <p:cNvSpPr/>
          <p:nvPr/>
        </p:nvSpPr>
        <p:spPr>
          <a:xfrm>
            <a:off x="10611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6" name="Cube 1005">
            <a:extLst>
              <a:ext uri="{FF2B5EF4-FFF2-40B4-BE49-F238E27FC236}">
                <a16:creationId xmlns:a16="http://schemas.microsoft.com/office/drawing/2014/main" id="{F36512D4-30A9-364A-99C9-B276D44D36EA}"/>
              </a:ext>
            </a:extLst>
          </p:cNvPr>
          <p:cNvSpPr/>
          <p:nvPr/>
        </p:nvSpPr>
        <p:spPr>
          <a:xfrm>
            <a:off x="10611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Cube 1006">
            <a:extLst>
              <a:ext uri="{FF2B5EF4-FFF2-40B4-BE49-F238E27FC236}">
                <a16:creationId xmlns:a16="http://schemas.microsoft.com/office/drawing/2014/main" id="{21226561-77FD-5847-8C5F-9FA8DA0EFEE6}"/>
              </a:ext>
            </a:extLst>
          </p:cNvPr>
          <p:cNvSpPr/>
          <p:nvPr/>
        </p:nvSpPr>
        <p:spPr>
          <a:xfrm>
            <a:off x="10611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8" name="Cube 1007">
            <a:extLst>
              <a:ext uri="{FF2B5EF4-FFF2-40B4-BE49-F238E27FC236}">
                <a16:creationId xmlns:a16="http://schemas.microsoft.com/office/drawing/2014/main" id="{39CC2468-D133-604B-A276-9659C4A94C6F}"/>
              </a:ext>
            </a:extLst>
          </p:cNvPr>
          <p:cNvSpPr/>
          <p:nvPr/>
        </p:nvSpPr>
        <p:spPr>
          <a:xfrm>
            <a:off x="10611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9" name="Cube 1008">
            <a:extLst>
              <a:ext uri="{FF2B5EF4-FFF2-40B4-BE49-F238E27FC236}">
                <a16:creationId xmlns:a16="http://schemas.microsoft.com/office/drawing/2014/main" id="{F9322BE5-C468-2348-9AB2-EA46E5A812B0}"/>
              </a:ext>
            </a:extLst>
          </p:cNvPr>
          <p:cNvSpPr/>
          <p:nvPr/>
        </p:nvSpPr>
        <p:spPr>
          <a:xfrm>
            <a:off x="10611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0" name="Cube 1009">
            <a:extLst>
              <a:ext uri="{FF2B5EF4-FFF2-40B4-BE49-F238E27FC236}">
                <a16:creationId xmlns:a16="http://schemas.microsoft.com/office/drawing/2014/main" id="{A7525E54-8BD7-EF43-8C47-758BCEA5531E}"/>
              </a:ext>
            </a:extLst>
          </p:cNvPr>
          <p:cNvSpPr/>
          <p:nvPr/>
        </p:nvSpPr>
        <p:spPr>
          <a:xfrm>
            <a:off x="10611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1" name="Cube 1010">
            <a:extLst>
              <a:ext uri="{FF2B5EF4-FFF2-40B4-BE49-F238E27FC236}">
                <a16:creationId xmlns:a16="http://schemas.microsoft.com/office/drawing/2014/main" id="{1597B43E-1EE7-D74F-955D-E76BE0FD4A86}"/>
              </a:ext>
            </a:extLst>
          </p:cNvPr>
          <p:cNvSpPr/>
          <p:nvPr/>
        </p:nvSpPr>
        <p:spPr>
          <a:xfrm>
            <a:off x="10611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9" name="Line 148">
            <a:extLst>
              <a:ext uri="{FF2B5EF4-FFF2-40B4-BE49-F238E27FC236}">
                <a16:creationId xmlns:a16="http://schemas.microsoft.com/office/drawing/2014/main" id="{5BDE0D7D-ED59-0442-85FA-6ADAA753EF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230265" y="44196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0" name="Line 148">
            <a:extLst>
              <a:ext uri="{FF2B5EF4-FFF2-40B4-BE49-F238E27FC236}">
                <a16:creationId xmlns:a16="http://schemas.microsoft.com/office/drawing/2014/main" id="{B7995A90-CB72-294D-831B-79B8004B00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44465" y="43434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0AEA015-0255-AC41-83A3-057775078417}"/>
              </a:ext>
            </a:extLst>
          </p:cNvPr>
          <p:cNvGrpSpPr/>
          <p:nvPr/>
        </p:nvGrpSpPr>
        <p:grpSpPr>
          <a:xfrm>
            <a:off x="11734800" y="1981200"/>
            <a:ext cx="2057400" cy="2362200"/>
            <a:chOff x="11734800" y="1981200"/>
            <a:chExt cx="2057400" cy="2362200"/>
          </a:xfrm>
        </p:grpSpPr>
        <p:sp>
          <p:nvSpPr>
            <p:cNvPr id="1110" name="Cube 1109">
              <a:extLst>
                <a:ext uri="{FF2B5EF4-FFF2-40B4-BE49-F238E27FC236}">
                  <a16:creationId xmlns:a16="http://schemas.microsoft.com/office/drawing/2014/main" id="{7A7C743F-DC62-1843-97DC-18BBCFE99DAC}"/>
                </a:ext>
              </a:extLst>
            </p:cNvPr>
            <p:cNvSpPr/>
            <p:nvPr/>
          </p:nvSpPr>
          <p:spPr>
            <a:xfrm>
              <a:off x="13487400" y="36606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Cube 1110">
              <a:extLst>
                <a:ext uri="{FF2B5EF4-FFF2-40B4-BE49-F238E27FC236}">
                  <a16:creationId xmlns:a16="http://schemas.microsoft.com/office/drawing/2014/main" id="{E8EABE67-2C99-4E40-AFC1-F55706C37433}"/>
                </a:ext>
              </a:extLst>
            </p:cNvPr>
            <p:cNvSpPr/>
            <p:nvPr/>
          </p:nvSpPr>
          <p:spPr>
            <a:xfrm>
              <a:off x="13487400" y="34290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Cube 1111">
              <a:extLst>
                <a:ext uri="{FF2B5EF4-FFF2-40B4-BE49-F238E27FC236}">
                  <a16:creationId xmlns:a16="http://schemas.microsoft.com/office/drawing/2014/main" id="{04608BFB-9972-CB49-A41E-878680CC18EE}"/>
                </a:ext>
              </a:extLst>
            </p:cNvPr>
            <p:cNvSpPr/>
            <p:nvPr/>
          </p:nvSpPr>
          <p:spPr>
            <a:xfrm>
              <a:off x="13487400" y="32034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Cube 1112">
              <a:extLst>
                <a:ext uri="{FF2B5EF4-FFF2-40B4-BE49-F238E27FC236}">
                  <a16:creationId xmlns:a16="http://schemas.microsoft.com/office/drawing/2014/main" id="{BF1E2E48-F957-3C45-B456-70C757724892}"/>
                </a:ext>
              </a:extLst>
            </p:cNvPr>
            <p:cNvSpPr/>
            <p:nvPr/>
          </p:nvSpPr>
          <p:spPr>
            <a:xfrm>
              <a:off x="13487400" y="29718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Cube 1113">
              <a:extLst>
                <a:ext uri="{FF2B5EF4-FFF2-40B4-BE49-F238E27FC236}">
                  <a16:creationId xmlns:a16="http://schemas.microsoft.com/office/drawing/2014/main" id="{279F2DB7-CD2A-854B-88AB-7B782461AD03}"/>
                </a:ext>
              </a:extLst>
            </p:cNvPr>
            <p:cNvSpPr/>
            <p:nvPr/>
          </p:nvSpPr>
          <p:spPr>
            <a:xfrm>
              <a:off x="13487400" y="27462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Cube 1114">
              <a:extLst>
                <a:ext uri="{FF2B5EF4-FFF2-40B4-BE49-F238E27FC236}">
                  <a16:creationId xmlns:a16="http://schemas.microsoft.com/office/drawing/2014/main" id="{5C2F10D0-81CE-4E41-BB0E-E89CF7E7658A}"/>
                </a:ext>
              </a:extLst>
            </p:cNvPr>
            <p:cNvSpPr/>
            <p:nvPr/>
          </p:nvSpPr>
          <p:spPr>
            <a:xfrm>
              <a:off x="13487400" y="25146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Cube 1115">
              <a:extLst>
                <a:ext uri="{FF2B5EF4-FFF2-40B4-BE49-F238E27FC236}">
                  <a16:creationId xmlns:a16="http://schemas.microsoft.com/office/drawing/2014/main" id="{35C37EC7-727E-2A4B-A8FA-06F258BC7C2B}"/>
                </a:ext>
              </a:extLst>
            </p:cNvPr>
            <p:cNvSpPr/>
            <p:nvPr/>
          </p:nvSpPr>
          <p:spPr>
            <a:xfrm>
              <a:off x="13487400" y="22890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Cube 1116">
              <a:extLst>
                <a:ext uri="{FF2B5EF4-FFF2-40B4-BE49-F238E27FC236}">
                  <a16:creationId xmlns:a16="http://schemas.microsoft.com/office/drawing/2014/main" id="{5E149765-BC08-DD41-AD09-C40B417A260B}"/>
                </a:ext>
              </a:extLst>
            </p:cNvPr>
            <p:cNvSpPr/>
            <p:nvPr/>
          </p:nvSpPr>
          <p:spPr>
            <a:xfrm>
              <a:off x="13487400" y="20574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Cube 1118">
              <a:extLst>
                <a:ext uri="{FF2B5EF4-FFF2-40B4-BE49-F238E27FC236}">
                  <a16:creationId xmlns:a16="http://schemas.microsoft.com/office/drawing/2014/main" id="{B5B6C860-CBC5-7F44-91B8-DE986A7B9D3A}"/>
                </a:ext>
              </a:extLst>
            </p:cNvPr>
            <p:cNvSpPr/>
            <p:nvPr/>
          </p:nvSpPr>
          <p:spPr>
            <a:xfrm>
              <a:off x="13411200" y="37368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Cube 1119">
              <a:extLst>
                <a:ext uri="{FF2B5EF4-FFF2-40B4-BE49-F238E27FC236}">
                  <a16:creationId xmlns:a16="http://schemas.microsoft.com/office/drawing/2014/main" id="{E7EBADE4-23B5-0C47-AE5C-9CBB8FB5063F}"/>
                </a:ext>
              </a:extLst>
            </p:cNvPr>
            <p:cNvSpPr/>
            <p:nvPr/>
          </p:nvSpPr>
          <p:spPr>
            <a:xfrm>
              <a:off x="13411200" y="35052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Cube 1120">
              <a:extLst>
                <a:ext uri="{FF2B5EF4-FFF2-40B4-BE49-F238E27FC236}">
                  <a16:creationId xmlns:a16="http://schemas.microsoft.com/office/drawing/2014/main" id="{5269EA0D-033E-3942-A1A5-DFFC1B550B36}"/>
                </a:ext>
              </a:extLst>
            </p:cNvPr>
            <p:cNvSpPr/>
            <p:nvPr/>
          </p:nvSpPr>
          <p:spPr>
            <a:xfrm>
              <a:off x="13411200" y="32796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Cube 1121">
              <a:extLst>
                <a:ext uri="{FF2B5EF4-FFF2-40B4-BE49-F238E27FC236}">
                  <a16:creationId xmlns:a16="http://schemas.microsoft.com/office/drawing/2014/main" id="{ACEF9607-0E0D-3040-99CB-1D8811B6CB06}"/>
                </a:ext>
              </a:extLst>
            </p:cNvPr>
            <p:cNvSpPr/>
            <p:nvPr/>
          </p:nvSpPr>
          <p:spPr>
            <a:xfrm>
              <a:off x="13411200" y="30480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Cube 1122">
              <a:extLst>
                <a:ext uri="{FF2B5EF4-FFF2-40B4-BE49-F238E27FC236}">
                  <a16:creationId xmlns:a16="http://schemas.microsoft.com/office/drawing/2014/main" id="{5CBDC3C7-594B-4D42-BDDC-515D285F2C80}"/>
                </a:ext>
              </a:extLst>
            </p:cNvPr>
            <p:cNvSpPr/>
            <p:nvPr/>
          </p:nvSpPr>
          <p:spPr>
            <a:xfrm>
              <a:off x="13411200" y="28224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Cube 1123">
              <a:extLst>
                <a:ext uri="{FF2B5EF4-FFF2-40B4-BE49-F238E27FC236}">
                  <a16:creationId xmlns:a16="http://schemas.microsoft.com/office/drawing/2014/main" id="{85B0D261-D1D4-3441-9471-7937A54F419F}"/>
                </a:ext>
              </a:extLst>
            </p:cNvPr>
            <p:cNvSpPr/>
            <p:nvPr/>
          </p:nvSpPr>
          <p:spPr>
            <a:xfrm>
              <a:off x="13411200" y="25908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Cube 1124">
              <a:extLst>
                <a:ext uri="{FF2B5EF4-FFF2-40B4-BE49-F238E27FC236}">
                  <a16:creationId xmlns:a16="http://schemas.microsoft.com/office/drawing/2014/main" id="{48FFC479-D07B-A74A-9717-7CF6D6C745B9}"/>
                </a:ext>
              </a:extLst>
            </p:cNvPr>
            <p:cNvSpPr/>
            <p:nvPr/>
          </p:nvSpPr>
          <p:spPr>
            <a:xfrm>
              <a:off x="13411200" y="23652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Cube 1125">
              <a:extLst>
                <a:ext uri="{FF2B5EF4-FFF2-40B4-BE49-F238E27FC236}">
                  <a16:creationId xmlns:a16="http://schemas.microsoft.com/office/drawing/2014/main" id="{117202C6-90ED-B547-A54B-E088F9DD78F7}"/>
                </a:ext>
              </a:extLst>
            </p:cNvPr>
            <p:cNvSpPr/>
            <p:nvPr/>
          </p:nvSpPr>
          <p:spPr>
            <a:xfrm>
              <a:off x="13411200" y="21336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Cube 1127">
              <a:extLst>
                <a:ext uri="{FF2B5EF4-FFF2-40B4-BE49-F238E27FC236}">
                  <a16:creationId xmlns:a16="http://schemas.microsoft.com/office/drawing/2014/main" id="{3F477ECC-45D7-664B-BEEA-F7B482CCD3B3}"/>
                </a:ext>
              </a:extLst>
            </p:cNvPr>
            <p:cNvSpPr/>
            <p:nvPr/>
          </p:nvSpPr>
          <p:spPr>
            <a:xfrm>
              <a:off x="13335000" y="38130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Cube 1128">
              <a:extLst>
                <a:ext uri="{FF2B5EF4-FFF2-40B4-BE49-F238E27FC236}">
                  <a16:creationId xmlns:a16="http://schemas.microsoft.com/office/drawing/2014/main" id="{03AD1304-1420-2E42-8FCF-2E81BE100D47}"/>
                </a:ext>
              </a:extLst>
            </p:cNvPr>
            <p:cNvSpPr/>
            <p:nvPr/>
          </p:nvSpPr>
          <p:spPr>
            <a:xfrm>
              <a:off x="13335000" y="35814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Cube 1129">
              <a:extLst>
                <a:ext uri="{FF2B5EF4-FFF2-40B4-BE49-F238E27FC236}">
                  <a16:creationId xmlns:a16="http://schemas.microsoft.com/office/drawing/2014/main" id="{AD735AC2-AC90-0449-9B71-DC6CCFB66C33}"/>
                </a:ext>
              </a:extLst>
            </p:cNvPr>
            <p:cNvSpPr/>
            <p:nvPr/>
          </p:nvSpPr>
          <p:spPr>
            <a:xfrm>
              <a:off x="13335000" y="33558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Cube 1130">
              <a:extLst>
                <a:ext uri="{FF2B5EF4-FFF2-40B4-BE49-F238E27FC236}">
                  <a16:creationId xmlns:a16="http://schemas.microsoft.com/office/drawing/2014/main" id="{87EA5E17-E0EE-EB46-8269-FA6222ED5BA0}"/>
                </a:ext>
              </a:extLst>
            </p:cNvPr>
            <p:cNvSpPr/>
            <p:nvPr/>
          </p:nvSpPr>
          <p:spPr>
            <a:xfrm>
              <a:off x="13335000" y="31242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Cube 1131">
              <a:extLst>
                <a:ext uri="{FF2B5EF4-FFF2-40B4-BE49-F238E27FC236}">
                  <a16:creationId xmlns:a16="http://schemas.microsoft.com/office/drawing/2014/main" id="{940CEFE7-3FE8-5A42-8368-4CCFE681AB37}"/>
                </a:ext>
              </a:extLst>
            </p:cNvPr>
            <p:cNvSpPr/>
            <p:nvPr/>
          </p:nvSpPr>
          <p:spPr>
            <a:xfrm>
              <a:off x="13335000" y="28986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3" name="Cube 1132">
              <a:extLst>
                <a:ext uri="{FF2B5EF4-FFF2-40B4-BE49-F238E27FC236}">
                  <a16:creationId xmlns:a16="http://schemas.microsoft.com/office/drawing/2014/main" id="{719A886D-A7F7-964F-A589-B858E0BBB336}"/>
                </a:ext>
              </a:extLst>
            </p:cNvPr>
            <p:cNvSpPr/>
            <p:nvPr/>
          </p:nvSpPr>
          <p:spPr>
            <a:xfrm>
              <a:off x="13335000" y="26670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Cube 1133">
              <a:extLst>
                <a:ext uri="{FF2B5EF4-FFF2-40B4-BE49-F238E27FC236}">
                  <a16:creationId xmlns:a16="http://schemas.microsoft.com/office/drawing/2014/main" id="{C9369270-AB06-D246-9077-5BD4478148EF}"/>
                </a:ext>
              </a:extLst>
            </p:cNvPr>
            <p:cNvSpPr/>
            <p:nvPr/>
          </p:nvSpPr>
          <p:spPr>
            <a:xfrm>
              <a:off x="13335000" y="24414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Cube 1134">
              <a:extLst>
                <a:ext uri="{FF2B5EF4-FFF2-40B4-BE49-F238E27FC236}">
                  <a16:creationId xmlns:a16="http://schemas.microsoft.com/office/drawing/2014/main" id="{D4FB1589-A02F-9C46-8A4B-FC4AC82079F7}"/>
                </a:ext>
              </a:extLst>
            </p:cNvPr>
            <p:cNvSpPr/>
            <p:nvPr/>
          </p:nvSpPr>
          <p:spPr>
            <a:xfrm>
              <a:off x="13335000" y="22098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Cube 1064">
              <a:extLst>
                <a:ext uri="{FF2B5EF4-FFF2-40B4-BE49-F238E27FC236}">
                  <a16:creationId xmlns:a16="http://schemas.microsoft.com/office/drawing/2014/main" id="{26534813-6024-9D41-92AA-9711D25B9AB8}"/>
                </a:ext>
              </a:extLst>
            </p:cNvPr>
            <p:cNvSpPr/>
            <p:nvPr/>
          </p:nvSpPr>
          <p:spPr>
            <a:xfrm>
              <a:off x="12115800" y="35844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6" name="Cube 1065">
              <a:extLst>
                <a:ext uri="{FF2B5EF4-FFF2-40B4-BE49-F238E27FC236}">
                  <a16:creationId xmlns:a16="http://schemas.microsoft.com/office/drawing/2014/main" id="{2C34C564-9E78-6F44-9F3C-302938A36C98}"/>
                </a:ext>
              </a:extLst>
            </p:cNvPr>
            <p:cNvSpPr/>
            <p:nvPr/>
          </p:nvSpPr>
          <p:spPr>
            <a:xfrm>
              <a:off x="12115800" y="33528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Cube 1066">
              <a:extLst>
                <a:ext uri="{FF2B5EF4-FFF2-40B4-BE49-F238E27FC236}">
                  <a16:creationId xmlns:a16="http://schemas.microsoft.com/office/drawing/2014/main" id="{8C3CD382-782F-B34F-851F-E6B27A30CF16}"/>
                </a:ext>
              </a:extLst>
            </p:cNvPr>
            <p:cNvSpPr/>
            <p:nvPr/>
          </p:nvSpPr>
          <p:spPr>
            <a:xfrm>
              <a:off x="12115800" y="31272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8" name="Cube 1067">
              <a:extLst>
                <a:ext uri="{FF2B5EF4-FFF2-40B4-BE49-F238E27FC236}">
                  <a16:creationId xmlns:a16="http://schemas.microsoft.com/office/drawing/2014/main" id="{0047E855-CD71-3543-868A-524265C635D9}"/>
                </a:ext>
              </a:extLst>
            </p:cNvPr>
            <p:cNvSpPr/>
            <p:nvPr/>
          </p:nvSpPr>
          <p:spPr>
            <a:xfrm>
              <a:off x="12115800" y="28956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Cube 1068">
              <a:extLst>
                <a:ext uri="{FF2B5EF4-FFF2-40B4-BE49-F238E27FC236}">
                  <a16:creationId xmlns:a16="http://schemas.microsoft.com/office/drawing/2014/main" id="{79868F72-C58B-0943-BC7C-803F82DCD5A5}"/>
                </a:ext>
              </a:extLst>
            </p:cNvPr>
            <p:cNvSpPr/>
            <p:nvPr/>
          </p:nvSpPr>
          <p:spPr>
            <a:xfrm>
              <a:off x="12115800" y="26700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Cube 1069">
              <a:extLst>
                <a:ext uri="{FF2B5EF4-FFF2-40B4-BE49-F238E27FC236}">
                  <a16:creationId xmlns:a16="http://schemas.microsoft.com/office/drawing/2014/main" id="{BA2DAF8C-A4AB-4F42-A84A-8021246E0EA2}"/>
                </a:ext>
              </a:extLst>
            </p:cNvPr>
            <p:cNvSpPr/>
            <p:nvPr/>
          </p:nvSpPr>
          <p:spPr>
            <a:xfrm>
              <a:off x="12115800" y="24384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Cube 1070">
              <a:extLst>
                <a:ext uri="{FF2B5EF4-FFF2-40B4-BE49-F238E27FC236}">
                  <a16:creationId xmlns:a16="http://schemas.microsoft.com/office/drawing/2014/main" id="{35BD23BF-B340-524F-8552-4D68460A00C7}"/>
                </a:ext>
              </a:extLst>
            </p:cNvPr>
            <p:cNvSpPr/>
            <p:nvPr/>
          </p:nvSpPr>
          <p:spPr>
            <a:xfrm>
              <a:off x="12115800" y="22128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2" name="Cube 1071">
              <a:extLst>
                <a:ext uri="{FF2B5EF4-FFF2-40B4-BE49-F238E27FC236}">
                  <a16:creationId xmlns:a16="http://schemas.microsoft.com/office/drawing/2014/main" id="{E354290D-AD48-A34F-BC03-4783414FF69F}"/>
                </a:ext>
              </a:extLst>
            </p:cNvPr>
            <p:cNvSpPr/>
            <p:nvPr/>
          </p:nvSpPr>
          <p:spPr>
            <a:xfrm>
              <a:off x="12115800" y="19812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3" name="Cube 1082">
              <a:extLst>
                <a:ext uri="{FF2B5EF4-FFF2-40B4-BE49-F238E27FC236}">
                  <a16:creationId xmlns:a16="http://schemas.microsoft.com/office/drawing/2014/main" id="{E246CDE5-4B6F-8B4B-A988-5E4503A3719D}"/>
                </a:ext>
              </a:extLst>
            </p:cNvPr>
            <p:cNvSpPr/>
            <p:nvPr/>
          </p:nvSpPr>
          <p:spPr>
            <a:xfrm>
              <a:off x="12039600" y="36606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4" name="Cube 1083">
              <a:extLst>
                <a:ext uri="{FF2B5EF4-FFF2-40B4-BE49-F238E27FC236}">
                  <a16:creationId xmlns:a16="http://schemas.microsoft.com/office/drawing/2014/main" id="{F176D353-35E3-1E49-8020-E2BD6DCF59E9}"/>
                </a:ext>
              </a:extLst>
            </p:cNvPr>
            <p:cNvSpPr/>
            <p:nvPr/>
          </p:nvSpPr>
          <p:spPr>
            <a:xfrm>
              <a:off x="12039600" y="34290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5" name="Cube 1084">
              <a:extLst>
                <a:ext uri="{FF2B5EF4-FFF2-40B4-BE49-F238E27FC236}">
                  <a16:creationId xmlns:a16="http://schemas.microsoft.com/office/drawing/2014/main" id="{1843C083-0A08-584E-AFFB-D2288E06BB6A}"/>
                </a:ext>
              </a:extLst>
            </p:cNvPr>
            <p:cNvSpPr/>
            <p:nvPr/>
          </p:nvSpPr>
          <p:spPr>
            <a:xfrm>
              <a:off x="12039600" y="32034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6" name="Cube 1085">
              <a:extLst>
                <a:ext uri="{FF2B5EF4-FFF2-40B4-BE49-F238E27FC236}">
                  <a16:creationId xmlns:a16="http://schemas.microsoft.com/office/drawing/2014/main" id="{318A58F9-E0DA-824D-9C0C-74A0CE371F13}"/>
                </a:ext>
              </a:extLst>
            </p:cNvPr>
            <p:cNvSpPr/>
            <p:nvPr/>
          </p:nvSpPr>
          <p:spPr>
            <a:xfrm>
              <a:off x="12039600" y="29718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7" name="Cube 1086">
              <a:extLst>
                <a:ext uri="{FF2B5EF4-FFF2-40B4-BE49-F238E27FC236}">
                  <a16:creationId xmlns:a16="http://schemas.microsoft.com/office/drawing/2014/main" id="{2BD5E5F2-0F79-4647-9B70-DD1F9D134D98}"/>
                </a:ext>
              </a:extLst>
            </p:cNvPr>
            <p:cNvSpPr/>
            <p:nvPr/>
          </p:nvSpPr>
          <p:spPr>
            <a:xfrm>
              <a:off x="12039600" y="27462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8" name="Cube 1087">
              <a:extLst>
                <a:ext uri="{FF2B5EF4-FFF2-40B4-BE49-F238E27FC236}">
                  <a16:creationId xmlns:a16="http://schemas.microsoft.com/office/drawing/2014/main" id="{2BBC2916-1C5A-1248-9730-BF1F971800CB}"/>
                </a:ext>
              </a:extLst>
            </p:cNvPr>
            <p:cNvSpPr/>
            <p:nvPr/>
          </p:nvSpPr>
          <p:spPr>
            <a:xfrm>
              <a:off x="12039600" y="25146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9" name="Cube 1088">
              <a:extLst>
                <a:ext uri="{FF2B5EF4-FFF2-40B4-BE49-F238E27FC236}">
                  <a16:creationId xmlns:a16="http://schemas.microsoft.com/office/drawing/2014/main" id="{A35A77A3-5B5F-054F-85AB-B68CA73B174C}"/>
                </a:ext>
              </a:extLst>
            </p:cNvPr>
            <p:cNvSpPr/>
            <p:nvPr/>
          </p:nvSpPr>
          <p:spPr>
            <a:xfrm>
              <a:off x="12039600" y="22890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0" name="Cube 1089">
              <a:extLst>
                <a:ext uri="{FF2B5EF4-FFF2-40B4-BE49-F238E27FC236}">
                  <a16:creationId xmlns:a16="http://schemas.microsoft.com/office/drawing/2014/main" id="{3A21F08E-4405-C64E-8852-C47353103016}"/>
                </a:ext>
              </a:extLst>
            </p:cNvPr>
            <p:cNvSpPr/>
            <p:nvPr/>
          </p:nvSpPr>
          <p:spPr>
            <a:xfrm>
              <a:off x="12039600" y="20574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2" name="Cube 1091">
              <a:extLst>
                <a:ext uri="{FF2B5EF4-FFF2-40B4-BE49-F238E27FC236}">
                  <a16:creationId xmlns:a16="http://schemas.microsoft.com/office/drawing/2014/main" id="{DDAB8A6F-F4D7-9C4C-8707-FAA46ACB411C}"/>
                </a:ext>
              </a:extLst>
            </p:cNvPr>
            <p:cNvSpPr/>
            <p:nvPr/>
          </p:nvSpPr>
          <p:spPr>
            <a:xfrm>
              <a:off x="11963400" y="37368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3" name="Cube 1092">
              <a:extLst>
                <a:ext uri="{FF2B5EF4-FFF2-40B4-BE49-F238E27FC236}">
                  <a16:creationId xmlns:a16="http://schemas.microsoft.com/office/drawing/2014/main" id="{1E06888E-21F0-E347-B763-54F80C658507}"/>
                </a:ext>
              </a:extLst>
            </p:cNvPr>
            <p:cNvSpPr/>
            <p:nvPr/>
          </p:nvSpPr>
          <p:spPr>
            <a:xfrm>
              <a:off x="11963400" y="35052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4" name="Cube 1093">
              <a:extLst>
                <a:ext uri="{FF2B5EF4-FFF2-40B4-BE49-F238E27FC236}">
                  <a16:creationId xmlns:a16="http://schemas.microsoft.com/office/drawing/2014/main" id="{4D472AB6-307B-4148-A25D-2B0DA4F44454}"/>
                </a:ext>
              </a:extLst>
            </p:cNvPr>
            <p:cNvSpPr/>
            <p:nvPr/>
          </p:nvSpPr>
          <p:spPr>
            <a:xfrm>
              <a:off x="11963400" y="32796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5" name="Cube 1094">
              <a:extLst>
                <a:ext uri="{FF2B5EF4-FFF2-40B4-BE49-F238E27FC236}">
                  <a16:creationId xmlns:a16="http://schemas.microsoft.com/office/drawing/2014/main" id="{EE5AC40C-B9C5-C34C-9B66-C2858CF066F7}"/>
                </a:ext>
              </a:extLst>
            </p:cNvPr>
            <p:cNvSpPr/>
            <p:nvPr/>
          </p:nvSpPr>
          <p:spPr>
            <a:xfrm>
              <a:off x="11963400" y="30480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6" name="Cube 1095">
              <a:extLst>
                <a:ext uri="{FF2B5EF4-FFF2-40B4-BE49-F238E27FC236}">
                  <a16:creationId xmlns:a16="http://schemas.microsoft.com/office/drawing/2014/main" id="{A8E41299-3903-8343-8B57-93778687028C}"/>
                </a:ext>
              </a:extLst>
            </p:cNvPr>
            <p:cNvSpPr/>
            <p:nvPr/>
          </p:nvSpPr>
          <p:spPr>
            <a:xfrm>
              <a:off x="11963400" y="28224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7" name="Cube 1096">
              <a:extLst>
                <a:ext uri="{FF2B5EF4-FFF2-40B4-BE49-F238E27FC236}">
                  <a16:creationId xmlns:a16="http://schemas.microsoft.com/office/drawing/2014/main" id="{2D2B05B4-A026-AD40-8111-78A1576FD536}"/>
                </a:ext>
              </a:extLst>
            </p:cNvPr>
            <p:cNvSpPr/>
            <p:nvPr/>
          </p:nvSpPr>
          <p:spPr>
            <a:xfrm>
              <a:off x="11963400" y="25908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Cube 1097">
              <a:extLst>
                <a:ext uri="{FF2B5EF4-FFF2-40B4-BE49-F238E27FC236}">
                  <a16:creationId xmlns:a16="http://schemas.microsoft.com/office/drawing/2014/main" id="{E0AF7539-C06A-F745-9A3E-2AA4A2AC0C56}"/>
                </a:ext>
              </a:extLst>
            </p:cNvPr>
            <p:cNvSpPr/>
            <p:nvPr/>
          </p:nvSpPr>
          <p:spPr>
            <a:xfrm>
              <a:off x="11963400" y="23652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Cube 1098">
              <a:extLst>
                <a:ext uri="{FF2B5EF4-FFF2-40B4-BE49-F238E27FC236}">
                  <a16:creationId xmlns:a16="http://schemas.microsoft.com/office/drawing/2014/main" id="{CE8CFB40-B2EF-564B-B3F2-FF213186B2C9}"/>
                </a:ext>
              </a:extLst>
            </p:cNvPr>
            <p:cNvSpPr/>
            <p:nvPr/>
          </p:nvSpPr>
          <p:spPr>
            <a:xfrm>
              <a:off x="11963400" y="21336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1" name="Cube 1020">
              <a:extLst>
                <a:ext uri="{FF2B5EF4-FFF2-40B4-BE49-F238E27FC236}">
                  <a16:creationId xmlns:a16="http://schemas.microsoft.com/office/drawing/2014/main" id="{0B674C37-E6FD-5E4B-8749-9291337BBC58}"/>
                </a:ext>
              </a:extLst>
            </p:cNvPr>
            <p:cNvSpPr/>
            <p:nvPr/>
          </p:nvSpPr>
          <p:spPr>
            <a:xfrm>
              <a:off x="11887200" y="38130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2" name="Cube 1021">
              <a:extLst>
                <a:ext uri="{FF2B5EF4-FFF2-40B4-BE49-F238E27FC236}">
                  <a16:creationId xmlns:a16="http://schemas.microsoft.com/office/drawing/2014/main" id="{3752D330-1CE8-B345-848F-6AF19D6B2F19}"/>
                </a:ext>
              </a:extLst>
            </p:cNvPr>
            <p:cNvSpPr/>
            <p:nvPr/>
          </p:nvSpPr>
          <p:spPr>
            <a:xfrm>
              <a:off x="11887200" y="35814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3" name="Cube 1022">
              <a:extLst>
                <a:ext uri="{FF2B5EF4-FFF2-40B4-BE49-F238E27FC236}">
                  <a16:creationId xmlns:a16="http://schemas.microsoft.com/office/drawing/2014/main" id="{BAC70D92-A106-6E4D-A060-D171A8AF8D64}"/>
                </a:ext>
              </a:extLst>
            </p:cNvPr>
            <p:cNvSpPr/>
            <p:nvPr/>
          </p:nvSpPr>
          <p:spPr>
            <a:xfrm>
              <a:off x="11887200" y="3355848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Cube 1023">
              <a:extLst>
                <a:ext uri="{FF2B5EF4-FFF2-40B4-BE49-F238E27FC236}">
                  <a16:creationId xmlns:a16="http://schemas.microsoft.com/office/drawing/2014/main" id="{6EED7066-D6B5-2F4E-BAD9-65F9B2C9B61E}"/>
                </a:ext>
              </a:extLst>
            </p:cNvPr>
            <p:cNvSpPr/>
            <p:nvPr/>
          </p:nvSpPr>
          <p:spPr>
            <a:xfrm>
              <a:off x="11887200" y="31242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Cube 1024">
              <a:extLst>
                <a:ext uri="{FF2B5EF4-FFF2-40B4-BE49-F238E27FC236}">
                  <a16:creationId xmlns:a16="http://schemas.microsoft.com/office/drawing/2014/main" id="{BAF8F539-FA71-0049-95B1-03DB0E4B49E8}"/>
                </a:ext>
              </a:extLst>
            </p:cNvPr>
            <p:cNvSpPr/>
            <p:nvPr/>
          </p:nvSpPr>
          <p:spPr>
            <a:xfrm>
              <a:off x="11887200" y="28986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" name="Cube 1025">
              <a:extLst>
                <a:ext uri="{FF2B5EF4-FFF2-40B4-BE49-F238E27FC236}">
                  <a16:creationId xmlns:a16="http://schemas.microsoft.com/office/drawing/2014/main" id="{4A7F6547-B520-1945-BD36-05A3AE1FEB91}"/>
                </a:ext>
              </a:extLst>
            </p:cNvPr>
            <p:cNvSpPr/>
            <p:nvPr/>
          </p:nvSpPr>
          <p:spPr>
            <a:xfrm>
              <a:off x="11887200" y="26670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" name="Cube 1026">
              <a:extLst>
                <a:ext uri="{FF2B5EF4-FFF2-40B4-BE49-F238E27FC236}">
                  <a16:creationId xmlns:a16="http://schemas.microsoft.com/office/drawing/2014/main" id="{D0A6EB37-3FC1-0244-8401-19AA43AD9B8D}"/>
                </a:ext>
              </a:extLst>
            </p:cNvPr>
            <p:cNvSpPr/>
            <p:nvPr/>
          </p:nvSpPr>
          <p:spPr>
            <a:xfrm>
              <a:off x="11887200" y="2441448"/>
              <a:ext cx="304800" cy="301752"/>
            </a:xfrm>
            <a:prstGeom prst="cub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" name="Cube 1027">
              <a:extLst>
                <a:ext uri="{FF2B5EF4-FFF2-40B4-BE49-F238E27FC236}">
                  <a16:creationId xmlns:a16="http://schemas.microsoft.com/office/drawing/2014/main" id="{45EC906D-7DF4-864F-B80A-33FD8900CE53}"/>
                </a:ext>
              </a:extLst>
            </p:cNvPr>
            <p:cNvSpPr/>
            <p:nvPr/>
          </p:nvSpPr>
          <p:spPr>
            <a:xfrm>
              <a:off x="11887200" y="22098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9" name="Cube 1028">
              <a:extLst>
                <a:ext uri="{FF2B5EF4-FFF2-40B4-BE49-F238E27FC236}">
                  <a16:creationId xmlns:a16="http://schemas.microsoft.com/office/drawing/2014/main" id="{614EF445-1D74-404A-A18D-FAEEDEFDC081}"/>
                </a:ext>
              </a:extLst>
            </p:cNvPr>
            <p:cNvSpPr/>
            <p:nvPr/>
          </p:nvSpPr>
          <p:spPr>
            <a:xfrm>
              <a:off x="13258800" y="38892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Cube 1029">
              <a:extLst>
                <a:ext uri="{FF2B5EF4-FFF2-40B4-BE49-F238E27FC236}">
                  <a16:creationId xmlns:a16="http://schemas.microsoft.com/office/drawing/2014/main" id="{7BCCB53C-C40D-2D43-911C-3A7DA03BA4EF}"/>
                </a:ext>
              </a:extLst>
            </p:cNvPr>
            <p:cNvSpPr/>
            <p:nvPr/>
          </p:nvSpPr>
          <p:spPr>
            <a:xfrm>
              <a:off x="13258800" y="36576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1" name="Cube 1030">
              <a:extLst>
                <a:ext uri="{FF2B5EF4-FFF2-40B4-BE49-F238E27FC236}">
                  <a16:creationId xmlns:a16="http://schemas.microsoft.com/office/drawing/2014/main" id="{CB1885C8-90BE-BA4E-AEDE-839096ED548D}"/>
                </a:ext>
              </a:extLst>
            </p:cNvPr>
            <p:cNvSpPr/>
            <p:nvPr/>
          </p:nvSpPr>
          <p:spPr>
            <a:xfrm>
              <a:off x="13258800" y="34320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2" name="Cube 1031">
              <a:extLst>
                <a:ext uri="{FF2B5EF4-FFF2-40B4-BE49-F238E27FC236}">
                  <a16:creationId xmlns:a16="http://schemas.microsoft.com/office/drawing/2014/main" id="{C2F7320A-3A91-6A4B-AE8F-D3FE3F78D6C9}"/>
                </a:ext>
              </a:extLst>
            </p:cNvPr>
            <p:cNvSpPr/>
            <p:nvPr/>
          </p:nvSpPr>
          <p:spPr>
            <a:xfrm>
              <a:off x="13258800" y="32004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Cube 1032">
              <a:extLst>
                <a:ext uri="{FF2B5EF4-FFF2-40B4-BE49-F238E27FC236}">
                  <a16:creationId xmlns:a16="http://schemas.microsoft.com/office/drawing/2014/main" id="{AC28DF81-98FB-3E42-9032-71ABE322E9B7}"/>
                </a:ext>
              </a:extLst>
            </p:cNvPr>
            <p:cNvSpPr/>
            <p:nvPr/>
          </p:nvSpPr>
          <p:spPr>
            <a:xfrm>
              <a:off x="13258800" y="29748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Cube 1033">
              <a:extLst>
                <a:ext uri="{FF2B5EF4-FFF2-40B4-BE49-F238E27FC236}">
                  <a16:creationId xmlns:a16="http://schemas.microsoft.com/office/drawing/2014/main" id="{0708EC4C-5DD7-FC45-87D8-B638FED6247A}"/>
                </a:ext>
              </a:extLst>
            </p:cNvPr>
            <p:cNvSpPr/>
            <p:nvPr/>
          </p:nvSpPr>
          <p:spPr>
            <a:xfrm>
              <a:off x="13258800" y="2743200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Cube 1034">
              <a:extLst>
                <a:ext uri="{FF2B5EF4-FFF2-40B4-BE49-F238E27FC236}">
                  <a16:creationId xmlns:a16="http://schemas.microsoft.com/office/drawing/2014/main" id="{B52213A8-B4ED-E84D-AC81-D7078AECEC56}"/>
                </a:ext>
              </a:extLst>
            </p:cNvPr>
            <p:cNvSpPr/>
            <p:nvPr/>
          </p:nvSpPr>
          <p:spPr>
            <a:xfrm>
              <a:off x="13258800" y="25176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" name="Cube 1035">
              <a:extLst>
                <a:ext uri="{FF2B5EF4-FFF2-40B4-BE49-F238E27FC236}">
                  <a16:creationId xmlns:a16="http://schemas.microsoft.com/office/drawing/2014/main" id="{3565803B-EE32-BE4F-950B-29B8F885CA78}"/>
                </a:ext>
              </a:extLst>
            </p:cNvPr>
            <p:cNvSpPr/>
            <p:nvPr/>
          </p:nvSpPr>
          <p:spPr>
            <a:xfrm>
              <a:off x="13258800" y="22860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Cube 1042">
              <a:extLst>
                <a:ext uri="{FF2B5EF4-FFF2-40B4-BE49-F238E27FC236}">
                  <a16:creationId xmlns:a16="http://schemas.microsoft.com/office/drawing/2014/main" id="{7DDEA29F-BCBB-854D-BBC5-64B406E497B9}"/>
                </a:ext>
              </a:extLst>
            </p:cNvPr>
            <p:cNvSpPr/>
            <p:nvPr/>
          </p:nvSpPr>
          <p:spPr>
            <a:xfrm>
              <a:off x="12268200" y="2819400"/>
              <a:ext cx="914400" cy="914400"/>
            </a:xfrm>
            <a:prstGeom prst="cube">
              <a:avLst>
                <a:gd name="adj" fmla="val 972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Line 210">
              <a:extLst>
                <a:ext uri="{FF2B5EF4-FFF2-40B4-BE49-F238E27FC236}">
                  <a16:creationId xmlns:a16="http://schemas.microsoft.com/office/drawing/2014/main" id="{95B28A63-EEB2-C54A-9ED3-27BBF0B52DC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496800" y="2819402"/>
              <a:ext cx="4572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Line 210">
              <a:extLst>
                <a:ext uri="{FF2B5EF4-FFF2-40B4-BE49-F238E27FC236}">
                  <a16:creationId xmlns:a16="http://schemas.microsoft.com/office/drawing/2014/main" id="{22918184-5756-6543-BAAF-246297712D9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725400" y="2819402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Line 210">
              <a:extLst>
                <a:ext uri="{FF2B5EF4-FFF2-40B4-BE49-F238E27FC236}">
                  <a16:creationId xmlns:a16="http://schemas.microsoft.com/office/drawing/2014/main" id="{62840552-4A06-1E41-AD18-0B5CC92579C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344400" y="2819402"/>
              <a:ext cx="762000" cy="9143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Line 210">
              <a:extLst>
                <a:ext uri="{FF2B5EF4-FFF2-40B4-BE49-F238E27FC236}">
                  <a16:creationId xmlns:a16="http://schemas.microsoft.com/office/drawing/2014/main" id="{8EFF8D6F-E825-FE42-8059-25AA0BB5EFC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12496800" y="2819402"/>
              <a:ext cx="4572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Line 210">
              <a:extLst>
                <a:ext uri="{FF2B5EF4-FFF2-40B4-BE49-F238E27FC236}">
                  <a16:creationId xmlns:a16="http://schemas.microsoft.com/office/drawing/2014/main" id="{A461F080-F92B-0249-BA2D-684BB1468A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12344400" y="2819402"/>
              <a:ext cx="762000" cy="9143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2" name="Cube 631">
              <a:extLst>
                <a:ext uri="{FF2B5EF4-FFF2-40B4-BE49-F238E27FC236}">
                  <a16:creationId xmlns:a16="http://schemas.microsoft.com/office/drawing/2014/main" id="{20A72529-1D79-7E49-8C78-F773C32D8470}"/>
                </a:ext>
              </a:extLst>
            </p:cNvPr>
            <p:cNvSpPr/>
            <p:nvPr/>
          </p:nvSpPr>
          <p:spPr>
            <a:xfrm>
              <a:off x="13182600" y="39654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Cube 632">
              <a:extLst>
                <a:ext uri="{FF2B5EF4-FFF2-40B4-BE49-F238E27FC236}">
                  <a16:creationId xmlns:a16="http://schemas.microsoft.com/office/drawing/2014/main" id="{3019EA37-A200-1147-94FD-3EC8E72D542D}"/>
                </a:ext>
              </a:extLst>
            </p:cNvPr>
            <p:cNvSpPr/>
            <p:nvPr/>
          </p:nvSpPr>
          <p:spPr>
            <a:xfrm>
              <a:off x="13182600" y="37338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Cube 633">
              <a:extLst>
                <a:ext uri="{FF2B5EF4-FFF2-40B4-BE49-F238E27FC236}">
                  <a16:creationId xmlns:a16="http://schemas.microsoft.com/office/drawing/2014/main" id="{F403E41F-42AD-6948-8918-4351847C629D}"/>
                </a:ext>
              </a:extLst>
            </p:cNvPr>
            <p:cNvSpPr/>
            <p:nvPr/>
          </p:nvSpPr>
          <p:spPr>
            <a:xfrm>
              <a:off x="13182600" y="35082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Cube 634">
              <a:extLst>
                <a:ext uri="{FF2B5EF4-FFF2-40B4-BE49-F238E27FC236}">
                  <a16:creationId xmlns:a16="http://schemas.microsoft.com/office/drawing/2014/main" id="{9C87ADF9-3AC3-7040-8879-02FC12F3301B}"/>
                </a:ext>
              </a:extLst>
            </p:cNvPr>
            <p:cNvSpPr/>
            <p:nvPr/>
          </p:nvSpPr>
          <p:spPr>
            <a:xfrm>
              <a:off x="13182600" y="32766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Cube 635">
              <a:extLst>
                <a:ext uri="{FF2B5EF4-FFF2-40B4-BE49-F238E27FC236}">
                  <a16:creationId xmlns:a16="http://schemas.microsoft.com/office/drawing/2014/main" id="{D6EFA9C5-CD90-6A46-9AA8-007A0E9E7BED}"/>
                </a:ext>
              </a:extLst>
            </p:cNvPr>
            <p:cNvSpPr/>
            <p:nvPr/>
          </p:nvSpPr>
          <p:spPr>
            <a:xfrm>
              <a:off x="13182600" y="30510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Cube 636">
              <a:extLst>
                <a:ext uri="{FF2B5EF4-FFF2-40B4-BE49-F238E27FC236}">
                  <a16:creationId xmlns:a16="http://schemas.microsoft.com/office/drawing/2014/main" id="{3FFFAC7A-DD54-5C4E-954E-AD2C0499D5DE}"/>
                </a:ext>
              </a:extLst>
            </p:cNvPr>
            <p:cNvSpPr/>
            <p:nvPr/>
          </p:nvSpPr>
          <p:spPr>
            <a:xfrm>
              <a:off x="13182600" y="28194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Cube 637">
              <a:extLst>
                <a:ext uri="{FF2B5EF4-FFF2-40B4-BE49-F238E27FC236}">
                  <a16:creationId xmlns:a16="http://schemas.microsoft.com/office/drawing/2014/main" id="{5A5EF469-AACA-B649-B986-EB4026B5D831}"/>
                </a:ext>
              </a:extLst>
            </p:cNvPr>
            <p:cNvSpPr/>
            <p:nvPr/>
          </p:nvSpPr>
          <p:spPr>
            <a:xfrm>
              <a:off x="13182600" y="25938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Cube 638">
              <a:extLst>
                <a:ext uri="{FF2B5EF4-FFF2-40B4-BE49-F238E27FC236}">
                  <a16:creationId xmlns:a16="http://schemas.microsoft.com/office/drawing/2014/main" id="{FF414802-9998-8E45-BC1C-0E257C1DF8F6}"/>
                </a:ext>
              </a:extLst>
            </p:cNvPr>
            <p:cNvSpPr/>
            <p:nvPr/>
          </p:nvSpPr>
          <p:spPr>
            <a:xfrm>
              <a:off x="13182600" y="23622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Cube 641">
              <a:extLst>
                <a:ext uri="{FF2B5EF4-FFF2-40B4-BE49-F238E27FC236}">
                  <a16:creationId xmlns:a16="http://schemas.microsoft.com/office/drawing/2014/main" id="{22E9FB98-09DD-4F4E-A035-85FCEF7D0A71}"/>
                </a:ext>
              </a:extLst>
            </p:cNvPr>
            <p:cNvSpPr/>
            <p:nvPr/>
          </p:nvSpPr>
          <p:spPr>
            <a:xfrm>
              <a:off x="13106400" y="40416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Cube 642">
              <a:extLst>
                <a:ext uri="{FF2B5EF4-FFF2-40B4-BE49-F238E27FC236}">
                  <a16:creationId xmlns:a16="http://schemas.microsoft.com/office/drawing/2014/main" id="{85F2DA5F-4A82-044B-969B-FEAE7B3CE94B}"/>
                </a:ext>
              </a:extLst>
            </p:cNvPr>
            <p:cNvSpPr/>
            <p:nvPr/>
          </p:nvSpPr>
          <p:spPr>
            <a:xfrm>
              <a:off x="13106400" y="38100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Cube 643">
              <a:extLst>
                <a:ext uri="{FF2B5EF4-FFF2-40B4-BE49-F238E27FC236}">
                  <a16:creationId xmlns:a16="http://schemas.microsoft.com/office/drawing/2014/main" id="{BA218ADC-8748-1341-9343-34F457F77F4A}"/>
                </a:ext>
              </a:extLst>
            </p:cNvPr>
            <p:cNvSpPr/>
            <p:nvPr/>
          </p:nvSpPr>
          <p:spPr>
            <a:xfrm>
              <a:off x="13106400" y="35844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Cube 644">
              <a:extLst>
                <a:ext uri="{FF2B5EF4-FFF2-40B4-BE49-F238E27FC236}">
                  <a16:creationId xmlns:a16="http://schemas.microsoft.com/office/drawing/2014/main" id="{7444A387-A74C-EF43-BDEA-55F824529BC7}"/>
                </a:ext>
              </a:extLst>
            </p:cNvPr>
            <p:cNvSpPr/>
            <p:nvPr/>
          </p:nvSpPr>
          <p:spPr>
            <a:xfrm>
              <a:off x="13106400" y="33528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Cube 645">
              <a:extLst>
                <a:ext uri="{FF2B5EF4-FFF2-40B4-BE49-F238E27FC236}">
                  <a16:creationId xmlns:a16="http://schemas.microsoft.com/office/drawing/2014/main" id="{F578C48F-8DE3-C04E-BBCF-DD6EAC7EE75C}"/>
                </a:ext>
              </a:extLst>
            </p:cNvPr>
            <p:cNvSpPr/>
            <p:nvPr/>
          </p:nvSpPr>
          <p:spPr>
            <a:xfrm>
              <a:off x="13106400" y="31272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Cube 646">
              <a:extLst>
                <a:ext uri="{FF2B5EF4-FFF2-40B4-BE49-F238E27FC236}">
                  <a16:creationId xmlns:a16="http://schemas.microsoft.com/office/drawing/2014/main" id="{D021102F-ED6B-C046-BFF8-D65E784F87A9}"/>
                </a:ext>
              </a:extLst>
            </p:cNvPr>
            <p:cNvSpPr/>
            <p:nvPr/>
          </p:nvSpPr>
          <p:spPr>
            <a:xfrm>
              <a:off x="13106400" y="28956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Cube 647">
              <a:extLst>
                <a:ext uri="{FF2B5EF4-FFF2-40B4-BE49-F238E27FC236}">
                  <a16:creationId xmlns:a16="http://schemas.microsoft.com/office/drawing/2014/main" id="{CC498BC7-5CF0-214B-9536-8A4C5B8540DA}"/>
                </a:ext>
              </a:extLst>
            </p:cNvPr>
            <p:cNvSpPr/>
            <p:nvPr/>
          </p:nvSpPr>
          <p:spPr>
            <a:xfrm>
              <a:off x="13106400" y="26700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Cube 648">
              <a:extLst>
                <a:ext uri="{FF2B5EF4-FFF2-40B4-BE49-F238E27FC236}">
                  <a16:creationId xmlns:a16="http://schemas.microsoft.com/office/drawing/2014/main" id="{55C1280F-2214-4343-AF0C-A893B44B4F61}"/>
                </a:ext>
              </a:extLst>
            </p:cNvPr>
            <p:cNvSpPr/>
            <p:nvPr/>
          </p:nvSpPr>
          <p:spPr>
            <a:xfrm>
              <a:off x="13106400" y="24384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7" name="Cube 1046">
              <a:extLst>
                <a:ext uri="{FF2B5EF4-FFF2-40B4-BE49-F238E27FC236}">
                  <a16:creationId xmlns:a16="http://schemas.microsoft.com/office/drawing/2014/main" id="{160DAA78-1149-6E44-AEB2-130543309E94}"/>
                </a:ext>
              </a:extLst>
            </p:cNvPr>
            <p:cNvSpPr/>
            <p:nvPr/>
          </p:nvSpPr>
          <p:spPr>
            <a:xfrm>
              <a:off x="11811000" y="38892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8" name="Cube 1047">
              <a:extLst>
                <a:ext uri="{FF2B5EF4-FFF2-40B4-BE49-F238E27FC236}">
                  <a16:creationId xmlns:a16="http://schemas.microsoft.com/office/drawing/2014/main" id="{CE534DA6-5B93-8C42-BF37-2590F1CB42BD}"/>
                </a:ext>
              </a:extLst>
            </p:cNvPr>
            <p:cNvSpPr/>
            <p:nvPr/>
          </p:nvSpPr>
          <p:spPr>
            <a:xfrm>
              <a:off x="11811000" y="36576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9" name="Cube 1048">
              <a:extLst>
                <a:ext uri="{FF2B5EF4-FFF2-40B4-BE49-F238E27FC236}">
                  <a16:creationId xmlns:a16="http://schemas.microsoft.com/office/drawing/2014/main" id="{A9C1A8E0-A2A9-A24E-BDAC-85D9BB897A5E}"/>
                </a:ext>
              </a:extLst>
            </p:cNvPr>
            <p:cNvSpPr/>
            <p:nvPr/>
          </p:nvSpPr>
          <p:spPr>
            <a:xfrm>
              <a:off x="11811000" y="34320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0" name="Cube 1049">
              <a:extLst>
                <a:ext uri="{FF2B5EF4-FFF2-40B4-BE49-F238E27FC236}">
                  <a16:creationId xmlns:a16="http://schemas.microsoft.com/office/drawing/2014/main" id="{716ABB53-A091-1D4B-9317-603F87D27034}"/>
                </a:ext>
              </a:extLst>
            </p:cNvPr>
            <p:cNvSpPr/>
            <p:nvPr/>
          </p:nvSpPr>
          <p:spPr>
            <a:xfrm>
              <a:off x="11811000" y="32004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1" name="Cube 1050">
              <a:extLst>
                <a:ext uri="{FF2B5EF4-FFF2-40B4-BE49-F238E27FC236}">
                  <a16:creationId xmlns:a16="http://schemas.microsoft.com/office/drawing/2014/main" id="{554CA617-98A1-B04F-9181-3D017A776E55}"/>
                </a:ext>
              </a:extLst>
            </p:cNvPr>
            <p:cNvSpPr/>
            <p:nvPr/>
          </p:nvSpPr>
          <p:spPr>
            <a:xfrm>
              <a:off x="11811000" y="29748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Cube 1051">
              <a:extLst>
                <a:ext uri="{FF2B5EF4-FFF2-40B4-BE49-F238E27FC236}">
                  <a16:creationId xmlns:a16="http://schemas.microsoft.com/office/drawing/2014/main" id="{05764937-5619-B24A-8D78-7D38D7C567CD}"/>
                </a:ext>
              </a:extLst>
            </p:cNvPr>
            <p:cNvSpPr/>
            <p:nvPr/>
          </p:nvSpPr>
          <p:spPr>
            <a:xfrm>
              <a:off x="11811000" y="27432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3" name="Cube 1052">
              <a:extLst>
                <a:ext uri="{FF2B5EF4-FFF2-40B4-BE49-F238E27FC236}">
                  <a16:creationId xmlns:a16="http://schemas.microsoft.com/office/drawing/2014/main" id="{CF7BDB03-B2F0-134B-BAB4-2494250ABE89}"/>
                </a:ext>
              </a:extLst>
            </p:cNvPr>
            <p:cNvSpPr/>
            <p:nvPr/>
          </p:nvSpPr>
          <p:spPr>
            <a:xfrm>
              <a:off x="11811000" y="25176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4" name="Cube 1053">
              <a:extLst>
                <a:ext uri="{FF2B5EF4-FFF2-40B4-BE49-F238E27FC236}">
                  <a16:creationId xmlns:a16="http://schemas.microsoft.com/office/drawing/2014/main" id="{A862DAE0-14DE-2D4F-BD9C-31BDC8AFCDBB}"/>
                </a:ext>
              </a:extLst>
            </p:cNvPr>
            <p:cNvSpPr/>
            <p:nvPr/>
          </p:nvSpPr>
          <p:spPr>
            <a:xfrm>
              <a:off x="11811000" y="22860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6" name="Cube 1055">
              <a:extLst>
                <a:ext uri="{FF2B5EF4-FFF2-40B4-BE49-F238E27FC236}">
                  <a16:creationId xmlns:a16="http://schemas.microsoft.com/office/drawing/2014/main" id="{AA886666-3B5F-C24D-B654-5B3D76ED38A4}"/>
                </a:ext>
              </a:extLst>
            </p:cNvPr>
            <p:cNvSpPr/>
            <p:nvPr/>
          </p:nvSpPr>
          <p:spPr>
            <a:xfrm>
              <a:off x="11734800" y="39654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7" name="Cube 1056">
              <a:extLst>
                <a:ext uri="{FF2B5EF4-FFF2-40B4-BE49-F238E27FC236}">
                  <a16:creationId xmlns:a16="http://schemas.microsoft.com/office/drawing/2014/main" id="{F2AEBADD-886F-B146-A262-74533906EFAD}"/>
                </a:ext>
              </a:extLst>
            </p:cNvPr>
            <p:cNvSpPr/>
            <p:nvPr/>
          </p:nvSpPr>
          <p:spPr>
            <a:xfrm>
              <a:off x="11734800" y="37338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8" name="Cube 1057">
              <a:extLst>
                <a:ext uri="{FF2B5EF4-FFF2-40B4-BE49-F238E27FC236}">
                  <a16:creationId xmlns:a16="http://schemas.microsoft.com/office/drawing/2014/main" id="{F48AFE51-5FBB-2D4C-9D68-372F827E8151}"/>
                </a:ext>
              </a:extLst>
            </p:cNvPr>
            <p:cNvSpPr/>
            <p:nvPr/>
          </p:nvSpPr>
          <p:spPr>
            <a:xfrm>
              <a:off x="11734800" y="35082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9" name="Cube 1058">
              <a:extLst>
                <a:ext uri="{FF2B5EF4-FFF2-40B4-BE49-F238E27FC236}">
                  <a16:creationId xmlns:a16="http://schemas.microsoft.com/office/drawing/2014/main" id="{08DA9C90-628A-F34B-A80B-8351BD9C8656}"/>
                </a:ext>
              </a:extLst>
            </p:cNvPr>
            <p:cNvSpPr/>
            <p:nvPr/>
          </p:nvSpPr>
          <p:spPr>
            <a:xfrm>
              <a:off x="11734800" y="32766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0" name="Cube 1059">
              <a:extLst>
                <a:ext uri="{FF2B5EF4-FFF2-40B4-BE49-F238E27FC236}">
                  <a16:creationId xmlns:a16="http://schemas.microsoft.com/office/drawing/2014/main" id="{E1D69240-CB59-4549-A7AD-BDA551F229FF}"/>
                </a:ext>
              </a:extLst>
            </p:cNvPr>
            <p:cNvSpPr/>
            <p:nvPr/>
          </p:nvSpPr>
          <p:spPr>
            <a:xfrm>
              <a:off x="11734800" y="30510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1" name="Cube 1060">
              <a:extLst>
                <a:ext uri="{FF2B5EF4-FFF2-40B4-BE49-F238E27FC236}">
                  <a16:creationId xmlns:a16="http://schemas.microsoft.com/office/drawing/2014/main" id="{08602F4D-B915-8C48-98D4-A062B7FA140A}"/>
                </a:ext>
              </a:extLst>
            </p:cNvPr>
            <p:cNvSpPr/>
            <p:nvPr/>
          </p:nvSpPr>
          <p:spPr>
            <a:xfrm>
              <a:off x="11734800" y="28194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2" name="Cube 1061">
              <a:extLst>
                <a:ext uri="{FF2B5EF4-FFF2-40B4-BE49-F238E27FC236}">
                  <a16:creationId xmlns:a16="http://schemas.microsoft.com/office/drawing/2014/main" id="{0D2AAC02-3317-374E-AC65-F1B2C5D37CD1}"/>
                </a:ext>
              </a:extLst>
            </p:cNvPr>
            <p:cNvSpPr/>
            <p:nvPr/>
          </p:nvSpPr>
          <p:spPr>
            <a:xfrm>
              <a:off x="11734800" y="2593848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Cube 1062">
              <a:extLst>
                <a:ext uri="{FF2B5EF4-FFF2-40B4-BE49-F238E27FC236}">
                  <a16:creationId xmlns:a16="http://schemas.microsoft.com/office/drawing/2014/main" id="{2E42FADE-7EB9-DA41-9FDF-8D860213AFD2}"/>
                </a:ext>
              </a:extLst>
            </p:cNvPr>
            <p:cNvSpPr/>
            <p:nvPr/>
          </p:nvSpPr>
          <p:spPr>
            <a:xfrm>
              <a:off x="11734800" y="2362200"/>
              <a:ext cx="304800" cy="301752"/>
            </a:xfrm>
            <a:prstGeom prst="cube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39" name="Text Box 171">
            <a:extLst>
              <a:ext uri="{FF2B5EF4-FFF2-40B4-BE49-F238E27FC236}">
                <a16:creationId xmlns:a16="http://schemas.microsoft.com/office/drawing/2014/main" id="{C791D7E1-1376-F64B-B4A4-4319F25A7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73265" y="67641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142" name="Line 148">
            <a:extLst>
              <a:ext uri="{FF2B5EF4-FFF2-40B4-BE49-F238E27FC236}">
                <a16:creationId xmlns:a16="http://schemas.microsoft.com/office/drawing/2014/main" id="{98DBB0BE-3FAC-4F44-95CF-60FA5C822F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144665" y="6553200"/>
            <a:ext cx="4572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3" name="Line 148">
            <a:extLst>
              <a:ext uri="{FF2B5EF4-FFF2-40B4-BE49-F238E27FC236}">
                <a16:creationId xmlns:a16="http://schemas.microsoft.com/office/drawing/2014/main" id="{AE7E0305-341B-DB4B-BA9E-16CDFE3798C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773065" y="71628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4" name="Line 148">
            <a:extLst>
              <a:ext uri="{FF2B5EF4-FFF2-40B4-BE49-F238E27FC236}">
                <a16:creationId xmlns:a16="http://schemas.microsoft.com/office/drawing/2014/main" id="{A73B31EA-DBB5-6848-85C1-05F856DE19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49465" y="54864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5" name="Text Box 171">
            <a:extLst>
              <a:ext uri="{FF2B5EF4-FFF2-40B4-BE49-F238E27FC236}">
                <a16:creationId xmlns:a16="http://schemas.microsoft.com/office/drawing/2014/main" id="{71B613B9-2488-C046-9FFF-ABF83428A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5665" y="5791200"/>
            <a:ext cx="5129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nPhi3</a:t>
            </a:r>
          </a:p>
        </p:txBody>
      </p:sp>
      <p:sp>
        <p:nvSpPr>
          <p:cNvPr id="7" name="Bent Arrow 6">
            <a:extLst>
              <a:ext uri="{FF2B5EF4-FFF2-40B4-BE49-F238E27FC236}">
                <a16:creationId xmlns:a16="http://schemas.microsoft.com/office/drawing/2014/main" id="{1ADBBB57-9EAA-3643-92CC-05AE979CFA8C}"/>
              </a:ext>
            </a:extLst>
          </p:cNvPr>
          <p:cNvSpPr/>
          <p:nvPr/>
        </p:nvSpPr>
        <p:spPr>
          <a:xfrm rot="16200000" flipV="1">
            <a:off x="12344400" y="4677544"/>
            <a:ext cx="1371600" cy="1371600"/>
          </a:xfrm>
          <a:prstGeom prst="ben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12" name="Rectangle 1011">
            <a:extLst>
              <a:ext uri="{FF2B5EF4-FFF2-40B4-BE49-F238E27FC236}">
                <a16:creationId xmlns:a16="http://schemas.microsoft.com/office/drawing/2014/main" id="{3DEACFE9-2E2E-104B-8078-F07EA93D057C}"/>
              </a:ext>
            </a:extLst>
          </p:cNvPr>
          <p:cNvSpPr/>
          <p:nvPr/>
        </p:nvSpPr>
        <p:spPr>
          <a:xfrm>
            <a:off x="1981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3" name="Rectangle 1012">
            <a:extLst>
              <a:ext uri="{FF2B5EF4-FFF2-40B4-BE49-F238E27FC236}">
                <a16:creationId xmlns:a16="http://schemas.microsoft.com/office/drawing/2014/main" id="{2B21E710-5784-8C47-BDB4-DC20A6E5F400}"/>
              </a:ext>
            </a:extLst>
          </p:cNvPr>
          <p:cNvSpPr/>
          <p:nvPr/>
        </p:nvSpPr>
        <p:spPr>
          <a:xfrm>
            <a:off x="2209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4" name="Rectangle 1013">
            <a:extLst>
              <a:ext uri="{FF2B5EF4-FFF2-40B4-BE49-F238E27FC236}">
                <a16:creationId xmlns:a16="http://schemas.microsoft.com/office/drawing/2014/main" id="{4CBDA1C5-549C-D445-94E7-3FA72B6D6117}"/>
              </a:ext>
            </a:extLst>
          </p:cNvPr>
          <p:cNvSpPr/>
          <p:nvPr/>
        </p:nvSpPr>
        <p:spPr>
          <a:xfrm>
            <a:off x="2438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6" name="Rectangle 1015">
            <a:extLst>
              <a:ext uri="{FF2B5EF4-FFF2-40B4-BE49-F238E27FC236}">
                <a16:creationId xmlns:a16="http://schemas.microsoft.com/office/drawing/2014/main" id="{646A7AB4-FD04-2F44-9745-31DF87A0E580}"/>
              </a:ext>
            </a:extLst>
          </p:cNvPr>
          <p:cNvSpPr/>
          <p:nvPr/>
        </p:nvSpPr>
        <p:spPr>
          <a:xfrm>
            <a:off x="2667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8" name="Rectangle 1017">
            <a:extLst>
              <a:ext uri="{FF2B5EF4-FFF2-40B4-BE49-F238E27FC236}">
                <a16:creationId xmlns:a16="http://schemas.microsoft.com/office/drawing/2014/main" id="{BA4B1A4D-EBA6-304B-B95A-AA170BBEF151}"/>
              </a:ext>
            </a:extLst>
          </p:cNvPr>
          <p:cNvSpPr/>
          <p:nvPr/>
        </p:nvSpPr>
        <p:spPr>
          <a:xfrm>
            <a:off x="2895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2D4D5A66-C6B8-B44F-9644-4E1EA0309401}"/>
              </a:ext>
            </a:extLst>
          </p:cNvPr>
          <p:cNvSpPr/>
          <p:nvPr/>
        </p:nvSpPr>
        <p:spPr>
          <a:xfrm>
            <a:off x="3124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65A1EA26-73B9-F44A-B07B-38B376461FE1}"/>
              </a:ext>
            </a:extLst>
          </p:cNvPr>
          <p:cNvSpPr/>
          <p:nvPr/>
        </p:nvSpPr>
        <p:spPr>
          <a:xfrm>
            <a:off x="3352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 1044">
            <a:extLst>
              <a:ext uri="{FF2B5EF4-FFF2-40B4-BE49-F238E27FC236}">
                <a16:creationId xmlns:a16="http://schemas.microsoft.com/office/drawing/2014/main" id="{7FA3D278-8551-434D-8420-DEBCC74846F4}"/>
              </a:ext>
            </a:extLst>
          </p:cNvPr>
          <p:cNvSpPr/>
          <p:nvPr/>
        </p:nvSpPr>
        <p:spPr>
          <a:xfrm>
            <a:off x="3581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Rectangle 1072">
            <a:extLst>
              <a:ext uri="{FF2B5EF4-FFF2-40B4-BE49-F238E27FC236}">
                <a16:creationId xmlns:a16="http://schemas.microsoft.com/office/drawing/2014/main" id="{BF546FD5-E104-BF46-9299-88F45451E24E}"/>
              </a:ext>
            </a:extLst>
          </p:cNvPr>
          <p:cNvSpPr/>
          <p:nvPr/>
        </p:nvSpPr>
        <p:spPr>
          <a:xfrm>
            <a:off x="1981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Rectangle 1073">
            <a:extLst>
              <a:ext uri="{FF2B5EF4-FFF2-40B4-BE49-F238E27FC236}">
                <a16:creationId xmlns:a16="http://schemas.microsoft.com/office/drawing/2014/main" id="{B411F99C-855F-F144-B8B0-92D1A80744C6}"/>
              </a:ext>
            </a:extLst>
          </p:cNvPr>
          <p:cNvSpPr/>
          <p:nvPr/>
        </p:nvSpPr>
        <p:spPr>
          <a:xfrm>
            <a:off x="2209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Rectangle 1074">
            <a:extLst>
              <a:ext uri="{FF2B5EF4-FFF2-40B4-BE49-F238E27FC236}">
                <a16:creationId xmlns:a16="http://schemas.microsoft.com/office/drawing/2014/main" id="{F7D00CBF-4895-EE4D-8674-91B124B46795}"/>
              </a:ext>
            </a:extLst>
          </p:cNvPr>
          <p:cNvSpPr/>
          <p:nvPr/>
        </p:nvSpPr>
        <p:spPr>
          <a:xfrm>
            <a:off x="2438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Rectangle 1075">
            <a:extLst>
              <a:ext uri="{FF2B5EF4-FFF2-40B4-BE49-F238E27FC236}">
                <a16:creationId xmlns:a16="http://schemas.microsoft.com/office/drawing/2014/main" id="{36E322E6-054D-EE40-AAD8-766B8B355849}"/>
              </a:ext>
            </a:extLst>
          </p:cNvPr>
          <p:cNvSpPr/>
          <p:nvPr/>
        </p:nvSpPr>
        <p:spPr>
          <a:xfrm>
            <a:off x="2667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Rectangle 1076">
            <a:extLst>
              <a:ext uri="{FF2B5EF4-FFF2-40B4-BE49-F238E27FC236}">
                <a16:creationId xmlns:a16="http://schemas.microsoft.com/office/drawing/2014/main" id="{4A25346B-3744-5D49-BCEB-A7C18BAA994F}"/>
              </a:ext>
            </a:extLst>
          </p:cNvPr>
          <p:cNvSpPr/>
          <p:nvPr/>
        </p:nvSpPr>
        <p:spPr>
          <a:xfrm>
            <a:off x="2895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Rectangle 1077">
            <a:extLst>
              <a:ext uri="{FF2B5EF4-FFF2-40B4-BE49-F238E27FC236}">
                <a16:creationId xmlns:a16="http://schemas.microsoft.com/office/drawing/2014/main" id="{8C493DC1-35AF-4A4C-9BAC-76FE2B92FF0D}"/>
              </a:ext>
            </a:extLst>
          </p:cNvPr>
          <p:cNvSpPr/>
          <p:nvPr/>
        </p:nvSpPr>
        <p:spPr>
          <a:xfrm>
            <a:off x="3124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Rectangle 1078">
            <a:extLst>
              <a:ext uri="{FF2B5EF4-FFF2-40B4-BE49-F238E27FC236}">
                <a16:creationId xmlns:a16="http://schemas.microsoft.com/office/drawing/2014/main" id="{72AE1E22-D213-C343-A2BF-D12EE2A3D005}"/>
              </a:ext>
            </a:extLst>
          </p:cNvPr>
          <p:cNvSpPr/>
          <p:nvPr/>
        </p:nvSpPr>
        <p:spPr>
          <a:xfrm>
            <a:off x="3352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Rectangle 1079">
            <a:extLst>
              <a:ext uri="{FF2B5EF4-FFF2-40B4-BE49-F238E27FC236}">
                <a16:creationId xmlns:a16="http://schemas.microsoft.com/office/drawing/2014/main" id="{EC6133D2-3038-D441-9239-CE38BB42EC0E}"/>
              </a:ext>
            </a:extLst>
          </p:cNvPr>
          <p:cNvSpPr/>
          <p:nvPr/>
        </p:nvSpPr>
        <p:spPr>
          <a:xfrm>
            <a:off x="3581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Rectangle 1080">
            <a:extLst>
              <a:ext uri="{FF2B5EF4-FFF2-40B4-BE49-F238E27FC236}">
                <a16:creationId xmlns:a16="http://schemas.microsoft.com/office/drawing/2014/main" id="{9E10C1C4-74FF-BE41-B0F1-1CB0444EA3C8}"/>
              </a:ext>
            </a:extLst>
          </p:cNvPr>
          <p:cNvSpPr/>
          <p:nvPr/>
        </p:nvSpPr>
        <p:spPr>
          <a:xfrm>
            <a:off x="1981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0" name="Rectangle 1099">
            <a:extLst>
              <a:ext uri="{FF2B5EF4-FFF2-40B4-BE49-F238E27FC236}">
                <a16:creationId xmlns:a16="http://schemas.microsoft.com/office/drawing/2014/main" id="{411D5408-8CE6-D04B-8DF7-B713880417B7}"/>
              </a:ext>
            </a:extLst>
          </p:cNvPr>
          <p:cNvSpPr/>
          <p:nvPr/>
        </p:nvSpPr>
        <p:spPr>
          <a:xfrm>
            <a:off x="2209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1" name="Rectangle 1100">
            <a:extLst>
              <a:ext uri="{FF2B5EF4-FFF2-40B4-BE49-F238E27FC236}">
                <a16:creationId xmlns:a16="http://schemas.microsoft.com/office/drawing/2014/main" id="{E245B4CD-516B-E447-8712-38553AC7C7E1}"/>
              </a:ext>
            </a:extLst>
          </p:cNvPr>
          <p:cNvSpPr/>
          <p:nvPr/>
        </p:nvSpPr>
        <p:spPr>
          <a:xfrm>
            <a:off x="2438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2" name="Rectangle 1101">
            <a:extLst>
              <a:ext uri="{FF2B5EF4-FFF2-40B4-BE49-F238E27FC236}">
                <a16:creationId xmlns:a16="http://schemas.microsoft.com/office/drawing/2014/main" id="{BA5D683E-D68D-524B-8010-57DC00FDC073}"/>
              </a:ext>
            </a:extLst>
          </p:cNvPr>
          <p:cNvSpPr/>
          <p:nvPr/>
        </p:nvSpPr>
        <p:spPr>
          <a:xfrm>
            <a:off x="2667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3" name="Rectangle 1102">
            <a:extLst>
              <a:ext uri="{FF2B5EF4-FFF2-40B4-BE49-F238E27FC236}">
                <a16:creationId xmlns:a16="http://schemas.microsoft.com/office/drawing/2014/main" id="{5BBEA290-56F7-C343-91DD-BCDF5D34904B}"/>
              </a:ext>
            </a:extLst>
          </p:cNvPr>
          <p:cNvSpPr/>
          <p:nvPr/>
        </p:nvSpPr>
        <p:spPr>
          <a:xfrm>
            <a:off x="2895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4" name="Rectangle 1103">
            <a:extLst>
              <a:ext uri="{FF2B5EF4-FFF2-40B4-BE49-F238E27FC236}">
                <a16:creationId xmlns:a16="http://schemas.microsoft.com/office/drawing/2014/main" id="{1903218F-C3C8-6347-BF77-B3C566A201D9}"/>
              </a:ext>
            </a:extLst>
          </p:cNvPr>
          <p:cNvSpPr/>
          <p:nvPr/>
        </p:nvSpPr>
        <p:spPr>
          <a:xfrm>
            <a:off x="3124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5" name="Rectangle 1104">
            <a:extLst>
              <a:ext uri="{FF2B5EF4-FFF2-40B4-BE49-F238E27FC236}">
                <a16:creationId xmlns:a16="http://schemas.microsoft.com/office/drawing/2014/main" id="{EB3112CE-D2A7-8945-BFCB-2200BB7F6056}"/>
              </a:ext>
            </a:extLst>
          </p:cNvPr>
          <p:cNvSpPr/>
          <p:nvPr/>
        </p:nvSpPr>
        <p:spPr>
          <a:xfrm>
            <a:off x="3352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6" name="Rectangle 1105">
            <a:extLst>
              <a:ext uri="{FF2B5EF4-FFF2-40B4-BE49-F238E27FC236}">
                <a16:creationId xmlns:a16="http://schemas.microsoft.com/office/drawing/2014/main" id="{7C05FFA3-F12E-5A45-B43D-7F4D4F5786EE}"/>
              </a:ext>
            </a:extLst>
          </p:cNvPr>
          <p:cNvSpPr/>
          <p:nvPr/>
        </p:nvSpPr>
        <p:spPr>
          <a:xfrm>
            <a:off x="3581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" name="Rectangle 1106">
            <a:extLst>
              <a:ext uri="{FF2B5EF4-FFF2-40B4-BE49-F238E27FC236}">
                <a16:creationId xmlns:a16="http://schemas.microsoft.com/office/drawing/2014/main" id="{446A199E-55D3-E045-996C-BABB85626436}"/>
              </a:ext>
            </a:extLst>
          </p:cNvPr>
          <p:cNvSpPr/>
          <p:nvPr/>
        </p:nvSpPr>
        <p:spPr>
          <a:xfrm>
            <a:off x="1981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" name="Rectangle 1107">
            <a:extLst>
              <a:ext uri="{FF2B5EF4-FFF2-40B4-BE49-F238E27FC236}">
                <a16:creationId xmlns:a16="http://schemas.microsoft.com/office/drawing/2014/main" id="{14D8CE7F-FFC2-F141-8FA8-03270685BE9C}"/>
              </a:ext>
            </a:extLst>
          </p:cNvPr>
          <p:cNvSpPr/>
          <p:nvPr/>
        </p:nvSpPr>
        <p:spPr>
          <a:xfrm>
            <a:off x="2209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6" name="Rectangle 1135">
            <a:extLst>
              <a:ext uri="{FF2B5EF4-FFF2-40B4-BE49-F238E27FC236}">
                <a16:creationId xmlns:a16="http://schemas.microsoft.com/office/drawing/2014/main" id="{E5DDB7CA-AF48-0E46-8C9F-2846849FB1A6}"/>
              </a:ext>
            </a:extLst>
          </p:cNvPr>
          <p:cNvSpPr/>
          <p:nvPr/>
        </p:nvSpPr>
        <p:spPr>
          <a:xfrm>
            <a:off x="2438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7" name="Rectangle 1136">
            <a:extLst>
              <a:ext uri="{FF2B5EF4-FFF2-40B4-BE49-F238E27FC236}">
                <a16:creationId xmlns:a16="http://schemas.microsoft.com/office/drawing/2014/main" id="{1355C12E-8B96-8F47-97E1-7BC5D56411E0}"/>
              </a:ext>
            </a:extLst>
          </p:cNvPr>
          <p:cNvSpPr/>
          <p:nvPr/>
        </p:nvSpPr>
        <p:spPr>
          <a:xfrm>
            <a:off x="2667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8" name="Rectangle 1137">
            <a:extLst>
              <a:ext uri="{FF2B5EF4-FFF2-40B4-BE49-F238E27FC236}">
                <a16:creationId xmlns:a16="http://schemas.microsoft.com/office/drawing/2014/main" id="{BA787AB2-B8EE-D24D-AF0B-514247AC08F3}"/>
              </a:ext>
            </a:extLst>
          </p:cNvPr>
          <p:cNvSpPr/>
          <p:nvPr/>
        </p:nvSpPr>
        <p:spPr>
          <a:xfrm>
            <a:off x="2895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1" name="Rectangle 1140">
            <a:extLst>
              <a:ext uri="{FF2B5EF4-FFF2-40B4-BE49-F238E27FC236}">
                <a16:creationId xmlns:a16="http://schemas.microsoft.com/office/drawing/2014/main" id="{267C4494-855F-974E-A835-2E697660A7C2}"/>
              </a:ext>
            </a:extLst>
          </p:cNvPr>
          <p:cNvSpPr/>
          <p:nvPr/>
        </p:nvSpPr>
        <p:spPr>
          <a:xfrm>
            <a:off x="3124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6" name="Rectangle 1145">
            <a:extLst>
              <a:ext uri="{FF2B5EF4-FFF2-40B4-BE49-F238E27FC236}">
                <a16:creationId xmlns:a16="http://schemas.microsoft.com/office/drawing/2014/main" id="{5C9EA6DC-9E12-FC44-95D4-2876AAF6B284}"/>
              </a:ext>
            </a:extLst>
          </p:cNvPr>
          <p:cNvSpPr/>
          <p:nvPr/>
        </p:nvSpPr>
        <p:spPr>
          <a:xfrm>
            <a:off x="3352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7" name="Rectangle 1146">
            <a:extLst>
              <a:ext uri="{FF2B5EF4-FFF2-40B4-BE49-F238E27FC236}">
                <a16:creationId xmlns:a16="http://schemas.microsoft.com/office/drawing/2014/main" id="{C7EF25D0-5450-4546-97A4-613DF1CB5DDC}"/>
              </a:ext>
            </a:extLst>
          </p:cNvPr>
          <p:cNvSpPr/>
          <p:nvPr/>
        </p:nvSpPr>
        <p:spPr>
          <a:xfrm>
            <a:off x="3581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8" name="Rectangle 1147">
            <a:extLst>
              <a:ext uri="{FF2B5EF4-FFF2-40B4-BE49-F238E27FC236}">
                <a16:creationId xmlns:a16="http://schemas.microsoft.com/office/drawing/2014/main" id="{1E50CE0B-6EBB-3045-AD53-545E5753FABD}"/>
              </a:ext>
            </a:extLst>
          </p:cNvPr>
          <p:cNvSpPr/>
          <p:nvPr/>
        </p:nvSpPr>
        <p:spPr>
          <a:xfrm>
            <a:off x="1981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9" name="Rectangle 1148">
            <a:extLst>
              <a:ext uri="{FF2B5EF4-FFF2-40B4-BE49-F238E27FC236}">
                <a16:creationId xmlns:a16="http://schemas.microsoft.com/office/drawing/2014/main" id="{96C3AC80-FDC0-7D49-90BB-4BFB314B7203}"/>
              </a:ext>
            </a:extLst>
          </p:cNvPr>
          <p:cNvSpPr/>
          <p:nvPr/>
        </p:nvSpPr>
        <p:spPr>
          <a:xfrm>
            <a:off x="2209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50CE0435-E190-E64D-985C-3B089B5188AA}"/>
              </a:ext>
            </a:extLst>
          </p:cNvPr>
          <p:cNvSpPr/>
          <p:nvPr/>
        </p:nvSpPr>
        <p:spPr>
          <a:xfrm>
            <a:off x="2438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1" name="Rectangle 1150">
            <a:extLst>
              <a:ext uri="{FF2B5EF4-FFF2-40B4-BE49-F238E27FC236}">
                <a16:creationId xmlns:a16="http://schemas.microsoft.com/office/drawing/2014/main" id="{B6CD367F-33D5-2249-8E4E-D3489747025B}"/>
              </a:ext>
            </a:extLst>
          </p:cNvPr>
          <p:cNvSpPr/>
          <p:nvPr/>
        </p:nvSpPr>
        <p:spPr>
          <a:xfrm>
            <a:off x="2667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2" name="Rectangle 1151">
            <a:extLst>
              <a:ext uri="{FF2B5EF4-FFF2-40B4-BE49-F238E27FC236}">
                <a16:creationId xmlns:a16="http://schemas.microsoft.com/office/drawing/2014/main" id="{060FB610-D034-AA4C-93A4-C1F117F9251D}"/>
              </a:ext>
            </a:extLst>
          </p:cNvPr>
          <p:cNvSpPr/>
          <p:nvPr/>
        </p:nvSpPr>
        <p:spPr>
          <a:xfrm>
            <a:off x="2895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3" name="Rectangle 1152">
            <a:extLst>
              <a:ext uri="{FF2B5EF4-FFF2-40B4-BE49-F238E27FC236}">
                <a16:creationId xmlns:a16="http://schemas.microsoft.com/office/drawing/2014/main" id="{61C733FE-FE5F-EE4D-9306-8DE83D716332}"/>
              </a:ext>
            </a:extLst>
          </p:cNvPr>
          <p:cNvSpPr/>
          <p:nvPr/>
        </p:nvSpPr>
        <p:spPr>
          <a:xfrm>
            <a:off x="3124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4" name="Rectangle 1153">
            <a:extLst>
              <a:ext uri="{FF2B5EF4-FFF2-40B4-BE49-F238E27FC236}">
                <a16:creationId xmlns:a16="http://schemas.microsoft.com/office/drawing/2014/main" id="{05B193FA-F2D6-B943-A1B8-CE21E54DA58B}"/>
              </a:ext>
            </a:extLst>
          </p:cNvPr>
          <p:cNvSpPr/>
          <p:nvPr/>
        </p:nvSpPr>
        <p:spPr>
          <a:xfrm>
            <a:off x="3352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5" name="Rectangle 1154">
            <a:extLst>
              <a:ext uri="{FF2B5EF4-FFF2-40B4-BE49-F238E27FC236}">
                <a16:creationId xmlns:a16="http://schemas.microsoft.com/office/drawing/2014/main" id="{17C41B1F-375E-C44F-90A6-9EDF7FD8C1CB}"/>
              </a:ext>
            </a:extLst>
          </p:cNvPr>
          <p:cNvSpPr/>
          <p:nvPr/>
        </p:nvSpPr>
        <p:spPr>
          <a:xfrm>
            <a:off x="3581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6" name="Rectangle 1155">
            <a:extLst>
              <a:ext uri="{FF2B5EF4-FFF2-40B4-BE49-F238E27FC236}">
                <a16:creationId xmlns:a16="http://schemas.microsoft.com/office/drawing/2014/main" id="{E76643A4-5D39-224B-B4C8-95BBF639A19F}"/>
              </a:ext>
            </a:extLst>
          </p:cNvPr>
          <p:cNvSpPr/>
          <p:nvPr/>
        </p:nvSpPr>
        <p:spPr>
          <a:xfrm>
            <a:off x="1981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7" name="Rectangle 1156">
            <a:extLst>
              <a:ext uri="{FF2B5EF4-FFF2-40B4-BE49-F238E27FC236}">
                <a16:creationId xmlns:a16="http://schemas.microsoft.com/office/drawing/2014/main" id="{E2928B8B-74CF-634B-A08D-11C518669B74}"/>
              </a:ext>
            </a:extLst>
          </p:cNvPr>
          <p:cNvSpPr/>
          <p:nvPr/>
        </p:nvSpPr>
        <p:spPr>
          <a:xfrm>
            <a:off x="2209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8" name="Rectangle 1157">
            <a:extLst>
              <a:ext uri="{FF2B5EF4-FFF2-40B4-BE49-F238E27FC236}">
                <a16:creationId xmlns:a16="http://schemas.microsoft.com/office/drawing/2014/main" id="{BE4A0C5D-1344-0E48-B6C3-77ABFDF14CC2}"/>
              </a:ext>
            </a:extLst>
          </p:cNvPr>
          <p:cNvSpPr/>
          <p:nvPr/>
        </p:nvSpPr>
        <p:spPr>
          <a:xfrm>
            <a:off x="2438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9" name="Rectangle 1158">
            <a:extLst>
              <a:ext uri="{FF2B5EF4-FFF2-40B4-BE49-F238E27FC236}">
                <a16:creationId xmlns:a16="http://schemas.microsoft.com/office/drawing/2014/main" id="{987C8F50-EBC7-5940-A2D1-8FF9C68D61F3}"/>
              </a:ext>
            </a:extLst>
          </p:cNvPr>
          <p:cNvSpPr/>
          <p:nvPr/>
        </p:nvSpPr>
        <p:spPr>
          <a:xfrm>
            <a:off x="2667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0" name="Rectangle 1159">
            <a:extLst>
              <a:ext uri="{FF2B5EF4-FFF2-40B4-BE49-F238E27FC236}">
                <a16:creationId xmlns:a16="http://schemas.microsoft.com/office/drawing/2014/main" id="{56E6AFD2-E24C-6A44-9A33-8B50EC061D94}"/>
              </a:ext>
            </a:extLst>
          </p:cNvPr>
          <p:cNvSpPr/>
          <p:nvPr/>
        </p:nvSpPr>
        <p:spPr>
          <a:xfrm>
            <a:off x="2895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1" name="Rectangle 1160">
            <a:extLst>
              <a:ext uri="{FF2B5EF4-FFF2-40B4-BE49-F238E27FC236}">
                <a16:creationId xmlns:a16="http://schemas.microsoft.com/office/drawing/2014/main" id="{F31EE422-0873-2641-BDC5-1CF702D3FDA2}"/>
              </a:ext>
            </a:extLst>
          </p:cNvPr>
          <p:cNvSpPr/>
          <p:nvPr/>
        </p:nvSpPr>
        <p:spPr>
          <a:xfrm>
            <a:off x="3124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2" name="Rectangle 1161">
            <a:extLst>
              <a:ext uri="{FF2B5EF4-FFF2-40B4-BE49-F238E27FC236}">
                <a16:creationId xmlns:a16="http://schemas.microsoft.com/office/drawing/2014/main" id="{46190044-406B-4A41-8B1E-661248528C2F}"/>
              </a:ext>
            </a:extLst>
          </p:cNvPr>
          <p:cNvSpPr/>
          <p:nvPr/>
        </p:nvSpPr>
        <p:spPr>
          <a:xfrm>
            <a:off x="3352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3" name="Rectangle 1162">
            <a:extLst>
              <a:ext uri="{FF2B5EF4-FFF2-40B4-BE49-F238E27FC236}">
                <a16:creationId xmlns:a16="http://schemas.microsoft.com/office/drawing/2014/main" id="{4EB7FE3A-0349-1946-922B-DBEA8352BA86}"/>
              </a:ext>
            </a:extLst>
          </p:cNvPr>
          <p:cNvSpPr/>
          <p:nvPr/>
        </p:nvSpPr>
        <p:spPr>
          <a:xfrm>
            <a:off x="3581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4" name="Rectangle 1163">
            <a:extLst>
              <a:ext uri="{FF2B5EF4-FFF2-40B4-BE49-F238E27FC236}">
                <a16:creationId xmlns:a16="http://schemas.microsoft.com/office/drawing/2014/main" id="{0F0A84B6-C06F-3945-B16D-7E37B921E5A4}"/>
              </a:ext>
            </a:extLst>
          </p:cNvPr>
          <p:cNvSpPr/>
          <p:nvPr/>
        </p:nvSpPr>
        <p:spPr>
          <a:xfrm>
            <a:off x="3810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5" name="Rectangle 1164">
            <a:extLst>
              <a:ext uri="{FF2B5EF4-FFF2-40B4-BE49-F238E27FC236}">
                <a16:creationId xmlns:a16="http://schemas.microsoft.com/office/drawing/2014/main" id="{FE6DFC21-20C0-B94B-B73C-5858AC859BF5}"/>
              </a:ext>
            </a:extLst>
          </p:cNvPr>
          <p:cNvSpPr/>
          <p:nvPr/>
        </p:nvSpPr>
        <p:spPr>
          <a:xfrm>
            <a:off x="4038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6" name="Rectangle 1165">
            <a:extLst>
              <a:ext uri="{FF2B5EF4-FFF2-40B4-BE49-F238E27FC236}">
                <a16:creationId xmlns:a16="http://schemas.microsoft.com/office/drawing/2014/main" id="{7231B0DB-DD83-DC42-AB84-7904D60AF23F}"/>
              </a:ext>
            </a:extLst>
          </p:cNvPr>
          <p:cNvSpPr/>
          <p:nvPr/>
        </p:nvSpPr>
        <p:spPr>
          <a:xfrm>
            <a:off x="4267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7" name="Rectangle 1166">
            <a:extLst>
              <a:ext uri="{FF2B5EF4-FFF2-40B4-BE49-F238E27FC236}">
                <a16:creationId xmlns:a16="http://schemas.microsoft.com/office/drawing/2014/main" id="{F87FEF1D-D4DF-A14D-8D2E-1CF17568700C}"/>
              </a:ext>
            </a:extLst>
          </p:cNvPr>
          <p:cNvSpPr/>
          <p:nvPr/>
        </p:nvSpPr>
        <p:spPr>
          <a:xfrm>
            <a:off x="4495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8" name="Rectangle 1167">
            <a:extLst>
              <a:ext uri="{FF2B5EF4-FFF2-40B4-BE49-F238E27FC236}">
                <a16:creationId xmlns:a16="http://schemas.microsoft.com/office/drawing/2014/main" id="{BE355BC5-A4F9-5241-93A7-8058BAB2FA4B}"/>
              </a:ext>
            </a:extLst>
          </p:cNvPr>
          <p:cNvSpPr/>
          <p:nvPr/>
        </p:nvSpPr>
        <p:spPr>
          <a:xfrm>
            <a:off x="4724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9" name="Rectangle 1168">
            <a:extLst>
              <a:ext uri="{FF2B5EF4-FFF2-40B4-BE49-F238E27FC236}">
                <a16:creationId xmlns:a16="http://schemas.microsoft.com/office/drawing/2014/main" id="{AF6860B4-D296-004D-995C-3BE51A4F0AD8}"/>
              </a:ext>
            </a:extLst>
          </p:cNvPr>
          <p:cNvSpPr/>
          <p:nvPr/>
        </p:nvSpPr>
        <p:spPr>
          <a:xfrm>
            <a:off x="4953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0" name="Rectangle 1169">
            <a:extLst>
              <a:ext uri="{FF2B5EF4-FFF2-40B4-BE49-F238E27FC236}">
                <a16:creationId xmlns:a16="http://schemas.microsoft.com/office/drawing/2014/main" id="{C8075303-8B21-4A4D-96B4-ACE8E6CF7D64}"/>
              </a:ext>
            </a:extLst>
          </p:cNvPr>
          <p:cNvSpPr/>
          <p:nvPr/>
        </p:nvSpPr>
        <p:spPr>
          <a:xfrm>
            <a:off x="5181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1" name="Rectangle 1170">
            <a:extLst>
              <a:ext uri="{FF2B5EF4-FFF2-40B4-BE49-F238E27FC236}">
                <a16:creationId xmlns:a16="http://schemas.microsoft.com/office/drawing/2014/main" id="{19DB8A16-9A9B-F246-B0CD-89CEF3AF1811}"/>
              </a:ext>
            </a:extLst>
          </p:cNvPr>
          <p:cNvSpPr/>
          <p:nvPr/>
        </p:nvSpPr>
        <p:spPr>
          <a:xfrm>
            <a:off x="5410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2" name="Rectangle 1171">
            <a:extLst>
              <a:ext uri="{FF2B5EF4-FFF2-40B4-BE49-F238E27FC236}">
                <a16:creationId xmlns:a16="http://schemas.microsoft.com/office/drawing/2014/main" id="{6CB5090D-4CEA-F04C-8420-7FE58BDB994C}"/>
              </a:ext>
            </a:extLst>
          </p:cNvPr>
          <p:cNvSpPr/>
          <p:nvPr/>
        </p:nvSpPr>
        <p:spPr>
          <a:xfrm>
            <a:off x="3810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3" name="Rectangle 1172">
            <a:extLst>
              <a:ext uri="{FF2B5EF4-FFF2-40B4-BE49-F238E27FC236}">
                <a16:creationId xmlns:a16="http://schemas.microsoft.com/office/drawing/2014/main" id="{AD1A0979-4BF3-6042-AFE8-3CA9A6E45C29}"/>
              </a:ext>
            </a:extLst>
          </p:cNvPr>
          <p:cNvSpPr/>
          <p:nvPr/>
        </p:nvSpPr>
        <p:spPr>
          <a:xfrm>
            <a:off x="4038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4" name="Rectangle 1173">
            <a:extLst>
              <a:ext uri="{FF2B5EF4-FFF2-40B4-BE49-F238E27FC236}">
                <a16:creationId xmlns:a16="http://schemas.microsoft.com/office/drawing/2014/main" id="{FCC58AE4-22CC-BA43-B7F4-534BD1918594}"/>
              </a:ext>
            </a:extLst>
          </p:cNvPr>
          <p:cNvSpPr/>
          <p:nvPr/>
        </p:nvSpPr>
        <p:spPr>
          <a:xfrm>
            <a:off x="4267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5" name="Rectangle 1174">
            <a:extLst>
              <a:ext uri="{FF2B5EF4-FFF2-40B4-BE49-F238E27FC236}">
                <a16:creationId xmlns:a16="http://schemas.microsoft.com/office/drawing/2014/main" id="{D38C2848-27E8-A446-88E9-5D211627718F}"/>
              </a:ext>
            </a:extLst>
          </p:cNvPr>
          <p:cNvSpPr/>
          <p:nvPr/>
        </p:nvSpPr>
        <p:spPr>
          <a:xfrm>
            <a:off x="4495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6" name="Rectangle 1175">
            <a:extLst>
              <a:ext uri="{FF2B5EF4-FFF2-40B4-BE49-F238E27FC236}">
                <a16:creationId xmlns:a16="http://schemas.microsoft.com/office/drawing/2014/main" id="{738E4D34-AEBA-AF45-B019-BF6BEBB12260}"/>
              </a:ext>
            </a:extLst>
          </p:cNvPr>
          <p:cNvSpPr/>
          <p:nvPr/>
        </p:nvSpPr>
        <p:spPr>
          <a:xfrm>
            <a:off x="4724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7" name="Rectangle 1176">
            <a:extLst>
              <a:ext uri="{FF2B5EF4-FFF2-40B4-BE49-F238E27FC236}">
                <a16:creationId xmlns:a16="http://schemas.microsoft.com/office/drawing/2014/main" id="{5E1A0FB0-4292-CA44-85BD-A48895F5E884}"/>
              </a:ext>
            </a:extLst>
          </p:cNvPr>
          <p:cNvSpPr/>
          <p:nvPr/>
        </p:nvSpPr>
        <p:spPr>
          <a:xfrm>
            <a:off x="4953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8" name="Rectangle 1177">
            <a:extLst>
              <a:ext uri="{FF2B5EF4-FFF2-40B4-BE49-F238E27FC236}">
                <a16:creationId xmlns:a16="http://schemas.microsoft.com/office/drawing/2014/main" id="{F3EF82C0-5D59-004B-9E47-978E1AB904B6}"/>
              </a:ext>
            </a:extLst>
          </p:cNvPr>
          <p:cNvSpPr/>
          <p:nvPr/>
        </p:nvSpPr>
        <p:spPr>
          <a:xfrm>
            <a:off x="5181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9" name="Rectangle 1178">
            <a:extLst>
              <a:ext uri="{FF2B5EF4-FFF2-40B4-BE49-F238E27FC236}">
                <a16:creationId xmlns:a16="http://schemas.microsoft.com/office/drawing/2014/main" id="{3171FD8C-F7C4-4641-950E-9364CFE8DFCA}"/>
              </a:ext>
            </a:extLst>
          </p:cNvPr>
          <p:cNvSpPr/>
          <p:nvPr/>
        </p:nvSpPr>
        <p:spPr>
          <a:xfrm>
            <a:off x="5410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0" name="Rectangle 1179">
            <a:extLst>
              <a:ext uri="{FF2B5EF4-FFF2-40B4-BE49-F238E27FC236}">
                <a16:creationId xmlns:a16="http://schemas.microsoft.com/office/drawing/2014/main" id="{2C2D8166-F094-2E47-A3E3-266AA63AF4CC}"/>
              </a:ext>
            </a:extLst>
          </p:cNvPr>
          <p:cNvSpPr/>
          <p:nvPr/>
        </p:nvSpPr>
        <p:spPr>
          <a:xfrm>
            <a:off x="3810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1" name="Rectangle 1180">
            <a:extLst>
              <a:ext uri="{FF2B5EF4-FFF2-40B4-BE49-F238E27FC236}">
                <a16:creationId xmlns:a16="http://schemas.microsoft.com/office/drawing/2014/main" id="{626AE0D1-2CBA-EC4F-BFA1-FAAD8E52D77A}"/>
              </a:ext>
            </a:extLst>
          </p:cNvPr>
          <p:cNvSpPr/>
          <p:nvPr/>
        </p:nvSpPr>
        <p:spPr>
          <a:xfrm>
            <a:off x="4038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2" name="Rectangle 1181">
            <a:extLst>
              <a:ext uri="{FF2B5EF4-FFF2-40B4-BE49-F238E27FC236}">
                <a16:creationId xmlns:a16="http://schemas.microsoft.com/office/drawing/2014/main" id="{1AEAECCF-931D-8A47-9351-6C6B0A32FCC9}"/>
              </a:ext>
            </a:extLst>
          </p:cNvPr>
          <p:cNvSpPr/>
          <p:nvPr/>
        </p:nvSpPr>
        <p:spPr>
          <a:xfrm>
            <a:off x="4267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3" name="Rectangle 1182">
            <a:extLst>
              <a:ext uri="{FF2B5EF4-FFF2-40B4-BE49-F238E27FC236}">
                <a16:creationId xmlns:a16="http://schemas.microsoft.com/office/drawing/2014/main" id="{C1B41D47-E094-9248-88D6-D838CDF18C5C}"/>
              </a:ext>
            </a:extLst>
          </p:cNvPr>
          <p:cNvSpPr/>
          <p:nvPr/>
        </p:nvSpPr>
        <p:spPr>
          <a:xfrm>
            <a:off x="4495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4" name="Rectangle 1183">
            <a:extLst>
              <a:ext uri="{FF2B5EF4-FFF2-40B4-BE49-F238E27FC236}">
                <a16:creationId xmlns:a16="http://schemas.microsoft.com/office/drawing/2014/main" id="{DD01B505-0969-A449-B664-0CF91F5BBF8B}"/>
              </a:ext>
            </a:extLst>
          </p:cNvPr>
          <p:cNvSpPr/>
          <p:nvPr/>
        </p:nvSpPr>
        <p:spPr>
          <a:xfrm>
            <a:off x="4724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5" name="Rectangle 1184">
            <a:extLst>
              <a:ext uri="{FF2B5EF4-FFF2-40B4-BE49-F238E27FC236}">
                <a16:creationId xmlns:a16="http://schemas.microsoft.com/office/drawing/2014/main" id="{77B4A897-5768-074A-8990-BF42B023DA76}"/>
              </a:ext>
            </a:extLst>
          </p:cNvPr>
          <p:cNvSpPr/>
          <p:nvPr/>
        </p:nvSpPr>
        <p:spPr>
          <a:xfrm>
            <a:off x="4953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6" name="Rectangle 1185">
            <a:extLst>
              <a:ext uri="{FF2B5EF4-FFF2-40B4-BE49-F238E27FC236}">
                <a16:creationId xmlns:a16="http://schemas.microsoft.com/office/drawing/2014/main" id="{AF956BCF-ED78-FC4E-8322-DAB43D836A45}"/>
              </a:ext>
            </a:extLst>
          </p:cNvPr>
          <p:cNvSpPr/>
          <p:nvPr/>
        </p:nvSpPr>
        <p:spPr>
          <a:xfrm>
            <a:off x="5181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7" name="Rectangle 1186">
            <a:extLst>
              <a:ext uri="{FF2B5EF4-FFF2-40B4-BE49-F238E27FC236}">
                <a16:creationId xmlns:a16="http://schemas.microsoft.com/office/drawing/2014/main" id="{4797C145-35CB-644B-929E-F2BC29DBD9AF}"/>
              </a:ext>
            </a:extLst>
          </p:cNvPr>
          <p:cNvSpPr/>
          <p:nvPr/>
        </p:nvSpPr>
        <p:spPr>
          <a:xfrm>
            <a:off x="5410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8" name="Rectangle 1187">
            <a:extLst>
              <a:ext uri="{FF2B5EF4-FFF2-40B4-BE49-F238E27FC236}">
                <a16:creationId xmlns:a16="http://schemas.microsoft.com/office/drawing/2014/main" id="{64C6D665-5C4B-8949-B6FC-FE20DBE3FB8B}"/>
              </a:ext>
            </a:extLst>
          </p:cNvPr>
          <p:cNvSpPr/>
          <p:nvPr/>
        </p:nvSpPr>
        <p:spPr>
          <a:xfrm>
            <a:off x="3810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9" name="Rectangle 1188">
            <a:extLst>
              <a:ext uri="{FF2B5EF4-FFF2-40B4-BE49-F238E27FC236}">
                <a16:creationId xmlns:a16="http://schemas.microsoft.com/office/drawing/2014/main" id="{B912BD15-C44B-FF4F-A776-9520409F7BEF}"/>
              </a:ext>
            </a:extLst>
          </p:cNvPr>
          <p:cNvSpPr/>
          <p:nvPr/>
        </p:nvSpPr>
        <p:spPr>
          <a:xfrm>
            <a:off x="4038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0" name="Rectangle 1189">
            <a:extLst>
              <a:ext uri="{FF2B5EF4-FFF2-40B4-BE49-F238E27FC236}">
                <a16:creationId xmlns:a16="http://schemas.microsoft.com/office/drawing/2014/main" id="{D96A75C5-C51D-1844-A25D-A33AE83A81C4}"/>
              </a:ext>
            </a:extLst>
          </p:cNvPr>
          <p:cNvSpPr/>
          <p:nvPr/>
        </p:nvSpPr>
        <p:spPr>
          <a:xfrm>
            <a:off x="4267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1" name="Rectangle 1190">
            <a:extLst>
              <a:ext uri="{FF2B5EF4-FFF2-40B4-BE49-F238E27FC236}">
                <a16:creationId xmlns:a16="http://schemas.microsoft.com/office/drawing/2014/main" id="{A89F27DF-4025-124A-A1C4-A00E1684FF22}"/>
              </a:ext>
            </a:extLst>
          </p:cNvPr>
          <p:cNvSpPr/>
          <p:nvPr/>
        </p:nvSpPr>
        <p:spPr>
          <a:xfrm>
            <a:off x="4495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2" name="Rectangle 1191">
            <a:extLst>
              <a:ext uri="{FF2B5EF4-FFF2-40B4-BE49-F238E27FC236}">
                <a16:creationId xmlns:a16="http://schemas.microsoft.com/office/drawing/2014/main" id="{3A207F66-E024-0C4D-9D2D-2F9D97FEC36D}"/>
              </a:ext>
            </a:extLst>
          </p:cNvPr>
          <p:cNvSpPr/>
          <p:nvPr/>
        </p:nvSpPr>
        <p:spPr>
          <a:xfrm>
            <a:off x="4724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3" name="Rectangle 1192">
            <a:extLst>
              <a:ext uri="{FF2B5EF4-FFF2-40B4-BE49-F238E27FC236}">
                <a16:creationId xmlns:a16="http://schemas.microsoft.com/office/drawing/2014/main" id="{A0CA8A76-B415-454C-9F41-C7E6A5C315FC}"/>
              </a:ext>
            </a:extLst>
          </p:cNvPr>
          <p:cNvSpPr/>
          <p:nvPr/>
        </p:nvSpPr>
        <p:spPr>
          <a:xfrm>
            <a:off x="4953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4" name="Rectangle 1193">
            <a:extLst>
              <a:ext uri="{FF2B5EF4-FFF2-40B4-BE49-F238E27FC236}">
                <a16:creationId xmlns:a16="http://schemas.microsoft.com/office/drawing/2014/main" id="{B7274F14-B7E1-8344-8DF5-ECFDDA7199CF}"/>
              </a:ext>
            </a:extLst>
          </p:cNvPr>
          <p:cNvSpPr/>
          <p:nvPr/>
        </p:nvSpPr>
        <p:spPr>
          <a:xfrm>
            <a:off x="5181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5" name="Rectangle 1194">
            <a:extLst>
              <a:ext uri="{FF2B5EF4-FFF2-40B4-BE49-F238E27FC236}">
                <a16:creationId xmlns:a16="http://schemas.microsoft.com/office/drawing/2014/main" id="{114A03EE-920A-DA49-9BB3-A73F87BFB408}"/>
              </a:ext>
            </a:extLst>
          </p:cNvPr>
          <p:cNvSpPr/>
          <p:nvPr/>
        </p:nvSpPr>
        <p:spPr>
          <a:xfrm>
            <a:off x="5410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6" name="Rectangle 1195">
            <a:extLst>
              <a:ext uri="{FF2B5EF4-FFF2-40B4-BE49-F238E27FC236}">
                <a16:creationId xmlns:a16="http://schemas.microsoft.com/office/drawing/2014/main" id="{13BCF283-E2C5-9D4C-9304-57C995522E68}"/>
              </a:ext>
            </a:extLst>
          </p:cNvPr>
          <p:cNvSpPr/>
          <p:nvPr/>
        </p:nvSpPr>
        <p:spPr>
          <a:xfrm>
            <a:off x="3810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7" name="Rectangle 1196">
            <a:extLst>
              <a:ext uri="{FF2B5EF4-FFF2-40B4-BE49-F238E27FC236}">
                <a16:creationId xmlns:a16="http://schemas.microsoft.com/office/drawing/2014/main" id="{3BF63293-EA99-4F4D-B6D3-9D9F321C28C0}"/>
              </a:ext>
            </a:extLst>
          </p:cNvPr>
          <p:cNvSpPr/>
          <p:nvPr/>
        </p:nvSpPr>
        <p:spPr>
          <a:xfrm>
            <a:off x="4038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8" name="Rectangle 1197">
            <a:extLst>
              <a:ext uri="{FF2B5EF4-FFF2-40B4-BE49-F238E27FC236}">
                <a16:creationId xmlns:a16="http://schemas.microsoft.com/office/drawing/2014/main" id="{C5810CDF-89B3-2343-AED0-60613E9E63FF}"/>
              </a:ext>
            </a:extLst>
          </p:cNvPr>
          <p:cNvSpPr/>
          <p:nvPr/>
        </p:nvSpPr>
        <p:spPr>
          <a:xfrm>
            <a:off x="4267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9" name="Rectangle 1198">
            <a:extLst>
              <a:ext uri="{FF2B5EF4-FFF2-40B4-BE49-F238E27FC236}">
                <a16:creationId xmlns:a16="http://schemas.microsoft.com/office/drawing/2014/main" id="{382AF2E6-1E4D-864E-AC55-4C54FBB5DB2F}"/>
              </a:ext>
            </a:extLst>
          </p:cNvPr>
          <p:cNvSpPr/>
          <p:nvPr/>
        </p:nvSpPr>
        <p:spPr>
          <a:xfrm>
            <a:off x="4495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0" name="Rectangle 1199">
            <a:extLst>
              <a:ext uri="{FF2B5EF4-FFF2-40B4-BE49-F238E27FC236}">
                <a16:creationId xmlns:a16="http://schemas.microsoft.com/office/drawing/2014/main" id="{28E0D6FC-CC92-9843-AEB7-4431A5AFDF87}"/>
              </a:ext>
            </a:extLst>
          </p:cNvPr>
          <p:cNvSpPr/>
          <p:nvPr/>
        </p:nvSpPr>
        <p:spPr>
          <a:xfrm>
            <a:off x="4724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1" name="Rectangle 1200">
            <a:extLst>
              <a:ext uri="{FF2B5EF4-FFF2-40B4-BE49-F238E27FC236}">
                <a16:creationId xmlns:a16="http://schemas.microsoft.com/office/drawing/2014/main" id="{074DC42D-5B13-1448-B877-6520E62F9B4B}"/>
              </a:ext>
            </a:extLst>
          </p:cNvPr>
          <p:cNvSpPr/>
          <p:nvPr/>
        </p:nvSpPr>
        <p:spPr>
          <a:xfrm>
            <a:off x="4953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2" name="Rectangle 1201">
            <a:extLst>
              <a:ext uri="{FF2B5EF4-FFF2-40B4-BE49-F238E27FC236}">
                <a16:creationId xmlns:a16="http://schemas.microsoft.com/office/drawing/2014/main" id="{145DFBA7-23BA-AB4A-A61D-FA88B22DF46B}"/>
              </a:ext>
            </a:extLst>
          </p:cNvPr>
          <p:cNvSpPr/>
          <p:nvPr/>
        </p:nvSpPr>
        <p:spPr>
          <a:xfrm>
            <a:off x="5181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3" name="Rectangle 1202">
            <a:extLst>
              <a:ext uri="{FF2B5EF4-FFF2-40B4-BE49-F238E27FC236}">
                <a16:creationId xmlns:a16="http://schemas.microsoft.com/office/drawing/2014/main" id="{8A995C67-9B15-9A4B-B405-F3735043452B}"/>
              </a:ext>
            </a:extLst>
          </p:cNvPr>
          <p:cNvSpPr/>
          <p:nvPr/>
        </p:nvSpPr>
        <p:spPr>
          <a:xfrm>
            <a:off x="5410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4" name="Rectangle 1203">
            <a:extLst>
              <a:ext uri="{FF2B5EF4-FFF2-40B4-BE49-F238E27FC236}">
                <a16:creationId xmlns:a16="http://schemas.microsoft.com/office/drawing/2014/main" id="{B974B8A2-AF98-ED40-A83F-DE69048CFAF4}"/>
              </a:ext>
            </a:extLst>
          </p:cNvPr>
          <p:cNvSpPr/>
          <p:nvPr/>
        </p:nvSpPr>
        <p:spPr>
          <a:xfrm>
            <a:off x="3810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5" name="Rectangle 1204">
            <a:extLst>
              <a:ext uri="{FF2B5EF4-FFF2-40B4-BE49-F238E27FC236}">
                <a16:creationId xmlns:a16="http://schemas.microsoft.com/office/drawing/2014/main" id="{3FAC7D21-154F-3E47-B514-74E07CAB8A8A}"/>
              </a:ext>
            </a:extLst>
          </p:cNvPr>
          <p:cNvSpPr/>
          <p:nvPr/>
        </p:nvSpPr>
        <p:spPr>
          <a:xfrm>
            <a:off x="4038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6" name="Rectangle 1205">
            <a:extLst>
              <a:ext uri="{FF2B5EF4-FFF2-40B4-BE49-F238E27FC236}">
                <a16:creationId xmlns:a16="http://schemas.microsoft.com/office/drawing/2014/main" id="{3F2C30C7-4B4F-4C4C-B5E5-1D41213A2BB2}"/>
              </a:ext>
            </a:extLst>
          </p:cNvPr>
          <p:cNvSpPr/>
          <p:nvPr/>
        </p:nvSpPr>
        <p:spPr>
          <a:xfrm>
            <a:off x="4267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7" name="Rectangle 1206">
            <a:extLst>
              <a:ext uri="{FF2B5EF4-FFF2-40B4-BE49-F238E27FC236}">
                <a16:creationId xmlns:a16="http://schemas.microsoft.com/office/drawing/2014/main" id="{A3CA0265-3172-8E40-9479-0163F098077F}"/>
              </a:ext>
            </a:extLst>
          </p:cNvPr>
          <p:cNvSpPr/>
          <p:nvPr/>
        </p:nvSpPr>
        <p:spPr>
          <a:xfrm>
            <a:off x="4495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8" name="Rectangle 1207">
            <a:extLst>
              <a:ext uri="{FF2B5EF4-FFF2-40B4-BE49-F238E27FC236}">
                <a16:creationId xmlns:a16="http://schemas.microsoft.com/office/drawing/2014/main" id="{FAFF1B7E-1CB2-534D-A238-3E89847B5588}"/>
              </a:ext>
            </a:extLst>
          </p:cNvPr>
          <p:cNvSpPr/>
          <p:nvPr/>
        </p:nvSpPr>
        <p:spPr>
          <a:xfrm>
            <a:off x="4724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9" name="Rectangle 1208">
            <a:extLst>
              <a:ext uri="{FF2B5EF4-FFF2-40B4-BE49-F238E27FC236}">
                <a16:creationId xmlns:a16="http://schemas.microsoft.com/office/drawing/2014/main" id="{8A73DB34-E500-0C4C-8FED-6B7482978438}"/>
              </a:ext>
            </a:extLst>
          </p:cNvPr>
          <p:cNvSpPr/>
          <p:nvPr/>
        </p:nvSpPr>
        <p:spPr>
          <a:xfrm>
            <a:off x="4953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0" name="Rectangle 1209">
            <a:extLst>
              <a:ext uri="{FF2B5EF4-FFF2-40B4-BE49-F238E27FC236}">
                <a16:creationId xmlns:a16="http://schemas.microsoft.com/office/drawing/2014/main" id="{F6ED0884-E074-4E4A-B863-37BA04B15E49}"/>
              </a:ext>
            </a:extLst>
          </p:cNvPr>
          <p:cNvSpPr/>
          <p:nvPr/>
        </p:nvSpPr>
        <p:spPr>
          <a:xfrm>
            <a:off x="5181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1" name="Rectangle 1210">
            <a:extLst>
              <a:ext uri="{FF2B5EF4-FFF2-40B4-BE49-F238E27FC236}">
                <a16:creationId xmlns:a16="http://schemas.microsoft.com/office/drawing/2014/main" id="{B275D95D-A574-FA46-941B-309F0CEB2D3E}"/>
              </a:ext>
            </a:extLst>
          </p:cNvPr>
          <p:cNvSpPr/>
          <p:nvPr/>
        </p:nvSpPr>
        <p:spPr>
          <a:xfrm>
            <a:off x="5410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2" name="Line 113">
            <a:extLst>
              <a:ext uri="{FF2B5EF4-FFF2-40B4-BE49-F238E27FC236}">
                <a16:creationId xmlns:a16="http://schemas.microsoft.com/office/drawing/2014/main" id="{CE52E223-72C2-304C-9C4E-FAA8CE374AD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505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3" name="Line 113">
            <a:extLst>
              <a:ext uri="{FF2B5EF4-FFF2-40B4-BE49-F238E27FC236}">
                <a16:creationId xmlns:a16="http://schemas.microsoft.com/office/drawing/2014/main" id="{888F9316-DCC1-7F47-9BF7-11AD7CF028D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4" name="Line 113">
            <a:extLst>
              <a:ext uri="{FF2B5EF4-FFF2-40B4-BE49-F238E27FC236}">
                <a16:creationId xmlns:a16="http://schemas.microsoft.com/office/drawing/2014/main" id="{7ABB3207-3B85-EA4F-BA36-B212EABB4A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962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5" name="Line 113">
            <a:extLst>
              <a:ext uri="{FF2B5EF4-FFF2-40B4-BE49-F238E27FC236}">
                <a16:creationId xmlns:a16="http://schemas.microsoft.com/office/drawing/2014/main" id="{D91D3989-050A-7041-B53A-21DB881D01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191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6" name="Line 113">
            <a:extLst>
              <a:ext uri="{FF2B5EF4-FFF2-40B4-BE49-F238E27FC236}">
                <a16:creationId xmlns:a16="http://schemas.microsoft.com/office/drawing/2014/main" id="{8F16D5D2-2387-004E-A628-6AF74CF8454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419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7" name="Line 113">
            <a:extLst>
              <a:ext uri="{FF2B5EF4-FFF2-40B4-BE49-F238E27FC236}">
                <a16:creationId xmlns:a16="http://schemas.microsoft.com/office/drawing/2014/main" id="{237D53AC-57DB-7F4A-B4E8-A797815374C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648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0" name="Line 148">
            <a:extLst>
              <a:ext uri="{FF2B5EF4-FFF2-40B4-BE49-F238E27FC236}">
                <a16:creationId xmlns:a16="http://schemas.microsoft.com/office/drawing/2014/main" id="{01DFA855-44CC-274B-8F56-96391F84BA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4800600"/>
            <a:ext cx="0" cy="9144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7" name="Rectangle 1226">
            <a:extLst>
              <a:ext uri="{FF2B5EF4-FFF2-40B4-BE49-F238E27FC236}">
                <a16:creationId xmlns:a16="http://schemas.microsoft.com/office/drawing/2014/main" id="{4CDCD393-AC02-A64F-B78F-C971E4F9548E}"/>
              </a:ext>
            </a:extLst>
          </p:cNvPr>
          <p:cNvSpPr/>
          <p:nvPr/>
        </p:nvSpPr>
        <p:spPr>
          <a:xfrm>
            <a:off x="1981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" name="Rectangle 1227">
            <a:extLst>
              <a:ext uri="{FF2B5EF4-FFF2-40B4-BE49-F238E27FC236}">
                <a16:creationId xmlns:a16="http://schemas.microsoft.com/office/drawing/2014/main" id="{E1918C34-7166-5540-9038-AF6B881FFEF3}"/>
              </a:ext>
            </a:extLst>
          </p:cNvPr>
          <p:cNvSpPr/>
          <p:nvPr/>
        </p:nvSpPr>
        <p:spPr>
          <a:xfrm>
            <a:off x="2209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" name="Rectangle 1228">
            <a:extLst>
              <a:ext uri="{FF2B5EF4-FFF2-40B4-BE49-F238E27FC236}">
                <a16:creationId xmlns:a16="http://schemas.microsoft.com/office/drawing/2014/main" id="{6AC34E19-C3C4-A64C-A12D-412F5486F0C4}"/>
              </a:ext>
            </a:extLst>
          </p:cNvPr>
          <p:cNvSpPr/>
          <p:nvPr/>
        </p:nvSpPr>
        <p:spPr>
          <a:xfrm>
            <a:off x="2438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" name="Rectangle 1229">
            <a:extLst>
              <a:ext uri="{FF2B5EF4-FFF2-40B4-BE49-F238E27FC236}">
                <a16:creationId xmlns:a16="http://schemas.microsoft.com/office/drawing/2014/main" id="{03380BAC-5F73-A943-B7DC-333FF029E225}"/>
              </a:ext>
            </a:extLst>
          </p:cNvPr>
          <p:cNvSpPr/>
          <p:nvPr/>
        </p:nvSpPr>
        <p:spPr>
          <a:xfrm>
            <a:off x="2667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" name="Rectangle 1230">
            <a:extLst>
              <a:ext uri="{FF2B5EF4-FFF2-40B4-BE49-F238E27FC236}">
                <a16:creationId xmlns:a16="http://schemas.microsoft.com/office/drawing/2014/main" id="{F8561EE9-D762-A841-BADC-EB9AD690B4D3}"/>
              </a:ext>
            </a:extLst>
          </p:cNvPr>
          <p:cNvSpPr/>
          <p:nvPr/>
        </p:nvSpPr>
        <p:spPr>
          <a:xfrm>
            <a:off x="2895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" name="Rectangle 1231">
            <a:extLst>
              <a:ext uri="{FF2B5EF4-FFF2-40B4-BE49-F238E27FC236}">
                <a16:creationId xmlns:a16="http://schemas.microsoft.com/office/drawing/2014/main" id="{17ACA6A1-FE3B-6845-87F7-870E911D65CE}"/>
              </a:ext>
            </a:extLst>
          </p:cNvPr>
          <p:cNvSpPr/>
          <p:nvPr/>
        </p:nvSpPr>
        <p:spPr>
          <a:xfrm>
            <a:off x="3124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" name="Rectangle 1232">
            <a:extLst>
              <a:ext uri="{FF2B5EF4-FFF2-40B4-BE49-F238E27FC236}">
                <a16:creationId xmlns:a16="http://schemas.microsoft.com/office/drawing/2014/main" id="{48B5AACC-F353-354D-B3F4-B9F573B84F12}"/>
              </a:ext>
            </a:extLst>
          </p:cNvPr>
          <p:cNvSpPr/>
          <p:nvPr/>
        </p:nvSpPr>
        <p:spPr>
          <a:xfrm>
            <a:off x="3352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" name="Rectangle 1233">
            <a:extLst>
              <a:ext uri="{FF2B5EF4-FFF2-40B4-BE49-F238E27FC236}">
                <a16:creationId xmlns:a16="http://schemas.microsoft.com/office/drawing/2014/main" id="{6FD019FE-5357-C34A-A3C0-A6EBDA7E469B}"/>
              </a:ext>
            </a:extLst>
          </p:cNvPr>
          <p:cNvSpPr/>
          <p:nvPr/>
        </p:nvSpPr>
        <p:spPr>
          <a:xfrm>
            <a:off x="3581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" name="Rectangle 1234">
            <a:extLst>
              <a:ext uri="{FF2B5EF4-FFF2-40B4-BE49-F238E27FC236}">
                <a16:creationId xmlns:a16="http://schemas.microsoft.com/office/drawing/2014/main" id="{F9CF59FE-57E4-1A44-BCBC-A37310F04001}"/>
              </a:ext>
            </a:extLst>
          </p:cNvPr>
          <p:cNvSpPr/>
          <p:nvPr/>
        </p:nvSpPr>
        <p:spPr>
          <a:xfrm>
            <a:off x="1981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6" name="Rectangle 1235">
            <a:extLst>
              <a:ext uri="{FF2B5EF4-FFF2-40B4-BE49-F238E27FC236}">
                <a16:creationId xmlns:a16="http://schemas.microsoft.com/office/drawing/2014/main" id="{8C248A11-25FF-4544-87EC-220B89D87324}"/>
              </a:ext>
            </a:extLst>
          </p:cNvPr>
          <p:cNvSpPr/>
          <p:nvPr/>
        </p:nvSpPr>
        <p:spPr>
          <a:xfrm>
            <a:off x="2209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7" name="Rectangle 1236">
            <a:extLst>
              <a:ext uri="{FF2B5EF4-FFF2-40B4-BE49-F238E27FC236}">
                <a16:creationId xmlns:a16="http://schemas.microsoft.com/office/drawing/2014/main" id="{606952A5-C556-204A-B0AC-C1A3A32883AD}"/>
              </a:ext>
            </a:extLst>
          </p:cNvPr>
          <p:cNvSpPr/>
          <p:nvPr/>
        </p:nvSpPr>
        <p:spPr>
          <a:xfrm>
            <a:off x="2438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8" name="Rectangle 1237">
            <a:extLst>
              <a:ext uri="{FF2B5EF4-FFF2-40B4-BE49-F238E27FC236}">
                <a16:creationId xmlns:a16="http://schemas.microsoft.com/office/drawing/2014/main" id="{E72D6F9A-8363-4D43-8B41-B820CC53396B}"/>
              </a:ext>
            </a:extLst>
          </p:cNvPr>
          <p:cNvSpPr/>
          <p:nvPr/>
        </p:nvSpPr>
        <p:spPr>
          <a:xfrm>
            <a:off x="2667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9" name="Rectangle 1238">
            <a:extLst>
              <a:ext uri="{FF2B5EF4-FFF2-40B4-BE49-F238E27FC236}">
                <a16:creationId xmlns:a16="http://schemas.microsoft.com/office/drawing/2014/main" id="{1EE4CB13-6B2B-614F-928A-5D3BA2F9BE3B}"/>
              </a:ext>
            </a:extLst>
          </p:cNvPr>
          <p:cNvSpPr/>
          <p:nvPr/>
        </p:nvSpPr>
        <p:spPr>
          <a:xfrm>
            <a:off x="2895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0" name="Rectangle 1239">
            <a:extLst>
              <a:ext uri="{FF2B5EF4-FFF2-40B4-BE49-F238E27FC236}">
                <a16:creationId xmlns:a16="http://schemas.microsoft.com/office/drawing/2014/main" id="{111894E8-18AA-AF40-9236-BAC9C85CE6B9}"/>
              </a:ext>
            </a:extLst>
          </p:cNvPr>
          <p:cNvSpPr/>
          <p:nvPr/>
        </p:nvSpPr>
        <p:spPr>
          <a:xfrm>
            <a:off x="3124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1" name="Rectangle 1240">
            <a:extLst>
              <a:ext uri="{FF2B5EF4-FFF2-40B4-BE49-F238E27FC236}">
                <a16:creationId xmlns:a16="http://schemas.microsoft.com/office/drawing/2014/main" id="{2096EC5E-99DC-EF44-880D-9A1B1F1EAB9E}"/>
              </a:ext>
            </a:extLst>
          </p:cNvPr>
          <p:cNvSpPr/>
          <p:nvPr/>
        </p:nvSpPr>
        <p:spPr>
          <a:xfrm>
            <a:off x="3352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" name="Rectangle 1241">
            <a:extLst>
              <a:ext uri="{FF2B5EF4-FFF2-40B4-BE49-F238E27FC236}">
                <a16:creationId xmlns:a16="http://schemas.microsoft.com/office/drawing/2014/main" id="{B59555C8-AF15-BF47-857C-923609060ABB}"/>
              </a:ext>
            </a:extLst>
          </p:cNvPr>
          <p:cNvSpPr/>
          <p:nvPr/>
        </p:nvSpPr>
        <p:spPr>
          <a:xfrm>
            <a:off x="3581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3" name="Rectangle 1242">
            <a:extLst>
              <a:ext uri="{FF2B5EF4-FFF2-40B4-BE49-F238E27FC236}">
                <a16:creationId xmlns:a16="http://schemas.microsoft.com/office/drawing/2014/main" id="{54B8A28E-9F78-DA41-BDD2-923959330477}"/>
              </a:ext>
            </a:extLst>
          </p:cNvPr>
          <p:cNvSpPr/>
          <p:nvPr/>
        </p:nvSpPr>
        <p:spPr>
          <a:xfrm>
            <a:off x="1981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4" name="Rectangle 1243">
            <a:extLst>
              <a:ext uri="{FF2B5EF4-FFF2-40B4-BE49-F238E27FC236}">
                <a16:creationId xmlns:a16="http://schemas.microsoft.com/office/drawing/2014/main" id="{351C4C9B-93C2-F248-906F-1DCFA84C1145}"/>
              </a:ext>
            </a:extLst>
          </p:cNvPr>
          <p:cNvSpPr/>
          <p:nvPr/>
        </p:nvSpPr>
        <p:spPr>
          <a:xfrm>
            <a:off x="2209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5" name="Rectangle 1244">
            <a:extLst>
              <a:ext uri="{FF2B5EF4-FFF2-40B4-BE49-F238E27FC236}">
                <a16:creationId xmlns:a16="http://schemas.microsoft.com/office/drawing/2014/main" id="{AEFD56FE-CDA0-DE4A-A1AD-0C6DC610D480}"/>
              </a:ext>
            </a:extLst>
          </p:cNvPr>
          <p:cNvSpPr/>
          <p:nvPr/>
        </p:nvSpPr>
        <p:spPr>
          <a:xfrm>
            <a:off x="2438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6" name="Rectangle 1245">
            <a:extLst>
              <a:ext uri="{FF2B5EF4-FFF2-40B4-BE49-F238E27FC236}">
                <a16:creationId xmlns:a16="http://schemas.microsoft.com/office/drawing/2014/main" id="{4E3FA0DB-DCF5-DA41-B56F-0A0D784ECF49}"/>
              </a:ext>
            </a:extLst>
          </p:cNvPr>
          <p:cNvSpPr/>
          <p:nvPr/>
        </p:nvSpPr>
        <p:spPr>
          <a:xfrm>
            <a:off x="2667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7" name="Rectangle 1246">
            <a:extLst>
              <a:ext uri="{FF2B5EF4-FFF2-40B4-BE49-F238E27FC236}">
                <a16:creationId xmlns:a16="http://schemas.microsoft.com/office/drawing/2014/main" id="{65D07D28-CC04-0346-BC4A-FDE04ACEF29C}"/>
              </a:ext>
            </a:extLst>
          </p:cNvPr>
          <p:cNvSpPr/>
          <p:nvPr/>
        </p:nvSpPr>
        <p:spPr>
          <a:xfrm>
            <a:off x="2895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8" name="Rectangle 1247">
            <a:extLst>
              <a:ext uri="{FF2B5EF4-FFF2-40B4-BE49-F238E27FC236}">
                <a16:creationId xmlns:a16="http://schemas.microsoft.com/office/drawing/2014/main" id="{023224EA-B7A3-7B4D-9CC7-303DBD672E26}"/>
              </a:ext>
            </a:extLst>
          </p:cNvPr>
          <p:cNvSpPr/>
          <p:nvPr/>
        </p:nvSpPr>
        <p:spPr>
          <a:xfrm>
            <a:off x="3124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9" name="Rectangle 1248">
            <a:extLst>
              <a:ext uri="{FF2B5EF4-FFF2-40B4-BE49-F238E27FC236}">
                <a16:creationId xmlns:a16="http://schemas.microsoft.com/office/drawing/2014/main" id="{5D950017-55BC-9748-A679-7105590ACD6F}"/>
              </a:ext>
            </a:extLst>
          </p:cNvPr>
          <p:cNvSpPr/>
          <p:nvPr/>
        </p:nvSpPr>
        <p:spPr>
          <a:xfrm>
            <a:off x="3352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0" name="Rectangle 1249">
            <a:extLst>
              <a:ext uri="{FF2B5EF4-FFF2-40B4-BE49-F238E27FC236}">
                <a16:creationId xmlns:a16="http://schemas.microsoft.com/office/drawing/2014/main" id="{C5791555-F8E2-4441-BDDD-2CBCA9A65A5B}"/>
              </a:ext>
            </a:extLst>
          </p:cNvPr>
          <p:cNvSpPr/>
          <p:nvPr/>
        </p:nvSpPr>
        <p:spPr>
          <a:xfrm>
            <a:off x="3581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1" name="Rectangle 1250">
            <a:extLst>
              <a:ext uri="{FF2B5EF4-FFF2-40B4-BE49-F238E27FC236}">
                <a16:creationId xmlns:a16="http://schemas.microsoft.com/office/drawing/2014/main" id="{185100D7-B2DE-224F-AD62-B440A4831325}"/>
              </a:ext>
            </a:extLst>
          </p:cNvPr>
          <p:cNvSpPr/>
          <p:nvPr/>
        </p:nvSpPr>
        <p:spPr>
          <a:xfrm>
            <a:off x="1981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2" name="Rectangle 1251">
            <a:extLst>
              <a:ext uri="{FF2B5EF4-FFF2-40B4-BE49-F238E27FC236}">
                <a16:creationId xmlns:a16="http://schemas.microsoft.com/office/drawing/2014/main" id="{8D00AA5B-896D-9346-BFF0-FFF51282C756}"/>
              </a:ext>
            </a:extLst>
          </p:cNvPr>
          <p:cNvSpPr/>
          <p:nvPr/>
        </p:nvSpPr>
        <p:spPr>
          <a:xfrm>
            <a:off x="2209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3" name="Rectangle 1252">
            <a:extLst>
              <a:ext uri="{FF2B5EF4-FFF2-40B4-BE49-F238E27FC236}">
                <a16:creationId xmlns:a16="http://schemas.microsoft.com/office/drawing/2014/main" id="{71A55CC2-FEEA-8C4B-91D3-BDD1A7C20591}"/>
              </a:ext>
            </a:extLst>
          </p:cNvPr>
          <p:cNvSpPr/>
          <p:nvPr/>
        </p:nvSpPr>
        <p:spPr>
          <a:xfrm>
            <a:off x="2438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4" name="Rectangle 1253">
            <a:extLst>
              <a:ext uri="{FF2B5EF4-FFF2-40B4-BE49-F238E27FC236}">
                <a16:creationId xmlns:a16="http://schemas.microsoft.com/office/drawing/2014/main" id="{9CF4D266-3896-8847-9D21-E9A1A18E4635}"/>
              </a:ext>
            </a:extLst>
          </p:cNvPr>
          <p:cNvSpPr/>
          <p:nvPr/>
        </p:nvSpPr>
        <p:spPr>
          <a:xfrm>
            <a:off x="2667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5" name="Rectangle 1254">
            <a:extLst>
              <a:ext uri="{FF2B5EF4-FFF2-40B4-BE49-F238E27FC236}">
                <a16:creationId xmlns:a16="http://schemas.microsoft.com/office/drawing/2014/main" id="{9EF8C79D-D474-EA42-AB41-AA44DCFC4271}"/>
              </a:ext>
            </a:extLst>
          </p:cNvPr>
          <p:cNvSpPr/>
          <p:nvPr/>
        </p:nvSpPr>
        <p:spPr>
          <a:xfrm>
            <a:off x="2895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6" name="Rectangle 1255">
            <a:extLst>
              <a:ext uri="{FF2B5EF4-FFF2-40B4-BE49-F238E27FC236}">
                <a16:creationId xmlns:a16="http://schemas.microsoft.com/office/drawing/2014/main" id="{FBBE1A25-0D55-9E43-BBC4-7681E62A2CBF}"/>
              </a:ext>
            </a:extLst>
          </p:cNvPr>
          <p:cNvSpPr/>
          <p:nvPr/>
        </p:nvSpPr>
        <p:spPr>
          <a:xfrm>
            <a:off x="3124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7" name="Rectangle 1256">
            <a:extLst>
              <a:ext uri="{FF2B5EF4-FFF2-40B4-BE49-F238E27FC236}">
                <a16:creationId xmlns:a16="http://schemas.microsoft.com/office/drawing/2014/main" id="{E21447D1-8CD2-AB41-9CC3-3F4A102753FB}"/>
              </a:ext>
            </a:extLst>
          </p:cNvPr>
          <p:cNvSpPr/>
          <p:nvPr/>
        </p:nvSpPr>
        <p:spPr>
          <a:xfrm>
            <a:off x="3352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8" name="Rectangle 1257">
            <a:extLst>
              <a:ext uri="{FF2B5EF4-FFF2-40B4-BE49-F238E27FC236}">
                <a16:creationId xmlns:a16="http://schemas.microsoft.com/office/drawing/2014/main" id="{5D0EAF52-4D37-C749-AA9C-FFDEFD6E9E12}"/>
              </a:ext>
            </a:extLst>
          </p:cNvPr>
          <p:cNvSpPr/>
          <p:nvPr/>
        </p:nvSpPr>
        <p:spPr>
          <a:xfrm>
            <a:off x="3581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9" name="Rectangle 1258">
            <a:extLst>
              <a:ext uri="{FF2B5EF4-FFF2-40B4-BE49-F238E27FC236}">
                <a16:creationId xmlns:a16="http://schemas.microsoft.com/office/drawing/2014/main" id="{82B365CB-B05A-4F46-B591-249C3D24AC9F}"/>
              </a:ext>
            </a:extLst>
          </p:cNvPr>
          <p:cNvSpPr/>
          <p:nvPr/>
        </p:nvSpPr>
        <p:spPr>
          <a:xfrm>
            <a:off x="1981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0" name="Rectangle 1259">
            <a:extLst>
              <a:ext uri="{FF2B5EF4-FFF2-40B4-BE49-F238E27FC236}">
                <a16:creationId xmlns:a16="http://schemas.microsoft.com/office/drawing/2014/main" id="{1233311C-7E59-114B-B260-31B3EB2C876D}"/>
              </a:ext>
            </a:extLst>
          </p:cNvPr>
          <p:cNvSpPr/>
          <p:nvPr/>
        </p:nvSpPr>
        <p:spPr>
          <a:xfrm>
            <a:off x="2209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1" name="Rectangle 1260">
            <a:extLst>
              <a:ext uri="{FF2B5EF4-FFF2-40B4-BE49-F238E27FC236}">
                <a16:creationId xmlns:a16="http://schemas.microsoft.com/office/drawing/2014/main" id="{D35B8DF9-D798-A64B-BE19-4B868FE27D4D}"/>
              </a:ext>
            </a:extLst>
          </p:cNvPr>
          <p:cNvSpPr/>
          <p:nvPr/>
        </p:nvSpPr>
        <p:spPr>
          <a:xfrm>
            <a:off x="2438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2" name="Rectangle 1261">
            <a:extLst>
              <a:ext uri="{FF2B5EF4-FFF2-40B4-BE49-F238E27FC236}">
                <a16:creationId xmlns:a16="http://schemas.microsoft.com/office/drawing/2014/main" id="{1D31807D-2B34-7D4F-B8B3-34642599D57D}"/>
              </a:ext>
            </a:extLst>
          </p:cNvPr>
          <p:cNvSpPr/>
          <p:nvPr/>
        </p:nvSpPr>
        <p:spPr>
          <a:xfrm>
            <a:off x="2667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3" name="Rectangle 1262">
            <a:extLst>
              <a:ext uri="{FF2B5EF4-FFF2-40B4-BE49-F238E27FC236}">
                <a16:creationId xmlns:a16="http://schemas.microsoft.com/office/drawing/2014/main" id="{4F32ED6A-CE44-554F-9BB7-96F013B1EF0F}"/>
              </a:ext>
            </a:extLst>
          </p:cNvPr>
          <p:cNvSpPr/>
          <p:nvPr/>
        </p:nvSpPr>
        <p:spPr>
          <a:xfrm>
            <a:off x="2895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4" name="Rectangle 1263">
            <a:extLst>
              <a:ext uri="{FF2B5EF4-FFF2-40B4-BE49-F238E27FC236}">
                <a16:creationId xmlns:a16="http://schemas.microsoft.com/office/drawing/2014/main" id="{6B71CB74-5A59-FB4C-BA74-7A93AD3B8C14}"/>
              </a:ext>
            </a:extLst>
          </p:cNvPr>
          <p:cNvSpPr/>
          <p:nvPr/>
        </p:nvSpPr>
        <p:spPr>
          <a:xfrm>
            <a:off x="3124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5" name="Rectangle 1264">
            <a:extLst>
              <a:ext uri="{FF2B5EF4-FFF2-40B4-BE49-F238E27FC236}">
                <a16:creationId xmlns:a16="http://schemas.microsoft.com/office/drawing/2014/main" id="{7A6FC1B1-0151-194A-9506-803563C7D82C}"/>
              </a:ext>
            </a:extLst>
          </p:cNvPr>
          <p:cNvSpPr/>
          <p:nvPr/>
        </p:nvSpPr>
        <p:spPr>
          <a:xfrm>
            <a:off x="3352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6" name="Rectangle 1265">
            <a:extLst>
              <a:ext uri="{FF2B5EF4-FFF2-40B4-BE49-F238E27FC236}">
                <a16:creationId xmlns:a16="http://schemas.microsoft.com/office/drawing/2014/main" id="{CE8E81B5-DCDB-744F-8F3C-611F3B956E86}"/>
              </a:ext>
            </a:extLst>
          </p:cNvPr>
          <p:cNvSpPr/>
          <p:nvPr/>
        </p:nvSpPr>
        <p:spPr>
          <a:xfrm>
            <a:off x="3581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7" name="Rectangle 1266">
            <a:extLst>
              <a:ext uri="{FF2B5EF4-FFF2-40B4-BE49-F238E27FC236}">
                <a16:creationId xmlns:a16="http://schemas.microsoft.com/office/drawing/2014/main" id="{DADBF75C-1922-2049-85D9-A86E89C8AEFC}"/>
              </a:ext>
            </a:extLst>
          </p:cNvPr>
          <p:cNvSpPr/>
          <p:nvPr/>
        </p:nvSpPr>
        <p:spPr>
          <a:xfrm>
            <a:off x="1981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8" name="Rectangle 1267">
            <a:extLst>
              <a:ext uri="{FF2B5EF4-FFF2-40B4-BE49-F238E27FC236}">
                <a16:creationId xmlns:a16="http://schemas.microsoft.com/office/drawing/2014/main" id="{2C20F3B5-1798-1049-8653-5823A4065F01}"/>
              </a:ext>
            </a:extLst>
          </p:cNvPr>
          <p:cNvSpPr/>
          <p:nvPr/>
        </p:nvSpPr>
        <p:spPr>
          <a:xfrm>
            <a:off x="2209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9" name="Rectangle 1268">
            <a:extLst>
              <a:ext uri="{FF2B5EF4-FFF2-40B4-BE49-F238E27FC236}">
                <a16:creationId xmlns:a16="http://schemas.microsoft.com/office/drawing/2014/main" id="{8F8C2868-1AE4-994D-A980-009D8A0464FA}"/>
              </a:ext>
            </a:extLst>
          </p:cNvPr>
          <p:cNvSpPr/>
          <p:nvPr/>
        </p:nvSpPr>
        <p:spPr>
          <a:xfrm>
            <a:off x="2438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0" name="Rectangle 1269">
            <a:extLst>
              <a:ext uri="{FF2B5EF4-FFF2-40B4-BE49-F238E27FC236}">
                <a16:creationId xmlns:a16="http://schemas.microsoft.com/office/drawing/2014/main" id="{7CF5E66C-2A63-944E-BED0-FFCA075AAE1F}"/>
              </a:ext>
            </a:extLst>
          </p:cNvPr>
          <p:cNvSpPr/>
          <p:nvPr/>
        </p:nvSpPr>
        <p:spPr>
          <a:xfrm>
            <a:off x="2667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1" name="Rectangle 1270">
            <a:extLst>
              <a:ext uri="{FF2B5EF4-FFF2-40B4-BE49-F238E27FC236}">
                <a16:creationId xmlns:a16="http://schemas.microsoft.com/office/drawing/2014/main" id="{2E2601BF-A225-A44A-8737-8EBB287C1AF4}"/>
              </a:ext>
            </a:extLst>
          </p:cNvPr>
          <p:cNvSpPr/>
          <p:nvPr/>
        </p:nvSpPr>
        <p:spPr>
          <a:xfrm>
            <a:off x="2895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2" name="Rectangle 1271">
            <a:extLst>
              <a:ext uri="{FF2B5EF4-FFF2-40B4-BE49-F238E27FC236}">
                <a16:creationId xmlns:a16="http://schemas.microsoft.com/office/drawing/2014/main" id="{8C872AEB-D6CE-8A45-9A65-725FE0D20831}"/>
              </a:ext>
            </a:extLst>
          </p:cNvPr>
          <p:cNvSpPr/>
          <p:nvPr/>
        </p:nvSpPr>
        <p:spPr>
          <a:xfrm>
            <a:off x="3124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3" name="Rectangle 1272">
            <a:extLst>
              <a:ext uri="{FF2B5EF4-FFF2-40B4-BE49-F238E27FC236}">
                <a16:creationId xmlns:a16="http://schemas.microsoft.com/office/drawing/2014/main" id="{726ABC7D-EEF5-0F47-9C62-5012BC0DBDF7}"/>
              </a:ext>
            </a:extLst>
          </p:cNvPr>
          <p:cNvSpPr/>
          <p:nvPr/>
        </p:nvSpPr>
        <p:spPr>
          <a:xfrm>
            <a:off x="3352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4" name="Rectangle 1273">
            <a:extLst>
              <a:ext uri="{FF2B5EF4-FFF2-40B4-BE49-F238E27FC236}">
                <a16:creationId xmlns:a16="http://schemas.microsoft.com/office/drawing/2014/main" id="{8F7B6CAE-4826-9242-A9E8-9C04F6B553D0}"/>
              </a:ext>
            </a:extLst>
          </p:cNvPr>
          <p:cNvSpPr/>
          <p:nvPr/>
        </p:nvSpPr>
        <p:spPr>
          <a:xfrm>
            <a:off x="3581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5" name="Rectangle 1274">
            <a:extLst>
              <a:ext uri="{FF2B5EF4-FFF2-40B4-BE49-F238E27FC236}">
                <a16:creationId xmlns:a16="http://schemas.microsoft.com/office/drawing/2014/main" id="{BFD9251C-CFE7-E64F-873A-01B7B81CA849}"/>
              </a:ext>
            </a:extLst>
          </p:cNvPr>
          <p:cNvSpPr/>
          <p:nvPr/>
        </p:nvSpPr>
        <p:spPr>
          <a:xfrm>
            <a:off x="3810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6" name="Rectangle 1275">
            <a:extLst>
              <a:ext uri="{FF2B5EF4-FFF2-40B4-BE49-F238E27FC236}">
                <a16:creationId xmlns:a16="http://schemas.microsoft.com/office/drawing/2014/main" id="{7C55CBD9-0719-D44F-913D-E3D87BFDB77D}"/>
              </a:ext>
            </a:extLst>
          </p:cNvPr>
          <p:cNvSpPr/>
          <p:nvPr/>
        </p:nvSpPr>
        <p:spPr>
          <a:xfrm>
            <a:off x="4038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7" name="Rectangle 1276">
            <a:extLst>
              <a:ext uri="{FF2B5EF4-FFF2-40B4-BE49-F238E27FC236}">
                <a16:creationId xmlns:a16="http://schemas.microsoft.com/office/drawing/2014/main" id="{5F6DD130-34F2-394E-AF34-8906D0D9434F}"/>
              </a:ext>
            </a:extLst>
          </p:cNvPr>
          <p:cNvSpPr/>
          <p:nvPr/>
        </p:nvSpPr>
        <p:spPr>
          <a:xfrm>
            <a:off x="4267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8" name="Rectangle 1277">
            <a:extLst>
              <a:ext uri="{FF2B5EF4-FFF2-40B4-BE49-F238E27FC236}">
                <a16:creationId xmlns:a16="http://schemas.microsoft.com/office/drawing/2014/main" id="{1E96414A-92A2-9748-BF10-CBC3105BDD42}"/>
              </a:ext>
            </a:extLst>
          </p:cNvPr>
          <p:cNvSpPr/>
          <p:nvPr/>
        </p:nvSpPr>
        <p:spPr>
          <a:xfrm>
            <a:off x="4495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9" name="Rectangle 1278">
            <a:extLst>
              <a:ext uri="{FF2B5EF4-FFF2-40B4-BE49-F238E27FC236}">
                <a16:creationId xmlns:a16="http://schemas.microsoft.com/office/drawing/2014/main" id="{D6AD88EA-4B82-7945-931C-F840A7335A84}"/>
              </a:ext>
            </a:extLst>
          </p:cNvPr>
          <p:cNvSpPr/>
          <p:nvPr/>
        </p:nvSpPr>
        <p:spPr>
          <a:xfrm>
            <a:off x="4724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0" name="Rectangle 1279">
            <a:extLst>
              <a:ext uri="{FF2B5EF4-FFF2-40B4-BE49-F238E27FC236}">
                <a16:creationId xmlns:a16="http://schemas.microsoft.com/office/drawing/2014/main" id="{6E0D0224-8D5E-CD46-A20C-3A70D400B1BC}"/>
              </a:ext>
            </a:extLst>
          </p:cNvPr>
          <p:cNvSpPr/>
          <p:nvPr/>
        </p:nvSpPr>
        <p:spPr>
          <a:xfrm>
            <a:off x="4953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1" name="Rectangle 1280">
            <a:extLst>
              <a:ext uri="{FF2B5EF4-FFF2-40B4-BE49-F238E27FC236}">
                <a16:creationId xmlns:a16="http://schemas.microsoft.com/office/drawing/2014/main" id="{3D906445-08AB-E24A-8B18-2C115F92386D}"/>
              </a:ext>
            </a:extLst>
          </p:cNvPr>
          <p:cNvSpPr/>
          <p:nvPr/>
        </p:nvSpPr>
        <p:spPr>
          <a:xfrm>
            <a:off x="5181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2" name="Rectangle 1281">
            <a:extLst>
              <a:ext uri="{FF2B5EF4-FFF2-40B4-BE49-F238E27FC236}">
                <a16:creationId xmlns:a16="http://schemas.microsoft.com/office/drawing/2014/main" id="{1FDF7307-216A-AC49-9543-AD43C8D12600}"/>
              </a:ext>
            </a:extLst>
          </p:cNvPr>
          <p:cNvSpPr/>
          <p:nvPr/>
        </p:nvSpPr>
        <p:spPr>
          <a:xfrm>
            <a:off x="5410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3" name="Rectangle 1282">
            <a:extLst>
              <a:ext uri="{FF2B5EF4-FFF2-40B4-BE49-F238E27FC236}">
                <a16:creationId xmlns:a16="http://schemas.microsoft.com/office/drawing/2014/main" id="{D884D6CD-C200-694C-B1DB-838268F4D141}"/>
              </a:ext>
            </a:extLst>
          </p:cNvPr>
          <p:cNvSpPr/>
          <p:nvPr/>
        </p:nvSpPr>
        <p:spPr>
          <a:xfrm>
            <a:off x="3810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4" name="Rectangle 1283">
            <a:extLst>
              <a:ext uri="{FF2B5EF4-FFF2-40B4-BE49-F238E27FC236}">
                <a16:creationId xmlns:a16="http://schemas.microsoft.com/office/drawing/2014/main" id="{46986F82-7AE5-3548-9408-DF4FA3658D49}"/>
              </a:ext>
            </a:extLst>
          </p:cNvPr>
          <p:cNvSpPr/>
          <p:nvPr/>
        </p:nvSpPr>
        <p:spPr>
          <a:xfrm>
            <a:off x="4038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5" name="Rectangle 1284">
            <a:extLst>
              <a:ext uri="{FF2B5EF4-FFF2-40B4-BE49-F238E27FC236}">
                <a16:creationId xmlns:a16="http://schemas.microsoft.com/office/drawing/2014/main" id="{4DE86516-3E49-374B-862C-7088CE053282}"/>
              </a:ext>
            </a:extLst>
          </p:cNvPr>
          <p:cNvSpPr/>
          <p:nvPr/>
        </p:nvSpPr>
        <p:spPr>
          <a:xfrm>
            <a:off x="4267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6" name="Rectangle 1285">
            <a:extLst>
              <a:ext uri="{FF2B5EF4-FFF2-40B4-BE49-F238E27FC236}">
                <a16:creationId xmlns:a16="http://schemas.microsoft.com/office/drawing/2014/main" id="{2766C931-EA4B-284E-806C-14140620B9BA}"/>
              </a:ext>
            </a:extLst>
          </p:cNvPr>
          <p:cNvSpPr/>
          <p:nvPr/>
        </p:nvSpPr>
        <p:spPr>
          <a:xfrm>
            <a:off x="4495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7" name="Rectangle 1286">
            <a:extLst>
              <a:ext uri="{FF2B5EF4-FFF2-40B4-BE49-F238E27FC236}">
                <a16:creationId xmlns:a16="http://schemas.microsoft.com/office/drawing/2014/main" id="{7CDB980B-49CA-2E43-895B-CEFC1C472DC5}"/>
              </a:ext>
            </a:extLst>
          </p:cNvPr>
          <p:cNvSpPr/>
          <p:nvPr/>
        </p:nvSpPr>
        <p:spPr>
          <a:xfrm>
            <a:off x="4724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8" name="Rectangle 1287">
            <a:extLst>
              <a:ext uri="{FF2B5EF4-FFF2-40B4-BE49-F238E27FC236}">
                <a16:creationId xmlns:a16="http://schemas.microsoft.com/office/drawing/2014/main" id="{84D9686D-65D9-B048-AB01-B7912561CD83}"/>
              </a:ext>
            </a:extLst>
          </p:cNvPr>
          <p:cNvSpPr/>
          <p:nvPr/>
        </p:nvSpPr>
        <p:spPr>
          <a:xfrm>
            <a:off x="4953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9" name="Rectangle 1288">
            <a:extLst>
              <a:ext uri="{FF2B5EF4-FFF2-40B4-BE49-F238E27FC236}">
                <a16:creationId xmlns:a16="http://schemas.microsoft.com/office/drawing/2014/main" id="{0A6B33DB-E312-BE42-A8DA-E15F85AB3CC8}"/>
              </a:ext>
            </a:extLst>
          </p:cNvPr>
          <p:cNvSpPr/>
          <p:nvPr/>
        </p:nvSpPr>
        <p:spPr>
          <a:xfrm>
            <a:off x="5181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0" name="Rectangle 1289">
            <a:extLst>
              <a:ext uri="{FF2B5EF4-FFF2-40B4-BE49-F238E27FC236}">
                <a16:creationId xmlns:a16="http://schemas.microsoft.com/office/drawing/2014/main" id="{3AB03E38-6E85-8D47-9019-9004CBCED88C}"/>
              </a:ext>
            </a:extLst>
          </p:cNvPr>
          <p:cNvSpPr/>
          <p:nvPr/>
        </p:nvSpPr>
        <p:spPr>
          <a:xfrm>
            <a:off x="5410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1" name="Rectangle 1290">
            <a:extLst>
              <a:ext uri="{FF2B5EF4-FFF2-40B4-BE49-F238E27FC236}">
                <a16:creationId xmlns:a16="http://schemas.microsoft.com/office/drawing/2014/main" id="{6A9DFEF7-0900-C544-89F8-E4E88D7F1441}"/>
              </a:ext>
            </a:extLst>
          </p:cNvPr>
          <p:cNvSpPr/>
          <p:nvPr/>
        </p:nvSpPr>
        <p:spPr>
          <a:xfrm>
            <a:off x="3810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2" name="Rectangle 1291">
            <a:extLst>
              <a:ext uri="{FF2B5EF4-FFF2-40B4-BE49-F238E27FC236}">
                <a16:creationId xmlns:a16="http://schemas.microsoft.com/office/drawing/2014/main" id="{BBC8B1F3-47F2-7A4A-ACA4-4ADC94D51EF7}"/>
              </a:ext>
            </a:extLst>
          </p:cNvPr>
          <p:cNvSpPr/>
          <p:nvPr/>
        </p:nvSpPr>
        <p:spPr>
          <a:xfrm>
            <a:off x="4038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3" name="Rectangle 1292">
            <a:extLst>
              <a:ext uri="{FF2B5EF4-FFF2-40B4-BE49-F238E27FC236}">
                <a16:creationId xmlns:a16="http://schemas.microsoft.com/office/drawing/2014/main" id="{D4F399A6-2F66-A44C-A447-802DD18EB479}"/>
              </a:ext>
            </a:extLst>
          </p:cNvPr>
          <p:cNvSpPr/>
          <p:nvPr/>
        </p:nvSpPr>
        <p:spPr>
          <a:xfrm>
            <a:off x="4267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4" name="Rectangle 1293">
            <a:extLst>
              <a:ext uri="{FF2B5EF4-FFF2-40B4-BE49-F238E27FC236}">
                <a16:creationId xmlns:a16="http://schemas.microsoft.com/office/drawing/2014/main" id="{088A6B2F-0F8C-B94E-BB93-31C44B46B85C}"/>
              </a:ext>
            </a:extLst>
          </p:cNvPr>
          <p:cNvSpPr/>
          <p:nvPr/>
        </p:nvSpPr>
        <p:spPr>
          <a:xfrm>
            <a:off x="4495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5" name="Rectangle 1294">
            <a:extLst>
              <a:ext uri="{FF2B5EF4-FFF2-40B4-BE49-F238E27FC236}">
                <a16:creationId xmlns:a16="http://schemas.microsoft.com/office/drawing/2014/main" id="{5DFD8A6C-62AA-B24D-B9C8-B573FF67B67E}"/>
              </a:ext>
            </a:extLst>
          </p:cNvPr>
          <p:cNvSpPr/>
          <p:nvPr/>
        </p:nvSpPr>
        <p:spPr>
          <a:xfrm>
            <a:off x="4724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6" name="Rectangle 1295">
            <a:extLst>
              <a:ext uri="{FF2B5EF4-FFF2-40B4-BE49-F238E27FC236}">
                <a16:creationId xmlns:a16="http://schemas.microsoft.com/office/drawing/2014/main" id="{E05F3D4C-80B2-C047-8848-A363EFE002D8}"/>
              </a:ext>
            </a:extLst>
          </p:cNvPr>
          <p:cNvSpPr/>
          <p:nvPr/>
        </p:nvSpPr>
        <p:spPr>
          <a:xfrm>
            <a:off x="4953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7" name="Rectangle 1296">
            <a:extLst>
              <a:ext uri="{FF2B5EF4-FFF2-40B4-BE49-F238E27FC236}">
                <a16:creationId xmlns:a16="http://schemas.microsoft.com/office/drawing/2014/main" id="{DFDF9A66-1606-B044-9E7E-EB5C21FA8007}"/>
              </a:ext>
            </a:extLst>
          </p:cNvPr>
          <p:cNvSpPr/>
          <p:nvPr/>
        </p:nvSpPr>
        <p:spPr>
          <a:xfrm>
            <a:off x="5181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8" name="Rectangle 1297">
            <a:extLst>
              <a:ext uri="{FF2B5EF4-FFF2-40B4-BE49-F238E27FC236}">
                <a16:creationId xmlns:a16="http://schemas.microsoft.com/office/drawing/2014/main" id="{0A174915-D6FA-C545-B3D0-931ACB745693}"/>
              </a:ext>
            </a:extLst>
          </p:cNvPr>
          <p:cNvSpPr/>
          <p:nvPr/>
        </p:nvSpPr>
        <p:spPr>
          <a:xfrm>
            <a:off x="5410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9" name="Rectangle 1298">
            <a:extLst>
              <a:ext uri="{FF2B5EF4-FFF2-40B4-BE49-F238E27FC236}">
                <a16:creationId xmlns:a16="http://schemas.microsoft.com/office/drawing/2014/main" id="{ACFEFDF6-2F0C-2640-9EFC-A4EAF78A5259}"/>
              </a:ext>
            </a:extLst>
          </p:cNvPr>
          <p:cNvSpPr/>
          <p:nvPr/>
        </p:nvSpPr>
        <p:spPr>
          <a:xfrm>
            <a:off x="3810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0" name="Rectangle 1299">
            <a:extLst>
              <a:ext uri="{FF2B5EF4-FFF2-40B4-BE49-F238E27FC236}">
                <a16:creationId xmlns:a16="http://schemas.microsoft.com/office/drawing/2014/main" id="{5F1CC10B-14C0-C54D-B1B7-3848259FBAE5}"/>
              </a:ext>
            </a:extLst>
          </p:cNvPr>
          <p:cNvSpPr/>
          <p:nvPr/>
        </p:nvSpPr>
        <p:spPr>
          <a:xfrm>
            <a:off x="4038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1" name="Rectangle 1300">
            <a:extLst>
              <a:ext uri="{FF2B5EF4-FFF2-40B4-BE49-F238E27FC236}">
                <a16:creationId xmlns:a16="http://schemas.microsoft.com/office/drawing/2014/main" id="{76EFE068-3D28-9640-9B83-1373F7369D9B}"/>
              </a:ext>
            </a:extLst>
          </p:cNvPr>
          <p:cNvSpPr/>
          <p:nvPr/>
        </p:nvSpPr>
        <p:spPr>
          <a:xfrm>
            <a:off x="4267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2" name="Rectangle 1301">
            <a:extLst>
              <a:ext uri="{FF2B5EF4-FFF2-40B4-BE49-F238E27FC236}">
                <a16:creationId xmlns:a16="http://schemas.microsoft.com/office/drawing/2014/main" id="{34523134-B657-2042-BCD1-DE0AB524B293}"/>
              </a:ext>
            </a:extLst>
          </p:cNvPr>
          <p:cNvSpPr/>
          <p:nvPr/>
        </p:nvSpPr>
        <p:spPr>
          <a:xfrm>
            <a:off x="4495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3" name="Rectangle 1302">
            <a:extLst>
              <a:ext uri="{FF2B5EF4-FFF2-40B4-BE49-F238E27FC236}">
                <a16:creationId xmlns:a16="http://schemas.microsoft.com/office/drawing/2014/main" id="{13F9741C-9956-5D4B-B1ED-3982FEC66671}"/>
              </a:ext>
            </a:extLst>
          </p:cNvPr>
          <p:cNvSpPr/>
          <p:nvPr/>
        </p:nvSpPr>
        <p:spPr>
          <a:xfrm>
            <a:off x="4724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4" name="Rectangle 1303">
            <a:extLst>
              <a:ext uri="{FF2B5EF4-FFF2-40B4-BE49-F238E27FC236}">
                <a16:creationId xmlns:a16="http://schemas.microsoft.com/office/drawing/2014/main" id="{EEBAAC22-EB09-BE4F-BA2D-01742EB5FBB3}"/>
              </a:ext>
            </a:extLst>
          </p:cNvPr>
          <p:cNvSpPr/>
          <p:nvPr/>
        </p:nvSpPr>
        <p:spPr>
          <a:xfrm>
            <a:off x="4953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5" name="Rectangle 1304">
            <a:extLst>
              <a:ext uri="{FF2B5EF4-FFF2-40B4-BE49-F238E27FC236}">
                <a16:creationId xmlns:a16="http://schemas.microsoft.com/office/drawing/2014/main" id="{40857DA7-1A9B-4B4F-ADBC-273A47956C02}"/>
              </a:ext>
            </a:extLst>
          </p:cNvPr>
          <p:cNvSpPr/>
          <p:nvPr/>
        </p:nvSpPr>
        <p:spPr>
          <a:xfrm>
            <a:off x="5181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6" name="Rectangle 1305">
            <a:extLst>
              <a:ext uri="{FF2B5EF4-FFF2-40B4-BE49-F238E27FC236}">
                <a16:creationId xmlns:a16="http://schemas.microsoft.com/office/drawing/2014/main" id="{D3368500-9C32-824D-843E-0143602CEBA2}"/>
              </a:ext>
            </a:extLst>
          </p:cNvPr>
          <p:cNvSpPr/>
          <p:nvPr/>
        </p:nvSpPr>
        <p:spPr>
          <a:xfrm>
            <a:off x="5410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7" name="Rectangle 1306">
            <a:extLst>
              <a:ext uri="{FF2B5EF4-FFF2-40B4-BE49-F238E27FC236}">
                <a16:creationId xmlns:a16="http://schemas.microsoft.com/office/drawing/2014/main" id="{EF71A43A-4310-744F-A70D-D14DB4DCF9E8}"/>
              </a:ext>
            </a:extLst>
          </p:cNvPr>
          <p:cNvSpPr/>
          <p:nvPr/>
        </p:nvSpPr>
        <p:spPr>
          <a:xfrm>
            <a:off x="3810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8" name="Rectangle 1307">
            <a:extLst>
              <a:ext uri="{FF2B5EF4-FFF2-40B4-BE49-F238E27FC236}">
                <a16:creationId xmlns:a16="http://schemas.microsoft.com/office/drawing/2014/main" id="{79909CDF-3A2A-1647-BD7A-12D02E5A9E1A}"/>
              </a:ext>
            </a:extLst>
          </p:cNvPr>
          <p:cNvSpPr/>
          <p:nvPr/>
        </p:nvSpPr>
        <p:spPr>
          <a:xfrm>
            <a:off x="4038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9" name="Rectangle 1308">
            <a:extLst>
              <a:ext uri="{FF2B5EF4-FFF2-40B4-BE49-F238E27FC236}">
                <a16:creationId xmlns:a16="http://schemas.microsoft.com/office/drawing/2014/main" id="{47A8A2A9-FCAE-624F-8370-0DD521F43574}"/>
              </a:ext>
            </a:extLst>
          </p:cNvPr>
          <p:cNvSpPr/>
          <p:nvPr/>
        </p:nvSpPr>
        <p:spPr>
          <a:xfrm>
            <a:off x="4267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0" name="Rectangle 1309">
            <a:extLst>
              <a:ext uri="{FF2B5EF4-FFF2-40B4-BE49-F238E27FC236}">
                <a16:creationId xmlns:a16="http://schemas.microsoft.com/office/drawing/2014/main" id="{B45CA7FB-9BAC-0549-99E4-99D99577C960}"/>
              </a:ext>
            </a:extLst>
          </p:cNvPr>
          <p:cNvSpPr/>
          <p:nvPr/>
        </p:nvSpPr>
        <p:spPr>
          <a:xfrm>
            <a:off x="4495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1" name="Rectangle 1310">
            <a:extLst>
              <a:ext uri="{FF2B5EF4-FFF2-40B4-BE49-F238E27FC236}">
                <a16:creationId xmlns:a16="http://schemas.microsoft.com/office/drawing/2014/main" id="{CCFB7602-C931-5E42-BF9F-274E10E6D224}"/>
              </a:ext>
            </a:extLst>
          </p:cNvPr>
          <p:cNvSpPr/>
          <p:nvPr/>
        </p:nvSpPr>
        <p:spPr>
          <a:xfrm>
            <a:off x="4724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2" name="Rectangle 1311">
            <a:extLst>
              <a:ext uri="{FF2B5EF4-FFF2-40B4-BE49-F238E27FC236}">
                <a16:creationId xmlns:a16="http://schemas.microsoft.com/office/drawing/2014/main" id="{A5067D36-0144-4240-860C-05572C2C193F}"/>
              </a:ext>
            </a:extLst>
          </p:cNvPr>
          <p:cNvSpPr/>
          <p:nvPr/>
        </p:nvSpPr>
        <p:spPr>
          <a:xfrm>
            <a:off x="4953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3" name="Rectangle 1312">
            <a:extLst>
              <a:ext uri="{FF2B5EF4-FFF2-40B4-BE49-F238E27FC236}">
                <a16:creationId xmlns:a16="http://schemas.microsoft.com/office/drawing/2014/main" id="{0A23A06B-5A38-3842-BB91-7FBDE35FC9E9}"/>
              </a:ext>
            </a:extLst>
          </p:cNvPr>
          <p:cNvSpPr/>
          <p:nvPr/>
        </p:nvSpPr>
        <p:spPr>
          <a:xfrm>
            <a:off x="5181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4" name="Rectangle 1313">
            <a:extLst>
              <a:ext uri="{FF2B5EF4-FFF2-40B4-BE49-F238E27FC236}">
                <a16:creationId xmlns:a16="http://schemas.microsoft.com/office/drawing/2014/main" id="{27E73998-15C5-3D4E-A6D3-09E6666B5995}"/>
              </a:ext>
            </a:extLst>
          </p:cNvPr>
          <p:cNvSpPr/>
          <p:nvPr/>
        </p:nvSpPr>
        <p:spPr>
          <a:xfrm>
            <a:off x="5410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5" name="Rectangle 1314">
            <a:extLst>
              <a:ext uri="{FF2B5EF4-FFF2-40B4-BE49-F238E27FC236}">
                <a16:creationId xmlns:a16="http://schemas.microsoft.com/office/drawing/2014/main" id="{1DACE359-4676-DB48-90D7-2BBF65E4B22A}"/>
              </a:ext>
            </a:extLst>
          </p:cNvPr>
          <p:cNvSpPr/>
          <p:nvPr/>
        </p:nvSpPr>
        <p:spPr>
          <a:xfrm>
            <a:off x="3810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6" name="Rectangle 1315">
            <a:extLst>
              <a:ext uri="{FF2B5EF4-FFF2-40B4-BE49-F238E27FC236}">
                <a16:creationId xmlns:a16="http://schemas.microsoft.com/office/drawing/2014/main" id="{956238C2-FAF6-2143-9390-7823EDB0A299}"/>
              </a:ext>
            </a:extLst>
          </p:cNvPr>
          <p:cNvSpPr/>
          <p:nvPr/>
        </p:nvSpPr>
        <p:spPr>
          <a:xfrm>
            <a:off x="4038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7" name="Rectangle 1316">
            <a:extLst>
              <a:ext uri="{FF2B5EF4-FFF2-40B4-BE49-F238E27FC236}">
                <a16:creationId xmlns:a16="http://schemas.microsoft.com/office/drawing/2014/main" id="{877511D2-1C87-5941-BC10-B83B098A44F8}"/>
              </a:ext>
            </a:extLst>
          </p:cNvPr>
          <p:cNvSpPr/>
          <p:nvPr/>
        </p:nvSpPr>
        <p:spPr>
          <a:xfrm>
            <a:off x="4267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8" name="Rectangle 1317">
            <a:extLst>
              <a:ext uri="{FF2B5EF4-FFF2-40B4-BE49-F238E27FC236}">
                <a16:creationId xmlns:a16="http://schemas.microsoft.com/office/drawing/2014/main" id="{5CCA81FD-AF7C-AA4E-A0D6-24AE17190BA0}"/>
              </a:ext>
            </a:extLst>
          </p:cNvPr>
          <p:cNvSpPr/>
          <p:nvPr/>
        </p:nvSpPr>
        <p:spPr>
          <a:xfrm>
            <a:off x="4495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9" name="Rectangle 1318">
            <a:extLst>
              <a:ext uri="{FF2B5EF4-FFF2-40B4-BE49-F238E27FC236}">
                <a16:creationId xmlns:a16="http://schemas.microsoft.com/office/drawing/2014/main" id="{D6284C0F-0841-B740-89A3-D8F935A352CF}"/>
              </a:ext>
            </a:extLst>
          </p:cNvPr>
          <p:cNvSpPr/>
          <p:nvPr/>
        </p:nvSpPr>
        <p:spPr>
          <a:xfrm>
            <a:off x="4724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0" name="Rectangle 1319">
            <a:extLst>
              <a:ext uri="{FF2B5EF4-FFF2-40B4-BE49-F238E27FC236}">
                <a16:creationId xmlns:a16="http://schemas.microsoft.com/office/drawing/2014/main" id="{FD29F362-B369-FC4B-AC07-AFA563DD7953}"/>
              </a:ext>
            </a:extLst>
          </p:cNvPr>
          <p:cNvSpPr/>
          <p:nvPr/>
        </p:nvSpPr>
        <p:spPr>
          <a:xfrm>
            <a:off x="4953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1" name="Rectangle 1320">
            <a:extLst>
              <a:ext uri="{FF2B5EF4-FFF2-40B4-BE49-F238E27FC236}">
                <a16:creationId xmlns:a16="http://schemas.microsoft.com/office/drawing/2014/main" id="{C98BF8A1-534E-1B48-9971-0112F31C2D3A}"/>
              </a:ext>
            </a:extLst>
          </p:cNvPr>
          <p:cNvSpPr/>
          <p:nvPr/>
        </p:nvSpPr>
        <p:spPr>
          <a:xfrm>
            <a:off x="5181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2" name="Rectangle 1321">
            <a:extLst>
              <a:ext uri="{FF2B5EF4-FFF2-40B4-BE49-F238E27FC236}">
                <a16:creationId xmlns:a16="http://schemas.microsoft.com/office/drawing/2014/main" id="{03710E86-9937-4143-B0B7-243D7CD73AB9}"/>
              </a:ext>
            </a:extLst>
          </p:cNvPr>
          <p:cNvSpPr/>
          <p:nvPr/>
        </p:nvSpPr>
        <p:spPr>
          <a:xfrm>
            <a:off x="5410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3" name="Line 113">
            <a:extLst>
              <a:ext uri="{FF2B5EF4-FFF2-40B4-BE49-F238E27FC236}">
                <a16:creationId xmlns:a16="http://schemas.microsoft.com/office/drawing/2014/main" id="{A6DA6C02-2D76-4B40-9939-C465E255CA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5791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4" name="Line 113">
            <a:extLst>
              <a:ext uri="{FF2B5EF4-FFF2-40B4-BE49-F238E27FC236}">
                <a16:creationId xmlns:a16="http://schemas.microsoft.com/office/drawing/2014/main" id="{C67CD311-A5BF-7848-BC2E-E7E29E9F96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019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5" name="Line 113">
            <a:extLst>
              <a:ext uri="{FF2B5EF4-FFF2-40B4-BE49-F238E27FC236}">
                <a16:creationId xmlns:a16="http://schemas.microsoft.com/office/drawing/2014/main" id="{B88A40BC-0441-B646-B3F2-3BA9ADF9F7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248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6" name="Line 113">
            <a:extLst>
              <a:ext uri="{FF2B5EF4-FFF2-40B4-BE49-F238E27FC236}">
                <a16:creationId xmlns:a16="http://schemas.microsoft.com/office/drawing/2014/main" id="{EA6AC12F-B2A1-4F44-BD8A-85726FDE4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477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7" name="Line 113">
            <a:extLst>
              <a:ext uri="{FF2B5EF4-FFF2-40B4-BE49-F238E27FC236}">
                <a16:creationId xmlns:a16="http://schemas.microsoft.com/office/drawing/2014/main" id="{132BF4DD-6949-5A49-88F4-2FFC8EBDCAF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705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8" name="Line 113">
            <a:extLst>
              <a:ext uri="{FF2B5EF4-FFF2-40B4-BE49-F238E27FC236}">
                <a16:creationId xmlns:a16="http://schemas.microsoft.com/office/drawing/2014/main" id="{0BAA2D23-8BF9-D048-9628-C90C0B57B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934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DE32F0-51BE-DA4E-9DF9-AE01D7A498CE}"/>
              </a:ext>
            </a:extLst>
          </p:cNvPr>
          <p:cNvGrpSpPr/>
          <p:nvPr/>
        </p:nvGrpSpPr>
        <p:grpSpPr>
          <a:xfrm>
            <a:off x="5638800" y="3505200"/>
            <a:ext cx="457200" cy="3429000"/>
            <a:chOff x="5638800" y="3505200"/>
            <a:chExt cx="304800" cy="3429000"/>
          </a:xfrm>
        </p:grpSpPr>
        <p:sp>
          <p:nvSpPr>
            <p:cNvPr id="1221" name="Line 113">
              <a:extLst>
                <a:ext uri="{FF2B5EF4-FFF2-40B4-BE49-F238E27FC236}">
                  <a16:creationId xmlns:a16="http://schemas.microsoft.com/office/drawing/2014/main" id="{28A4FB59-D0FE-C24D-AD4D-2516FE46B5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35052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2" name="Line 113">
              <a:extLst>
                <a:ext uri="{FF2B5EF4-FFF2-40B4-BE49-F238E27FC236}">
                  <a16:creationId xmlns:a16="http://schemas.microsoft.com/office/drawing/2014/main" id="{8C0EF125-911C-3C40-8475-43146CEF3C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37338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3" name="Line 113">
              <a:extLst>
                <a:ext uri="{FF2B5EF4-FFF2-40B4-BE49-F238E27FC236}">
                  <a16:creationId xmlns:a16="http://schemas.microsoft.com/office/drawing/2014/main" id="{480FE93D-99F2-E741-8898-9BA68D00FB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39624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4" name="Line 113">
              <a:extLst>
                <a:ext uri="{FF2B5EF4-FFF2-40B4-BE49-F238E27FC236}">
                  <a16:creationId xmlns:a16="http://schemas.microsoft.com/office/drawing/2014/main" id="{CCAEB8EC-E29C-044C-AA9B-25A444A941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41910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5" name="Line 113">
              <a:extLst>
                <a:ext uri="{FF2B5EF4-FFF2-40B4-BE49-F238E27FC236}">
                  <a16:creationId xmlns:a16="http://schemas.microsoft.com/office/drawing/2014/main" id="{039CDE1B-F7A5-AA4C-B52A-68AE6B0CD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44196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6" name="Line 113">
              <a:extLst>
                <a:ext uri="{FF2B5EF4-FFF2-40B4-BE49-F238E27FC236}">
                  <a16:creationId xmlns:a16="http://schemas.microsoft.com/office/drawing/2014/main" id="{8EC7E859-E1D8-B64F-91A0-A7C892EC9F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46482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" name="Line 113">
              <a:extLst>
                <a:ext uri="{FF2B5EF4-FFF2-40B4-BE49-F238E27FC236}">
                  <a16:creationId xmlns:a16="http://schemas.microsoft.com/office/drawing/2014/main" id="{7EE4F8E6-8FAD-194D-BCC2-16830B4966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57912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" name="Line 113">
              <a:extLst>
                <a:ext uri="{FF2B5EF4-FFF2-40B4-BE49-F238E27FC236}">
                  <a16:creationId xmlns:a16="http://schemas.microsoft.com/office/drawing/2014/main" id="{F4F5FCFB-4FCF-484A-A17A-0DFBEBABA1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60198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" name="Line 113">
              <a:extLst>
                <a:ext uri="{FF2B5EF4-FFF2-40B4-BE49-F238E27FC236}">
                  <a16:creationId xmlns:a16="http://schemas.microsoft.com/office/drawing/2014/main" id="{AA17A54B-A7DC-9E4B-960C-7E85BA3598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62484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" name="Line 113">
              <a:extLst>
                <a:ext uri="{FF2B5EF4-FFF2-40B4-BE49-F238E27FC236}">
                  <a16:creationId xmlns:a16="http://schemas.microsoft.com/office/drawing/2014/main" id="{C5257EE6-1774-F543-9737-A47E757EF8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64770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" name="Line 113">
              <a:extLst>
                <a:ext uri="{FF2B5EF4-FFF2-40B4-BE49-F238E27FC236}">
                  <a16:creationId xmlns:a16="http://schemas.microsoft.com/office/drawing/2014/main" id="{2B9E6480-897D-3945-8986-AEEC5119C4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67056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" name="Line 113">
              <a:extLst>
                <a:ext uri="{FF2B5EF4-FFF2-40B4-BE49-F238E27FC236}">
                  <a16:creationId xmlns:a16="http://schemas.microsoft.com/office/drawing/2014/main" id="{18B22674-A830-5145-AEC6-607BE865F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6934200"/>
              <a:ext cx="304800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8" name="Rectangle 1337">
            <a:extLst>
              <a:ext uri="{FF2B5EF4-FFF2-40B4-BE49-F238E27FC236}">
                <a16:creationId xmlns:a16="http://schemas.microsoft.com/office/drawing/2014/main" id="{3207CFCC-3889-E047-BD31-D198B15F6219}"/>
              </a:ext>
            </a:extLst>
          </p:cNvPr>
          <p:cNvSpPr/>
          <p:nvPr/>
        </p:nvSpPr>
        <p:spPr>
          <a:xfrm>
            <a:off x="1219200" y="3429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0" name="Line 113">
            <a:extLst>
              <a:ext uri="{FF2B5EF4-FFF2-40B4-BE49-F238E27FC236}">
                <a16:creationId xmlns:a16="http://schemas.microsoft.com/office/drawing/2014/main" id="{D98FEA10-7280-004A-8F21-3BC9BF33079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6934200"/>
            <a:ext cx="457200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" name="Line 113">
            <a:extLst>
              <a:ext uri="{FF2B5EF4-FFF2-40B4-BE49-F238E27FC236}">
                <a16:creationId xmlns:a16="http://schemas.microsoft.com/office/drawing/2014/main" id="{7BAE4315-9A3E-EF4B-AF6E-33251EB1FD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4648200"/>
            <a:ext cx="457200" cy="0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2" name="Rectangle 1341">
            <a:extLst>
              <a:ext uri="{FF2B5EF4-FFF2-40B4-BE49-F238E27FC236}">
                <a16:creationId xmlns:a16="http://schemas.microsoft.com/office/drawing/2014/main" id="{27D95015-94A8-4545-ADA1-4F065F34E8A5}"/>
              </a:ext>
            </a:extLst>
          </p:cNvPr>
          <p:cNvSpPr/>
          <p:nvPr/>
        </p:nvSpPr>
        <p:spPr>
          <a:xfrm>
            <a:off x="1219200" y="5715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3" name="Text Box 171">
            <a:extLst>
              <a:ext uri="{FF2B5EF4-FFF2-40B4-BE49-F238E27FC236}">
                <a16:creationId xmlns:a16="http://schemas.microsoft.com/office/drawing/2014/main" id="{AD054554-4D8B-4346-B3A3-1DC66620D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3434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nZ1</a:t>
            </a:r>
          </a:p>
        </p:txBody>
      </p:sp>
      <p:sp>
        <p:nvSpPr>
          <p:cNvPr id="1344" name="Text Box 171">
            <a:extLst>
              <a:ext uri="{FF2B5EF4-FFF2-40B4-BE49-F238E27FC236}">
                <a16:creationId xmlns:a16="http://schemas.microsoft.com/office/drawing/2014/main" id="{74026DAB-1F1C-7D4E-847D-3913F826D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223" y="66117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</a:t>
            </a:r>
          </a:p>
        </p:txBody>
      </p:sp>
      <p:sp>
        <p:nvSpPr>
          <p:cNvPr id="1345" name="Text Box 171">
            <a:extLst>
              <a:ext uri="{FF2B5EF4-FFF2-40B4-BE49-F238E27FC236}">
                <a16:creationId xmlns:a16="http://schemas.microsoft.com/office/drawing/2014/main" id="{FD8ECF43-3067-1343-A908-93529758F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839" y="5029200"/>
            <a:ext cx="55784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(nZ2)</a:t>
            </a:r>
          </a:p>
        </p:txBody>
      </p:sp>
      <p:sp>
        <p:nvSpPr>
          <p:cNvPr id="1331" name="Text Box 171">
            <a:extLst>
              <a:ext uri="{FF2B5EF4-FFF2-40B4-BE49-F238E27FC236}">
                <a16:creationId xmlns:a16="http://schemas.microsoft.com/office/drawing/2014/main" id="{7F83E867-4C9D-014D-AD9F-3EB3648019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67818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39" name="Line 148">
            <a:extLst>
              <a:ext uri="{FF2B5EF4-FFF2-40B4-BE49-F238E27FC236}">
                <a16:creationId xmlns:a16="http://schemas.microsoft.com/office/drawing/2014/main" id="{35E068C8-24CA-B047-BD59-DE034E8BF5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60960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" name="Line 148">
            <a:extLst>
              <a:ext uri="{FF2B5EF4-FFF2-40B4-BE49-F238E27FC236}">
                <a16:creationId xmlns:a16="http://schemas.microsoft.com/office/drawing/2014/main" id="{39244FFA-01A6-5949-8548-9FDD802358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3886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" name="Text Box 171">
            <a:extLst>
              <a:ext uri="{FF2B5EF4-FFF2-40B4-BE49-F238E27FC236}">
                <a16:creationId xmlns:a16="http://schemas.microsoft.com/office/drawing/2014/main" id="{4B567B1F-3FB2-8743-BCA4-A7E8380C9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45720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48" name="Line 148">
            <a:extLst>
              <a:ext uri="{FF2B5EF4-FFF2-40B4-BE49-F238E27FC236}">
                <a16:creationId xmlns:a16="http://schemas.microsoft.com/office/drawing/2014/main" id="{A2369406-63AE-4945-8ED9-617952D9C65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8200" y="74676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" name="Text Box 171">
            <a:extLst>
              <a:ext uri="{FF2B5EF4-FFF2-40B4-BE49-F238E27FC236}">
                <a16:creationId xmlns:a16="http://schemas.microsoft.com/office/drawing/2014/main" id="{9DE719B2-112E-3C41-A439-1D5149780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7373779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sp>
        <p:nvSpPr>
          <p:cNvPr id="1350" name="Hexagon 1349">
            <a:extLst>
              <a:ext uri="{FF2B5EF4-FFF2-40B4-BE49-F238E27FC236}">
                <a16:creationId xmlns:a16="http://schemas.microsoft.com/office/drawing/2014/main" id="{F17D30C8-4A1D-DF4C-98EE-DE55319E18D5}"/>
              </a:ext>
            </a:extLst>
          </p:cNvPr>
          <p:cNvSpPr>
            <a:spLocks/>
          </p:cNvSpPr>
          <p:nvPr/>
        </p:nvSpPr>
        <p:spPr>
          <a:xfrm>
            <a:off x="1295400" y="2438400"/>
            <a:ext cx="1828800" cy="457200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L1, L3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1352" name="Hexagon 1351">
            <a:extLst>
              <a:ext uri="{FF2B5EF4-FFF2-40B4-BE49-F238E27FC236}">
                <a16:creationId xmlns:a16="http://schemas.microsoft.com/office/drawing/2014/main" id="{8C78BAAB-AC02-6A49-8F77-BA46754619E1}"/>
              </a:ext>
            </a:extLst>
          </p:cNvPr>
          <p:cNvSpPr>
            <a:spLocks/>
          </p:cNvSpPr>
          <p:nvPr/>
        </p:nvSpPr>
        <p:spPr>
          <a:xfrm>
            <a:off x="4953000" y="2438400"/>
            <a:ext cx="457200" cy="457200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R</a:t>
            </a:r>
          </a:p>
        </p:txBody>
      </p:sp>
      <p:sp>
        <p:nvSpPr>
          <p:cNvPr id="1353" name="Hexagon 1352">
            <a:extLst>
              <a:ext uri="{FF2B5EF4-FFF2-40B4-BE49-F238E27FC236}">
                <a16:creationId xmlns:a16="http://schemas.microsoft.com/office/drawing/2014/main" id="{465D345D-EB98-D04F-A4D9-7913D5EBB251}"/>
              </a:ext>
            </a:extLst>
          </p:cNvPr>
          <p:cNvSpPr>
            <a:spLocks/>
          </p:cNvSpPr>
          <p:nvPr/>
        </p:nvSpPr>
        <p:spPr>
          <a:xfrm>
            <a:off x="12954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361" name="Hexagon 1360">
            <a:extLst>
              <a:ext uri="{FF2B5EF4-FFF2-40B4-BE49-F238E27FC236}">
                <a16:creationId xmlns:a16="http://schemas.microsoft.com/office/drawing/2014/main" id="{16B74F27-CD09-6545-90D7-198A752909A7}"/>
              </a:ext>
            </a:extLst>
          </p:cNvPr>
          <p:cNvSpPr>
            <a:spLocks/>
          </p:cNvSpPr>
          <p:nvPr/>
        </p:nvSpPr>
        <p:spPr>
          <a:xfrm>
            <a:off x="26670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N+1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362" name="Hexagon 1361">
            <a:extLst>
              <a:ext uri="{FF2B5EF4-FFF2-40B4-BE49-F238E27FC236}">
                <a16:creationId xmlns:a16="http://schemas.microsoft.com/office/drawing/2014/main" id="{8FBE3A30-3FE2-C741-BD1B-CA883DF12480}"/>
              </a:ext>
            </a:extLst>
          </p:cNvPr>
          <p:cNvSpPr>
            <a:spLocks/>
          </p:cNvSpPr>
          <p:nvPr/>
        </p:nvSpPr>
        <p:spPr>
          <a:xfrm>
            <a:off x="40386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363" name="Left Brace 1362">
            <a:extLst>
              <a:ext uri="{FF2B5EF4-FFF2-40B4-BE49-F238E27FC236}">
                <a16:creationId xmlns:a16="http://schemas.microsoft.com/office/drawing/2014/main" id="{6AF901A5-9D25-2F49-A102-58C149CB31AB}"/>
              </a:ext>
            </a:extLst>
          </p:cNvPr>
          <p:cNvSpPr>
            <a:spLocks/>
          </p:cNvSpPr>
          <p:nvPr/>
        </p:nvSpPr>
        <p:spPr>
          <a:xfrm rot="5400000">
            <a:off x="3124200" y="152399"/>
            <a:ext cx="457200" cy="4114800"/>
          </a:xfrm>
          <a:prstGeom prst="leftBrace">
            <a:avLst>
              <a:gd name="adj1" fmla="val 2777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4" name="Group 1353">
            <a:extLst>
              <a:ext uri="{FF2B5EF4-FFF2-40B4-BE49-F238E27FC236}">
                <a16:creationId xmlns:a16="http://schemas.microsoft.com/office/drawing/2014/main" id="{95C5480E-845A-B342-98F4-FBC1179F92A5}"/>
              </a:ext>
            </a:extLst>
          </p:cNvPr>
          <p:cNvGrpSpPr/>
          <p:nvPr/>
        </p:nvGrpSpPr>
        <p:grpSpPr>
          <a:xfrm>
            <a:off x="7791865" y="1981200"/>
            <a:ext cx="2743200" cy="457200"/>
            <a:chOff x="7791865" y="1981200"/>
            <a:chExt cx="2743200" cy="457200"/>
          </a:xfrm>
        </p:grpSpPr>
        <p:sp>
          <p:nvSpPr>
            <p:cNvPr id="1355" name="Freeform 1354">
              <a:extLst>
                <a:ext uri="{FF2B5EF4-FFF2-40B4-BE49-F238E27FC236}">
                  <a16:creationId xmlns:a16="http://schemas.microsoft.com/office/drawing/2014/main" id="{64F2E46E-9E5B-6046-80AD-3B16457C23C3}"/>
                </a:ext>
              </a:extLst>
            </p:cNvPr>
            <p:cNvSpPr/>
            <p:nvPr/>
          </p:nvSpPr>
          <p:spPr>
            <a:xfrm>
              <a:off x="93920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6" name="Freeform 1355">
              <a:extLst>
                <a:ext uri="{FF2B5EF4-FFF2-40B4-BE49-F238E27FC236}">
                  <a16:creationId xmlns:a16="http://schemas.microsoft.com/office/drawing/2014/main" id="{ADEB3DF3-FADE-814F-ACFE-AA91D282C61D}"/>
                </a:ext>
              </a:extLst>
            </p:cNvPr>
            <p:cNvSpPr/>
            <p:nvPr/>
          </p:nvSpPr>
          <p:spPr>
            <a:xfrm>
              <a:off x="87062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7" name="Freeform 1356">
              <a:extLst>
                <a:ext uri="{FF2B5EF4-FFF2-40B4-BE49-F238E27FC236}">
                  <a16:creationId xmlns:a16="http://schemas.microsoft.com/office/drawing/2014/main" id="{97025830-C073-6C4D-AFEA-3BD93E66C106}"/>
                </a:ext>
              </a:extLst>
            </p:cNvPr>
            <p:cNvSpPr/>
            <p:nvPr/>
          </p:nvSpPr>
          <p:spPr>
            <a:xfrm>
              <a:off x="77918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8" name="Group 1357">
            <a:extLst>
              <a:ext uri="{FF2B5EF4-FFF2-40B4-BE49-F238E27FC236}">
                <a16:creationId xmlns:a16="http://schemas.microsoft.com/office/drawing/2014/main" id="{F00FAD40-953F-2F45-AFBD-21C008286B3E}"/>
              </a:ext>
            </a:extLst>
          </p:cNvPr>
          <p:cNvGrpSpPr/>
          <p:nvPr/>
        </p:nvGrpSpPr>
        <p:grpSpPr>
          <a:xfrm>
            <a:off x="7715665" y="4724400"/>
            <a:ext cx="2514600" cy="457200"/>
            <a:chOff x="7715665" y="4724400"/>
            <a:chExt cx="2514600" cy="457200"/>
          </a:xfrm>
        </p:grpSpPr>
        <p:sp>
          <p:nvSpPr>
            <p:cNvPr id="1359" name="Freeform 1358">
              <a:extLst>
                <a:ext uri="{FF2B5EF4-FFF2-40B4-BE49-F238E27FC236}">
                  <a16:creationId xmlns:a16="http://schemas.microsoft.com/office/drawing/2014/main" id="{996C6439-88CA-7E40-825A-9A8C1499C62C}"/>
                </a:ext>
              </a:extLst>
            </p:cNvPr>
            <p:cNvSpPr/>
            <p:nvPr/>
          </p:nvSpPr>
          <p:spPr>
            <a:xfrm>
              <a:off x="9315865" y="4724400"/>
              <a:ext cx="914400" cy="457200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0" name="Freeform 1359">
              <a:extLst>
                <a:ext uri="{FF2B5EF4-FFF2-40B4-BE49-F238E27FC236}">
                  <a16:creationId xmlns:a16="http://schemas.microsoft.com/office/drawing/2014/main" id="{E060F842-425B-1240-A54C-EC255FFA1DE5}"/>
                </a:ext>
              </a:extLst>
            </p:cNvPr>
            <p:cNvSpPr/>
            <p:nvPr/>
          </p:nvSpPr>
          <p:spPr>
            <a:xfrm>
              <a:off x="7715665" y="4724400"/>
              <a:ext cx="914400" cy="457200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4" name="Group 1363">
            <a:extLst>
              <a:ext uri="{FF2B5EF4-FFF2-40B4-BE49-F238E27FC236}">
                <a16:creationId xmlns:a16="http://schemas.microsoft.com/office/drawing/2014/main" id="{F7F496A5-6ADD-774A-95D0-E56C8F4AEA22}"/>
              </a:ext>
            </a:extLst>
          </p:cNvPr>
          <p:cNvGrpSpPr/>
          <p:nvPr/>
        </p:nvGrpSpPr>
        <p:grpSpPr>
          <a:xfrm>
            <a:off x="3488910" y="3432175"/>
            <a:ext cx="1292225" cy="1362075"/>
            <a:chOff x="3488910" y="3432175"/>
            <a:chExt cx="1292225" cy="1362075"/>
          </a:xfrm>
        </p:grpSpPr>
        <p:sp>
          <p:nvSpPr>
            <p:cNvPr id="1365" name="Freeform 1364">
              <a:extLst>
                <a:ext uri="{FF2B5EF4-FFF2-40B4-BE49-F238E27FC236}">
                  <a16:creationId xmlns:a16="http://schemas.microsoft.com/office/drawing/2014/main" id="{3558EAFD-73E9-A046-8A14-AA993CA2110E}"/>
                </a:ext>
              </a:extLst>
            </p:cNvPr>
            <p:cNvSpPr/>
            <p:nvPr/>
          </p:nvSpPr>
          <p:spPr>
            <a:xfrm>
              <a:off x="3823705" y="34361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6" name="Freeform 1365">
              <a:extLst>
                <a:ext uri="{FF2B5EF4-FFF2-40B4-BE49-F238E27FC236}">
                  <a16:creationId xmlns:a16="http://schemas.microsoft.com/office/drawing/2014/main" id="{85576C0E-B978-094A-B9AF-C59A61227667}"/>
                </a:ext>
              </a:extLst>
            </p:cNvPr>
            <p:cNvSpPr/>
            <p:nvPr/>
          </p:nvSpPr>
          <p:spPr>
            <a:xfrm>
              <a:off x="3488910" y="34321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7" name="Group 1366">
            <a:extLst>
              <a:ext uri="{FF2B5EF4-FFF2-40B4-BE49-F238E27FC236}">
                <a16:creationId xmlns:a16="http://schemas.microsoft.com/office/drawing/2014/main" id="{15E1A6B9-BBCA-A44A-B0D7-EE0751AB97ED}"/>
              </a:ext>
            </a:extLst>
          </p:cNvPr>
          <p:cNvGrpSpPr/>
          <p:nvPr/>
        </p:nvGrpSpPr>
        <p:grpSpPr>
          <a:xfrm>
            <a:off x="3508375" y="5718175"/>
            <a:ext cx="1272760" cy="1362075"/>
            <a:chOff x="3508375" y="5718175"/>
            <a:chExt cx="1272760" cy="1362075"/>
          </a:xfrm>
        </p:grpSpPr>
        <p:sp>
          <p:nvSpPr>
            <p:cNvPr id="1368" name="Freeform 1367">
              <a:extLst>
                <a:ext uri="{FF2B5EF4-FFF2-40B4-BE49-F238E27FC236}">
                  <a16:creationId xmlns:a16="http://schemas.microsoft.com/office/drawing/2014/main" id="{1980A0ED-8FE8-9645-AB5F-5BD6D2AA071E}"/>
                </a:ext>
              </a:extLst>
            </p:cNvPr>
            <p:cNvSpPr/>
            <p:nvPr/>
          </p:nvSpPr>
          <p:spPr>
            <a:xfrm>
              <a:off x="3823705" y="57221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9" name="Freeform 1368">
              <a:extLst>
                <a:ext uri="{FF2B5EF4-FFF2-40B4-BE49-F238E27FC236}">
                  <a16:creationId xmlns:a16="http://schemas.microsoft.com/office/drawing/2014/main" id="{D987C366-2110-914E-8B4C-2CA0CD9BD429}"/>
                </a:ext>
              </a:extLst>
            </p:cNvPr>
            <p:cNvSpPr/>
            <p:nvPr/>
          </p:nvSpPr>
          <p:spPr>
            <a:xfrm>
              <a:off x="3508375" y="57181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1" name="Hexagon 1350">
            <a:extLst>
              <a:ext uri="{FF2B5EF4-FFF2-40B4-BE49-F238E27FC236}">
                <a16:creationId xmlns:a16="http://schemas.microsoft.com/office/drawing/2014/main" id="{CA4BA77D-C1FB-B64B-BD64-9A2BDC8E24B0}"/>
              </a:ext>
            </a:extLst>
          </p:cNvPr>
          <p:cNvSpPr>
            <a:spLocks/>
          </p:cNvSpPr>
          <p:nvPr/>
        </p:nvSpPr>
        <p:spPr>
          <a:xfrm>
            <a:off x="3124200" y="2438400"/>
            <a:ext cx="1828800" cy="457200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5" name="Text Box 171">
            <a:extLst>
              <a:ext uri="{FF2B5EF4-FFF2-40B4-BE49-F238E27FC236}">
                <a16:creationId xmlns:a16="http://schemas.microsoft.com/office/drawing/2014/main" id="{78B1714C-4C98-1E26-4B60-129B02E42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2819400"/>
            <a:ext cx="1338508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Coincidence</a:t>
            </a:r>
          </a:p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Checking</a:t>
            </a:r>
          </a:p>
        </p:txBody>
      </p:sp>
    </p:spTree>
    <p:extLst>
      <p:ext uri="{BB962C8B-B14F-4D97-AF65-F5344CB8AC3E}">
        <p14:creationId xmlns:p14="http://schemas.microsoft.com/office/powerpoint/2010/main" val="220028368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35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20" grpId="0" animBg="1"/>
      <p:bldP spid="1351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744968"/>
            <a:ext cx="6217920" cy="301752"/>
          </a:xfrm>
        </p:spPr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22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5364480" cy="1219192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Pattern Shifting and checking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731520" y="1228725"/>
            <a:ext cx="3737381" cy="623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bit patterns with the same z0 from Layer 1 and Layer 3 are shifted to align with the coincidence road array.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amount of shift is determined by phi2.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Matching bits are output for further process.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489BD6D-3234-B24E-96B8-30FC74D32235}"/>
              </a:ext>
            </a:extLst>
          </p:cNvPr>
          <p:cNvGrpSpPr/>
          <p:nvPr/>
        </p:nvGrpSpPr>
        <p:grpSpPr>
          <a:xfrm>
            <a:off x="8382000" y="2667000"/>
            <a:ext cx="304800" cy="1905000"/>
            <a:chOff x="8382000" y="2667000"/>
            <a:chExt cx="304800" cy="1905000"/>
          </a:xfrm>
        </p:grpSpPr>
        <p:sp>
          <p:nvSpPr>
            <p:cNvPr id="1021" name="Cube 1020">
              <a:extLst>
                <a:ext uri="{FF2B5EF4-FFF2-40B4-BE49-F238E27FC236}">
                  <a16:creationId xmlns:a16="http://schemas.microsoft.com/office/drawing/2014/main" id="{0B674C37-E6FD-5E4B-8749-9291337BBC58}"/>
                </a:ext>
              </a:extLst>
            </p:cNvPr>
            <p:cNvSpPr/>
            <p:nvPr/>
          </p:nvSpPr>
          <p:spPr>
            <a:xfrm>
              <a:off x="8382000" y="42702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2" name="Cube 1021">
              <a:extLst>
                <a:ext uri="{FF2B5EF4-FFF2-40B4-BE49-F238E27FC236}">
                  <a16:creationId xmlns:a16="http://schemas.microsoft.com/office/drawing/2014/main" id="{3752D330-1CE8-B345-848F-6AF19D6B2F19}"/>
                </a:ext>
              </a:extLst>
            </p:cNvPr>
            <p:cNvSpPr/>
            <p:nvPr/>
          </p:nvSpPr>
          <p:spPr>
            <a:xfrm>
              <a:off x="8382000" y="40386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3" name="Cube 1022">
              <a:extLst>
                <a:ext uri="{FF2B5EF4-FFF2-40B4-BE49-F238E27FC236}">
                  <a16:creationId xmlns:a16="http://schemas.microsoft.com/office/drawing/2014/main" id="{BAC70D92-A106-6E4D-A060-D171A8AF8D64}"/>
                </a:ext>
              </a:extLst>
            </p:cNvPr>
            <p:cNvSpPr/>
            <p:nvPr/>
          </p:nvSpPr>
          <p:spPr>
            <a:xfrm>
              <a:off x="8382000" y="3813048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Cube 1023">
              <a:extLst>
                <a:ext uri="{FF2B5EF4-FFF2-40B4-BE49-F238E27FC236}">
                  <a16:creationId xmlns:a16="http://schemas.microsoft.com/office/drawing/2014/main" id="{6EED7066-D6B5-2F4E-BAD9-65F9B2C9B61E}"/>
                </a:ext>
              </a:extLst>
            </p:cNvPr>
            <p:cNvSpPr/>
            <p:nvPr/>
          </p:nvSpPr>
          <p:spPr>
            <a:xfrm>
              <a:off x="8382000" y="35814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Cube 1024">
              <a:extLst>
                <a:ext uri="{FF2B5EF4-FFF2-40B4-BE49-F238E27FC236}">
                  <a16:creationId xmlns:a16="http://schemas.microsoft.com/office/drawing/2014/main" id="{BAF8F539-FA71-0049-95B1-03DB0E4B49E8}"/>
                </a:ext>
              </a:extLst>
            </p:cNvPr>
            <p:cNvSpPr/>
            <p:nvPr/>
          </p:nvSpPr>
          <p:spPr>
            <a:xfrm>
              <a:off x="8382000" y="33558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" name="Cube 1025">
              <a:extLst>
                <a:ext uri="{FF2B5EF4-FFF2-40B4-BE49-F238E27FC236}">
                  <a16:creationId xmlns:a16="http://schemas.microsoft.com/office/drawing/2014/main" id="{4A7F6547-B520-1945-BD36-05A3AE1FEB91}"/>
                </a:ext>
              </a:extLst>
            </p:cNvPr>
            <p:cNvSpPr/>
            <p:nvPr/>
          </p:nvSpPr>
          <p:spPr>
            <a:xfrm>
              <a:off x="8382000" y="31242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" name="Cube 1026">
              <a:extLst>
                <a:ext uri="{FF2B5EF4-FFF2-40B4-BE49-F238E27FC236}">
                  <a16:creationId xmlns:a16="http://schemas.microsoft.com/office/drawing/2014/main" id="{D0A6EB37-3FC1-0244-8401-19AA43AD9B8D}"/>
                </a:ext>
              </a:extLst>
            </p:cNvPr>
            <p:cNvSpPr/>
            <p:nvPr/>
          </p:nvSpPr>
          <p:spPr>
            <a:xfrm>
              <a:off x="8382000" y="2898648"/>
              <a:ext cx="304800" cy="301752"/>
            </a:xfrm>
            <a:prstGeom prst="cub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" name="Cube 1027">
              <a:extLst>
                <a:ext uri="{FF2B5EF4-FFF2-40B4-BE49-F238E27FC236}">
                  <a16:creationId xmlns:a16="http://schemas.microsoft.com/office/drawing/2014/main" id="{45EC906D-7DF4-864F-B80A-33FD8900CE53}"/>
                </a:ext>
              </a:extLst>
            </p:cNvPr>
            <p:cNvSpPr/>
            <p:nvPr/>
          </p:nvSpPr>
          <p:spPr>
            <a:xfrm>
              <a:off x="8382000" y="26670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107D77A-BC69-7D4C-95F8-A074FC0EE1E7}"/>
              </a:ext>
            </a:extLst>
          </p:cNvPr>
          <p:cNvGrpSpPr/>
          <p:nvPr/>
        </p:nvGrpSpPr>
        <p:grpSpPr>
          <a:xfrm>
            <a:off x="9753600" y="2743200"/>
            <a:ext cx="304800" cy="1905000"/>
            <a:chOff x="9753600" y="2743200"/>
            <a:chExt cx="304800" cy="1905000"/>
          </a:xfrm>
        </p:grpSpPr>
        <p:sp>
          <p:nvSpPr>
            <p:cNvPr id="1029" name="Cube 1028">
              <a:extLst>
                <a:ext uri="{FF2B5EF4-FFF2-40B4-BE49-F238E27FC236}">
                  <a16:creationId xmlns:a16="http://schemas.microsoft.com/office/drawing/2014/main" id="{614EF445-1D74-404A-A18D-FAEEDEFDC081}"/>
                </a:ext>
              </a:extLst>
            </p:cNvPr>
            <p:cNvSpPr/>
            <p:nvPr/>
          </p:nvSpPr>
          <p:spPr>
            <a:xfrm>
              <a:off x="9753600" y="43464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Cube 1029">
              <a:extLst>
                <a:ext uri="{FF2B5EF4-FFF2-40B4-BE49-F238E27FC236}">
                  <a16:creationId xmlns:a16="http://schemas.microsoft.com/office/drawing/2014/main" id="{7BCCB53C-C40D-2D43-911C-3A7DA03BA4EF}"/>
                </a:ext>
              </a:extLst>
            </p:cNvPr>
            <p:cNvSpPr/>
            <p:nvPr/>
          </p:nvSpPr>
          <p:spPr>
            <a:xfrm>
              <a:off x="9753600" y="41148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1" name="Cube 1030">
              <a:extLst>
                <a:ext uri="{FF2B5EF4-FFF2-40B4-BE49-F238E27FC236}">
                  <a16:creationId xmlns:a16="http://schemas.microsoft.com/office/drawing/2014/main" id="{CB1885C8-90BE-BA4E-AEDE-839096ED548D}"/>
                </a:ext>
              </a:extLst>
            </p:cNvPr>
            <p:cNvSpPr/>
            <p:nvPr/>
          </p:nvSpPr>
          <p:spPr>
            <a:xfrm>
              <a:off x="9753600" y="38892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2" name="Cube 1031">
              <a:extLst>
                <a:ext uri="{FF2B5EF4-FFF2-40B4-BE49-F238E27FC236}">
                  <a16:creationId xmlns:a16="http://schemas.microsoft.com/office/drawing/2014/main" id="{C2F7320A-3A91-6A4B-AE8F-D3FE3F78D6C9}"/>
                </a:ext>
              </a:extLst>
            </p:cNvPr>
            <p:cNvSpPr/>
            <p:nvPr/>
          </p:nvSpPr>
          <p:spPr>
            <a:xfrm>
              <a:off x="9753600" y="36576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Cube 1032">
              <a:extLst>
                <a:ext uri="{FF2B5EF4-FFF2-40B4-BE49-F238E27FC236}">
                  <a16:creationId xmlns:a16="http://schemas.microsoft.com/office/drawing/2014/main" id="{AC28DF81-98FB-3E42-9032-71ABE322E9B7}"/>
                </a:ext>
              </a:extLst>
            </p:cNvPr>
            <p:cNvSpPr/>
            <p:nvPr/>
          </p:nvSpPr>
          <p:spPr>
            <a:xfrm>
              <a:off x="9753600" y="34320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Cube 1033">
              <a:extLst>
                <a:ext uri="{FF2B5EF4-FFF2-40B4-BE49-F238E27FC236}">
                  <a16:creationId xmlns:a16="http://schemas.microsoft.com/office/drawing/2014/main" id="{0708EC4C-5DD7-FC45-87D8-B638FED6247A}"/>
                </a:ext>
              </a:extLst>
            </p:cNvPr>
            <p:cNvSpPr/>
            <p:nvPr/>
          </p:nvSpPr>
          <p:spPr>
            <a:xfrm>
              <a:off x="9753600" y="3200400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Cube 1034">
              <a:extLst>
                <a:ext uri="{FF2B5EF4-FFF2-40B4-BE49-F238E27FC236}">
                  <a16:creationId xmlns:a16="http://schemas.microsoft.com/office/drawing/2014/main" id="{B52213A8-B4ED-E84D-AC81-D7078AECEC56}"/>
                </a:ext>
              </a:extLst>
            </p:cNvPr>
            <p:cNvSpPr/>
            <p:nvPr/>
          </p:nvSpPr>
          <p:spPr>
            <a:xfrm>
              <a:off x="9753600" y="29748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" name="Cube 1035">
              <a:extLst>
                <a:ext uri="{FF2B5EF4-FFF2-40B4-BE49-F238E27FC236}">
                  <a16:creationId xmlns:a16="http://schemas.microsoft.com/office/drawing/2014/main" id="{3565803B-EE32-BE4F-950B-29B8F885CA78}"/>
                </a:ext>
              </a:extLst>
            </p:cNvPr>
            <p:cNvSpPr/>
            <p:nvPr/>
          </p:nvSpPr>
          <p:spPr>
            <a:xfrm>
              <a:off x="9753600" y="27432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AB8B2AC-CFE0-9344-9C2D-5BD74C37E510}"/>
              </a:ext>
            </a:extLst>
          </p:cNvPr>
          <p:cNvGrpSpPr/>
          <p:nvPr/>
        </p:nvGrpSpPr>
        <p:grpSpPr>
          <a:xfrm>
            <a:off x="8763000" y="3733800"/>
            <a:ext cx="914400" cy="914400"/>
            <a:chOff x="12420600" y="4191000"/>
            <a:chExt cx="914400" cy="914400"/>
          </a:xfrm>
        </p:grpSpPr>
        <p:sp>
          <p:nvSpPr>
            <p:cNvPr id="1043" name="Cube 1042">
              <a:extLst>
                <a:ext uri="{FF2B5EF4-FFF2-40B4-BE49-F238E27FC236}">
                  <a16:creationId xmlns:a16="http://schemas.microsoft.com/office/drawing/2014/main" id="{7DDEA29F-BCBB-854D-BBC5-64B406E497B9}"/>
                </a:ext>
              </a:extLst>
            </p:cNvPr>
            <p:cNvSpPr/>
            <p:nvPr/>
          </p:nvSpPr>
          <p:spPr>
            <a:xfrm>
              <a:off x="12420600" y="4191000"/>
              <a:ext cx="914400" cy="914400"/>
            </a:xfrm>
            <a:prstGeom prst="cube">
              <a:avLst>
                <a:gd name="adj" fmla="val 972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Line 210">
              <a:extLst>
                <a:ext uri="{FF2B5EF4-FFF2-40B4-BE49-F238E27FC236}">
                  <a16:creationId xmlns:a16="http://schemas.microsoft.com/office/drawing/2014/main" id="{95B28A63-EEB2-C54A-9ED3-27BBF0B52DC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649200" y="4191002"/>
              <a:ext cx="4572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Line 210">
              <a:extLst>
                <a:ext uri="{FF2B5EF4-FFF2-40B4-BE49-F238E27FC236}">
                  <a16:creationId xmlns:a16="http://schemas.microsoft.com/office/drawing/2014/main" id="{22918184-5756-6543-BAAF-246297712D9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877800" y="4191002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Line 210">
              <a:extLst>
                <a:ext uri="{FF2B5EF4-FFF2-40B4-BE49-F238E27FC236}">
                  <a16:creationId xmlns:a16="http://schemas.microsoft.com/office/drawing/2014/main" id="{62840552-4A06-1E41-AD18-0B5CC92579C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496800" y="4191002"/>
              <a:ext cx="762000" cy="9143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Line 210">
              <a:extLst>
                <a:ext uri="{FF2B5EF4-FFF2-40B4-BE49-F238E27FC236}">
                  <a16:creationId xmlns:a16="http://schemas.microsoft.com/office/drawing/2014/main" id="{8EFF8D6F-E825-FE42-8059-25AA0BB5EFC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12649200" y="4191002"/>
              <a:ext cx="4572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Line 210">
              <a:extLst>
                <a:ext uri="{FF2B5EF4-FFF2-40B4-BE49-F238E27FC236}">
                  <a16:creationId xmlns:a16="http://schemas.microsoft.com/office/drawing/2014/main" id="{A461F080-F92B-0249-BA2D-684BB1468A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12496800" y="4191002"/>
              <a:ext cx="762000" cy="9143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E7A0D7C-0B1B-C64A-958A-E9DBBBC7D8CF}"/>
              </a:ext>
            </a:extLst>
          </p:cNvPr>
          <p:cNvGrpSpPr/>
          <p:nvPr/>
        </p:nvGrpSpPr>
        <p:grpSpPr>
          <a:xfrm>
            <a:off x="11125200" y="3276600"/>
            <a:ext cx="304800" cy="1905000"/>
            <a:chOff x="11125200" y="3276600"/>
            <a:chExt cx="304800" cy="1905000"/>
          </a:xfrm>
        </p:grpSpPr>
        <p:sp>
          <p:nvSpPr>
            <p:cNvPr id="1012" name="Cube 1011">
              <a:extLst>
                <a:ext uri="{FF2B5EF4-FFF2-40B4-BE49-F238E27FC236}">
                  <a16:creationId xmlns:a16="http://schemas.microsoft.com/office/drawing/2014/main" id="{BB4443B7-A04F-544C-BC5F-1A5E63DE6DBC}"/>
                </a:ext>
              </a:extLst>
            </p:cNvPr>
            <p:cNvSpPr/>
            <p:nvPr/>
          </p:nvSpPr>
          <p:spPr>
            <a:xfrm>
              <a:off x="11125200" y="48798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3" name="Cube 1012">
              <a:extLst>
                <a:ext uri="{FF2B5EF4-FFF2-40B4-BE49-F238E27FC236}">
                  <a16:creationId xmlns:a16="http://schemas.microsoft.com/office/drawing/2014/main" id="{FB1AED0D-96D7-FB42-926B-23E0A6A0A8DB}"/>
                </a:ext>
              </a:extLst>
            </p:cNvPr>
            <p:cNvSpPr/>
            <p:nvPr/>
          </p:nvSpPr>
          <p:spPr>
            <a:xfrm>
              <a:off x="11125200" y="46482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4" name="Cube 1013">
              <a:extLst>
                <a:ext uri="{FF2B5EF4-FFF2-40B4-BE49-F238E27FC236}">
                  <a16:creationId xmlns:a16="http://schemas.microsoft.com/office/drawing/2014/main" id="{E126AF35-4FB1-254F-82E0-F716FC634E85}"/>
                </a:ext>
              </a:extLst>
            </p:cNvPr>
            <p:cNvSpPr/>
            <p:nvPr/>
          </p:nvSpPr>
          <p:spPr>
            <a:xfrm>
              <a:off x="11125200" y="4422648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6" name="Cube 1015">
              <a:extLst>
                <a:ext uri="{FF2B5EF4-FFF2-40B4-BE49-F238E27FC236}">
                  <a16:creationId xmlns:a16="http://schemas.microsoft.com/office/drawing/2014/main" id="{F3B5AA47-2B32-D44D-94F9-170AB0DC0FE8}"/>
                </a:ext>
              </a:extLst>
            </p:cNvPr>
            <p:cNvSpPr/>
            <p:nvPr/>
          </p:nvSpPr>
          <p:spPr>
            <a:xfrm>
              <a:off x="11125200" y="41910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8" name="Cube 1017">
              <a:extLst>
                <a:ext uri="{FF2B5EF4-FFF2-40B4-BE49-F238E27FC236}">
                  <a16:creationId xmlns:a16="http://schemas.microsoft.com/office/drawing/2014/main" id="{AB218B6B-AEB7-5848-A913-722ABE7AC3E0}"/>
                </a:ext>
              </a:extLst>
            </p:cNvPr>
            <p:cNvSpPr/>
            <p:nvPr/>
          </p:nvSpPr>
          <p:spPr>
            <a:xfrm>
              <a:off x="11125200" y="39654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Cube 1036">
              <a:extLst>
                <a:ext uri="{FF2B5EF4-FFF2-40B4-BE49-F238E27FC236}">
                  <a16:creationId xmlns:a16="http://schemas.microsoft.com/office/drawing/2014/main" id="{B097D3AD-F482-B84C-9138-F666333448C4}"/>
                </a:ext>
              </a:extLst>
            </p:cNvPr>
            <p:cNvSpPr/>
            <p:nvPr/>
          </p:nvSpPr>
          <p:spPr>
            <a:xfrm>
              <a:off x="11125200" y="37338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4" name="Cube 1043">
              <a:extLst>
                <a:ext uri="{FF2B5EF4-FFF2-40B4-BE49-F238E27FC236}">
                  <a16:creationId xmlns:a16="http://schemas.microsoft.com/office/drawing/2014/main" id="{B4E095C4-3D51-3F41-A599-40214D102014}"/>
                </a:ext>
              </a:extLst>
            </p:cNvPr>
            <p:cNvSpPr/>
            <p:nvPr/>
          </p:nvSpPr>
          <p:spPr>
            <a:xfrm>
              <a:off x="11125200" y="3508248"/>
              <a:ext cx="304800" cy="301752"/>
            </a:xfrm>
            <a:prstGeom prst="cub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5" name="Cube 1044">
              <a:extLst>
                <a:ext uri="{FF2B5EF4-FFF2-40B4-BE49-F238E27FC236}">
                  <a16:creationId xmlns:a16="http://schemas.microsoft.com/office/drawing/2014/main" id="{C22A82ED-6DE2-8547-BEF7-211D57C47B05}"/>
                </a:ext>
              </a:extLst>
            </p:cNvPr>
            <p:cNvSpPr/>
            <p:nvPr/>
          </p:nvSpPr>
          <p:spPr>
            <a:xfrm>
              <a:off x="11125200" y="32766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EA0E151-A815-B64C-B1DB-017D1BF18B3E}"/>
              </a:ext>
            </a:extLst>
          </p:cNvPr>
          <p:cNvGrpSpPr/>
          <p:nvPr/>
        </p:nvGrpSpPr>
        <p:grpSpPr>
          <a:xfrm>
            <a:off x="12496800" y="3352800"/>
            <a:ext cx="304800" cy="1905000"/>
            <a:chOff x="12496800" y="3352800"/>
            <a:chExt cx="304800" cy="1905000"/>
          </a:xfrm>
        </p:grpSpPr>
        <p:sp>
          <p:nvSpPr>
            <p:cNvPr id="1073" name="Cube 1072">
              <a:extLst>
                <a:ext uri="{FF2B5EF4-FFF2-40B4-BE49-F238E27FC236}">
                  <a16:creationId xmlns:a16="http://schemas.microsoft.com/office/drawing/2014/main" id="{26CAD888-43E8-4B4D-B8F7-92DA7DD2C4BD}"/>
                </a:ext>
              </a:extLst>
            </p:cNvPr>
            <p:cNvSpPr/>
            <p:nvPr/>
          </p:nvSpPr>
          <p:spPr>
            <a:xfrm>
              <a:off x="12496800" y="49560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4" name="Cube 1073">
              <a:extLst>
                <a:ext uri="{FF2B5EF4-FFF2-40B4-BE49-F238E27FC236}">
                  <a16:creationId xmlns:a16="http://schemas.microsoft.com/office/drawing/2014/main" id="{F4B0A630-1019-8040-B7AE-773868EA5A74}"/>
                </a:ext>
              </a:extLst>
            </p:cNvPr>
            <p:cNvSpPr/>
            <p:nvPr/>
          </p:nvSpPr>
          <p:spPr>
            <a:xfrm>
              <a:off x="12496800" y="47244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Cube 1074">
              <a:extLst>
                <a:ext uri="{FF2B5EF4-FFF2-40B4-BE49-F238E27FC236}">
                  <a16:creationId xmlns:a16="http://schemas.microsoft.com/office/drawing/2014/main" id="{2895225E-FC0E-5949-A346-91294860A90B}"/>
                </a:ext>
              </a:extLst>
            </p:cNvPr>
            <p:cNvSpPr/>
            <p:nvPr/>
          </p:nvSpPr>
          <p:spPr>
            <a:xfrm>
              <a:off x="12496800" y="44988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Cube 1075">
              <a:extLst>
                <a:ext uri="{FF2B5EF4-FFF2-40B4-BE49-F238E27FC236}">
                  <a16:creationId xmlns:a16="http://schemas.microsoft.com/office/drawing/2014/main" id="{EB107D39-0CAA-BA49-AEAB-E90BB115CB22}"/>
                </a:ext>
              </a:extLst>
            </p:cNvPr>
            <p:cNvSpPr/>
            <p:nvPr/>
          </p:nvSpPr>
          <p:spPr>
            <a:xfrm>
              <a:off x="12496800" y="42672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Cube 1076">
              <a:extLst>
                <a:ext uri="{FF2B5EF4-FFF2-40B4-BE49-F238E27FC236}">
                  <a16:creationId xmlns:a16="http://schemas.microsoft.com/office/drawing/2014/main" id="{4CFC89D3-6FD6-0B4A-9E9F-280998BD929E}"/>
                </a:ext>
              </a:extLst>
            </p:cNvPr>
            <p:cNvSpPr/>
            <p:nvPr/>
          </p:nvSpPr>
          <p:spPr>
            <a:xfrm>
              <a:off x="12496800" y="40416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8" name="Cube 1077">
              <a:extLst>
                <a:ext uri="{FF2B5EF4-FFF2-40B4-BE49-F238E27FC236}">
                  <a16:creationId xmlns:a16="http://schemas.microsoft.com/office/drawing/2014/main" id="{537F4C84-7683-F643-B876-4EF7DBC529A5}"/>
                </a:ext>
              </a:extLst>
            </p:cNvPr>
            <p:cNvSpPr/>
            <p:nvPr/>
          </p:nvSpPr>
          <p:spPr>
            <a:xfrm>
              <a:off x="12496800" y="3810000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9" name="Cube 1078">
              <a:extLst>
                <a:ext uri="{FF2B5EF4-FFF2-40B4-BE49-F238E27FC236}">
                  <a16:creationId xmlns:a16="http://schemas.microsoft.com/office/drawing/2014/main" id="{11CA624E-1036-3442-87E1-A8E706FBA7E5}"/>
                </a:ext>
              </a:extLst>
            </p:cNvPr>
            <p:cNvSpPr/>
            <p:nvPr/>
          </p:nvSpPr>
          <p:spPr>
            <a:xfrm>
              <a:off x="12496800" y="3584448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0" name="Cube 1079">
              <a:extLst>
                <a:ext uri="{FF2B5EF4-FFF2-40B4-BE49-F238E27FC236}">
                  <a16:creationId xmlns:a16="http://schemas.microsoft.com/office/drawing/2014/main" id="{CFEEDEAD-C5A4-EE4A-B020-496769FA0DD9}"/>
                </a:ext>
              </a:extLst>
            </p:cNvPr>
            <p:cNvSpPr/>
            <p:nvPr/>
          </p:nvSpPr>
          <p:spPr>
            <a:xfrm>
              <a:off x="12496800" y="3352800"/>
              <a:ext cx="304800" cy="301752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1" name="Group 1080">
            <a:extLst>
              <a:ext uri="{FF2B5EF4-FFF2-40B4-BE49-F238E27FC236}">
                <a16:creationId xmlns:a16="http://schemas.microsoft.com/office/drawing/2014/main" id="{F406B7B7-9365-7A46-96FC-BAB607D6BBC3}"/>
              </a:ext>
            </a:extLst>
          </p:cNvPr>
          <p:cNvGrpSpPr/>
          <p:nvPr/>
        </p:nvGrpSpPr>
        <p:grpSpPr>
          <a:xfrm>
            <a:off x="11506200" y="3733800"/>
            <a:ext cx="914400" cy="914400"/>
            <a:chOff x="12420600" y="4191000"/>
            <a:chExt cx="914400" cy="914400"/>
          </a:xfrm>
        </p:grpSpPr>
        <p:sp>
          <p:nvSpPr>
            <p:cNvPr id="1100" name="Cube 1099">
              <a:extLst>
                <a:ext uri="{FF2B5EF4-FFF2-40B4-BE49-F238E27FC236}">
                  <a16:creationId xmlns:a16="http://schemas.microsoft.com/office/drawing/2014/main" id="{F191864E-7727-CE46-AE64-D3E4AA4AD160}"/>
                </a:ext>
              </a:extLst>
            </p:cNvPr>
            <p:cNvSpPr/>
            <p:nvPr/>
          </p:nvSpPr>
          <p:spPr>
            <a:xfrm>
              <a:off x="12420600" y="4191000"/>
              <a:ext cx="914400" cy="914400"/>
            </a:xfrm>
            <a:prstGeom prst="cube">
              <a:avLst>
                <a:gd name="adj" fmla="val 972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Line 210">
              <a:extLst>
                <a:ext uri="{FF2B5EF4-FFF2-40B4-BE49-F238E27FC236}">
                  <a16:creationId xmlns:a16="http://schemas.microsoft.com/office/drawing/2014/main" id="{76FE0F23-ED83-0B46-BBF0-C09FB57BDB4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649200" y="4191002"/>
              <a:ext cx="4572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" name="Line 210">
              <a:extLst>
                <a:ext uri="{FF2B5EF4-FFF2-40B4-BE49-F238E27FC236}">
                  <a16:creationId xmlns:a16="http://schemas.microsoft.com/office/drawing/2014/main" id="{F8A4321A-5755-E747-BBD7-61CB945468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877800" y="4191002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" name="Line 210">
              <a:extLst>
                <a:ext uri="{FF2B5EF4-FFF2-40B4-BE49-F238E27FC236}">
                  <a16:creationId xmlns:a16="http://schemas.microsoft.com/office/drawing/2014/main" id="{A846728A-3C00-884D-A556-53C1058E5C3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496800" y="4191002"/>
              <a:ext cx="762000" cy="9143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" name="Line 210">
              <a:extLst>
                <a:ext uri="{FF2B5EF4-FFF2-40B4-BE49-F238E27FC236}">
                  <a16:creationId xmlns:a16="http://schemas.microsoft.com/office/drawing/2014/main" id="{2DE2C8C7-3F55-CA4B-8B69-30F4AEEE96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12649200" y="4191002"/>
              <a:ext cx="4572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" name="Line 210">
              <a:extLst>
                <a:ext uri="{FF2B5EF4-FFF2-40B4-BE49-F238E27FC236}">
                  <a16:creationId xmlns:a16="http://schemas.microsoft.com/office/drawing/2014/main" id="{531600B1-4150-6141-A815-F9EEA744A77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12496800" y="4191002"/>
              <a:ext cx="762000" cy="9143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06" name="Line 148">
            <a:extLst>
              <a:ext uri="{FF2B5EF4-FFF2-40B4-BE49-F238E27FC236}">
                <a16:creationId xmlns:a16="http://schemas.microsoft.com/office/drawing/2014/main" id="{C624DE20-FC94-8A4F-9C43-C5DB55244129}"/>
              </a:ext>
            </a:extLst>
          </p:cNvPr>
          <p:cNvSpPr>
            <a:spLocks noChangeShapeType="1"/>
          </p:cNvSpPr>
          <p:nvPr/>
        </p:nvSpPr>
        <p:spPr bwMode="auto">
          <a:xfrm>
            <a:off x="10820399" y="4191012"/>
            <a:ext cx="1" cy="914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7" name="Line 148">
            <a:extLst>
              <a:ext uri="{FF2B5EF4-FFF2-40B4-BE49-F238E27FC236}">
                <a16:creationId xmlns:a16="http://schemas.microsoft.com/office/drawing/2014/main" id="{8506B259-4F5C-1546-9265-3F4ECA72C60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06399" y="4191000"/>
            <a:ext cx="1" cy="914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8" name="Arc 19">
            <a:extLst>
              <a:ext uri="{FF2B5EF4-FFF2-40B4-BE49-F238E27FC236}">
                <a16:creationId xmlns:a16="http://schemas.microsoft.com/office/drawing/2014/main" id="{7617E94B-B78E-AA4C-BAC7-8D82CF7389A2}"/>
              </a:ext>
            </a:extLst>
          </p:cNvPr>
          <p:cNvSpPr>
            <a:spLocks/>
          </p:cNvSpPr>
          <p:nvPr/>
        </p:nvSpPr>
        <p:spPr bwMode="auto">
          <a:xfrm>
            <a:off x="5326900" y="4649787"/>
            <a:ext cx="1096963" cy="2193925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6" name="Arc 20">
            <a:extLst>
              <a:ext uri="{FF2B5EF4-FFF2-40B4-BE49-F238E27FC236}">
                <a16:creationId xmlns:a16="http://schemas.microsoft.com/office/drawing/2014/main" id="{F3898AD0-B5FE-3546-AFA2-D77837EC127A}"/>
              </a:ext>
            </a:extLst>
          </p:cNvPr>
          <p:cNvSpPr>
            <a:spLocks/>
          </p:cNvSpPr>
          <p:nvPr/>
        </p:nvSpPr>
        <p:spPr bwMode="auto">
          <a:xfrm>
            <a:off x="5326900" y="5030787"/>
            <a:ext cx="731838" cy="1462088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7" name="Arc 21">
            <a:extLst>
              <a:ext uri="{FF2B5EF4-FFF2-40B4-BE49-F238E27FC236}">
                <a16:creationId xmlns:a16="http://schemas.microsoft.com/office/drawing/2014/main" id="{2C17CA3B-E1FA-B642-AA7D-6ADBE9F93516}"/>
              </a:ext>
            </a:extLst>
          </p:cNvPr>
          <p:cNvSpPr>
            <a:spLocks/>
          </p:cNvSpPr>
          <p:nvPr/>
        </p:nvSpPr>
        <p:spPr bwMode="auto">
          <a:xfrm>
            <a:off x="5326900" y="3887787"/>
            <a:ext cx="1828800" cy="3656013"/>
          </a:xfrm>
          <a:custGeom>
            <a:avLst/>
            <a:gdLst>
              <a:gd name="G0" fmla="+- 1166 0 0"/>
              <a:gd name="G1" fmla="+- 21600 0 0"/>
              <a:gd name="G2" fmla="+- 21600 0 0"/>
              <a:gd name="T0" fmla="*/ 170 w 22766"/>
              <a:gd name="T1" fmla="*/ 23 h 43200"/>
              <a:gd name="T2" fmla="*/ 0 w 22766"/>
              <a:gd name="T3" fmla="*/ 43169 h 43200"/>
              <a:gd name="T4" fmla="*/ 1166 w 2276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66" h="43200" fill="none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</a:path>
              <a:path w="22766" h="43200" stroke="0" extrusionOk="0">
                <a:moveTo>
                  <a:pt x="169" y="22"/>
                </a:moveTo>
                <a:cubicBezTo>
                  <a:pt x="501" y="7"/>
                  <a:pt x="833" y="0"/>
                  <a:pt x="1166" y="0"/>
                </a:cubicBezTo>
                <a:cubicBezTo>
                  <a:pt x="13095" y="0"/>
                  <a:pt x="22766" y="9670"/>
                  <a:pt x="22766" y="21600"/>
                </a:cubicBezTo>
                <a:cubicBezTo>
                  <a:pt x="22766" y="33529"/>
                  <a:pt x="13095" y="43200"/>
                  <a:pt x="1166" y="43200"/>
                </a:cubicBezTo>
                <a:cubicBezTo>
                  <a:pt x="777" y="43200"/>
                  <a:pt x="388" y="43189"/>
                  <a:pt x="0" y="43168"/>
                </a:cubicBezTo>
                <a:lnTo>
                  <a:pt x="116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8" name="Rectangle 22">
            <a:extLst>
              <a:ext uri="{FF2B5EF4-FFF2-40B4-BE49-F238E27FC236}">
                <a16:creationId xmlns:a16="http://schemas.microsoft.com/office/drawing/2014/main" id="{886B7935-EC8A-3541-AA26-25910CA1C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0300" y="5183187"/>
            <a:ext cx="609600" cy="1066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1" name="Line 23">
            <a:extLst>
              <a:ext uri="{FF2B5EF4-FFF2-40B4-BE49-F238E27FC236}">
                <a16:creationId xmlns:a16="http://schemas.microsoft.com/office/drawing/2014/main" id="{E20D7FD9-6B30-6B48-AE0C-52DE87C9A19B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6900" y="5716587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6" name="Arc 24">
            <a:extLst>
              <a:ext uri="{FF2B5EF4-FFF2-40B4-BE49-F238E27FC236}">
                <a16:creationId xmlns:a16="http://schemas.microsoft.com/office/drawing/2014/main" id="{18A3BDF4-369E-3440-ACE2-FA3FF7CF90D6}"/>
              </a:ext>
            </a:extLst>
          </p:cNvPr>
          <p:cNvSpPr>
            <a:spLocks/>
          </p:cNvSpPr>
          <p:nvPr/>
        </p:nvSpPr>
        <p:spPr bwMode="auto">
          <a:xfrm flipV="1">
            <a:off x="5326900" y="5411787"/>
            <a:ext cx="1963738" cy="609600"/>
          </a:xfrm>
          <a:custGeom>
            <a:avLst/>
            <a:gdLst>
              <a:gd name="G0" fmla="+- 18481 0 0"/>
              <a:gd name="G1" fmla="+- 21600 0 0"/>
              <a:gd name="G2" fmla="+- 21600 0 0"/>
              <a:gd name="T0" fmla="*/ 0 w 39788"/>
              <a:gd name="T1" fmla="*/ 10418 h 21600"/>
              <a:gd name="T2" fmla="*/ 39788 w 39788"/>
              <a:gd name="T3" fmla="*/ 18052 h 21600"/>
              <a:gd name="T4" fmla="*/ 18481 w 3978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788" h="21600" fill="none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</a:path>
              <a:path w="39788" h="21600" stroke="0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  <a:lnTo>
                  <a:pt x="18481" y="21600"/>
                </a:lnTo>
                <a:close/>
              </a:path>
            </a:pathLst>
          </a:custGeom>
          <a:noFill/>
          <a:ln w="952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7" name="Arc 25">
            <a:extLst>
              <a:ext uri="{FF2B5EF4-FFF2-40B4-BE49-F238E27FC236}">
                <a16:creationId xmlns:a16="http://schemas.microsoft.com/office/drawing/2014/main" id="{215F9B93-E274-E34B-9730-74764CF7BE92}"/>
              </a:ext>
            </a:extLst>
          </p:cNvPr>
          <p:cNvSpPr>
            <a:spLocks/>
          </p:cNvSpPr>
          <p:nvPr/>
        </p:nvSpPr>
        <p:spPr bwMode="auto">
          <a:xfrm>
            <a:off x="5582488" y="3813175"/>
            <a:ext cx="1879600" cy="1908175"/>
          </a:xfrm>
          <a:custGeom>
            <a:avLst/>
            <a:gdLst>
              <a:gd name="G0" fmla="+- 0 0 0"/>
              <a:gd name="G1" fmla="+- 19326 0 0"/>
              <a:gd name="G2" fmla="+- 21600 0 0"/>
              <a:gd name="T0" fmla="*/ 9648 w 21598"/>
              <a:gd name="T1" fmla="*/ 0 h 19326"/>
              <a:gd name="T2" fmla="*/ 21598 w 21598"/>
              <a:gd name="T3" fmla="*/ 19004 h 19326"/>
              <a:gd name="T4" fmla="*/ 0 w 21598"/>
              <a:gd name="T5" fmla="*/ 19326 h 19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8" h="19326" fill="none" extrusionOk="0">
                <a:moveTo>
                  <a:pt x="9647" y="0"/>
                </a:moveTo>
                <a:cubicBezTo>
                  <a:pt x="16868" y="3605"/>
                  <a:pt x="21477" y="10934"/>
                  <a:pt x="21597" y="19004"/>
                </a:cubicBezTo>
              </a:path>
              <a:path w="21598" h="19326" stroke="0" extrusionOk="0">
                <a:moveTo>
                  <a:pt x="9647" y="0"/>
                </a:moveTo>
                <a:cubicBezTo>
                  <a:pt x="16868" y="3605"/>
                  <a:pt x="21477" y="10934"/>
                  <a:pt x="21597" y="19004"/>
                </a:cubicBezTo>
                <a:lnTo>
                  <a:pt x="0" y="19326"/>
                </a:lnTo>
                <a:close/>
              </a:path>
            </a:pathLst>
          </a:custGeom>
          <a:noFill/>
          <a:ln w="57150">
            <a:solidFill>
              <a:srgbClr val="CC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8" name="Arc 26">
            <a:extLst>
              <a:ext uri="{FF2B5EF4-FFF2-40B4-BE49-F238E27FC236}">
                <a16:creationId xmlns:a16="http://schemas.microsoft.com/office/drawing/2014/main" id="{C9CBF7E3-07BF-A94F-95B7-ECE376E6AE1A}"/>
              </a:ext>
            </a:extLst>
          </p:cNvPr>
          <p:cNvSpPr>
            <a:spLocks/>
          </p:cNvSpPr>
          <p:nvPr/>
        </p:nvSpPr>
        <p:spPr bwMode="auto">
          <a:xfrm rot="18000000" flipV="1">
            <a:off x="4802231" y="4564856"/>
            <a:ext cx="1963738" cy="609600"/>
          </a:xfrm>
          <a:custGeom>
            <a:avLst/>
            <a:gdLst>
              <a:gd name="G0" fmla="+- 18481 0 0"/>
              <a:gd name="G1" fmla="+- 21600 0 0"/>
              <a:gd name="G2" fmla="+- 21600 0 0"/>
              <a:gd name="T0" fmla="*/ 0 w 39788"/>
              <a:gd name="T1" fmla="*/ 10418 h 21600"/>
              <a:gd name="T2" fmla="*/ 39788 w 39788"/>
              <a:gd name="T3" fmla="*/ 18052 h 21600"/>
              <a:gd name="T4" fmla="*/ 18481 w 3978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788" h="21600" fill="none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</a:path>
              <a:path w="39788" h="21600" stroke="0" extrusionOk="0">
                <a:moveTo>
                  <a:pt x="0" y="10418"/>
                </a:moveTo>
                <a:cubicBezTo>
                  <a:pt x="3913" y="3951"/>
                  <a:pt x="10922" y="0"/>
                  <a:pt x="18481" y="0"/>
                </a:cubicBezTo>
                <a:cubicBezTo>
                  <a:pt x="29041" y="0"/>
                  <a:pt x="38053" y="7635"/>
                  <a:pt x="39787" y="18052"/>
                </a:cubicBezTo>
                <a:lnTo>
                  <a:pt x="18481" y="21600"/>
                </a:lnTo>
                <a:close/>
              </a:path>
            </a:pathLst>
          </a:custGeom>
          <a:noFill/>
          <a:ln w="952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9" name="Arc 27">
            <a:extLst>
              <a:ext uri="{FF2B5EF4-FFF2-40B4-BE49-F238E27FC236}">
                <a16:creationId xmlns:a16="http://schemas.microsoft.com/office/drawing/2014/main" id="{62DF2B1B-C909-E144-AA8E-C160D52D47E5}"/>
              </a:ext>
            </a:extLst>
          </p:cNvPr>
          <p:cNvSpPr>
            <a:spLocks/>
          </p:cNvSpPr>
          <p:nvPr/>
        </p:nvSpPr>
        <p:spPr bwMode="auto">
          <a:xfrm>
            <a:off x="5360238" y="5754687"/>
            <a:ext cx="427037" cy="568325"/>
          </a:xfrm>
          <a:custGeom>
            <a:avLst/>
            <a:gdLst>
              <a:gd name="G0" fmla="+- 0 0 0"/>
              <a:gd name="G1" fmla="+- 0 0 0"/>
              <a:gd name="G2" fmla="+- 21600 0 0"/>
              <a:gd name="T0" fmla="*/ 15988 w 15988"/>
              <a:gd name="T1" fmla="*/ 14524 h 21512"/>
              <a:gd name="T2" fmla="*/ 1942 w 15988"/>
              <a:gd name="T3" fmla="*/ 21512 h 21512"/>
              <a:gd name="T4" fmla="*/ 0 w 15988"/>
              <a:gd name="T5" fmla="*/ 0 h 2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988" h="21512" fill="none" extrusionOk="0">
                <a:moveTo>
                  <a:pt x="15987" y="14523"/>
                </a:moveTo>
                <a:cubicBezTo>
                  <a:pt x="12347" y="18531"/>
                  <a:pt x="7334" y="21025"/>
                  <a:pt x="1942" y="21512"/>
                </a:cubicBezTo>
              </a:path>
              <a:path w="15988" h="21512" stroke="0" extrusionOk="0">
                <a:moveTo>
                  <a:pt x="15987" y="14523"/>
                </a:moveTo>
                <a:cubicBezTo>
                  <a:pt x="12347" y="18531"/>
                  <a:pt x="7334" y="21025"/>
                  <a:pt x="1942" y="21512"/>
                </a:cubicBezTo>
                <a:lnTo>
                  <a:pt x="0" y="0"/>
                </a:lnTo>
                <a:close/>
              </a:path>
            </a:pathLst>
          </a:custGeom>
          <a:noFill/>
          <a:ln w="57150">
            <a:solidFill>
              <a:srgbClr val="CC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0" name="Arc 28">
            <a:extLst>
              <a:ext uri="{FF2B5EF4-FFF2-40B4-BE49-F238E27FC236}">
                <a16:creationId xmlns:a16="http://schemas.microsoft.com/office/drawing/2014/main" id="{FF1FF145-68DB-8841-A4BE-7F85D67F557A}"/>
              </a:ext>
            </a:extLst>
          </p:cNvPr>
          <p:cNvSpPr>
            <a:spLocks/>
          </p:cNvSpPr>
          <p:nvPr/>
        </p:nvSpPr>
        <p:spPr bwMode="auto">
          <a:xfrm>
            <a:off x="5388813" y="5754687"/>
            <a:ext cx="1028700" cy="1246188"/>
          </a:xfrm>
          <a:custGeom>
            <a:avLst/>
            <a:gdLst>
              <a:gd name="G0" fmla="+- 0 0 0"/>
              <a:gd name="G1" fmla="+- 0 0 0"/>
              <a:gd name="G2" fmla="+- 21600 0 0"/>
              <a:gd name="T0" fmla="*/ 19193 w 19193"/>
              <a:gd name="T1" fmla="*/ 9909 h 21437"/>
              <a:gd name="T2" fmla="*/ 2646 w 19193"/>
              <a:gd name="T3" fmla="*/ 21437 h 21437"/>
              <a:gd name="T4" fmla="*/ 0 w 19193"/>
              <a:gd name="T5" fmla="*/ 0 h 2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193" h="21437" fill="none" extrusionOk="0">
                <a:moveTo>
                  <a:pt x="19193" y="9909"/>
                </a:moveTo>
                <a:cubicBezTo>
                  <a:pt x="15919" y="16248"/>
                  <a:pt x="9727" y="20563"/>
                  <a:pt x="2646" y="21437"/>
                </a:cubicBezTo>
              </a:path>
              <a:path w="19193" h="21437" stroke="0" extrusionOk="0">
                <a:moveTo>
                  <a:pt x="19193" y="9909"/>
                </a:moveTo>
                <a:cubicBezTo>
                  <a:pt x="15919" y="16248"/>
                  <a:pt x="9727" y="20563"/>
                  <a:pt x="2646" y="21437"/>
                </a:cubicBezTo>
                <a:lnTo>
                  <a:pt x="0" y="0"/>
                </a:lnTo>
                <a:close/>
              </a:path>
            </a:pathLst>
          </a:custGeom>
          <a:noFill/>
          <a:ln w="57150">
            <a:solidFill>
              <a:srgbClr val="CC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6383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51 0.13522 L 0 -0.05614 L -0.00086 0.09568 L 0 0.04938 " pathEditMode="relative" ptsTypes="AAAAA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51 0.13522 L 0 -0.05614 L -0.00086 0.09568 L 0 0.04938 " pathEditMode="relative" ptsTypes="AAAAA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744968"/>
            <a:ext cx="6217920" cy="301752"/>
          </a:xfrm>
        </p:spPr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19" y="304800"/>
            <a:ext cx="9860279" cy="68580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Operation: (3) Refresh Cycle</a:t>
            </a:r>
          </a:p>
        </p:txBody>
      </p:sp>
      <p:sp>
        <p:nvSpPr>
          <p:cNvPr id="1140" name="Text Box 171">
            <a:extLst>
              <a:ext uri="{FF2B5EF4-FFF2-40B4-BE49-F238E27FC236}">
                <a16:creationId xmlns:a16="http://schemas.microsoft.com/office/drawing/2014/main" id="{E5256DD2-0FA9-9247-A3E7-3465D7EBD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3465" y="7086600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sp>
        <p:nvSpPr>
          <p:cNvPr id="1110" name="Cube 1109">
            <a:extLst>
              <a:ext uri="{FF2B5EF4-FFF2-40B4-BE49-F238E27FC236}">
                <a16:creationId xmlns:a16="http://schemas.microsoft.com/office/drawing/2014/main" id="{7A7C743F-DC62-1843-97DC-18BBCFE99DAC}"/>
              </a:ext>
            </a:extLst>
          </p:cNvPr>
          <p:cNvSpPr/>
          <p:nvPr/>
        </p:nvSpPr>
        <p:spPr>
          <a:xfrm>
            <a:off x="13487400" y="3660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1" name="Cube 1110">
            <a:extLst>
              <a:ext uri="{FF2B5EF4-FFF2-40B4-BE49-F238E27FC236}">
                <a16:creationId xmlns:a16="http://schemas.microsoft.com/office/drawing/2014/main" id="{E8EABE67-2C99-4E40-AFC1-F55706C37433}"/>
              </a:ext>
            </a:extLst>
          </p:cNvPr>
          <p:cNvSpPr/>
          <p:nvPr/>
        </p:nvSpPr>
        <p:spPr>
          <a:xfrm>
            <a:off x="13487400" y="3429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2" name="Cube 1111">
            <a:extLst>
              <a:ext uri="{FF2B5EF4-FFF2-40B4-BE49-F238E27FC236}">
                <a16:creationId xmlns:a16="http://schemas.microsoft.com/office/drawing/2014/main" id="{04608BFB-9972-CB49-A41E-878680CC18EE}"/>
              </a:ext>
            </a:extLst>
          </p:cNvPr>
          <p:cNvSpPr/>
          <p:nvPr/>
        </p:nvSpPr>
        <p:spPr>
          <a:xfrm>
            <a:off x="13487400" y="3203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3" name="Cube 1112">
            <a:extLst>
              <a:ext uri="{FF2B5EF4-FFF2-40B4-BE49-F238E27FC236}">
                <a16:creationId xmlns:a16="http://schemas.microsoft.com/office/drawing/2014/main" id="{BF1E2E48-F957-3C45-B456-70C757724892}"/>
              </a:ext>
            </a:extLst>
          </p:cNvPr>
          <p:cNvSpPr/>
          <p:nvPr/>
        </p:nvSpPr>
        <p:spPr>
          <a:xfrm>
            <a:off x="13487400" y="2971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4" name="Cube 1113">
            <a:extLst>
              <a:ext uri="{FF2B5EF4-FFF2-40B4-BE49-F238E27FC236}">
                <a16:creationId xmlns:a16="http://schemas.microsoft.com/office/drawing/2014/main" id="{279F2DB7-CD2A-854B-88AB-7B782461AD03}"/>
              </a:ext>
            </a:extLst>
          </p:cNvPr>
          <p:cNvSpPr/>
          <p:nvPr/>
        </p:nvSpPr>
        <p:spPr>
          <a:xfrm>
            <a:off x="13487400" y="2746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" name="Cube 1114">
            <a:extLst>
              <a:ext uri="{FF2B5EF4-FFF2-40B4-BE49-F238E27FC236}">
                <a16:creationId xmlns:a16="http://schemas.microsoft.com/office/drawing/2014/main" id="{5C2F10D0-81CE-4E41-BB0E-E89CF7E7658A}"/>
              </a:ext>
            </a:extLst>
          </p:cNvPr>
          <p:cNvSpPr/>
          <p:nvPr/>
        </p:nvSpPr>
        <p:spPr>
          <a:xfrm>
            <a:off x="13487400" y="2514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6" name="Cube 1115">
            <a:extLst>
              <a:ext uri="{FF2B5EF4-FFF2-40B4-BE49-F238E27FC236}">
                <a16:creationId xmlns:a16="http://schemas.microsoft.com/office/drawing/2014/main" id="{35C37EC7-727E-2A4B-A8FA-06F258BC7C2B}"/>
              </a:ext>
            </a:extLst>
          </p:cNvPr>
          <p:cNvSpPr/>
          <p:nvPr/>
        </p:nvSpPr>
        <p:spPr>
          <a:xfrm>
            <a:off x="13487400" y="2289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" name="Cube 1116">
            <a:extLst>
              <a:ext uri="{FF2B5EF4-FFF2-40B4-BE49-F238E27FC236}">
                <a16:creationId xmlns:a16="http://schemas.microsoft.com/office/drawing/2014/main" id="{5E149765-BC08-DD41-AD09-C40B417A260B}"/>
              </a:ext>
            </a:extLst>
          </p:cNvPr>
          <p:cNvSpPr/>
          <p:nvPr/>
        </p:nvSpPr>
        <p:spPr>
          <a:xfrm>
            <a:off x="13487400" y="2057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" name="Cube 1118">
            <a:extLst>
              <a:ext uri="{FF2B5EF4-FFF2-40B4-BE49-F238E27FC236}">
                <a16:creationId xmlns:a16="http://schemas.microsoft.com/office/drawing/2014/main" id="{B5B6C860-CBC5-7F44-91B8-DE986A7B9D3A}"/>
              </a:ext>
            </a:extLst>
          </p:cNvPr>
          <p:cNvSpPr/>
          <p:nvPr/>
        </p:nvSpPr>
        <p:spPr>
          <a:xfrm>
            <a:off x="13411200" y="3736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0" name="Cube 1119">
            <a:extLst>
              <a:ext uri="{FF2B5EF4-FFF2-40B4-BE49-F238E27FC236}">
                <a16:creationId xmlns:a16="http://schemas.microsoft.com/office/drawing/2014/main" id="{E7EBADE4-23B5-0C47-AE5C-9CBB8FB5063F}"/>
              </a:ext>
            </a:extLst>
          </p:cNvPr>
          <p:cNvSpPr/>
          <p:nvPr/>
        </p:nvSpPr>
        <p:spPr>
          <a:xfrm>
            <a:off x="13411200" y="3505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1" name="Cube 1120">
            <a:extLst>
              <a:ext uri="{FF2B5EF4-FFF2-40B4-BE49-F238E27FC236}">
                <a16:creationId xmlns:a16="http://schemas.microsoft.com/office/drawing/2014/main" id="{5269EA0D-033E-3942-A1A5-DFFC1B550B36}"/>
              </a:ext>
            </a:extLst>
          </p:cNvPr>
          <p:cNvSpPr/>
          <p:nvPr/>
        </p:nvSpPr>
        <p:spPr>
          <a:xfrm>
            <a:off x="13411200" y="3279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2" name="Cube 1121">
            <a:extLst>
              <a:ext uri="{FF2B5EF4-FFF2-40B4-BE49-F238E27FC236}">
                <a16:creationId xmlns:a16="http://schemas.microsoft.com/office/drawing/2014/main" id="{ACEF9607-0E0D-3040-99CB-1D8811B6CB06}"/>
              </a:ext>
            </a:extLst>
          </p:cNvPr>
          <p:cNvSpPr/>
          <p:nvPr/>
        </p:nvSpPr>
        <p:spPr>
          <a:xfrm>
            <a:off x="13411200" y="3048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3" name="Cube 1122">
            <a:extLst>
              <a:ext uri="{FF2B5EF4-FFF2-40B4-BE49-F238E27FC236}">
                <a16:creationId xmlns:a16="http://schemas.microsoft.com/office/drawing/2014/main" id="{5CBDC3C7-594B-4D42-BDDC-515D285F2C80}"/>
              </a:ext>
            </a:extLst>
          </p:cNvPr>
          <p:cNvSpPr/>
          <p:nvPr/>
        </p:nvSpPr>
        <p:spPr>
          <a:xfrm>
            <a:off x="13411200" y="2822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4" name="Cube 1123">
            <a:extLst>
              <a:ext uri="{FF2B5EF4-FFF2-40B4-BE49-F238E27FC236}">
                <a16:creationId xmlns:a16="http://schemas.microsoft.com/office/drawing/2014/main" id="{85B0D261-D1D4-3441-9471-7937A54F419F}"/>
              </a:ext>
            </a:extLst>
          </p:cNvPr>
          <p:cNvSpPr/>
          <p:nvPr/>
        </p:nvSpPr>
        <p:spPr>
          <a:xfrm>
            <a:off x="13411200" y="2590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5" name="Cube 1124">
            <a:extLst>
              <a:ext uri="{FF2B5EF4-FFF2-40B4-BE49-F238E27FC236}">
                <a16:creationId xmlns:a16="http://schemas.microsoft.com/office/drawing/2014/main" id="{48FFC479-D07B-A74A-9717-7CF6D6C745B9}"/>
              </a:ext>
            </a:extLst>
          </p:cNvPr>
          <p:cNvSpPr/>
          <p:nvPr/>
        </p:nvSpPr>
        <p:spPr>
          <a:xfrm>
            <a:off x="13411200" y="2365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" name="Cube 1125">
            <a:extLst>
              <a:ext uri="{FF2B5EF4-FFF2-40B4-BE49-F238E27FC236}">
                <a16:creationId xmlns:a16="http://schemas.microsoft.com/office/drawing/2014/main" id="{117202C6-90ED-B547-A54B-E088F9DD78F7}"/>
              </a:ext>
            </a:extLst>
          </p:cNvPr>
          <p:cNvSpPr/>
          <p:nvPr/>
        </p:nvSpPr>
        <p:spPr>
          <a:xfrm>
            <a:off x="13411200" y="2133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" name="Cube 1127">
            <a:extLst>
              <a:ext uri="{FF2B5EF4-FFF2-40B4-BE49-F238E27FC236}">
                <a16:creationId xmlns:a16="http://schemas.microsoft.com/office/drawing/2014/main" id="{3F477ECC-45D7-664B-BEEA-F7B482CCD3B3}"/>
              </a:ext>
            </a:extLst>
          </p:cNvPr>
          <p:cNvSpPr/>
          <p:nvPr/>
        </p:nvSpPr>
        <p:spPr>
          <a:xfrm>
            <a:off x="13335000" y="3813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" name="Cube 1128">
            <a:extLst>
              <a:ext uri="{FF2B5EF4-FFF2-40B4-BE49-F238E27FC236}">
                <a16:creationId xmlns:a16="http://schemas.microsoft.com/office/drawing/2014/main" id="{03AD1304-1420-2E42-8FCF-2E81BE100D47}"/>
              </a:ext>
            </a:extLst>
          </p:cNvPr>
          <p:cNvSpPr/>
          <p:nvPr/>
        </p:nvSpPr>
        <p:spPr>
          <a:xfrm>
            <a:off x="13335000" y="3581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" name="Cube 1129">
            <a:extLst>
              <a:ext uri="{FF2B5EF4-FFF2-40B4-BE49-F238E27FC236}">
                <a16:creationId xmlns:a16="http://schemas.microsoft.com/office/drawing/2014/main" id="{AD735AC2-AC90-0449-9B71-DC6CCFB66C33}"/>
              </a:ext>
            </a:extLst>
          </p:cNvPr>
          <p:cNvSpPr/>
          <p:nvPr/>
        </p:nvSpPr>
        <p:spPr>
          <a:xfrm>
            <a:off x="13335000" y="3355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1" name="Cube 1130">
            <a:extLst>
              <a:ext uri="{FF2B5EF4-FFF2-40B4-BE49-F238E27FC236}">
                <a16:creationId xmlns:a16="http://schemas.microsoft.com/office/drawing/2014/main" id="{87EA5E17-E0EE-EB46-8269-FA6222ED5BA0}"/>
              </a:ext>
            </a:extLst>
          </p:cNvPr>
          <p:cNvSpPr/>
          <p:nvPr/>
        </p:nvSpPr>
        <p:spPr>
          <a:xfrm>
            <a:off x="13335000" y="3124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2" name="Cube 1131">
            <a:extLst>
              <a:ext uri="{FF2B5EF4-FFF2-40B4-BE49-F238E27FC236}">
                <a16:creationId xmlns:a16="http://schemas.microsoft.com/office/drawing/2014/main" id="{940CEFE7-3FE8-5A42-8368-4CCFE681AB37}"/>
              </a:ext>
            </a:extLst>
          </p:cNvPr>
          <p:cNvSpPr/>
          <p:nvPr/>
        </p:nvSpPr>
        <p:spPr>
          <a:xfrm>
            <a:off x="13335000" y="2898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3" name="Cube 1132">
            <a:extLst>
              <a:ext uri="{FF2B5EF4-FFF2-40B4-BE49-F238E27FC236}">
                <a16:creationId xmlns:a16="http://schemas.microsoft.com/office/drawing/2014/main" id="{719A886D-A7F7-964F-A589-B858E0BBB336}"/>
              </a:ext>
            </a:extLst>
          </p:cNvPr>
          <p:cNvSpPr/>
          <p:nvPr/>
        </p:nvSpPr>
        <p:spPr>
          <a:xfrm>
            <a:off x="13335000" y="2667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4" name="Cube 1133">
            <a:extLst>
              <a:ext uri="{FF2B5EF4-FFF2-40B4-BE49-F238E27FC236}">
                <a16:creationId xmlns:a16="http://schemas.microsoft.com/office/drawing/2014/main" id="{C9369270-AB06-D246-9077-5BD4478148EF}"/>
              </a:ext>
            </a:extLst>
          </p:cNvPr>
          <p:cNvSpPr/>
          <p:nvPr/>
        </p:nvSpPr>
        <p:spPr>
          <a:xfrm>
            <a:off x="13335000" y="2441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5" name="Cube 1134">
            <a:extLst>
              <a:ext uri="{FF2B5EF4-FFF2-40B4-BE49-F238E27FC236}">
                <a16:creationId xmlns:a16="http://schemas.microsoft.com/office/drawing/2014/main" id="{D4FB1589-A02F-9C46-8A4B-FC4AC82079F7}"/>
              </a:ext>
            </a:extLst>
          </p:cNvPr>
          <p:cNvSpPr/>
          <p:nvPr/>
        </p:nvSpPr>
        <p:spPr>
          <a:xfrm>
            <a:off x="13335000" y="2209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Cube 1064">
            <a:extLst>
              <a:ext uri="{FF2B5EF4-FFF2-40B4-BE49-F238E27FC236}">
                <a16:creationId xmlns:a16="http://schemas.microsoft.com/office/drawing/2014/main" id="{26534813-6024-9D41-92AA-9711D25B9AB8}"/>
              </a:ext>
            </a:extLst>
          </p:cNvPr>
          <p:cNvSpPr/>
          <p:nvPr/>
        </p:nvSpPr>
        <p:spPr>
          <a:xfrm>
            <a:off x="12115800" y="3584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Cube 1065">
            <a:extLst>
              <a:ext uri="{FF2B5EF4-FFF2-40B4-BE49-F238E27FC236}">
                <a16:creationId xmlns:a16="http://schemas.microsoft.com/office/drawing/2014/main" id="{2C34C564-9E78-6F44-9F3C-302938A36C98}"/>
              </a:ext>
            </a:extLst>
          </p:cNvPr>
          <p:cNvSpPr/>
          <p:nvPr/>
        </p:nvSpPr>
        <p:spPr>
          <a:xfrm>
            <a:off x="12115800" y="3352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Cube 1066">
            <a:extLst>
              <a:ext uri="{FF2B5EF4-FFF2-40B4-BE49-F238E27FC236}">
                <a16:creationId xmlns:a16="http://schemas.microsoft.com/office/drawing/2014/main" id="{8C3CD382-782F-B34F-851F-E6B27A30CF16}"/>
              </a:ext>
            </a:extLst>
          </p:cNvPr>
          <p:cNvSpPr/>
          <p:nvPr/>
        </p:nvSpPr>
        <p:spPr>
          <a:xfrm>
            <a:off x="12115800" y="3127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Cube 1067">
            <a:extLst>
              <a:ext uri="{FF2B5EF4-FFF2-40B4-BE49-F238E27FC236}">
                <a16:creationId xmlns:a16="http://schemas.microsoft.com/office/drawing/2014/main" id="{0047E855-CD71-3543-868A-524265C635D9}"/>
              </a:ext>
            </a:extLst>
          </p:cNvPr>
          <p:cNvSpPr/>
          <p:nvPr/>
        </p:nvSpPr>
        <p:spPr>
          <a:xfrm>
            <a:off x="12115800" y="2895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Cube 1068">
            <a:extLst>
              <a:ext uri="{FF2B5EF4-FFF2-40B4-BE49-F238E27FC236}">
                <a16:creationId xmlns:a16="http://schemas.microsoft.com/office/drawing/2014/main" id="{79868F72-C58B-0943-BC7C-803F82DCD5A5}"/>
              </a:ext>
            </a:extLst>
          </p:cNvPr>
          <p:cNvSpPr/>
          <p:nvPr/>
        </p:nvSpPr>
        <p:spPr>
          <a:xfrm>
            <a:off x="12115800" y="2670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Cube 1069">
            <a:extLst>
              <a:ext uri="{FF2B5EF4-FFF2-40B4-BE49-F238E27FC236}">
                <a16:creationId xmlns:a16="http://schemas.microsoft.com/office/drawing/2014/main" id="{BA2DAF8C-A4AB-4F42-A84A-8021246E0EA2}"/>
              </a:ext>
            </a:extLst>
          </p:cNvPr>
          <p:cNvSpPr/>
          <p:nvPr/>
        </p:nvSpPr>
        <p:spPr>
          <a:xfrm>
            <a:off x="12115800" y="2438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1" name="Cube 1070">
            <a:extLst>
              <a:ext uri="{FF2B5EF4-FFF2-40B4-BE49-F238E27FC236}">
                <a16:creationId xmlns:a16="http://schemas.microsoft.com/office/drawing/2014/main" id="{35BD23BF-B340-524F-8552-4D68460A00C7}"/>
              </a:ext>
            </a:extLst>
          </p:cNvPr>
          <p:cNvSpPr/>
          <p:nvPr/>
        </p:nvSpPr>
        <p:spPr>
          <a:xfrm>
            <a:off x="12115800" y="2212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Cube 1071">
            <a:extLst>
              <a:ext uri="{FF2B5EF4-FFF2-40B4-BE49-F238E27FC236}">
                <a16:creationId xmlns:a16="http://schemas.microsoft.com/office/drawing/2014/main" id="{E354290D-AD48-A34F-BC03-4783414FF69F}"/>
              </a:ext>
            </a:extLst>
          </p:cNvPr>
          <p:cNvSpPr/>
          <p:nvPr/>
        </p:nvSpPr>
        <p:spPr>
          <a:xfrm>
            <a:off x="12115800" y="1981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3" name="Cube 1082">
            <a:extLst>
              <a:ext uri="{FF2B5EF4-FFF2-40B4-BE49-F238E27FC236}">
                <a16:creationId xmlns:a16="http://schemas.microsoft.com/office/drawing/2014/main" id="{E246CDE5-4B6F-8B4B-A988-5E4503A3719D}"/>
              </a:ext>
            </a:extLst>
          </p:cNvPr>
          <p:cNvSpPr/>
          <p:nvPr/>
        </p:nvSpPr>
        <p:spPr>
          <a:xfrm>
            <a:off x="12039600" y="3660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4" name="Cube 1083">
            <a:extLst>
              <a:ext uri="{FF2B5EF4-FFF2-40B4-BE49-F238E27FC236}">
                <a16:creationId xmlns:a16="http://schemas.microsoft.com/office/drawing/2014/main" id="{F176D353-35E3-1E49-8020-E2BD6DCF59E9}"/>
              </a:ext>
            </a:extLst>
          </p:cNvPr>
          <p:cNvSpPr/>
          <p:nvPr/>
        </p:nvSpPr>
        <p:spPr>
          <a:xfrm>
            <a:off x="12039600" y="3429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5" name="Cube 1084">
            <a:extLst>
              <a:ext uri="{FF2B5EF4-FFF2-40B4-BE49-F238E27FC236}">
                <a16:creationId xmlns:a16="http://schemas.microsoft.com/office/drawing/2014/main" id="{1843C083-0A08-584E-AFFB-D2288E06BB6A}"/>
              </a:ext>
            </a:extLst>
          </p:cNvPr>
          <p:cNvSpPr/>
          <p:nvPr/>
        </p:nvSpPr>
        <p:spPr>
          <a:xfrm>
            <a:off x="12039600" y="3203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6" name="Cube 1085">
            <a:extLst>
              <a:ext uri="{FF2B5EF4-FFF2-40B4-BE49-F238E27FC236}">
                <a16:creationId xmlns:a16="http://schemas.microsoft.com/office/drawing/2014/main" id="{318A58F9-E0DA-824D-9C0C-74A0CE371F13}"/>
              </a:ext>
            </a:extLst>
          </p:cNvPr>
          <p:cNvSpPr/>
          <p:nvPr/>
        </p:nvSpPr>
        <p:spPr>
          <a:xfrm>
            <a:off x="12039600" y="2971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7" name="Cube 1086">
            <a:extLst>
              <a:ext uri="{FF2B5EF4-FFF2-40B4-BE49-F238E27FC236}">
                <a16:creationId xmlns:a16="http://schemas.microsoft.com/office/drawing/2014/main" id="{2BD5E5F2-0F79-4647-9B70-DD1F9D134D98}"/>
              </a:ext>
            </a:extLst>
          </p:cNvPr>
          <p:cNvSpPr/>
          <p:nvPr/>
        </p:nvSpPr>
        <p:spPr>
          <a:xfrm>
            <a:off x="12039600" y="2746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8" name="Cube 1087">
            <a:extLst>
              <a:ext uri="{FF2B5EF4-FFF2-40B4-BE49-F238E27FC236}">
                <a16:creationId xmlns:a16="http://schemas.microsoft.com/office/drawing/2014/main" id="{2BBC2916-1C5A-1248-9730-BF1F971800CB}"/>
              </a:ext>
            </a:extLst>
          </p:cNvPr>
          <p:cNvSpPr/>
          <p:nvPr/>
        </p:nvSpPr>
        <p:spPr>
          <a:xfrm>
            <a:off x="12039600" y="2514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9" name="Cube 1088">
            <a:extLst>
              <a:ext uri="{FF2B5EF4-FFF2-40B4-BE49-F238E27FC236}">
                <a16:creationId xmlns:a16="http://schemas.microsoft.com/office/drawing/2014/main" id="{A35A77A3-5B5F-054F-85AB-B68CA73B174C}"/>
              </a:ext>
            </a:extLst>
          </p:cNvPr>
          <p:cNvSpPr/>
          <p:nvPr/>
        </p:nvSpPr>
        <p:spPr>
          <a:xfrm>
            <a:off x="12039600" y="2289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0" name="Cube 1089">
            <a:extLst>
              <a:ext uri="{FF2B5EF4-FFF2-40B4-BE49-F238E27FC236}">
                <a16:creationId xmlns:a16="http://schemas.microsoft.com/office/drawing/2014/main" id="{3A21F08E-4405-C64E-8852-C47353103016}"/>
              </a:ext>
            </a:extLst>
          </p:cNvPr>
          <p:cNvSpPr/>
          <p:nvPr/>
        </p:nvSpPr>
        <p:spPr>
          <a:xfrm>
            <a:off x="12039600" y="2057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2" name="Cube 1091">
            <a:extLst>
              <a:ext uri="{FF2B5EF4-FFF2-40B4-BE49-F238E27FC236}">
                <a16:creationId xmlns:a16="http://schemas.microsoft.com/office/drawing/2014/main" id="{DDAB8A6F-F4D7-9C4C-8707-FAA46ACB411C}"/>
              </a:ext>
            </a:extLst>
          </p:cNvPr>
          <p:cNvSpPr/>
          <p:nvPr/>
        </p:nvSpPr>
        <p:spPr>
          <a:xfrm>
            <a:off x="11963400" y="3736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3" name="Cube 1092">
            <a:extLst>
              <a:ext uri="{FF2B5EF4-FFF2-40B4-BE49-F238E27FC236}">
                <a16:creationId xmlns:a16="http://schemas.microsoft.com/office/drawing/2014/main" id="{1E06888E-21F0-E347-B763-54F80C658507}"/>
              </a:ext>
            </a:extLst>
          </p:cNvPr>
          <p:cNvSpPr/>
          <p:nvPr/>
        </p:nvSpPr>
        <p:spPr>
          <a:xfrm>
            <a:off x="11963400" y="3505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4" name="Cube 1093">
            <a:extLst>
              <a:ext uri="{FF2B5EF4-FFF2-40B4-BE49-F238E27FC236}">
                <a16:creationId xmlns:a16="http://schemas.microsoft.com/office/drawing/2014/main" id="{4D472AB6-307B-4148-A25D-2B0DA4F44454}"/>
              </a:ext>
            </a:extLst>
          </p:cNvPr>
          <p:cNvSpPr/>
          <p:nvPr/>
        </p:nvSpPr>
        <p:spPr>
          <a:xfrm>
            <a:off x="11963400" y="3279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5" name="Cube 1094">
            <a:extLst>
              <a:ext uri="{FF2B5EF4-FFF2-40B4-BE49-F238E27FC236}">
                <a16:creationId xmlns:a16="http://schemas.microsoft.com/office/drawing/2014/main" id="{EE5AC40C-B9C5-C34C-9B66-C2858CF066F7}"/>
              </a:ext>
            </a:extLst>
          </p:cNvPr>
          <p:cNvSpPr/>
          <p:nvPr/>
        </p:nvSpPr>
        <p:spPr>
          <a:xfrm>
            <a:off x="11963400" y="3048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6" name="Cube 1095">
            <a:extLst>
              <a:ext uri="{FF2B5EF4-FFF2-40B4-BE49-F238E27FC236}">
                <a16:creationId xmlns:a16="http://schemas.microsoft.com/office/drawing/2014/main" id="{A8E41299-3903-8343-8B57-93778687028C}"/>
              </a:ext>
            </a:extLst>
          </p:cNvPr>
          <p:cNvSpPr/>
          <p:nvPr/>
        </p:nvSpPr>
        <p:spPr>
          <a:xfrm>
            <a:off x="11963400" y="2822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7" name="Cube 1096">
            <a:extLst>
              <a:ext uri="{FF2B5EF4-FFF2-40B4-BE49-F238E27FC236}">
                <a16:creationId xmlns:a16="http://schemas.microsoft.com/office/drawing/2014/main" id="{2D2B05B4-A026-AD40-8111-78A1576FD536}"/>
              </a:ext>
            </a:extLst>
          </p:cNvPr>
          <p:cNvSpPr/>
          <p:nvPr/>
        </p:nvSpPr>
        <p:spPr>
          <a:xfrm>
            <a:off x="11963400" y="2590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8" name="Cube 1097">
            <a:extLst>
              <a:ext uri="{FF2B5EF4-FFF2-40B4-BE49-F238E27FC236}">
                <a16:creationId xmlns:a16="http://schemas.microsoft.com/office/drawing/2014/main" id="{E0AF7539-C06A-F745-9A3E-2AA4A2AC0C56}"/>
              </a:ext>
            </a:extLst>
          </p:cNvPr>
          <p:cNvSpPr/>
          <p:nvPr/>
        </p:nvSpPr>
        <p:spPr>
          <a:xfrm>
            <a:off x="11963400" y="2365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9" name="Cube 1098">
            <a:extLst>
              <a:ext uri="{FF2B5EF4-FFF2-40B4-BE49-F238E27FC236}">
                <a16:creationId xmlns:a16="http://schemas.microsoft.com/office/drawing/2014/main" id="{CE8CFB40-B2EF-564B-B3F2-FF213186B2C9}"/>
              </a:ext>
            </a:extLst>
          </p:cNvPr>
          <p:cNvSpPr/>
          <p:nvPr/>
        </p:nvSpPr>
        <p:spPr>
          <a:xfrm>
            <a:off x="11963400" y="2133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Cube 730">
            <a:extLst>
              <a:ext uri="{FF2B5EF4-FFF2-40B4-BE49-F238E27FC236}">
                <a16:creationId xmlns:a16="http://schemas.microsoft.com/office/drawing/2014/main" id="{B81A381F-6E0E-5A4F-9ECC-E9BC5F5928F6}"/>
              </a:ext>
            </a:extLst>
          </p:cNvPr>
          <p:cNvSpPr/>
          <p:nvPr/>
        </p:nvSpPr>
        <p:spPr>
          <a:xfrm>
            <a:off x="10992265" y="3581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Cube 731">
            <a:extLst>
              <a:ext uri="{FF2B5EF4-FFF2-40B4-BE49-F238E27FC236}">
                <a16:creationId xmlns:a16="http://schemas.microsoft.com/office/drawing/2014/main" id="{1C02CD06-0CD1-3B4F-98A6-E93F03A9A8CD}"/>
              </a:ext>
            </a:extLst>
          </p:cNvPr>
          <p:cNvSpPr/>
          <p:nvPr/>
        </p:nvSpPr>
        <p:spPr>
          <a:xfrm>
            <a:off x="10992265" y="3349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Cube 732">
            <a:extLst>
              <a:ext uri="{FF2B5EF4-FFF2-40B4-BE49-F238E27FC236}">
                <a16:creationId xmlns:a16="http://schemas.microsoft.com/office/drawing/2014/main" id="{2AE538B7-8207-4042-AA67-1346C1747548}"/>
              </a:ext>
            </a:extLst>
          </p:cNvPr>
          <p:cNvSpPr/>
          <p:nvPr/>
        </p:nvSpPr>
        <p:spPr>
          <a:xfrm>
            <a:off x="10992265" y="3124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Cube 733">
            <a:extLst>
              <a:ext uri="{FF2B5EF4-FFF2-40B4-BE49-F238E27FC236}">
                <a16:creationId xmlns:a16="http://schemas.microsoft.com/office/drawing/2014/main" id="{FD565C3F-538E-254E-9C0B-95FFAF584634}"/>
              </a:ext>
            </a:extLst>
          </p:cNvPr>
          <p:cNvSpPr/>
          <p:nvPr/>
        </p:nvSpPr>
        <p:spPr>
          <a:xfrm>
            <a:off x="10992265" y="2892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Cube 734">
            <a:extLst>
              <a:ext uri="{FF2B5EF4-FFF2-40B4-BE49-F238E27FC236}">
                <a16:creationId xmlns:a16="http://schemas.microsoft.com/office/drawing/2014/main" id="{ED73A1D4-BE02-D84A-B5B4-9302BB6506CE}"/>
              </a:ext>
            </a:extLst>
          </p:cNvPr>
          <p:cNvSpPr/>
          <p:nvPr/>
        </p:nvSpPr>
        <p:spPr>
          <a:xfrm>
            <a:off x="10992265" y="266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Cube 735">
            <a:extLst>
              <a:ext uri="{FF2B5EF4-FFF2-40B4-BE49-F238E27FC236}">
                <a16:creationId xmlns:a16="http://schemas.microsoft.com/office/drawing/2014/main" id="{86658FB9-9FB2-CB41-B777-3A5F8D5D7B84}"/>
              </a:ext>
            </a:extLst>
          </p:cNvPr>
          <p:cNvSpPr/>
          <p:nvPr/>
        </p:nvSpPr>
        <p:spPr>
          <a:xfrm>
            <a:off x="10992265" y="2435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Cube 736">
            <a:extLst>
              <a:ext uri="{FF2B5EF4-FFF2-40B4-BE49-F238E27FC236}">
                <a16:creationId xmlns:a16="http://schemas.microsoft.com/office/drawing/2014/main" id="{327592BB-13F4-AD49-A7F9-842BF05CA13E}"/>
              </a:ext>
            </a:extLst>
          </p:cNvPr>
          <p:cNvSpPr/>
          <p:nvPr/>
        </p:nvSpPr>
        <p:spPr>
          <a:xfrm>
            <a:off x="10992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Cube 737">
            <a:extLst>
              <a:ext uri="{FF2B5EF4-FFF2-40B4-BE49-F238E27FC236}">
                <a16:creationId xmlns:a16="http://schemas.microsoft.com/office/drawing/2014/main" id="{E8B0E1F6-D6F3-1B49-9298-EAB6248D43DC}"/>
              </a:ext>
            </a:extLst>
          </p:cNvPr>
          <p:cNvSpPr/>
          <p:nvPr/>
        </p:nvSpPr>
        <p:spPr>
          <a:xfrm>
            <a:off x="10916065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Cube 738">
            <a:extLst>
              <a:ext uri="{FF2B5EF4-FFF2-40B4-BE49-F238E27FC236}">
                <a16:creationId xmlns:a16="http://schemas.microsoft.com/office/drawing/2014/main" id="{9A674A1D-B566-BB42-8258-C5D33EC6D1D5}"/>
              </a:ext>
            </a:extLst>
          </p:cNvPr>
          <p:cNvSpPr/>
          <p:nvPr/>
        </p:nvSpPr>
        <p:spPr>
          <a:xfrm>
            <a:off x="10916065" y="3425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Cube 739">
            <a:extLst>
              <a:ext uri="{FF2B5EF4-FFF2-40B4-BE49-F238E27FC236}">
                <a16:creationId xmlns:a16="http://schemas.microsoft.com/office/drawing/2014/main" id="{79D9E756-2A16-1640-8DC8-3833AB4330DA}"/>
              </a:ext>
            </a:extLst>
          </p:cNvPr>
          <p:cNvSpPr/>
          <p:nvPr/>
        </p:nvSpPr>
        <p:spPr>
          <a:xfrm>
            <a:off x="10916065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Cube 740">
            <a:extLst>
              <a:ext uri="{FF2B5EF4-FFF2-40B4-BE49-F238E27FC236}">
                <a16:creationId xmlns:a16="http://schemas.microsoft.com/office/drawing/2014/main" id="{4488CC3A-F58B-084C-825A-0B473092372B}"/>
              </a:ext>
            </a:extLst>
          </p:cNvPr>
          <p:cNvSpPr/>
          <p:nvPr/>
        </p:nvSpPr>
        <p:spPr>
          <a:xfrm>
            <a:off x="10916065" y="2968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Cube 741">
            <a:extLst>
              <a:ext uri="{FF2B5EF4-FFF2-40B4-BE49-F238E27FC236}">
                <a16:creationId xmlns:a16="http://schemas.microsoft.com/office/drawing/2014/main" id="{159118D2-AEB8-CB47-BA91-ACD96E383FAA}"/>
              </a:ext>
            </a:extLst>
          </p:cNvPr>
          <p:cNvSpPr/>
          <p:nvPr/>
        </p:nvSpPr>
        <p:spPr>
          <a:xfrm>
            <a:off x="10916065" y="274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Cube 742">
            <a:extLst>
              <a:ext uri="{FF2B5EF4-FFF2-40B4-BE49-F238E27FC236}">
                <a16:creationId xmlns:a16="http://schemas.microsoft.com/office/drawing/2014/main" id="{A5ADAB6F-4537-0349-9130-728E8179EC1D}"/>
              </a:ext>
            </a:extLst>
          </p:cNvPr>
          <p:cNvSpPr/>
          <p:nvPr/>
        </p:nvSpPr>
        <p:spPr>
          <a:xfrm>
            <a:off x="10916065" y="2511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Cube 743">
            <a:extLst>
              <a:ext uri="{FF2B5EF4-FFF2-40B4-BE49-F238E27FC236}">
                <a16:creationId xmlns:a16="http://schemas.microsoft.com/office/drawing/2014/main" id="{6656BA14-659F-F448-AB0D-E4353E618916}"/>
              </a:ext>
            </a:extLst>
          </p:cNvPr>
          <p:cNvSpPr/>
          <p:nvPr/>
        </p:nvSpPr>
        <p:spPr>
          <a:xfrm>
            <a:off x="10916065" y="228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Cube 744">
            <a:extLst>
              <a:ext uri="{FF2B5EF4-FFF2-40B4-BE49-F238E27FC236}">
                <a16:creationId xmlns:a16="http://schemas.microsoft.com/office/drawing/2014/main" id="{618CBDC3-C6F0-BE42-AB76-0C231CE7DD6D}"/>
              </a:ext>
            </a:extLst>
          </p:cNvPr>
          <p:cNvSpPr/>
          <p:nvPr/>
        </p:nvSpPr>
        <p:spPr>
          <a:xfrm>
            <a:off x="10839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Cube 745">
            <a:extLst>
              <a:ext uri="{FF2B5EF4-FFF2-40B4-BE49-F238E27FC236}">
                <a16:creationId xmlns:a16="http://schemas.microsoft.com/office/drawing/2014/main" id="{E6A4CC04-50A2-6242-B5AE-15A57CBFA0B6}"/>
              </a:ext>
            </a:extLst>
          </p:cNvPr>
          <p:cNvSpPr/>
          <p:nvPr/>
        </p:nvSpPr>
        <p:spPr>
          <a:xfrm>
            <a:off x="10839865" y="3502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Cube 746">
            <a:extLst>
              <a:ext uri="{FF2B5EF4-FFF2-40B4-BE49-F238E27FC236}">
                <a16:creationId xmlns:a16="http://schemas.microsoft.com/office/drawing/2014/main" id="{1849665C-DC46-794F-A420-4AB824718ACA}"/>
              </a:ext>
            </a:extLst>
          </p:cNvPr>
          <p:cNvSpPr/>
          <p:nvPr/>
        </p:nvSpPr>
        <p:spPr>
          <a:xfrm>
            <a:off x="10839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Cube 747">
            <a:extLst>
              <a:ext uri="{FF2B5EF4-FFF2-40B4-BE49-F238E27FC236}">
                <a16:creationId xmlns:a16="http://schemas.microsoft.com/office/drawing/2014/main" id="{C062A396-8AEF-434A-97F7-E26E90C6E4B0}"/>
              </a:ext>
            </a:extLst>
          </p:cNvPr>
          <p:cNvSpPr/>
          <p:nvPr/>
        </p:nvSpPr>
        <p:spPr>
          <a:xfrm>
            <a:off x="10839865" y="3044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Cube 748">
            <a:extLst>
              <a:ext uri="{FF2B5EF4-FFF2-40B4-BE49-F238E27FC236}">
                <a16:creationId xmlns:a16="http://schemas.microsoft.com/office/drawing/2014/main" id="{B3BD9761-5CE9-9D42-94C4-3F4D6ADBEA17}"/>
              </a:ext>
            </a:extLst>
          </p:cNvPr>
          <p:cNvSpPr/>
          <p:nvPr/>
        </p:nvSpPr>
        <p:spPr>
          <a:xfrm>
            <a:off x="10839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Cube 749">
            <a:extLst>
              <a:ext uri="{FF2B5EF4-FFF2-40B4-BE49-F238E27FC236}">
                <a16:creationId xmlns:a16="http://schemas.microsoft.com/office/drawing/2014/main" id="{EF7F7F94-2262-8645-8CB6-B0396A5AF594}"/>
              </a:ext>
            </a:extLst>
          </p:cNvPr>
          <p:cNvSpPr/>
          <p:nvPr/>
        </p:nvSpPr>
        <p:spPr>
          <a:xfrm>
            <a:off x="10839865" y="2587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Cube 750">
            <a:extLst>
              <a:ext uri="{FF2B5EF4-FFF2-40B4-BE49-F238E27FC236}">
                <a16:creationId xmlns:a16="http://schemas.microsoft.com/office/drawing/2014/main" id="{7F61654D-2BD5-F54E-8C23-47C45FA0AB1C}"/>
              </a:ext>
            </a:extLst>
          </p:cNvPr>
          <p:cNvSpPr/>
          <p:nvPr/>
        </p:nvSpPr>
        <p:spPr>
          <a:xfrm>
            <a:off x="10839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Cube 751">
            <a:extLst>
              <a:ext uri="{FF2B5EF4-FFF2-40B4-BE49-F238E27FC236}">
                <a16:creationId xmlns:a16="http://schemas.microsoft.com/office/drawing/2014/main" id="{4BFCCA03-C652-8D41-A9E0-DB82A4813877}"/>
              </a:ext>
            </a:extLst>
          </p:cNvPr>
          <p:cNvSpPr/>
          <p:nvPr/>
        </p:nvSpPr>
        <p:spPr>
          <a:xfrm>
            <a:off x="10763665" y="3810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Cube 752">
            <a:extLst>
              <a:ext uri="{FF2B5EF4-FFF2-40B4-BE49-F238E27FC236}">
                <a16:creationId xmlns:a16="http://schemas.microsoft.com/office/drawing/2014/main" id="{FC25230C-4D30-C544-84F3-70B3BFBABE43}"/>
              </a:ext>
            </a:extLst>
          </p:cNvPr>
          <p:cNvSpPr/>
          <p:nvPr/>
        </p:nvSpPr>
        <p:spPr>
          <a:xfrm>
            <a:off x="10763665" y="3578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4" name="Cube 753">
            <a:extLst>
              <a:ext uri="{FF2B5EF4-FFF2-40B4-BE49-F238E27FC236}">
                <a16:creationId xmlns:a16="http://schemas.microsoft.com/office/drawing/2014/main" id="{FF70EBA1-2381-004B-A8FD-30A4B97C3F5C}"/>
              </a:ext>
            </a:extLst>
          </p:cNvPr>
          <p:cNvSpPr/>
          <p:nvPr/>
        </p:nvSpPr>
        <p:spPr>
          <a:xfrm>
            <a:off x="10763665" y="3352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Cube 754">
            <a:extLst>
              <a:ext uri="{FF2B5EF4-FFF2-40B4-BE49-F238E27FC236}">
                <a16:creationId xmlns:a16="http://schemas.microsoft.com/office/drawing/2014/main" id="{263F0B64-AB6E-4543-A0E7-27EE6AD60B3F}"/>
              </a:ext>
            </a:extLst>
          </p:cNvPr>
          <p:cNvSpPr/>
          <p:nvPr/>
        </p:nvSpPr>
        <p:spPr>
          <a:xfrm>
            <a:off x="10763665" y="3121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Cube 755">
            <a:extLst>
              <a:ext uri="{FF2B5EF4-FFF2-40B4-BE49-F238E27FC236}">
                <a16:creationId xmlns:a16="http://schemas.microsoft.com/office/drawing/2014/main" id="{CECA0652-2155-C64C-8859-5A3E296963C8}"/>
              </a:ext>
            </a:extLst>
          </p:cNvPr>
          <p:cNvSpPr/>
          <p:nvPr/>
        </p:nvSpPr>
        <p:spPr>
          <a:xfrm>
            <a:off x="10763665" y="2895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Cube 756">
            <a:extLst>
              <a:ext uri="{FF2B5EF4-FFF2-40B4-BE49-F238E27FC236}">
                <a16:creationId xmlns:a16="http://schemas.microsoft.com/office/drawing/2014/main" id="{9A3DD1AF-158F-CD48-845A-BA005DD13F1E}"/>
              </a:ext>
            </a:extLst>
          </p:cNvPr>
          <p:cNvSpPr/>
          <p:nvPr/>
        </p:nvSpPr>
        <p:spPr>
          <a:xfrm>
            <a:off x="10763665" y="2663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Cube 757">
            <a:extLst>
              <a:ext uri="{FF2B5EF4-FFF2-40B4-BE49-F238E27FC236}">
                <a16:creationId xmlns:a16="http://schemas.microsoft.com/office/drawing/2014/main" id="{BA9CC757-351D-1B43-AF10-1886DB30885D}"/>
              </a:ext>
            </a:extLst>
          </p:cNvPr>
          <p:cNvSpPr/>
          <p:nvPr/>
        </p:nvSpPr>
        <p:spPr>
          <a:xfrm>
            <a:off x="10763665" y="2438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Cube 758">
            <a:extLst>
              <a:ext uri="{FF2B5EF4-FFF2-40B4-BE49-F238E27FC236}">
                <a16:creationId xmlns:a16="http://schemas.microsoft.com/office/drawing/2014/main" id="{4CDA88C9-5911-8D44-A944-A7D5C0A3550B}"/>
              </a:ext>
            </a:extLst>
          </p:cNvPr>
          <p:cNvSpPr/>
          <p:nvPr/>
        </p:nvSpPr>
        <p:spPr>
          <a:xfrm>
            <a:off x="10687465" y="3889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Cube 759">
            <a:extLst>
              <a:ext uri="{FF2B5EF4-FFF2-40B4-BE49-F238E27FC236}">
                <a16:creationId xmlns:a16="http://schemas.microsoft.com/office/drawing/2014/main" id="{648B7BDD-D646-EC47-A3E6-24560F934CC4}"/>
              </a:ext>
            </a:extLst>
          </p:cNvPr>
          <p:cNvSpPr/>
          <p:nvPr/>
        </p:nvSpPr>
        <p:spPr>
          <a:xfrm>
            <a:off x="10687465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Cube 760">
            <a:extLst>
              <a:ext uri="{FF2B5EF4-FFF2-40B4-BE49-F238E27FC236}">
                <a16:creationId xmlns:a16="http://schemas.microsoft.com/office/drawing/2014/main" id="{DE9A0E0C-7928-C44A-83BB-E23568FB776E}"/>
              </a:ext>
            </a:extLst>
          </p:cNvPr>
          <p:cNvSpPr/>
          <p:nvPr/>
        </p:nvSpPr>
        <p:spPr>
          <a:xfrm>
            <a:off x="10687465" y="3432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2" name="Cube 761">
            <a:extLst>
              <a:ext uri="{FF2B5EF4-FFF2-40B4-BE49-F238E27FC236}">
                <a16:creationId xmlns:a16="http://schemas.microsoft.com/office/drawing/2014/main" id="{433CB8C7-897B-D84B-AE05-3C7A69745A29}"/>
              </a:ext>
            </a:extLst>
          </p:cNvPr>
          <p:cNvSpPr/>
          <p:nvPr/>
        </p:nvSpPr>
        <p:spPr>
          <a:xfrm>
            <a:off x="10687465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3" name="Cube 762">
            <a:extLst>
              <a:ext uri="{FF2B5EF4-FFF2-40B4-BE49-F238E27FC236}">
                <a16:creationId xmlns:a16="http://schemas.microsoft.com/office/drawing/2014/main" id="{7492A27A-0A50-E84C-9721-BE81D0D6390F}"/>
              </a:ext>
            </a:extLst>
          </p:cNvPr>
          <p:cNvSpPr/>
          <p:nvPr/>
        </p:nvSpPr>
        <p:spPr>
          <a:xfrm>
            <a:off x="10687465" y="2974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4" name="Cube 763">
            <a:extLst>
              <a:ext uri="{FF2B5EF4-FFF2-40B4-BE49-F238E27FC236}">
                <a16:creationId xmlns:a16="http://schemas.microsoft.com/office/drawing/2014/main" id="{08E893C4-B512-BB4B-87A0-570234D3B81B}"/>
              </a:ext>
            </a:extLst>
          </p:cNvPr>
          <p:cNvSpPr/>
          <p:nvPr/>
        </p:nvSpPr>
        <p:spPr>
          <a:xfrm>
            <a:off x="10687465" y="274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5" name="Cube 764">
            <a:extLst>
              <a:ext uri="{FF2B5EF4-FFF2-40B4-BE49-F238E27FC236}">
                <a16:creationId xmlns:a16="http://schemas.microsoft.com/office/drawing/2014/main" id="{17D0C642-6080-EF4D-A4D7-07C32C40C5F4}"/>
              </a:ext>
            </a:extLst>
          </p:cNvPr>
          <p:cNvSpPr/>
          <p:nvPr/>
        </p:nvSpPr>
        <p:spPr>
          <a:xfrm>
            <a:off x="10687465" y="2517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Cube 650">
            <a:extLst>
              <a:ext uri="{FF2B5EF4-FFF2-40B4-BE49-F238E27FC236}">
                <a16:creationId xmlns:a16="http://schemas.microsoft.com/office/drawing/2014/main" id="{FE8E5F27-BABB-F244-A342-001D8D5234CD}"/>
              </a:ext>
            </a:extLst>
          </p:cNvPr>
          <p:cNvSpPr/>
          <p:nvPr/>
        </p:nvSpPr>
        <p:spPr>
          <a:xfrm>
            <a:off x="7563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Cube 651">
            <a:extLst>
              <a:ext uri="{FF2B5EF4-FFF2-40B4-BE49-F238E27FC236}">
                <a16:creationId xmlns:a16="http://schemas.microsoft.com/office/drawing/2014/main" id="{FF6F1665-801D-8043-8851-77A068536412}"/>
              </a:ext>
            </a:extLst>
          </p:cNvPr>
          <p:cNvSpPr/>
          <p:nvPr/>
        </p:nvSpPr>
        <p:spPr>
          <a:xfrm>
            <a:off x="7791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Cube 652">
            <a:extLst>
              <a:ext uri="{FF2B5EF4-FFF2-40B4-BE49-F238E27FC236}">
                <a16:creationId xmlns:a16="http://schemas.microsoft.com/office/drawing/2014/main" id="{0236049C-FDD4-B144-B7F4-47AF2B994CCC}"/>
              </a:ext>
            </a:extLst>
          </p:cNvPr>
          <p:cNvSpPr/>
          <p:nvPr/>
        </p:nvSpPr>
        <p:spPr>
          <a:xfrm>
            <a:off x="8020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Cube 653">
            <a:extLst>
              <a:ext uri="{FF2B5EF4-FFF2-40B4-BE49-F238E27FC236}">
                <a16:creationId xmlns:a16="http://schemas.microsoft.com/office/drawing/2014/main" id="{FE4E3BB8-EAF0-F243-9B0C-D6A61F72B39C}"/>
              </a:ext>
            </a:extLst>
          </p:cNvPr>
          <p:cNvSpPr/>
          <p:nvPr/>
        </p:nvSpPr>
        <p:spPr>
          <a:xfrm>
            <a:off x="8249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Cube 654">
            <a:extLst>
              <a:ext uri="{FF2B5EF4-FFF2-40B4-BE49-F238E27FC236}">
                <a16:creationId xmlns:a16="http://schemas.microsoft.com/office/drawing/2014/main" id="{64BF27C3-B518-2643-A09D-9DAB4A378A1E}"/>
              </a:ext>
            </a:extLst>
          </p:cNvPr>
          <p:cNvSpPr/>
          <p:nvPr/>
        </p:nvSpPr>
        <p:spPr>
          <a:xfrm>
            <a:off x="8477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Cube 655">
            <a:extLst>
              <a:ext uri="{FF2B5EF4-FFF2-40B4-BE49-F238E27FC236}">
                <a16:creationId xmlns:a16="http://schemas.microsoft.com/office/drawing/2014/main" id="{C06D59CB-5126-A949-B667-096D114A2CD8}"/>
              </a:ext>
            </a:extLst>
          </p:cNvPr>
          <p:cNvSpPr/>
          <p:nvPr/>
        </p:nvSpPr>
        <p:spPr>
          <a:xfrm>
            <a:off x="8706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Cube 656">
            <a:extLst>
              <a:ext uri="{FF2B5EF4-FFF2-40B4-BE49-F238E27FC236}">
                <a16:creationId xmlns:a16="http://schemas.microsoft.com/office/drawing/2014/main" id="{3308A86D-E462-2F47-A233-513BFB8A59FC}"/>
              </a:ext>
            </a:extLst>
          </p:cNvPr>
          <p:cNvSpPr/>
          <p:nvPr/>
        </p:nvSpPr>
        <p:spPr>
          <a:xfrm>
            <a:off x="8934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Cube 657">
            <a:extLst>
              <a:ext uri="{FF2B5EF4-FFF2-40B4-BE49-F238E27FC236}">
                <a16:creationId xmlns:a16="http://schemas.microsoft.com/office/drawing/2014/main" id="{66D096BF-EEDB-ED4E-A1FF-F5176B5BC67C}"/>
              </a:ext>
            </a:extLst>
          </p:cNvPr>
          <p:cNvSpPr/>
          <p:nvPr/>
        </p:nvSpPr>
        <p:spPr>
          <a:xfrm>
            <a:off x="9163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Cube 658">
            <a:extLst>
              <a:ext uri="{FF2B5EF4-FFF2-40B4-BE49-F238E27FC236}">
                <a16:creationId xmlns:a16="http://schemas.microsoft.com/office/drawing/2014/main" id="{557A48E1-A8DF-4940-A4F6-D410EE184A19}"/>
              </a:ext>
            </a:extLst>
          </p:cNvPr>
          <p:cNvSpPr/>
          <p:nvPr/>
        </p:nvSpPr>
        <p:spPr>
          <a:xfrm>
            <a:off x="9392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Cube 659">
            <a:extLst>
              <a:ext uri="{FF2B5EF4-FFF2-40B4-BE49-F238E27FC236}">
                <a16:creationId xmlns:a16="http://schemas.microsoft.com/office/drawing/2014/main" id="{8BD3A668-3076-7945-B23D-EB5FCC8073B9}"/>
              </a:ext>
            </a:extLst>
          </p:cNvPr>
          <p:cNvSpPr/>
          <p:nvPr/>
        </p:nvSpPr>
        <p:spPr>
          <a:xfrm>
            <a:off x="9620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Cube 660">
            <a:extLst>
              <a:ext uri="{FF2B5EF4-FFF2-40B4-BE49-F238E27FC236}">
                <a16:creationId xmlns:a16="http://schemas.microsoft.com/office/drawing/2014/main" id="{BEF658B7-6492-454F-A884-0C2B6A374636}"/>
              </a:ext>
            </a:extLst>
          </p:cNvPr>
          <p:cNvSpPr/>
          <p:nvPr/>
        </p:nvSpPr>
        <p:spPr>
          <a:xfrm>
            <a:off x="9849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Cube 661">
            <a:extLst>
              <a:ext uri="{FF2B5EF4-FFF2-40B4-BE49-F238E27FC236}">
                <a16:creationId xmlns:a16="http://schemas.microsoft.com/office/drawing/2014/main" id="{DEE6282A-5DA2-D24E-897A-9453A9CF9A14}"/>
              </a:ext>
            </a:extLst>
          </p:cNvPr>
          <p:cNvSpPr/>
          <p:nvPr/>
        </p:nvSpPr>
        <p:spPr>
          <a:xfrm>
            <a:off x="100778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Cube 662">
            <a:extLst>
              <a:ext uri="{FF2B5EF4-FFF2-40B4-BE49-F238E27FC236}">
                <a16:creationId xmlns:a16="http://schemas.microsoft.com/office/drawing/2014/main" id="{942908DB-59DF-0246-A9EB-D6119D410287}"/>
              </a:ext>
            </a:extLst>
          </p:cNvPr>
          <p:cNvSpPr/>
          <p:nvPr/>
        </p:nvSpPr>
        <p:spPr>
          <a:xfrm>
            <a:off x="103064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Cube 663">
            <a:extLst>
              <a:ext uri="{FF2B5EF4-FFF2-40B4-BE49-F238E27FC236}">
                <a16:creationId xmlns:a16="http://schemas.microsoft.com/office/drawing/2014/main" id="{C7DB65F5-634A-CE4B-919D-00ECF8AC3F4C}"/>
              </a:ext>
            </a:extLst>
          </p:cNvPr>
          <p:cNvSpPr/>
          <p:nvPr/>
        </p:nvSpPr>
        <p:spPr>
          <a:xfrm>
            <a:off x="105350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Cube 664">
            <a:extLst>
              <a:ext uri="{FF2B5EF4-FFF2-40B4-BE49-F238E27FC236}">
                <a16:creationId xmlns:a16="http://schemas.microsoft.com/office/drawing/2014/main" id="{524A2329-6B33-4441-A082-619FE45F075B}"/>
              </a:ext>
            </a:extLst>
          </p:cNvPr>
          <p:cNvSpPr/>
          <p:nvPr/>
        </p:nvSpPr>
        <p:spPr>
          <a:xfrm>
            <a:off x="107636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Cube 665">
            <a:extLst>
              <a:ext uri="{FF2B5EF4-FFF2-40B4-BE49-F238E27FC236}">
                <a16:creationId xmlns:a16="http://schemas.microsoft.com/office/drawing/2014/main" id="{F7A20055-EBE6-784B-9601-B3EE701FC45C}"/>
              </a:ext>
            </a:extLst>
          </p:cNvPr>
          <p:cNvSpPr/>
          <p:nvPr/>
        </p:nvSpPr>
        <p:spPr>
          <a:xfrm>
            <a:off x="10992265" y="198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Cube 666">
            <a:extLst>
              <a:ext uri="{FF2B5EF4-FFF2-40B4-BE49-F238E27FC236}">
                <a16:creationId xmlns:a16="http://schemas.microsoft.com/office/drawing/2014/main" id="{2094DC0C-0C0A-D34D-BEC5-E85EB021DE3D}"/>
              </a:ext>
            </a:extLst>
          </p:cNvPr>
          <p:cNvSpPr/>
          <p:nvPr/>
        </p:nvSpPr>
        <p:spPr>
          <a:xfrm>
            <a:off x="7487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Cube 667">
            <a:extLst>
              <a:ext uri="{FF2B5EF4-FFF2-40B4-BE49-F238E27FC236}">
                <a16:creationId xmlns:a16="http://schemas.microsoft.com/office/drawing/2014/main" id="{B13A35F1-B6A7-4A41-9272-C3DEECE950E1}"/>
              </a:ext>
            </a:extLst>
          </p:cNvPr>
          <p:cNvSpPr/>
          <p:nvPr/>
        </p:nvSpPr>
        <p:spPr>
          <a:xfrm>
            <a:off x="7715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Cube 668">
            <a:extLst>
              <a:ext uri="{FF2B5EF4-FFF2-40B4-BE49-F238E27FC236}">
                <a16:creationId xmlns:a16="http://schemas.microsoft.com/office/drawing/2014/main" id="{8B0A84AE-1364-E74F-AE69-D2B292FD96EF}"/>
              </a:ext>
            </a:extLst>
          </p:cNvPr>
          <p:cNvSpPr/>
          <p:nvPr/>
        </p:nvSpPr>
        <p:spPr>
          <a:xfrm>
            <a:off x="7944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Cube 669">
            <a:extLst>
              <a:ext uri="{FF2B5EF4-FFF2-40B4-BE49-F238E27FC236}">
                <a16:creationId xmlns:a16="http://schemas.microsoft.com/office/drawing/2014/main" id="{DCFC5208-0D8C-FD41-A856-B8ED1795E8A3}"/>
              </a:ext>
            </a:extLst>
          </p:cNvPr>
          <p:cNvSpPr/>
          <p:nvPr/>
        </p:nvSpPr>
        <p:spPr>
          <a:xfrm>
            <a:off x="8172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Cube 670">
            <a:extLst>
              <a:ext uri="{FF2B5EF4-FFF2-40B4-BE49-F238E27FC236}">
                <a16:creationId xmlns:a16="http://schemas.microsoft.com/office/drawing/2014/main" id="{0437133B-DAE3-1248-B8E9-B23279766F6A}"/>
              </a:ext>
            </a:extLst>
          </p:cNvPr>
          <p:cNvSpPr/>
          <p:nvPr/>
        </p:nvSpPr>
        <p:spPr>
          <a:xfrm>
            <a:off x="8401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Cube 671">
            <a:extLst>
              <a:ext uri="{FF2B5EF4-FFF2-40B4-BE49-F238E27FC236}">
                <a16:creationId xmlns:a16="http://schemas.microsoft.com/office/drawing/2014/main" id="{E3C9F3EE-526F-5644-923A-85DD0CA0B868}"/>
              </a:ext>
            </a:extLst>
          </p:cNvPr>
          <p:cNvSpPr/>
          <p:nvPr/>
        </p:nvSpPr>
        <p:spPr>
          <a:xfrm>
            <a:off x="8630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Cube 672">
            <a:extLst>
              <a:ext uri="{FF2B5EF4-FFF2-40B4-BE49-F238E27FC236}">
                <a16:creationId xmlns:a16="http://schemas.microsoft.com/office/drawing/2014/main" id="{D60C83CA-FA8C-3A4B-BD8C-61389DADC522}"/>
              </a:ext>
            </a:extLst>
          </p:cNvPr>
          <p:cNvSpPr/>
          <p:nvPr/>
        </p:nvSpPr>
        <p:spPr>
          <a:xfrm>
            <a:off x="8858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Cube 673">
            <a:extLst>
              <a:ext uri="{FF2B5EF4-FFF2-40B4-BE49-F238E27FC236}">
                <a16:creationId xmlns:a16="http://schemas.microsoft.com/office/drawing/2014/main" id="{DE804C9A-A4DB-4B4B-95F4-DD554ED9F6D8}"/>
              </a:ext>
            </a:extLst>
          </p:cNvPr>
          <p:cNvSpPr/>
          <p:nvPr/>
        </p:nvSpPr>
        <p:spPr>
          <a:xfrm>
            <a:off x="9087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Cube 674">
            <a:extLst>
              <a:ext uri="{FF2B5EF4-FFF2-40B4-BE49-F238E27FC236}">
                <a16:creationId xmlns:a16="http://schemas.microsoft.com/office/drawing/2014/main" id="{996EAD28-15C6-FF4B-94E3-70C8776FFBFD}"/>
              </a:ext>
            </a:extLst>
          </p:cNvPr>
          <p:cNvSpPr/>
          <p:nvPr/>
        </p:nvSpPr>
        <p:spPr>
          <a:xfrm>
            <a:off x="9315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Cube 675">
            <a:extLst>
              <a:ext uri="{FF2B5EF4-FFF2-40B4-BE49-F238E27FC236}">
                <a16:creationId xmlns:a16="http://schemas.microsoft.com/office/drawing/2014/main" id="{DD2AD45F-C373-BE43-96CA-A68D70A9E980}"/>
              </a:ext>
            </a:extLst>
          </p:cNvPr>
          <p:cNvSpPr/>
          <p:nvPr/>
        </p:nvSpPr>
        <p:spPr>
          <a:xfrm>
            <a:off x="9544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Cube 676">
            <a:extLst>
              <a:ext uri="{FF2B5EF4-FFF2-40B4-BE49-F238E27FC236}">
                <a16:creationId xmlns:a16="http://schemas.microsoft.com/office/drawing/2014/main" id="{C6AF189D-3E3A-154A-B95A-BBFF51B4F50A}"/>
              </a:ext>
            </a:extLst>
          </p:cNvPr>
          <p:cNvSpPr/>
          <p:nvPr/>
        </p:nvSpPr>
        <p:spPr>
          <a:xfrm>
            <a:off x="9773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Cube 677">
            <a:extLst>
              <a:ext uri="{FF2B5EF4-FFF2-40B4-BE49-F238E27FC236}">
                <a16:creationId xmlns:a16="http://schemas.microsoft.com/office/drawing/2014/main" id="{0FF69816-2D99-244A-BD5A-768CD0EB78D2}"/>
              </a:ext>
            </a:extLst>
          </p:cNvPr>
          <p:cNvSpPr/>
          <p:nvPr/>
        </p:nvSpPr>
        <p:spPr>
          <a:xfrm>
            <a:off x="100016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Cube 678">
            <a:extLst>
              <a:ext uri="{FF2B5EF4-FFF2-40B4-BE49-F238E27FC236}">
                <a16:creationId xmlns:a16="http://schemas.microsoft.com/office/drawing/2014/main" id="{ABF205C8-24B5-E84A-877A-C94806B54AC8}"/>
              </a:ext>
            </a:extLst>
          </p:cNvPr>
          <p:cNvSpPr/>
          <p:nvPr/>
        </p:nvSpPr>
        <p:spPr>
          <a:xfrm>
            <a:off x="102302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0" name="Cube 679">
            <a:extLst>
              <a:ext uri="{FF2B5EF4-FFF2-40B4-BE49-F238E27FC236}">
                <a16:creationId xmlns:a16="http://schemas.microsoft.com/office/drawing/2014/main" id="{B106D847-EAD3-E048-9A1C-BEFB385A8F58}"/>
              </a:ext>
            </a:extLst>
          </p:cNvPr>
          <p:cNvSpPr/>
          <p:nvPr/>
        </p:nvSpPr>
        <p:spPr>
          <a:xfrm>
            <a:off x="104588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1" name="Cube 680">
            <a:extLst>
              <a:ext uri="{FF2B5EF4-FFF2-40B4-BE49-F238E27FC236}">
                <a16:creationId xmlns:a16="http://schemas.microsoft.com/office/drawing/2014/main" id="{0E767DF1-0AD6-024E-8964-EFC26EA449C0}"/>
              </a:ext>
            </a:extLst>
          </p:cNvPr>
          <p:cNvSpPr/>
          <p:nvPr/>
        </p:nvSpPr>
        <p:spPr>
          <a:xfrm>
            <a:off x="106874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2" name="Cube 681">
            <a:extLst>
              <a:ext uri="{FF2B5EF4-FFF2-40B4-BE49-F238E27FC236}">
                <a16:creationId xmlns:a16="http://schemas.microsoft.com/office/drawing/2014/main" id="{73DD1748-4FBF-1849-A15B-D1DCA376FDB3}"/>
              </a:ext>
            </a:extLst>
          </p:cNvPr>
          <p:cNvSpPr/>
          <p:nvPr/>
        </p:nvSpPr>
        <p:spPr>
          <a:xfrm>
            <a:off x="10916065" y="205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3" name="Cube 682">
            <a:extLst>
              <a:ext uri="{FF2B5EF4-FFF2-40B4-BE49-F238E27FC236}">
                <a16:creationId xmlns:a16="http://schemas.microsoft.com/office/drawing/2014/main" id="{BE374A4E-48B9-BD41-A6C6-114F19A8FB66}"/>
              </a:ext>
            </a:extLst>
          </p:cNvPr>
          <p:cNvSpPr/>
          <p:nvPr/>
        </p:nvSpPr>
        <p:spPr>
          <a:xfrm>
            <a:off x="7410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4" name="Cube 683">
            <a:extLst>
              <a:ext uri="{FF2B5EF4-FFF2-40B4-BE49-F238E27FC236}">
                <a16:creationId xmlns:a16="http://schemas.microsoft.com/office/drawing/2014/main" id="{01A627DE-F19A-E54F-9A7C-E01056E93861}"/>
              </a:ext>
            </a:extLst>
          </p:cNvPr>
          <p:cNvSpPr/>
          <p:nvPr/>
        </p:nvSpPr>
        <p:spPr>
          <a:xfrm>
            <a:off x="7639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5" name="Cube 684">
            <a:extLst>
              <a:ext uri="{FF2B5EF4-FFF2-40B4-BE49-F238E27FC236}">
                <a16:creationId xmlns:a16="http://schemas.microsoft.com/office/drawing/2014/main" id="{744C7C2C-0827-C74E-BAD5-CABC755E56C4}"/>
              </a:ext>
            </a:extLst>
          </p:cNvPr>
          <p:cNvSpPr/>
          <p:nvPr/>
        </p:nvSpPr>
        <p:spPr>
          <a:xfrm>
            <a:off x="7868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6" name="Cube 685">
            <a:extLst>
              <a:ext uri="{FF2B5EF4-FFF2-40B4-BE49-F238E27FC236}">
                <a16:creationId xmlns:a16="http://schemas.microsoft.com/office/drawing/2014/main" id="{CEF80BE7-5352-2E44-BEDF-089ED9109FD5}"/>
              </a:ext>
            </a:extLst>
          </p:cNvPr>
          <p:cNvSpPr/>
          <p:nvPr/>
        </p:nvSpPr>
        <p:spPr>
          <a:xfrm>
            <a:off x="8096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7" name="Cube 686">
            <a:extLst>
              <a:ext uri="{FF2B5EF4-FFF2-40B4-BE49-F238E27FC236}">
                <a16:creationId xmlns:a16="http://schemas.microsoft.com/office/drawing/2014/main" id="{AECDBC31-0506-394A-A7B0-4F170A6CAEC8}"/>
              </a:ext>
            </a:extLst>
          </p:cNvPr>
          <p:cNvSpPr/>
          <p:nvPr/>
        </p:nvSpPr>
        <p:spPr>
          <a:xfrm>
            <a:off x="8325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8" name="Cube 687">
            <a:extLst>
              <a:ext uri="{FF2B5EF4-FFF2-40B4-BE49-F238E27FC236}">
                <a16:creationId xmlns:a16="http://schemas.microsoft.com/office/drawing/2014/main" id="{F208D5E3-A96C-D742-B545-E3161FF44F17}"/>
              </a:ext>
            </a:extLst>
          </p:cNvPr>
          <p:cNvSpPr/>
          <p:nvPr/>
        </p:nvSpPr>
        <p:spPr>
          <a:xfrm>
            <a:off x="8553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9" name="Cube 688">
            <a:extLst>
              <a:ext uri="{FF2B5EF4-FFF2-40B4-BE49-F238E27FC236}">
                <a16:creationId xmlns:a16="http://schemas.microsoft.com/office/drawing/2014/main" id="{258D13A2-5858-334B-A04A-04EC457AC590}"/>
              </a:ext>
            </a:extLst>
          </p:cNvPr>
          <p:cNvSpPr/>
          <p:nvPr/>
        </p:nvSpPr>
        <p:spPr>
          <a:xfrm>
            <a:off x="8782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0" name="Cube 689">
            <a:extLst>
              <a:ext uri="{FF2B5EF4-FFF2-40B4-BE49-F238E27FC236}">
                <a16:creationId xmlns:a16="http://schemas.microsoft.com/office/drawing/2014/main" id="{37971C3C-9EA6-3E4D-AEC7-A2A954FD697D}"/>
              </a:ext>
            </a:extLst>
          </p:cNvPr>
          <p:cNvSpPr/>
          <p:nvPr/>
        </p:nvSpPr>
        <p:spPr>
          <a:xfrm>
            <a:off x="9011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1" name="Cube 690">
            <a:extLst>
              <a:ext uri="{FF2B5EF4-FFF2-40B4-BE49-F238E27FC236}">
                <a16:creationId xmlns:a16="http://schemas.microsoft.com/office/drawing/2014/main" id="{FFCFA770-048F-924E-A7F6-C8766436DCC6}"/>
              </a:ext>
            </a:extLst>
          </p:cNvPr>
          <p:cNvSpPr/>
          <p:nvPr/>
        </p:nvSpPr>
        <p:spPr>
          <a:xfrm>
            <a:off x="9239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2" name="Cube 691">
            <a:extLst>
              <a:ext uri="{FF2B5EF4-FFF2-40B4-BE49-F238E27FC236}">
                <a16:creationId xmlns:a16="http://schemas.microsoft.com/office/drawing/2014/main" id="{0CEB1B62-B585-804C-95FF-78A118006FC3}"/>
              </a:ext>
            </a:extLst>
          </p:cNvPr>
          <p:cNvSpPr/>
          <p:nvPr/>
        </p:nvSpPr>
        <p:spPr>
          <a:xfrm>
            <a:off x="9468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3" name="Cube 692">
            <a:extLst>
              <a:ext uri="{FF2B5EF4-FFF2-40B4-BE49-F238E27FC236}">
                <a16:creationId xmlns:a16="http://schemas.microsoft.com/office/drawing/2014/main" id="{5CB12060-AF18-724D-A503-7E0A52393D48}"/>
              </a:ext>
            </a:extLst>
          </p:cNvPr>
          <p:cNvSpPr/>
          <p:nvPr/>
        </p:nvSpPr>
        <p:spPr>
          <a:xfrm>
            <a:off x="9696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Cube 693">
            <a:extLst>
              <a:ext uri="{FF2B5EF4-FFF2-40B4-BE49-F238E27FC236}">
                <a16:creationId xmlns:a16="http://schemas.microsoft.com/office/drawing/2014/main" id="{EFAF490B-DA8F-F147-8BBB-BBA2EEFBD8A8}"/>
              </a:ext>
            </a:extLst>
          </p:cNvPr>
          <p:cNvSpPr/>
          <p:nvPr/>
        </p:nvSpPr>
        <p:spPr>
          <a:xfrm>
            <a:off x="99254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Cube 694">
            <a:extLst>
              <a:ext uri="{FF2B5EF4-FFF2-40B4-BE49-F238E27FC236}">
                <a16:creationId xmlns:a16="http://schemas.microsoft.com/office/drawing/2014/main" id="{83AF940C-1181-884D-B71E-27E384499514}"/>
              </a:ext>
            </a:extLst>
          </p:cNvPr>
          <p:cNvSpPr/>
          <p:nvPr/>
        </p:nvSpPr>
        <p:spPr>
          <a:xfrm>
            <a:off x="101540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Cube 695">
            <a:extLst>
              <a:ext uri="{FF2B5EF4-FFF2-40B4-BE49-F238E27FC236}">
                <a16:creationId xmlns:a16="http://schemas.microsoft.com/office/drawing/2014/main" id="{8642600E-AF8A-E442-BD0A-EFD1E3CA5CEC}"/>
              </a:ext>
            </a:extLst>
          </p:cNvPr>
          <p:cNvSpPr/>
          <p:nvPr/>
        </p:nvSpPr>
        <p:spPr>
          <a:xfrm>
            <a:off x="103826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Cube 696">
            <a:extLst>
              <a:ext uri="{FF2B5EF4-FFF2-40B4-BE49-F238E27FC236}">
                <a16:creationId xmlns:a16="http://schemas.microsoft.com/office/drawing/2014/main" id="{F00488DA-FB46-394E-B2DE-2513EBA43CDE}"/>
              </a:ext>
            </a:extLst>
          </p:cNvPr>
          <p:cNvSpPr/>
          <p:nvPr/>
        </p:nvSpPr>
        <p:spPr>
          <a:xfrm>
            <a:off x="106112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Cube 697">
            <a:extLst>
              <a:ext uri="{FF2B5EF4-FFF2-40B4-BE49-F238E27FC236}">
                <a16:creationId xmlns:a16="http://schemas.microsoft.com/office/drawing/2014/main" id="{D54D8159-BC96-5C44-ACBC-FD903F73ABA6}"/>
              </a:ext>
            </a:extLst>
          </p:cNvPr>
          <p:cNvSpPr/>
          <p:nvPr/>
        </p:nvSpPr>
        <p:spPr>
          <a:xfrm>
            <a:off x="10839865" y="2136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Cube 698">
            <a:extLst>
              <a:ext uri="{FF2B5EF4-FFF2-40B4-BE49-F238E27FC236}">
                <a16:creationId xmlns:a16="http://schemas.microsoft.com/office/drawing/2014/main" id="{A618AEEF-8B4F-CC4D-A44B-1B4384A4D340}"/>
              </a:ext>
            </a:extLst>
          </p:cNvPr>
          <p:cNvSpPr/>
          <p:nvPr/>
        </p:nvSpPr>
        <p:spPr>
          <a:xfrm>
            <a:off x="7334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Cube 699">
            <a:extLst>
              <a:ext uri="{FF2B5EF4-FFF2-40B4-BE49-F238E27FC236}">
                <a16:creationId xmlns:a16="http://schemas.microsoft.com/office/drawing/2014/main" id="{AC49EE98-CEC1-8F48-8C06-7417CA2D0F2F}"/>
              </a:ext>
            </a:extLst>
          </p:cNvPr>
          <p:cNvSpPr/>
          <p:nvPr/>
        </p:nvSpPr>
        <p:spPr>
          <a:xfrm>
            <a:off x="7563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Cube 700">
            <a:extLst>
              <a:ext uri="{FF2B5EF4-FFF2-40B4-BE49-F238E27FC236}">
                <a16:creationId xmlns:a16="http://schemas.microsoft.com/office/drawing/2014/main" id="{3454033F-2037-454E-841E-B25FA10D078F}"/>
              </a:ext>
            </a:extLst>
          </p:cNvPr>
          <p:cNvSpPr/>
          <p:nvPr/>
        </p:nvSpPr>
        <p:spPr>
          <a:xfrm>
            <a:off x="7791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Cube 701">
            <a:extLst>
              <a:ext uri="{FF2B5EF4-FFF2-40B4-BE49-F238E27FC236}">
                <a16:creationId xmlns:a16="http://schemas.microsoft.com/office/drawing/2014/main" id="{59F4D090-6ABE-D845-9230-326E3BF7D513}"/>
              </a:ext>
            </a:extLst>
          </p:cNvPr>
          <p:cNvSpPr/>
          <p:nvPr/>
        </p:nvSpPr>
        <p:spPr>
          <a:xfrm>
            <a:off x="8020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Cube 702">
            <a:extLst>
              <a:ext uri="{FF2B5EF4-FFF2-40B4-BE49-F238E27FC236}">
                <a16:creationId xmlns:a16="http://schemas.microsoft.com/office/drawing/2014/main" id="{6EE226DA-1CE6-5E4C-A8D5-859E18E0D667}"/>
              </a:ext>
            </a:extLst>
          </p:cNvPr>
          <p:cNvSpPr/>
          <p:nvPr/>
        </p:nvSpPr>
        <p:spPr>
          <a:xfrm>
            <a:off x="8249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Cube 703">
            <a:extLst>
              <a:ext uri="{FF2B5EF4-FFF2-40B4-BE49-F238E27FC236}">
                <a16:creationId xmlns:a16="http://schemas.microsoft.com/office/drawing/2014/main" id="{B9F1EBEE-7B5A-A24A-9453-BE3F297D8DFA}"/>
              </a:ext>
            </a:extLst>
          </p:cNvPr>
          <p:cNvSpPr/>
          <p:nvPr/>
        </p:nvSpPr>
        <p:spPr>
          <a:xfrm>
            <a:off x="8477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Cube 704">
            <a:extLst>
              <a:ext uri="{FF2B5EF4-FFF2-40B4-BE49-F238E27FC236}">
                <a16:creationId xmlns:a16="http://schemas.microsoft.com/office/drawing/2014/main" id="{B0630BCD-726C-D44E-B32B-211C717596C2}"/>
              </a:ext>
            </a:extLst>
          </p:cNvPr>
          <p:cNvSpPr/>
          <p:nvPr/>
        </p:nvSpPr>
        <p:spPr>
          <a:xfrm>
            <a:off x="8706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Cube 705">
            <a:extLst>
              <a:ext uri="{FF2B5EF4-FFF2-40B4-BE49-F238E27FC236}">
                <a16:creationId xmlns:a16="http://schemas.microsoft.com/office/drawing/2014/main" id="{50BD312A-9A13-B84A-AC0F-4FA3BB9BC836}"/>
              </a:ext>
            </a:extLst>
          </p:cNvPr>
          <p:cNvSpPr/>
          <p:nvPr/>
        </p:nvSpPr>
        <p:spPr>
          <a:xfrm>
            <a:off x="8934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Cube 706">
            <a:extLst>
              <a:ext uri="{FF2B5EF4-FFF2-40B4-BE49-F238E27FC236}">
                <a16:creationId xmlns:a16="http://schemas.microsoft.com/office/drawing/2014/main" id="{3552FC18-74FA-5843-A9DF-55FDDB2B0FC0}"/>
              </a:ext>
            </a:extLst>
          </p:cNvPr>
          <p:cNvSpPr/>
          <p:nvPr/>
        </p:nvSpPr>
        <p:spPr>
          <a:xfrm>
            <a:off x="9163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Cube 707">
            <a:extLst>
              <a:ext uri="{FF2B5EF4-FFF2-40B4-BE49-F238E27FC236}">
                <a16:creationId xmlns:a16="http://schemas.microsoft.com/office/drawing/2014/main" id="{9A4A5B46-EF06-614E-8F44-2E2258CC143C}"/>
              </a:ext>
            </a:extLst>
          </p:cNvPr>
          <p:cNvSpPr/>
          <p:nvPr/>
        </p:nvSpPr>
        <p:spPr>
          <a:xfrm>
            <a:off x="9392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Cube 708">
            <a:extLst>
              <a:ext uri="{FF2B5EF4-FFF2-40B4-BE49-F238E27FC236}">
                <a16:creationId xmlns:a16="http://schemas.microsoft.com/office/drawing/2014/main" id="{2345A1C8-E513-6645-9AD8-EA58BA2EF245}"/>
              </a:ext>
            </a:extLst>
          </p:cNvPr>
          <p:cNvSpPr/>
          <p:nvPr/>
        </p:nvSpPr>
        <p:spPr>
          <a:xfrm>
            <a:off x="9620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Cube 709">
            <a:extLst>
              <a:ext uri="{FF2B5EF4-FFF2-40B4-BE49-F238E27FC236}">
                <a16:creationId xmlns:a16="http://schemas.microsoft.com/office/drawing/2014/main" id="{73571631-0ED5-2544-AADD-9C7AAE6649E9}"/>
              </a:ext>
            </a:extLst>
          </p:cNvPr>
          <p:cNvSpPr/>
          <p:nvPr/>
        </p:nvSpPr>
        <p:spPr>
          <a:xfrm>
            <a:off x="98492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Cube 710">
            <a:extLst>
              <a:ext uri="{FF2B5EF4-FFF2-40B4-BE49-F238E27FC236}">
                <a16:creationId xmlns:a16="http://schemas.microsoft.com/office/drawing/2014/main" id="{49156E47-6791-0643-99C1-47F16DAEBC8B}"/>
              </a:ext>
            </a:extLst>
          </p:cNvPr>
          <p:cNvSpPr/>
          <p:nvPr/>
        </p:nvSpPr>
        <p:spPr>
          <a:xfrm>
            <a:off x="100778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Cube 711">
            <a:extLst>
              <a:ext uri="{FF2B5EF4-FFF2-40B4-BE49-F238E27FC236}">
                <a16:creationId xmlns:a16="http://schemas.microsoft.com/office/drawing/2014/main" id="{7602BE68-A993-3847-BF96-EEF88C889F0F}"/>
              </a:ext>
            </a:extLst>
          </p:cNvPr>
          <p:cNvSpPr/>
          <p:nvPr/>
        </p:nvSpPr>
        <p:spPr>
          <a:xfrm>
            <a:off x="103064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Cube 712">
            <a:extLst>
              <a:ext uri="{FF2B5EF4-FFF2-40B4-BE49-F238E27FC236}">
                <a16:creationId xmlns:a16="http://schemas.microsoft.com/office/drawing/2014/main" id="{655B3515-6974-6B4C-9396-E258D3DD7AD3}"/>
              </a:ext>
            </a:extLst>
          </p:cNvPr>
          <p:cNvSpPr/>
          <p:nvPr/>
        </p:nvSpPr>
        <p:spPr>
          <a:xfrm>
            <a:off x="105350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Cube 713">
            <a:extLst>
              <a:ext uri="{FF2B5EF4-FFF2-40B4-BE49-F238E27FC236}">
                <a16:creationId xmlns:a16="http://schemas.microsoft.com/office/drawing/2014/main" id="{893E49D8-6398-7947-AE28-F4302A4E0105}"/>
              </a:ext>
            </a:extLst>
          </p:cNvPr>
          <p:cNvSpPr/>
          <p:nvPr/>
        </p:nvSpPr>
        <p:spPr>
          <a:xfrm>
            <a:off x="10763665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Cube 714">
            <a:extLst>
              <a:ext uri="{FF2B5EF4-FFF2-40B4-BE49-F238E27FC236}">
                <a16:creationId xmlns:a16="http://schemas.microsoft.com/office/drawing/2014/main" id="{12AC22E1-B926-1645-A51E-E2EE48DEC855}"/>
              </a:ext>
            </a:extLst>
          </p:cNvPr>
          <p:cNvSpPr/>
          <p:nvPr/>
        </p:nvSpPr>
        <p:spPr>
          <a:xfrm>
            <a:off x="7258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Cube 715">
            <a:extLst>
              <a:ext uri="{FF2B5EF4-FFF2-40B4-BE49-F238E27FC236}">
                <a16:creationId xmlns:a16="http://schemas.microsoft.com/office/drawing/2014/main" id="{D3571C47-7150-954F-BE6A-6CBAE5857562}"/>
              </a:ext>
            </a:extLst>
          </p:cNvPr>
          <p:cNvSpPr/>
          <p:nvPr/>
        </p:nvSpPr>
        <p:spPr>
          <a:xfrm>
            <a:off x="7487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Cube 716">
            <a:extLst>
              <a:ext uri="{FF2B5EF4-FFF2-40B4-BE49-F238E27FC236}">
                <a16:creationId xmlns:a16="http://schemas.microsoft.com/office/drawing/2014/main" id="{DB374B05-304D-F747-9D75-EE309E689D02}"/>
              </a:ext>
            </a:extLst>
          </p:cNvPr>
          <p:cNvSpPr/>
          <p:nvPr/>
        </p:nvSpPr>
        <p:spPr>
          <a:xfrm>
            <a:off x="7715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Cube 717">
            <a:extLst>
              <a:ext uri="{FF2B5EF4-FFF2-40B4-BE49-F238E27FC236}">
                <a16:creationId xmlns:a16="http://schemas.microsoft.com/office/drawing/2014/main" id="{1E002F75-19CB-AA4A-BAB7-D565E2654092}"/>
              </a:ext>
            </a:extLst>
          </p:cNvPr>
          <p:cNvSpPr/>
          <p:nvPr/>
        </p:nvSpPr>
        <p:spPr>
          <a:xfrm>
            <a:off x="7944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Cube 718">
            <a:extLst>
              <a:ext uri="{FF2B5EF4-FFF2-40B4-BE49-F238E27FC236}">
                <a16:creationId xmlns:a16="http://schemas.microsoft.com/office/drawing/2014/main" id="{A30C27FE-9412-EF42-BE58-71822BAB7C19}"/>
              </a:ext>
            </a:extLst>
          </p:cNvPr>
          <p:cNvSpPr/>
          <p:nvPr/>
        </p:nvSpPr>
        <p:spPr>
          <a:xfrm>
            <a:off x="8172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Cube 719">
            <a:extLst>
              <a:ext uri="{FF2B5EF4-FFF2-40B4-BE49-F238E27FC236}">
                <a16:creationId xmlns:a16="http://schemas.microsoft.com/office/drawing/2014/main" id="{8F8F5A1B-FBCD-5246-9F6A-690EC446A64F}"/>
              </a:ext>
            </a:extLst>
          </p:cNvPr>
          <p:cNvSpPr/>
          <p:nvPr/>
        </p:nvSpPr>
        <p:spPr>
          <a:xfrm>
            <a:off x="8401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Cube 720">
            <a:extLst>
              <a:ext uri="{FF2B5EF4-FFF2-40B4-BE49-F238E27FC236}">
                <a16:creationId xmlns:a16="http://schemas.microsoft.com/office/drawing/2014/main" id="{8124EE12-C6D1-D14A-8791-211DE7C52ECD}"/>
              </a:ext>
            </a:extLst>
          </p:cNvPr>
          <p:cNvSpPr/>
          <p:nvPr/>
        </p:nvSpPr>
        <p:spPr>
          <a:xfrm>
            <a:off x="8630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Cube 721">
            <a:extLst>
              <a:ext uri="{FF2B5EF4-FFF2-40B4-BE49-F238E27FC236}">
                <a16:creationId xmlns:a16="http://schemas.microsoft.com/office/drawing/2014/main" id="{7AFDF18A-F4E1-6F47-8C44-E0D9C0FD4DED}"/>
              </a:ext>
            </a:extLst>
          </p:cNvPr>
          <p:cNvSpPr/>
          <p:nvPr/>
        </p:nvSpPr>
        <p:spPr>
          <a:xfrm>
            <a:off x="8858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Cube 722">
            <a:extLst>
              <a:ext uri="{FF2B5EF4-FFF2-40B4-BE49-F238E27FC236}">
                <a16:creationId xmlns:a16="http://schemas.microsoft.com/office/drawing/2014/main" id="{A6022F93-3AC3-F442-8062-80B2A46FCAE8}"/>
              </a:ext>
            </a:extLst>
          </p:cNvPr>
          <p:cNvSpPr/>
          <p:nvPr/>
        </p:nvSpPr>
        <p:spPr>
          <a:xfrm>
            <a:off x="9087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Cube 723">
            <a:extLst>
              <a:ext uri="{FF2B5EF4-FFF2-40B4-BE49-F238E27FC236}">
                <a16:creationId xmlns:a16="http://schemas.microsoft.com/office/drawing/2014/main" id="{714B7CF8-4FBE-4E45-B451-413E5B7B8F4A}"/>
              </a:ext>
            </a:extLst>
          </p:cNvPr>
          <p:cNvSpPr/>
          <p:nvPr/>
        </p:nvSpPr>
        <p:spPr>
          <a:xfrm>
            <a:off x="9315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Cube 724">
            <a:extLst>
              <a:ext uri="{FF2B5EF4-FFF2-40B4-BE49-F238E27FC236}">
                <a16:creationId xmlns:a16="http://schemas.microsoft.com/office/drawing/2014/main" id="{E686173A-EE52-E547-BCC0-1BEF790DC619}"/>
              </a:ext>
            </a:extLst>
          </p:cNvPr>
          <p:cNvSpPr/>
          <p:nvPr/>
        </p:nvSpPr>
        <p:spPr>
          <a:xfrm>
            <a:off x="9544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" name="Cube 725">
            <a:extLst>
              <a:ext uri="{FF2B5EF4-FFF2-40B4-BE49-F238E27FC236}">
                <a16:creationId xmlns:a16="http://schemas.microsoft.com/office/drawing/2014/main" id="{5D87FD17-BABE-134B-B1FE-049D71F87F85}"/>
              </a:ext>
            </a:extLst>
          </p:cNvPr>
          <p:cNvSpPr/>
          <p:nvPr/>
        </p:nvSpPr>
        <p:spPr>
          <a:xfrm>
            <a:off x="97730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" name="Cube 726">
            <a:extLst>
              <a:ext uri="{FF2B5EF4-FFF2-40B4-BE49-F238E27FC236}">
                <a16:creationId xmlns:a16="http://schemas.microsoft.com/office/drawing/2014/main" id="{47AE84D0-48DC-AD4F-83D4-9AD5DA16ED40}"/>
              </a:ext>
            </a:extLst>
          </p:cNvPr>
          <p:cNvSpPr/>
          <p:nvPr/>
        </p:nvSpPr>
        <p:spPr>
          <a:xfrm>
            <a:off x="100016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" name="Cube 727">
            <a:extLst>
              <a:ext uri="{FF2B5EF4-FFF2-40B4-BE49-F238E27FC236}">
                <a16:creationId xmlns:a16="http://schemas.microsoft.com/office/drawing/2014/main" id="{D54953BC-1CE0-F34D-ABE7-BFE7F0BB5FD4}"/>
              </a:ext>
            </a:extLst>
          </p:cNvPr>
          <p:cNvSpPr/>
          <p:nvPr/>
        </p:nvSpPr>
        <p:spPr>
          <a:xfrm>
            <a:off x="102302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" name="Cube 728">
            <a:extLst>
              <a:ext uri="{FF2B5EF4-FFF2-40B4-BE49-F238E27FC236}">
                <a16:creationId xmlns:a16="http://schemas.microsoft.com/office/drawing/2014/main" id="{8C6407DB-0EA0-764A-BB6B-07981E3F8FC2}"/>
              </a:ext>
            </a:extLst>
          </p:cNvPr>
          <p:cNvSpPr/>
          <p:nvPr/>
        </p:nvSpPr>
        <p:spPr>
          <a:xfrm>
            <a:off x="104588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Cube 729">
            <a:extLst>
              <a:ext uri="{FF2B5EF4-FFF2-40B4-BE49-F238E27FC236}">
                <a16:creationId xmlns:a16="http://schemas.microsoft.com/office/drawing/2014/main" id="{E2B7EFED-C8C3-D041-8061-27EF104AA53E}"/>
              </a:ext>
            </a:extLst>
          </p:cNvPr>
          <p:cNvSpPr/>
          <p:nvPr/>
        </p:nvSpPr>
        <p:spPr>
          <a:xfrm>
            <a:off x="10687465" y="2289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be 1">
            <a:extLst>
              <a:ext uri="{FF2B5EF4-FFF2-40B4-BE49-F238E27FC236}">
                <a16:creationId xmlns:a16="http://schemas.microsoft.com/office/drawing/2014/main" id="{BEEC59E1-6425-CE4A-B004-F55A3E33EC33}"/>
              </a:ext>
            </a:extLst>
          </p:cNvPr>
          <p:cNvSpPr/>
          <p:nvPr/>
        </p:nvSpPr>
        <p:spPr>
          <a:xfrm>
            <a:off x="7182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Cube 355">
            <a:extLst>
              <a:ext uri="{FF2B5EF4-FFF2-40B4-BE49-F238E27FC236}">
                <a16:creationId xmlns:a16="http://schemas.microsoft.com/office/drawing/2014/main" id="{0F7B17C1-7055-164C-A41B-BB3B05630171}"/>
              </a:ext>
            </a:extLst>
          </p:cNvPr>
          <p:cNvSpPr/>
          <p:nvPr/>
        </p:nvSpPr>
        <p:spPr>
          <a:xfrm>
            <a:off x="7182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Cube 356">
            <a:extLst>
              <a:ext uri="{FF2B5EF4-FFF2-40B4-BE49-F238E27FC236}">
                <a16:creationId xmlns:a16="http://schemas.microsoft.com/office/drawing/2014/main" id="{6BCC477E-3C02-9544-8808-65E8C8EC14AB}"/>
              </a:ext>
            </a:extLst>
          </p:cNvPr>
          <p:cNvSpPr/>
          <p:nvPr/>
        </p:nvSpPr>
        <p:spPr>
          <a:xfrm>
            <a:off x="7182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Cube 357">
            <a:extLst>
              <a:ext uri="{FF2B5EF4-FFF2-40B4-BE49-F238E27FC236}">
                <a16:creationId xmlns:a16="http://schemas.microsoft.com/office/drawing/2014/main" id="{C3DD71B7-437B-A24C-A9EF-580B42C0CD27}"/>
              </a:ext>
            </a:extLst>
          </p:cNvPr>
          <p:cNvSpPr/>
          <p:nvPr/>
        </p:nvSpPr>
        <p:spPr>
          <a:xfrm>
            <a:off x="7182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Cube 358">
            <a:extLst>
              <a:ext uri="{FF2B5EF4-FFF2-40B4-BE49-F238E27FC236}">
                <a16:creationId xmlns:a16="http://schemas.microsoft.com/office/drawing/2014/main" id="{2B0DA8E8-F394-5240-84DC-7741F449F586}"/>
              </a:ext>
            </a:extLst>
          </p:cNvPr>
          <p:cNvSpPr/>
          <p:nvPr/>
        </p:nvSpPr>
        <p:spPr>
          <a:xfrm>
            <a:off x="7182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Cube 359">
            <a:extLst>
              <a:ext uri="{FF2B5EF4-FFF2-40B4-BE49-F238E27FC236}">
                <a16:creationId xmlns:a16="http://schemas.microsoft.com/office/drawing/2014/main" id="{9EEE494E-2738-274D-ADC9-6AFDCF4C5482}"/>
              </a:ext>
            </a:extLst>
          </p:cNvPr>
          <p:cNvSpPr/>
          <p:nvPr/>
        </p:nvSpPr>
        <p:spPr>
          <a:xfrm>
            <a:off x="7182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Cube 360">
            <a:extLst>
              <a:ext uri="{FF2B5EF4-FFF2-40B4-BE49-F238E27FC236}">
                <a16:creationId xmlns:a16="http://schemas.microsoft.com/office/drawing/2014/main" id="{41C3CE86-5CF7-1344-83B3-C6226BE966A6}"/>
              </a:ext>
            </a:extLst>
          </p:cNvPr>
          <p:cNvSpPr/>
          <p:nvPr/>
        </p:nvSpPr>
        <p:spPr>
          <a:xfrm>
            <a:off x="7182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Cube 361">
            <a:extLst>
              <a:ext uri="{FF2B5EF4-FFF2-40B4-BE49-F238E27FC236}">
                <a16:creationId xmlns:a16="http://schemas.microsoft.com/office/drawing/2014/main" id="{710FBBD3-46F7-E54B-80F7-8A922E1C5BD3}"/>
              </a:ext>
            </a:extLst>
          </p:cNvPr>
          <p:cNvSpPr/>
          <p:nvPr/>
        </p:nvSpPr>
        <p:spPr>
          <a:xfrm>
            <a:off x="7182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Cube 362">
            <a:extLst>
              <a:ext uri="{FF2B5EF4-FFF2-40B4-BE49-F238E27FC236}">
                <a16:creationId xmlns:a16="http://schemas.microsoft.com/office/drawing/2014/main" id="{D344027D-5D9B-574F-B28A-0F7591AF0177}"/>
              </a:ext>
            </a:extLst>
          </p:cNvPr>
          <p:cNvSpPr/>
          <p:nvPr/>
        </p:nvSpPr>
        <p:spPr>
          <a:xfrm>
            <a:off x="7410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Cube 363">
            <a:extLst>
              <a:ext uri="{FF2B5EF4-FFF2-40B4-BE49-F238E27FC236}">
                <a16:creationId xmlns:a16="http://schemas.microsoft.com/office/drawing/2014/main" id="{9A7FAF5C-14E9-8F41-9DA9-DE10A4B88789}"/>
              </a:ext>
            </a:extLst>
          </p:cNvPr>
          <p:cNvSpPr/>
          <p:nvPr/>
        </p:nvSpPr>
        <p:spPr>
          <a:xfrm>
            <a:off x="7410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Cube 364">
            <a:extLst>
              <a:ext uri="{FF2B5EF4-FFF2-40B4-BE49-F238E27FC236}">
                <a16:creationId xmlns:a16="http://schemas.microsoft.com/office/drawing/2014/main" id="{0748374B-AC92-2441-B0BB-DCC4ACECAD82}"/>
              </a:ext>
            </a:extLst>
          </p:cNvPr>
          <p:cNvSpPr/>
          <p:nvPr/>
        </p:nvSpPr>
        <p:spPr>
          <a:xfrm>
            <a:off x="7410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Cube 365">
            <a:extLst>
              <a:ext uri="{FF2B5EF4-FFF2-40B4-BE49-F238E27FC236}">
                <a16:creationId xmlns:a16="http://schemas.microsoft.com/office/drawing/2014/main" id="{9F4BCA75-7461-DD49-ACDF-ED1D2923F2CA}"/>
              </a:ext>
            </a:extLst>
          </p:cNvPr>
          <p:cNvSpPr/>
          <p:nvPr/>
        </p:nvSpPr>
        <p:spPr>
          <a:xfrm>
            <a:off x="7410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Cube 366">
            <a:extLst>
              <a:ext uri="{FF2B5EF4-FFF2-40B4-BE49-F238E27FC236}">
                <a16:creationId xmlns:a16="http://schemas.microsoft.com/office/drawing/2014/main" id="{6B17F98C-B0A7-9149-B8E3-702B0F92F0B0}"/>
              </a:ext>
            </a:extLst>
          </p:cNvPr>
          <p:cNvSpPr/>
          <p:nvPr/>
        </p:nvSpPr>
        <p:spPr>
          <a:xfrm>
            <a:off x="7410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Cube 367">
            <a:extLst>
              <a:ext uri="{FF2B5EF4-FFF2-40B4-BE49-F238E27FC236}">
                <a16:creationId xmlns:a16="http://schemas.microsoft.com/office/drawing/2014/main" id="{0F696020-252C-2243-A4D8-0FC7CDBC1F9E}"/>
              </a:ext>
            </a:extLst>
          </p:cNvPr>
          <p:cNvSpPr/>
          <p:nvPr/>
        </p:nvSpPr>
        <p:spPr>
          <a:xfrm>
            <a:off x="7410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Cube 368">
            <a:extLst>
              <a:ext uri="{FF2B5EF4-FFF2-40B4-BE49-F238E27FC236}">
                <a16:creationId xmlns:a16="http://schemas.microsoft.com/office/drawing/2014/main" id="{34FFF0BC-D3DA-A04E-B96F-9F4303F0F8A9}"/>
              </a:ext>
            </a:extLst>
          </p:cNvPr>
          <p:cNvSpPr/>
          <p:nvPr/>
        </p:nvSpPr>
        <p:spPr>
          <a:xfrm>
            <a:off x="7410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Cube 369">
            <a:extLst>
              <a:ext uri="{FF2B5EF4-FFF2-40B4-BE49-F238E27FC236}">
                <a16:creationId xmlns:a16="http://schemas.microsoft.com/office/drawing/2014/main" id="{EEB26E6F-473F-824A-9D33-1DB1B883CC23}"/>
              </a:ext>
            </a:extLst>
          </p:cNvPr>
          <p:cNvSpPr/>
          <p:nvPr/>
        </p:nvSpPr>
        <p:spPr>
          <a:xfrm>
            <a:off x="7410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Cube 370">
            <a:extLst>
              <a:ext uri="{FF2B5EF4-FFF2-40B4-BE49-F238E27FC236}">
                <a16:creationId xmlns:a16="http://schemas.microsoft.com/office/drawing/2014/main" id="{E46292EB-C82D-184B-94F0-FCA3560B26B1}"/>
              </a:ext>
            </a:extLst>
          </p:cNvPr>
          <p:cNvSpPr/>
          <p:nvPr/>
        </p:nvSpPr>
        <p:spPr>
          <a:xfrm>
            <a:off x="7639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Cube 372">
            <a:extLst>
              <a:ext uri="{FF2B5EF4-FFF2-40B4-BE49-F238E27FC236}">
                <a16:creationId xmlns:a16="http://schemas.microsoft.com/office/drawing/2014/main" id="{9E2A3D5C-DCAA-CB49-8DEB-3E9DEEF055E6}"/>
              </a:ext>
            </a:extLst>
          </p:cNvPr>
          <p:cNvSpPr/>
          <p:nvPr/>
        </p:nvSpPr>
        <p:spPr>
          <a:xfrm>
            <a:off x="7639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Cube 373">
            <a:extLst>
              <a:ext uri="{FF2B5EF4-FFF2-40B4-BE49-F238E27FC236}">
                <a16:creationId xmlns:a16="http://schemas.microsoft.com/office/drawing/2014/main" id="{80DD3FAE-037E-2C4A-B9BB-FD1BDEA65A11}"/>
              </a:ext>
            </a:extLst>
          </p:cNvPr>
          <p:cNvSpPr/>
          <p:nvPr/>
        </p:nvSpPr>
        <p:spPr>
          <a:xfrm>
            <a:off x="7639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Cube 374">
            <a:extLst>
              <a:ext uri="{FF2B5EF4-FFF2-40B4-BE49-F238E27FC236}">
                <a16:creationId xmlns:a16="http://schemas.microsoft.com/office/drawing/2014/main" id="{DEBB3396-7DF3-FB45-B07D-0FF1E05C5D25}"/>
              </a:ext>
            </a:extLst>
          </p:cNvPr>
          <p:cNvSpPr/>
          <p:nvPr/>
        </p:nvSpPr>
        <p:spPr>
          <a:xfrm>
            <a:off x="7639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Cube 376">
            <a:extLst>
              <a:ext uri="{FF2B5EF4-FFF2-40B4-BE49-F238E27FC236}">
                <a16:creationId xmlns:a16="http://schemas.microsoft.com/office/drawing/2014/main" id="{FD9905B9-57AE-0345-8BEA-7EEE2C391260}"/>
              </a:ext>
            </a:extLst>
          </p:cNvPr>
          <p:cNvSpPr/>
          <p:nvPr/>
        </p:nvSpPr>
        <p:spPr>
          <a:xfrm>
            <a:off x="7639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Cube 377">
            <a:extLst>
              <a:ext uri="{FF2B5EF4-FFF2-40B4-BE49-F238E27FC236}">
                <a16:creationId xmlns:a16="http://schemas.microsoft.com/office/drawing/2014/main" id="{9F3090CB-2A7A-E741-A589-BD201169DEB8}"/>
              </a:ext>
            </a:extLst>
          </p:cNvPr>
          <p:cNvSpPr/>
          <p:nvPr/>
        </p:nvSpPr>
        <p:spPr>
          <a:xfrm>
            <a:off x="7639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Cube 378">
            <a:extLst>
              <a:ext uri="{FF2B5EF4-FFF2-40B4-BE49-F238E27FC236}">
                <a16:creationId xmlns:a16="http://schemas.microsoft.com/office/drawing/2014/main" id="{BC3B0A19-449C-D84E-B2C7-52FFEB06FD05}"/>
              </a:ext>
            </a:extLst>
          </p:cNvPr>
          <p:cNvSpPr/>
          <p:nvPr/>
        </p:nvSpPr>
        <p:spPr>
          <a:xfrm>
            <a:off x="7868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Cube 379">
            <a:extLst>
              <a:ext uri="{FF2B5EF4-FFF2-40B4-BE49-F238E27FC236}">
                <a16:creationId xmlns:a16="http://schemas.microsoft.com/office/drawing/2014/main" id="{AA16F932-1DA9-8B4B-BCC4-1A4C377CDDC2}"/>
              </a:ext>
            </a:extLst>
          </p:cNvPr>
          <p:cNvSpPr/>
          <p:nvPr/>
        </p:nvSpPr>
        <p:spPr>
          <a:xfrm>
            <a:off x="7868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Cube 380">
            <a:extLst>
              <a:ext uri="{FF2B5EF4-FFF2-40B4-BE49-F238E27FC236}">
                <a16:creationId xmlns:a16="http://schemas.microsoft.com/office/drawing/2014/main" id="{3FB41CE1-7F80-044F-AEAA-20968495A732}"/>
              </a:ext>
            </a:extLst>
          </p:cNvPr>
          <p:cNvSpPr/>
          <p:nvPr/>
        </p:nvSpPr>
        <p:spPr>
          <a:xfrm>
            <a:off x="7868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Cube 381">
            <a:extLst>
              <a:ext uri="{FF2B5EF4-FFF2-40B4-BE49-F238E27FC236}">
                <a16:creationId xmlns:a16="http://schemas.microsoft.com/office/drawing/2014/main" id="{ADDA54BC-DAEF-A249-AEE0-4B5D755F0B1F}"/>
              </a:ext>
            </a:extLst>
          </p:cNvPr>
          <p:cNvSpPr/>
          <p:nvPr/>
        </p:nvSpPr>
        <p:spPr>
          <a:xfrm>
            <a:off x="7868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Cube 382">
            <a:extLst>
              <a:ext uri="{FF2B5EF4-FFF2-40B4-BE49-F238E27FC236}">
                <a16:creationId xmlns:a16="http://schemas.microsoft.com/office/drawing/2014/main" id="{DB041D57-5EFF-1A49-BC77-AE834F069438}"/>
              </a:ext>
            </a:extLst>
          </p:cNvPr>
          <p:cNvSpPr/>
          <p:nvPr/>
        </p:nvSpPr>
        <p:spPr>
          <a:xfrm>
            <a:off x="7868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Cube 383">
            <a:extLst>
              <a:ext uri="{FF2B5EF4-FFF2-40B4-BE49-F238E27FC236}">
                <a16:creationId xmlns:a16="http://schemas.microsoft.com/office/drawing/2014/main" id="{1986A6B5-81CB-2E4F-ACC1-E541B510624A}"/>
              </a:ext>
            </a:extLst>
          </p:cNvPr>
          <p:cNvSpPr/>
          <p:nvPr/>
        </p:nvSpPr>
        <p:spPr>
          <a:xfrm>
            <a:off x="7868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Cube 384">
            <a:extLst>
              <a:ext uri="{FF2B5EF4-FFF2-40B4-BE49-F238E27FC236}">
                <a16:creationId xmlns:a16="http://schemas.microsoft.com/office/drawing/2014/main" id="{8A45E8D3-447C-4D4E-B3B9-A3C4B87E4971}"/>
              </a:ext>
            </a:extLst>
          </p:cNvPr>
          <p:cNvSpPr/>
          <p:nvPr/>
        </p:nvSpPr>
        <p:spPr>
          <a:xfrm>
            <a:off x="7868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Cube 385">
            <a:extLst>
              <a:ext uri="{FF2B5EF4-FFF2-40B4-BE49-F238E27FC236}">
                <a16:creationId xmlns:a16="http://schemas.microsoft.com/office/drawing/2014/main" id="{30351A34-132F-C74C-94C2-E8CE985201CF}"/>
              </a:ext>
            </a:extLst>
          </p:cNvPr>
          <p:cNvSpPr/>
          <p:nvPr/>
        </p:nvSpPr>
        <p:spPr>
          <a:xfrm>
            <a:off x="7868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Cube 386">
            <a:extLst>
              <a:ext uri="{FF2B5EF4-FFF2-40B4-BE49-F238E27FC236}">
                <a16:creationId xmlns:a16="http://schemas.microsoft.com/office/drawing/2014/main" id="{286A9C65-F5C2-5143-8FF9-73F4E3C3AE96}"/>
              </a:ext>
            </a:extLst>
          </p:cNvPr>
          <p:cNvSpPr/>
          <p:nvPr/>
        </p:nvSpPr>
        <p:spPr>
          <a:xfrm>
            <a:off x="8096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Cube 387">
            <a:extLst>
              <a:ext uri="{FF2B5EF4-FFF2-40B4-BE49-F238E27FC236}">
                <a16:creationId xmlns:a16="http://schemas.microsoft.com/office/drawing/2014/main" id="{CA08ED8A-817F-C343-8CB6-0A3716278A4F}"/>
              </a:ext>
            </a:extLst>
          </p:cNvPr>
          <p:cNvSpPr/>
          <p:nvPr/>
        </p:nvSpPr>
        <p:spPr>
          <a:xfrm>
            <a:off x="8096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Cube 388">
            <a:extLst>
              <a:ext uri="{FF2B5EF4-FFF2-40B4-BE49-F238E27FC236}">
                <a16:creationId xmlns:a16="http://schemas.microsoft.com/office/drawing/2014/main" id="{9244CBF7-8DE7-1C48-B0D3-A0339BA305B8}"/>
              </a:ext>
            </a:extLst>
          </p:cNvPr>
          <p:cNvSpPr/>
          <p:nvPr/>
        </p:nvSpPr>
        <p:spPr>
          <a:xfrm>
            <a:off x="8096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0" name="Cube 389">
            <a:extLst>
              <a:ext uri="{FF2B5EF4-FFF2-40B4-BE49-F238E27FC236}">
                <a16:creationId xmlns:a16="http://schemas.microsoft.com/office/drawing/2014/main" id="{6C2FADCD-B53B-9B43-8420-5F84011A5868}"/>
              </a:ext>
            </a:extLst>
          </p:cNvPr>
          <p:cNvSpPr/>
          <p:nvPr/>
        </p:nvSpPr>
        <p:spPr>
          <a:xfrm>
            <a:off x="8096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1" name="Cube 390">
            <a:extLst>
              <a:ext uri="{FF2B5EF4-FFF2-40B4-BE49-F238E27FC236}">
                <a16:creationId xmlns:a16="http://schemas.microsoft.com/office/drawing/2014/main" id="{D9126BFE-4F3D-E341-B1D0-56C6A5387B72}"/>
              </a:ext>
            </a:extLst>
          </p:cNvPr>
          <p:cNvSpPr/>
          <p:nvPr/>
        </p:nvSpPr>
        <p:spPr>
          <a:xfrm>
            <a:off x="8096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Cube 391">
            <a:extLst>
              <a:ext uri="{FF2B5EF4-FFF2-40B4-BE49-F238E27FC236}">
                <a16:creationId xmlns:a16="http://schemas.microsoft.com/office/drawing/2014/main" id="{846459F5-5DEF-E541-86F0-F4BCA6AE950F}"/>
              </a:ext>
            </a:extLst>
          </p:cNvPr>
          <p:cNvSpPr/>
          <p:nvPr/>
        </p:nvSpPr>
        <p:spPr>
          <a:xfrm>
            <a:off x="8096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Cube 392">
            <a:extLst>
              <a:ext uri="{FF2B5EF4-FFF2-40B4-BE49-F238E27FC236}">
                <a16:creationId xmlns:a16="http://schemas.microsoft.com/office/drawing/2014/main" id="{A713F1A4-4ABB-7D4A-8DBD-7826B52179D8}"/>
              </a:ext>
            </a:extLst>
          </p:cNvPr>
          <p:cNvSpPr/>
          <p:nvPr/>
        </p:nvSpPr>
        <p:spPr>
          <a:xfrm>
            <a:off x="8096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Cube 393">
            <a:extLst>
              <a:ext uri="{FF2B5EF4-FFF2-40B4-BE49-F238E27FC236}">
                <a16:creationId xmlns:a16="http://schemas.microsoft.com/office/drawing/2014/main" id="{52C96BCD-94AE-DD44-BEDF-6F99BA268993}"/>
              </a:ext>
            </a:extLst>
          </p:cNvPr>
          <p:cNvSpPr/>
          <p:nvPr/>
        </p:nvSpPr>
        <p:spPr>
          <a:xfrm>
            <a:off x="8096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Cube 394">
            <a:extLst>
              <a:ext uri="{FF2B5EF4-FFF2-40B4-BE49-F238E27FC236}">
                <a16:creationId xmlns:a16="http://schemas.microsoft.com/office/drawing/2014/main" id="{CF2BE46D-1CEE-5B4C-9804-73CB7BCBECF1}"/>
              </a:ext>
            </a:extLst>
          </p:cNvPr>
          <p:cNvSpPr/>
          <p:nvPr/>
        </p:nvSpPr>
        <p:spPr>
          <a:xfrm>
            <a:off x="8325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6" name="Cube 395">
            <a:extLst>
              <a:ext uri="{FF2B5EF4-FFF2-40B4-BE49-F238E27FC236}">
                <a16:creationId xmlns:a16="http://schemas.microsoft.com/office/drawing/2014/main" id="{0279E836-5911-FE4D-B777-E9DD285A4F1B}"/>
              </a:ext>
            </a:extLst>
          </p:cNvPr>
          <p:cNvSpPr/>
          <p:nvPr/>
        </p:nvSpPr>
        <p:spPr>
          <a:xfrm>
            <a:off x="8325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Cube 396">
            <a:extLst>
              <a:ext uri="{FF2B5EF4-FFF2-40B4-BE49-F238E27FC236}">
                <a16:creationId xmlns:a16="http://schemas.microsoft.com/office/drawing/2014/main" id="{35949D28-B439-764E-9043-5A9238514F43}"/>
              </a:ext>
            </a:extLst>
          </p:cNvPr>
          <p:cNvSpPr/>
          <p:nvPr/>
        </p:nvSpPr>
        <p:spPr>
          <a:xfrm>
            <a:off x="8325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Cube 397">
            <a:extLst>
              <a:ext uri="{FF2B5EF4-FFF2-40B4-BE49-F238E27FC236}">
                <a16:creationId xmlns:a16="http://schemas.microsoft.com/office/drawing/2014/main" id="{21E37802-688D-954A-8576-95B45BD02CD9}"/>
              </a:ext>
            </a:extLst>
          </p:cNvPr>
          <p:cNvSpPr/>
          <p:nvPr/>
        </p:nvSpPr>
        <p:spPr>
          <a:xfrm>
            <a:off x="8325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" name="Cube 398">
            <a:extLst>
              <a:ext uri="{FF2B5EF4-FFF2-40B4-BE49-F238E27FC236}">
                <a16:creationId xmlns:a16="http://schemas.microsoft.com/office/drawing/2014/main" id="{2C542D7F-A32E-5144-A7D5-3B11F7971180}"/>
              </a:ext>
            </a:extLst>
          </p:cNvPr>
          <p:cNvSpPr/>
          <p:nvPr/>
        </p:nvSpPr>
        <p:spPr>
          <a:xfrm>
            <a:off x="8325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Cube 399">
            <a:extLst>
              <a:ext uri="{FF2B5EF4-FFF2-40B4-BE49-F238E27FC236}">
                <a16:creationId xmlns:a16="http://schemas.microsoft.com/office/drawing/2014/main" id="{B342B157-042F-6143-B362-A2352568E869}"/>
              </a:ext>
            </a:extLst>
          </p:cNvPr>
          <p:cNvSpPr/>
          <p:nvPr/>
        </p:nvSpPr>
        <p:spPr>
          <a:xfrm>
            <a:off x="8325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Cube 400">
            <a:extLst>
              <a:ext uri="{FF2B5EF4-FFF2-40B4-BE49-F238E27FC236}">
                <a16:creationId xmlns:a16="http://schemas.microsoft.com/office/drawing/2014/main" id="{D7E7A852-58C6-4949-8B9D-D12E83AD0560}"/>
              </a:ext>
            </a:extLst>
          </p:cNvPr>
          <p:cNvSpPr/>
          <p:nvPr/>
        </p:nvSpPr>
        <p:spPr>
          <a:xfrm>
            <a:off x="8325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2" name="Cube 401">
            <a:extLst>
              <a:ext uri="{FF2B5EF4-FFF2-40B4-BE49-F238E27FC236}">
                <a16:creationId xmlns:a16="http://schemas.microsoft.com/office/drawing/2014/main" id="{72E797B5-42E1-014B-BA77-F86F5A382C29}"/>
              </a:ext>
            </a:extLst>
          </p:cNvPr>
          <p:cNvSpPr/>
          <p:nvPr/>
        </p:nvSpPr>
        <p:spPr>
          <a:xfrm>
            <a:off x="8325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Cube 402">
            <a:extLst>
              <a:ext uri="{FF2B5EF4-FFF2-40B4-BE49-F238E27FC236}">
                <a16:creationId xmlns:a16="http://schemas.microsoft.com/office/drawing/2014/main" id="{74AEFB4B-DA61-C74B-98CB-923C48B612A9}"/>
              </a:ext>
            </a:extLst>
          </p:cNvPr>
          <p:cNvSpPr/>
          <p:nvPr/>
        </p:nvSpPr>
        <p:spPr>
          <a:xfrm>
            <a:off x="8553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Cube 403">
            <a:extLst>
              <a:ext uri="{FF2B5EF4-FFF2-40B4-BE49-F238E27FC236}">
                <a16:creationId xmlns:a16="http://schemas.microsoft.com/office/drawing/2014/main" id="{0209BD29-8D89-F444-AA92-361142666D98}"/>
              </a:ext>
            </a:extLst>
          </p:cNvPr>
          <p:cNvSpPr/>
          <p:nvPr/>
        </p:nvSpPr>
        <p:spPr>
          <a:xfrm>
            <a:off x="8553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Cube 404">
            <a:extLst>
              <a:ext uri="{FF2B5EF4-FFF2-40B4-BE49-F238E27FC236}">
                <a16:creationId xmlns:a16="http://schemas.microsoft.com/office/drawing/2014/main" id="{C11827C5-BF24-B346-B9FE-D9068941F8DF}"/>
              </a:ext>
            </a:extLst>
          </p:cNvPr>
          <p:cNvSpPr/>
          <p:nvPr/>
        </p:nvSpPr>
        <p:spPr>
          <a:xfrm>
            <a:off x="8553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Cube 405">
            <a:extLst>
              <a:ext uri="{FF2B5EF4-FFF2-40B4-BE49-F238E27FC236}">
                <a16:creationId xmlns:a16="http://schemas.microsoft.com/office/drawing/2014/main" id="{D0B13838-D7AE-3F45-B0A4-BC784D216C24}"/>
              </a:ext>
            </a:extLst>
          </p:cNvPr>
          <p:cNvSpPr/>
          <p:nvPr/>
        </p:nvSpPr>
        <p:spPr>
          <a:xfrm>
            <a:off x="8553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Cube 407">
            <a:extLst>
              <a:ext uri="{FF2B5EF4-FFF2-40B4-BE49-F238E27FC236}">
                <a16:creationId xmlns:a16="http://schemas.microsoft.com/office/drawing/2014/main" id="{356EF7C0-34F5-5B44-9FD6-3D419BA4009F}"/>
              </a:ext>
            </a:extLst>
          </p:cNvPr>
          <p:cNvSpPr/>
          <p:nvPr/>
        </p:nvSpPr>
        <p:spPr>
          <a:xfrm>
            <a:off x="8553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Cube 408">
            <a:extLst>
              <a:ext uri="{FF2B5EF4-FFF2-40B4-BE49-F238E27FC236}">
                <a16:creationId xmlns:a16="http://schemas.microsoft.com/office/drawing/2014/main" id="{02D3350B-0CA5-C041-8636-D932DD91EE3A}"/>
              </a:ext>
            </a:extLst>
          </p:cNvPr>
          <p:cNvSpPr/>
          <p:nvPr/>
        </p:nvSpPr>
        <p:spPr>
          <a:xfrm>
            <a:off x="8553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Cube 409">
            <a:extLst>
              <a:ext uri="{FF2B5EF4-FFF2-40B4-BE49-F238E27FC236}">
                <a16:creationId xmlns:a16="http://schemas.microsoft.com/office/drawing/2014/main" id="{1C6AA9D7-C4FD-F84E-B9F3-F9DBF8671AE2}"/>
              </a:ext>
            </a:extLst>
          </p:cNvPr>
          <p:cNvSpPr/>
          <p:nvPr/>
        </p:nvSpPr>
        <p:spPr>
          <a:xfrm>
            <a:off x="8553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Cube 410">
            <a:extLst>
              <a:ext uri="{FF2B5EF4-FFF2-40B4-BE49-F238E27FC236}">
                <a16:creationId xmlns:a16="http://schemas.microsoft.com/office/drawing/2014/main" id="{79559735-94FF-B345-A994-627A99B0E057}"/>
              </a:ext>
            </a:extLst>
          </p:cNvPr>
          <p:cNvSpPr/>
          <p:nvPr/>
        </p:nvSpPr>
        <p:spPr>
          <a:xfrm>
            <a:off x="8782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Cube 411">
            <a:extLst>
              <a:ext uri="{FF2B5EF4-FFF2-40B4-BE49-F238E27FC236}">
                <a16:creationId xmlns:a16="http://schemas.microsoft.com/office/drawing/2014/main" id="{87C6BC5B-5EF6-D442-951F-D3558FB6F0D4}"/>
              </a:ext>
            </a:extLst>
          </p:cNvPr>
          <p:cNvSpPr/>
          <p:nvPr/>
        </p:nvSpPr>
        <p:spPr>
          <a:xfrm>
            <a:off x="8782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Cube 412">
            <a:extLst>
              <a:ext uri="{FF2B5EF4-FFF2-40B4-BE49-F238E27FC236}">
                <a16:creationId xmlns:a16="http://schemas.microsoft.com/office/drawing/2014/main" id="{7055206B-A9B7-0A41-B089-7E5E3C33D8EA}"/>
              </a:ext>
            </a:extLst>
          </p:cNvPr>
          <p:cNvSpPr/>
          <p:nvPr/>
        </p:nvSpPr>
        <p:spPr>
          <a:xfrm>
            <a:off x="8782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Cube 413">
            <a:extLst>
              <a:ext uri="{FF2B5EF4-FFF2-40B4-BE49-F238E27FC236}">
                <a16:creationId xmlns:a16="http://schemas.microsoft.com/office/drawing/2014/main" id="{921B7CEF-3D5D-D74D-98AE-878340C7AFFC}"/>
              </a:ext>
            </a:extLst>
          </p:cNvPr>
          <p:cNvSpPr/>
          <p:nvPr/>
        </p:nvSpPr>
        <p:spPr>
          <a:xfrm>
            <a:off x="8782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Cube 414">
            <a:extLst>
              <a:ext uri="{FF2B5EF4-FFF2-40B4-BE49-F238E27FC236}">
                <a16:creationId xmlns:a16="http://schemas.microsoft.com/office/drawing/2014/main" id="{622E3E9A-6222-A348-A515-6C4AC98BF1D6}"/>
              </a:ext>
            </a:extLst>
          </p:cNvPr>
          <p:cNvSpPr/>
          <p:nvPr/>
        </p:nvSpPr>
        <p:spPr>
          <a:xfrm>
            <a:off x="8782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Cube 415">
            <a:extLst>
              <a:ext uri="{FF2B5EF4-FFF2-40B4-BE49-F238E27FC236}">
                <a16:creationId xmlns:a16="http://schemas.microsoft.com/office/drawing/2014/main" id="{C9236D53-E7E2-2E47-8E05-35522B51AC9C}"/>
              </a:ext>
            </a:extLst>
          </p:cNvPr>
          <p:cNvSpPr/>
          <p:nvPr/>
        </p:nvSpPr>
        <p:spPr>
          <a:xfrm>
            <a:off x="8782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Cube 416">
            <a:extLst>
              <a:ext uri="{FF2B5EF4-FFF2-40B4-BE49-F238E27FC236}">
                <a16:creationId xmlns:a16="http://schemas.microsoft.com/office/drawing/2014/main" id="{07C1A5F0-F4D4-A547-A914-67758E3DD558}"/>
              </a:ext>
            </a:extLst>
          </p:cNvPr>
          <p:cNvSpPr/>
          <p:nvPr/>
        </p:nvSpPr>
        <p:spPr>
          <a:xfrm>
            <a:off x="8782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Cube 417">
            <a:extLst>
              <a:ext uri="{FF2B5EF4-FFF2-40B4-BE49-F238E27FC236}">
                <a16:creationId xmlns:a16="http://schemas.microsoft.com/office/drawing/2014/main" id="{1D6EA266-9BE8-BA40-9FBC-7A52D4DDFEDC}"/>
              </a:ext>
            </a:extLst>
          </p:cNvPr>
          <p:cNvSpPr/>
          <p:nvPr/>
        </p:nvSpPr>
        <p:spPr>
          <a:xfrm>
            <a:off x="8782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Cube 283">
            <a:extLst>
              <a:ext uri="{FF2B5EF4-FFF2-40B4-BE49-F238E27FC236}">
                <a16:creationId xmlns:a16="http://schemas.microsoft.com/office/drawing/2014/main" id="{59C3670E-2202-9548-B57E-56C793AABDA8}"/>
              </a:ext>
            </a:extLst>
          </p:cNvPr>
          <p:cNvSpPr/>
          <p:nvPr/>
        </p:nvSpPr>
        <p:spPr>
          <a:xfrm>
            <a:off x="9011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Cube 284">
            <a:extLst>
              <a:ext uri="{FF2B5EF4-FFF2-40B4-BE49-F238E27FC236}">
                <a16:creationId xmlns:a16="http://schemas.microsoft.com/office/drawing/2014/main" id="{305A6A56-31B3-854F-88A2-B8727397027A}"/>
              </a:ext>
            </a:extLst>
          </p:cNvPr>
          <p:cNvSpPr/>
          <p:nvPr/>
        </p:nvSpPr>
        <p:spPr>
          <a:xfrm>
            <a:off x="9011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Cube 285">
            <a:extLst>
              <a:ext uri="{FF2B5EF4-FFF2-40B4-BE49-F238E27FC236}">
                <a16:creationId xmlns:a16="http://schemas.microsoft.com/office/drawing/2014/main" id="{695D3A3B-189D-374D-8CA7-6D93AE3B15EC}"/>
              </a:ext>
            </a:extLst>
          </p:cNvPr>
          <p:cNvSpPr/>
          <p:nvPr/>
        </p:nvSpPr>
        <p:spPr>
          <a:xfrm>
            <a:off x="9011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Cube 286">
            <a:extLst>
              <a:ext uri="{FF2B5EF4-FFF2-40B4-BE49-F238E27FC236}">
                <a16:creationId xmlns:a16="http://schemas.microsoft.com/office/drawing/2014/main" id="{823BAF83-7895-9E42-B078-9B891C43F74B}"/>
              </a:ext>
            </a:extLst>
          </p:cNvPr>
          <p:cNvSpPr/>
          <p:nvPr/>
        </p:nvSpPr>
        <p:spPr>
          <a:xfrm>
            <a:off x="9011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Cube 287">
            <a:extLst>
              <a:ext uri="{FF2B5EF4-FFF2-40B4-BE49-F238E27FC236}">
                <a16:creationId xmlns:a16="http://schemas.microsoft.com/office/drawing/2014/main" id="{634DB9B9-DA25-E847-A40D-12A100FCD505}"/>
              </a:ext>
            </a:extLst>
          </p:cNvPr>
          <p:cNvSpPr/>
          <p:nvPr/>
        </p:nvSpPr>
        <p:spPr>
          <a:xfrm>
            <a:off x="9011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Cube 288">
            <a:extLst>
              <a:ext uri="{FF2B5EF4-FFF2-40B4-BE49-F238E27FC236}">
                <a16:creationId xmlns:a16="http://schemas.microsoft.com/office/drawing/2014/main" id="{63C60DEE-932C-D44D-8582-FDAF869C8319}"/>
              </a:ext>
            </a:extLst>
          </p:cNvPr>
          <p:cNvSpPr/>
          <p:nvPr/>
        </p:nvSpPr>
        <p:spPr>
          <a:xfrm>
            <a:off x="9011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Cube 289">
            <a:extLst>
              <a:ext uri="{FF2B5EF4-FFF2-40B4-BE49-F238E27FC236}">
                <a16:creationId xmlns:a16="http://schemas.microsoft.com/office/drawing/2014/main" id="{4DC50DF4-1D06-5046-B01D-93DE35C195C0}"/>
              </a:ext>
            </a:extLst>
          </p:cNvPr>
          <p:cNvSpPr/>
          <p:nvPr/>
        </p:nvSpPr>
        <p:spPr>
          <a:xfrm>
            <a:off x="9011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Cube 290">
            <a:extLst>
              <a:ext uri="{FF2B5EF4-FFF2-40B4-BE49-F238E27FC236}">
                <a16:creationId xmlns:a16="http://schemas.microsoft.com/office/drawing/2014/main" id="{D4650591-58B3-CB49-A9C8-C0F8928D460F}"/>
              </a:ext>
            </a:extLst>
          </p:cNvPr>
          <p:cNvSpPr/>
          <p:nvPr/>
        </p:nvSpPr>
        <p:spPr>
          <a:xfrm>
            <a:off x="9011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Cube 291">
            <a:extLst>
              <a:ext uri="{FF2B5EF4-FFF2-40B4-BE49-F238E27FC236}">
                <a16:creationId xmlns:a16="http://schemas.microsoft.com/office/drawing/2014/main" id="{64DA6AFC-19C9-8247-8837-E87DC76EB0AC}"/>
              </a:ext>
            </a:extLst>
          </p:cNvPr>
          <p:cNvSpPr/>
          <p:nvPr/>
        </p:nvSpPr>
        <p:spPr>
          <a:xfrm>
            <a:off x="9239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Cube 292">
            <a:extLst>
              <a:ext uri="{FF2B5EF4-FFF2-40B4-BE49-F238E27FC236}">
                <a16:creationId xmlns:a16="http://schemas.microsoft.com/office/drawing/2014/main" id="{B367ADB0-2EA9-A847-ACDB-472E45A374D9}"/>
              </a:ext>
            </a:extLst>
          </p:cNvPr>
          <p:cNvSpPr/>
          <p:nvPr/>
        </p:nvSpPr>
        <p:spPr>
          <a:xfrm>
            <a:off x="9239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Cube 294">
            <a:extLst>
              <a:ext uri="{FF2B5EF4-FFF2-40B4-BE49-F238E27FC236}">
                <a16:creationId xmlns:a16="http://schemas.microsoft.com/office/drawing/2014/main" id="{95BA8C41-F375-434E-9906-A51FFD419464}"/>
              </a:ext>
            </a:extLst>
          </p:cNvPr>
          <p:cNvSpPr/>
          <p:nvPr/>
        </p:nvSpPr>
        <p:spPr>
          <a:xfrm>
            <a:off x="9239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Cube 295">
            <a:extLst>
              <a:ext uri="{FF2B5EF4-FFF2-40B4-BE49-F238E27FC236}">
                <a16:creationId xmlns:a16="http://schemas.microsoft.com/office/drawing/2014/main" id="{D42BA34A-6117-6243-888F-5B39F89C2A30}"/>
              </a:ext>
            </a:extLst>
          </p:cNvPr>
          <p:cNvSpPr/>
          <p:nvPr/>
        </p:nvSpPr>
        <p:spPr>
          <a:xfrm>
            <a:off x="9239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Cube 296">
            <a:extLst>
              <a:ext uri="{FF2B5EF4-FFF2-40B4-BE49-F238E27FC236}">
                <a16:creationId xmlns:a16="http://schemas.microsoft.com/office/drawing/2014/main" id="{E741BD37-6ADA-9548-93F9-9AAF49086946}"/>
              </a:ext>
            </a:extLst>
          </p:cNvPr>
          <p:cNvSpPr/>
          <p:nvPr/>
        </p:nvSpPr>
        <p:spPr>
          <a:xfrm>
            <a:off x="9239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Cube 298">
            <a:extLst>
              <a:ext uri="{FF2B5EF4-FFF2-40B4-BE49-F238E27FC236}">
                <a16:creationId xmlns:a16="http://schemas.microsoft.com/office/drawing/2014/main" id="{865CD021-2C84-8C47-8D98-9D5B58506CB5}"/>
              </a:ext>
            </a:extLst>
          </p:cNvPr>
          <p:cNvSpPr/>
          <p:nvPr/>
        </p:nvSpPr>
        <p:spPr>
          <a:xfrm>
            <a:off x="9239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Cube 299">
            <a:extLst>
              <a:ext uri="{FF2B5EF4-FFF2-40B4-BE49-F238E27FC236}">
                <a16:creationId xmlns:a16="http://schemas.microsoft.com/office/drawing/2014/main" id="{640D5344-0A7C-5445-8500-7C75241D4092}"/>
              </a:ext>
            </a:extLst>
          </p:cNvPr>
          <p:cNvSpPr/>
          <p:nvPr/>
        </p:nvSpPr>
        <p:spPr>
          <a:xfrm>
            <a:off x="9468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Cube 300">
            <a:extLst>
              <a:ext uri="{FF2B5EF4-FFF2-40B4-BE49-F238E27FC236}">
                <a16:creationId xmlns:a16="http://schemas.microsoft.com/office/drawing/2014/main" id="{418C40C2-5330-6544-BE58-C566EAB0C5ED}"/>
              </a:ext>
            </a:extLst>
          </p:cNvPr>
          <p:cNvSpPr/>
          <p:nvPr/>
        </p:nvSpPr>
        <p:spPr>
          <a:xfrm>
            <a:off x="9468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Cube 301">
            <a:extLst>
              <a:ext uri="{FF2B5EF4-FFF2-40B4-BE49-F238E27FC236}">
                <a16:creationId xmlns:a16="http://schemas.microsoft.com/office/drawing/2014/main" id="{2378ADFB-BE47-A146-B0BA-A88BCDE48ABD}"/>
              </a:ext>
            </a:extLst>
          </p:cNvPr>
          <p:cNvSpPr/>
          <p:nvPr/>
        </p:nvSpPr>
        <p:spPr>
          <a:xfrm>
            <a:off x="9468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Cube 302">
            <a:extLst>
              <a:ext uri="{FF2B5EF4-FFF2-40B4-BE49-F238E27FC236}">
                <a16:creationId xmlns:a16="http://schemas.microsoft.com/office/drawing/2014/main" id="{55A69F99-F528-7742-BBF6-33D554141AC1}"/>
              </a:ext>
            </a:extLst>
          </p:cNvPr>
          <p:cNvSpPr/>
          <p:nvPr/>
        </p:nvSpPr>
        <p:spPr>
          <a:xfrm>
            <a:off x="9468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Cube 303">
            <a:extLst>
              <a:ext uri="{FF2B5EF4-FFF2-40B4-BE49-F238E27FC236}">
                <a16:creationId xmlns:a16="http://schemas.microsoft.com/office/drawing/2014/main" id="{BED55C66-6527-CD43-8651-1000F0D16D18}"/>
              </a:ext>
            </a:extLst>
          </p:cNvPr>
          <p:cNvSpPr/>
          <p:nvPr/>
        </p:nvSpPr>
        <p:spPr>
          <a:xfrm>
            <a:off x="9468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Cube 304">
            <a:extLst>
              <a:ext uri="{FF2B5EF4-FFF2-40B4-BE49-F238E27FC236}">
                <a16:creationId xmlns:a16="http://schemas.microsoft.com/office/drawing/2014/main" id="{7FA88702-C3F0-CA47-BC21-7C52BA086B6E}"/>
              </a:ext>
            </a:extLst>
          </p:cNvPr>
          <p:cNvSpPr/>
          <p:nvPr/>
        </p:nvSpPr>
        <p:spPr>
          <a:xfrm>
            <a:off x="9468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Cube 305">
            <a:extLst>
              <a:ext uri="{FF2B5EF4-FFF2-40B4-BE49-F238E27FC236}">
                <a16:creationId xmlns:a16="http://schemas.microsoft.com/office/drawing/2014/main" id="{2817F229-DDC1-CD4B-B69F-7789AA1F530F}"/>
              </a:ext>
            </a:extLst>
          </p:cNvPr>
          <p:cNvSpPr/>
          <p:nvPr/>
        </p:nvSpPr>
        <p:spPr>
          <a:xfrm>
            <a:off x="9468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Cube 306">
            <a:extLst>
              <a:ext uri="{FF2B5EF4-FFF2-40B4-BE49-F238E27FC236}">
                <a16:creationId xmlns:a16="http://schemas.microsoft.com/office/drawing/2014/main" id="{04F800C0-EB98-6540-A1D9-F4B607C89535}"/>
              </a:ext>
            </a:extLst>
          </p:cNvPr>
          <p:cNvSpPr/>
          <p:nvPr/>
        </p:nvSpPr>
        <p:spPr>
          <a:xfrm>
            <a:off x="9468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Cube 307">
            <a:extLst>
              <a:ext uri="{FF2B5EF4-FFF2-40B4-BE49-F238E27FC236}">
                <a16:creationId xmlns:a16="http://schemas.microsoft.com/office/drawing/2014/main" id="{82F4DFC4-85B9-4C48-A12B-B6A0818D7759}"/>
              </a:ext>
            </a:extLst>
          </p:cNvPr>
          <p:cNvSpPr/>
          <p:nvPr/>
        </p:nvSpPr>
        <p:spPr>
          <a:xfrm>
            <a:off x="96968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Cube 308">
            <a:extLst>
              <a:ext uri="{FF2B5EF4-FFF2-40B4-BE49-F238E27FC236}">
                <a16:creationId xmlns:a16="http://schemas.microsoft.com/office/drawing/2014/main" id="{7275A915-890D-7D46-AE86-AEC92D96A3A3}"/>
              </a:ext>
            </a:extLst>
          </p:cNvPr>
          <p:cNvSpPr/>
          <p:nvPr/>
        </p:nvSpPr>
        <p:spPr>
          <a:xfrm>
            <a:off x="96968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Cube 309">
            <a:extLst>
              <a:ext uri="{FF2B5EF4-FFF2-40B4-BE49-F238E27FC236}">
                <a16:creationId xmlns:a16="http://schemas.microsoft.com/office/drawing/2014/main" id="{97580AAC-F3A3-0D4C-92C7-1A17D61B4AC4}"/>
              </a:ext>
            </a:extLst>
          </p:cNvPr>
          <p:cNvSpPr/>
          <p:nvPr/>
        </p:nvSpPr>
        <p:spPr>
          <a:xfrm>
            <a:off x="96968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Cube 310">
            <a:extLst>
              <a:ext uri="{FF2B5EF4-FFF2-40B4-BE49-F238E27FC236}">
                <a16:creationId xmlns:a16="http://schemas.microsoft.com/office/drawing/2014/main" id="{E2205D07-D31D-8E49-8B5D-21CCF7E1A6C9}"/>
              </a:ext>
            </a:extLst>
          </p:cNvPr>
          <p:cNvSpPr/>
          <p:nvPr/>
        </p:nvSpPr>
        <p:spPr>
          <a:xfrm>
            <a:off x="96968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Cube 311">
            <a:extLst>
              <a:ext uri="{FF2B5EF4-FFF2-40B4-BE49-F238E27FC236}">
                <a16:creationId xmlns:a16="http://schemas.microsoft.com/office/drawing/2014/main" id="{529475C7-8B53-6D40-8964-58996ED717A5}"/>
              </a:ext>
            </a:extLst>
          </p:cNvPr>
          <p:cNvSpPr/>
          <p:nvPr/>
        </p:nvSpPr>
        <p:spPr>
          <a:xfrm>
            <a:off x="96968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Cube 312">
            <a:extLst>
              <a:ext uri="{FF2B5EF4-FFF2-40B4-BE49-F238E27FC236}">
                <a16:creationId xmlns:a16="http://schemas.microsoft.com/office/drawing/2014/main" id="{8AADE29D-9B32-ED4B-B8FF-3C4BACD29BEA}"/>
              </a:ext>
            </a:extLst>
          </p:cNvPr>
          <p:cNvSpPr/>
          <p:nvPr/>
        </p:nvSpPr>
        <p:spPr>
          <a:xfrm>
            <a:off x="96968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Cube 313">
            <a:extLst>
              <a:ext uri="{FF2B5EF4-FFF2-40B4-BE49-F238E27FC236}">
                <a16:creationId xmlns:a16="http://schemas.microsoft.com/office/drawing/2014/main" id="{56B82C4D-D1E9-A347-A624-F4A80928CF96}"/>
              </a:ext>
            </a:extLst>
          </p:cNvPr>
          <p:cNvSpPr/>
          <p:nvPr/>
        </p:nvSpPr>
        <p:spPr>
          <a:xfrm>
            <a:off x="96968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Cube 314">
            <a:extLst>
              <a:ext uri="{FF2B5EF4-FFF2-40B4-BE49-F238E27FC236}">
                <a16:creationId xmlns:a16="http://schemas.microsoft.com/office/drawing/2014/main" id="{3269BFEC-92CC-2F4A-83AE-569FD1397B35}"/>
              </a:ext>
            </a:extLst>
          </p:cNvPr>
          <p:cNvSpPr/>
          <p:nvPr/>
        </p:nvSpPr>
        <p:spPr>
          <a:xfrm>
            <a:off x="96968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Cube 315">
            <a:extLst>
              <a:ext uri="{FF2B5EF4-FFF2-40B4-BE49-F238E27FC236}">
                <a16:creationId xmlns:a16="http://schemas.microsoft.com/office/drawing/2014/main" id="{86FAC611-7387-5C44-A6A1-4E9EC9FD0975}"/>
              </a:ext>
            </a:extLst>
          </p:cNvPr>
          <p:cNvSpPr/>
          <p:nvPr/>
        </p:nvSpPr>
        <p:spPr>
          <a:xfrm>
            <a:off x="99254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Cube 316">
            <a:extLst>
              <a:ext uri="{FF2B5EF4-FFF2-40B4-BE49-F238E27FC236}">
                <a16:creationId xmlns:a16="http://schemas.microsoft.com/office/drawing/2014/main" id="{6217C58D-9DF6-A846-BEE8-73BCF163227C}"/>
              </a:ext>
            </a:extLst>
          </p:cNvPr>
          <p:cNvSpPr/>
          <p:nvPr/>
        </p:nvSpPr>
        <p:spPr>
          <a:xfrm>
            <a:off x="99254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Cube 317">
            <a:extLst>
              <a:ext uri="{FF2B5EF4-FFF2-40B4-BE49-F238E27FC236}">
                <a16:creationId xmlns:a16="http://schemas.microsoft.com/office/drawing/2014/main" id="{9B9A1892-43AA-D949-9701-36BDCCE57301}"/>
              </a:ext>
            </a:extLst>
          </p:cNvPr>
          <p:cNvSpPr/>
          <p:nvPr/>
        </p:nvSpPr>
        <p:spPr>
          <a:xfrm>
            <a:off x="99254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Cube 318">
            <a:extLst>
              <a:ext uri="{FF2B5EF4-FFF2-40B4-BE49-F238E27FC236}">
                <a16:creationId xmlns:a16="http://schemas.microsoft.com/office/drawing/2014/main" id="{DBCF8426-6E8D-E44C-9FDC-6D36B679DC0B}"/>
              </a:ext>
            </a:extLst>
          </p:cNvPr>
          <p:cNvSpPr/>
          <p:nvPr/>
        </p:nvSpPr>
        <p:spPr>
          <a:xfrm>
            <a:off x="99254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Cube 319">
            <a:extLst>
              <a:ext uri="{FF2B5EF4-FFF2-40B4-BE49-F238E27FC236}">
                <a16:creationId xmlns:a16="http://schemas.microsoft.com/office/drawing/2014/main" id="{071340A2-A0FC-3D4A-8277-D0303D1AB4E4}"/>
              </a:ext>
            </a:extLst>
          </p:cNvPr>
          <p:cNvSpPr/>
          <p:nvPr/>
        </p:nvSpPr>
        <p:spPr>
          <a:xfrm>
            <a:off x="99254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Cube 320">
            <a:extLst>
              <a:ext uri="{FF2B5EF4-FFF2-40B4-BE49-F238E27FC236}">
                <a16:creationId xmlns:a16="http://schemas.microsoft.com/office/drawing/2014/main" id="{D1D0F1B8-517D-3643-B40A-833A3C93A110}"/>
              </a:ext>
            </a:extLst>
          </p:cNvPr>
          <p:cNvSpPr/>
          <p:nvPr/>
        </p:nvSpPr>
        <p:spPr>
          <a:xfrm>
            <a:off x="99254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Cube 321">
            <a:extLst>
              <a:ext uri="{FF2B5EF4-FFF2-40B4-BE49-F238E27FC236}">
                <a16:creationId xmlns:a16="http://schemas.microsoft.com/office/drawing/2014/main" id="{8530E3B5-E409-CD46-B7AA-49E26B747B6D}"/>
              </a:ext>
            </a:extLst>
          </p:cNvPr>
          <p:cNvSpPr/>
          <p:nvPr/>
        </p:nvSpPr>
        <p:spPr>
          <a:xfrm>
            <a:off x="99254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Cube 322">
            <a:extLst>
              <a:ext uri="{FF2B5EF4-FFF2-40B4-BE49-F238E27FC236}">
                <a16:creationId xmlns:a16="http://schemas.microsoft.com/office/drawing/2014/main" id="{C615B40C-9918-1441-8210-10138CF7A8BB}"/>
              </a:ext>
            </a:extLst>
          </p:cNvPr>
          <p:cNvSpPr/>
          <p:nvPr/>
        </p:nvSpPr>
        <p:spPr>
          <a:xfrm>
            <a:off x="99254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Cube 323">
            <a:extLst>
              <a:ext uri="{FF2B5EF4-FFF2-40B4-BE49-F238E27FC236}">
                <a16:creationId xmlns:a16="http://schemas.microsoft.com/office/drawing/2014/main" id="{2FC13483-5B21-CB41-9A9C-537E32CFCC7D}"/>
              </a:ext>
            </a:extLst>
          </p:cNvPr>
          <p:cNvSpPr/>
          <p:nvPr/>
        </p:nvSpPr>
        <p:spPr>
          <a:xfrm>
            <a:off x="101540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Cube 324">
            <a:extLst>
              <a:ext uri="{FF2B5EF4-FFF2-40B4-BE49-F238E27FC236}">
                <a16:creationId xmlns:a16="http://schemas.microsoft.com/office/drawing/2014/main" id="{D4A24CA5-3CBC-ED41-BC23-4F1219D4D4A3}"/>
              </a:ext>
            </a:extLst>
          </p:cNvPr>
          <p:cNvSpPr/>
          <p:nvPr/>
        </p:nvSpPr>
        <p:spPr>
          <a:xfrm>
            <a:off x="101540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Cube 325">
            <a:extLst>
              <a:ext uri="{FF2B5EF4-FFF2-40B4-BE49-F238E27FC236}">
                <a16:creationId xmlns:a16="http://schemas.microsoft.com/office/drawing/2014/main" id="{1F016A3C-8E59-644D-AE49-248C07D73106}"/>
              </a:ext>
            </a:extLst>
          </p:cNvPr>
          <p:cNvSpPr/>
          <p:nvPr/>
        </p:nvSpPr>
        <p:spPr>
          <a:xfrm>
            <a:off x="101540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Cube 326">
            <a:extLst>
              <a:ext uri="{FF2B5EF4-FFF2-40B4-BE49-F238E27FC236}">
                <a16:creationId xmlns:a16="http://schemas.microsoft.com/office/drawing/2014/main" id="{D0885A8B-5473-234C-9A8F-230F4DD6916E}"/>
              </a:ext>
            </a:extLst>
          </p:cNvPr>
          <p:cNvSpPr/>
          <p:nvPr/>
        </p:nvSpPr>
        <p:spPr>
          <a:xfrm>
            <a:off x="101540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Cube 327">
            <a:extLst>
              <a:ext uri="{FF2B5EF4-FFF2-40B4-BE49-F238E27FC236}">
                <a16:creationId xmlns:a16="http://schemas.microsoft.com/office/drawing/2014/main" id="{9415D7A7-60AA-7042-916F-E2310978BA47}"/>
              </a:ext>
            </a:extLst>
          </p:cNvPr>
          <p:cNvSpPr/>
          <p:nvPr/>
        </p:nvSpPr>
        <p:spPr>
          <a:xfrm>
            <a:off x="101540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Cube 328">
            <a:extLst>
              <a:ext uri="{FF2B5EF4-FFF2-40B4-BE49-F238E27FC236}">
                <a16:creationId xmlns:a16="http://schemas.microsoft.com/office/drawing/2014/main" id="{C7351BDD-FE3C-5D4D-9B26-B398588840F0}"/>
              </a:ext>
            </a:extLst>
          </p:cNvPr>
          <p:cNvSpPr/>
          <p:nvPr/>
        </p:nvSpPr>
        <p:spPr>
          <a:xfrm>
            <a:off x="101540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Cube 329">
            <a:extLst>
              <a:ext uri="{FF2B5EF4-FFF2-40B4-BE49-F238E27FC236}">
                <a16:creationId xmlns:a16="http://schemas.microsoft.com/office/drawing/2014/main" id="{5685D440-86BB-8B4C-AD4A-C17E70BCE966}"/>
              </a:ext>
            </a:extLst>
          </p:cNvPr>
          <p:cNvSpPr/>
          <p:nvPr/>
        </p:nvSpPr>
        <p:spPr>
          <a:xfrm>
            <a:off x="101540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Cube 353">
            <a:extLst>
              <a:ext uri="{FF2B5EF4-FFF2-40B4-BE49-F238E27FC236}">
                <a16:creationId xmlns:a16="http://schemas.microsoft.com/office/drawing/2014/main" id="{569F7CD0-10C6-934B-81AE-FFED5E3CF8D4}"/>
              </a:ext>
            </a:extLst>
          </p:cNvPr>
          <p:cNvSpPr/>
          <p:nvPr/>
        </p:nvSpPr>
        <p:spPr>
          <a:xfrm>
            <a:off x="101540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Cube 354">
            <a:extLst>
              <a:ext uri="{FF2B5EF4-FFF2-40B4-BE49-F238E27FC236}">
                <a16:creationId xmlns:a16="http://schemas.microsoft.com/office/drawing/2014/main" id="{77D67C76-3B8B-7C43-B55B-1C7CA0EDA441}"/>
              </a:ext>
            </a:extLst>
          </p:cNvPr>
          <p:cNvSpPr/>
          <p:nvPr/>
        </p:nvSpPr>
        <p:spPr>
          <a:xfrm>
            <a:off x="103826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Cube 507">
            <a:extLst>
              <a:ext uri="{FF2B5EF4-FFF2-40B4-BE49-F238E27FC236}">
                <a16:creationId xmlns:a16="http://schemas.microsoft.com/office/drawing/2014/main" id="{F4A79257-7C6C-CD4C-A3B2-1A4C75AAD0B1}"/>
              </a:ext>
            </a:extLst>
          </p:cNvPr>
          <p:cNvSpPr/>
          <p:nvPr/>
        </p:nvSpPr>
        <p:spPr>
          <a:xfrm>
            <a:off x="103826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Cube 508">
            <a:extLst>
              <a:ext uri="{FF2B5EF4-FFF2-40B4-BE49-F238E27FC236}">
                <a16:creationId xmlns:a16="http://schemas.microsoft.com/office/drawing/2014/main" id="{E10D893D-FAF9-AB4C-9DBF-BA3E12F20EE2}"/>
              </a:ext>
            </a:extLst>
          </p:cNvPr>
          <p:cNvSpPr/>
          <p:nvPr/>
        </p:nvSpPr>
        <p:spPr>
          <a:xfrm>
            <a:off x="103826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Cube 509">
            <a:extLst>
              <a:ext uri="{FF2B5EF4-FFF2-40B4-BE49-F238E27FC236}">
                <a16:creationId xmlns:a16="http://schemas.microsoft.com/office/drawing/2014/main" id="{89C3124E-1150-1B41-9955-12BCCBD99770}"/>
              </a:ext>
            </a:extLst>
          </p:cNvPr>
          <p:cNvSpPr/>
          <p:nvPr/>
        </p:nvSpPr>
        <p:spPr>
          <a:xfrm>
            <a:off x="103826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Cube 510">
            <a:extLst>
              <a:ext uri="{FF2B5EF4-FFF2-40B4-BE49-F238E27FC236}">
                <a16:creationId xmlns:a16="http://schemas.microsoft.com/office/drawing/2014/main" id="{B985D2EF-3E98-C54F-87E2-E771819E9A40}"/>
              </a:ext>
            </a:extLst>
          </p:cNvPr>
          <p:cNvSpPr/>
          <p:nvPr/>
        </p:nvSpPr>
        <p:spPr>
          <a:xfrm>
            <a:off x="103826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Cube 511">
            <a:extLst>
              <a:ext uri="{FF2B5EF4-FFF2-40B4-BE49-F238E27FC236}">
                <a16:creationId xmlns:a16="http://schemas.microsoft.com/office/drawing/2014/main" id="{4938FE59-5044-0C46-A592-7097C7F54E65}"/>
              </a:ext>
            </a:extLst>
          </p:cNvPr>
          <p:cNvSpPr/>
          <p:nvPr/>
        </p:nvSpPr>
        <p:spPr>
          <a:xfrm>
            <a:off x="103826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Cube 512">
            <a:extLst>
              <a:ext uri="{FF2B5EF4-FFF2-40B4-BE49-F238E27FC236}">
                <a16:creationId xmlns:a16="http://schemas.microsoft.com/office/drawing/2014/main" id="{5D38861C-FB35-9743-A764-B56BE031CE99}"/>
              </a:ext>
            </a:extLst>
          </p:cNvPr>
          <p:cNvSpPr/>
          <p:nvPr/>
        </p:nvSpPr>
        <p:spPr>
          <a:xfrm>
            <a:off x="103826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Cube 513">
            <a:extLst>
              <a:ext uri="{FF2B5EF4-FFF2-40B4-BE49-F238E27FC236}">
                <a16:creationId xmlns:a16="http://schemas.microsoft.com/office/drawing/2014/main" id="{FCF9265F-04E5-654B-B35E-0D7A89D23D47}"/>
              </a:ext>
            </a:extLst>
          </p:cNvPr>
          <p:cNvSpPr/>
          <p:nvPr/>
        </p:nvSpPr>
        <p:spPr>
          <a:xfrm>
            <a:off x="103826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Cube 514">
            <a:extLst>
              <a:ext uri="{FF2B5EF4-FFF2-40B4-BE49-F238E27FC236}">
                <a16:creationId xmlns:a16="http://schemas.microsoft.com/office/drawing/2014/main" id="{6BAC239F-68CB-8649-B970-9141389DD6AF}"/>
              </a:ext>
            </a:extLst>
          </p:cNvPr>
          <p:cNvSpPr/>
          <p:nvPr/>
        </p:nvSpPr>
        <p:spPr>
          <a:xfrm>
            <a:off x="10611265" y="3965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Cube 515">
            <a:extLst>
              <a:ext uri="{FF2B5EF4-FFF2-40B4-BE49-F238E27FC236}">
                <a16:creationId xmlns:a16="http://schemas.microsoft.com/office/drawing/2014/main" id="{FF9D782D-26C8-514B-9696-F3F2C5BE04E1}"/>
              </a:ext>
            </a:extLst>
          </p:cNvPr>
          <p:cNvSpPr/>
          <p:nvPr/>
        </p:nvSpPr>
        <p:spPr>
          <a:xfrm>
            <a:off x="10611265" y="3733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Cube 516">
            <a:extLst>
              <a:ext uri="{FF2B5EF4-FFF2-40B4-BE49-F238E27FC236}">
                <a16:creationId xmlns:a16="http://schemas.microsoft.com/office/drawing/2014/main" id="{AF7467B3-B4B9-F546-9DF0-29649DDD2CA2}"/>
              </a:ext>
            </a:extLst>
          </p:cNvPr>
          <p:cNvSpPr/>
          <p:nvPr/>
        </p:nvSpPr>
        <p:spPr>
          <a:xfrm>
            <a:off x="10611265" y="3508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Cube 517">
            <a:extLst>
              <a:ext uri="{FF2B5EF4-FFF2-40B4-BE49-F238E27FC236}">
                <a16:creationId xmlns:a16="http://schemas.microsoft.com/office/drawing/2014/main" id="{F85C744F-C806-4947-B27E-44681FB20608}"/>
              </a:ext>
            </a:extLst>
          </p:cNvPr>
          <p:cNvSpPr/>
          <p:nvPr/>
        </p:nvSpPr>
        <p:spPr>
          <a:xfrm>
            <a:off x="10611265" y="3276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Cube 518">
            <a:extLst>
              <a:ext uri="{FF2B5EF4-FFF2-40B4-BE49-F238E27FC236}">
                <a16:creationId xmlns:a16="http://schemas.microsoft.com/office/drawing/2014/main" id="{63E41D80-417A-8F45-B931-CF339BFC3DE8}"/>
              </a:ext>
            </a:extLst>
          </p:cNvPr>
          <p:cNvSpPr/>
          <p:nvPr/>
        </p:nvSpPr>
        <p:spPr>
          <a:xfrm>
            <a:off x="10611265" y="3051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Cube 519">
            <a:extLst>
              <a:ext uri="{FF2B5EF4-FFF2-40B4-BE49-F238E27FC236}">
                <a16:creationId xmlns:a16="http://schemas.microsoft.com/office/drawing/2014/main" id="{68992890-B268-374D-9323-03564A8D0BDE}"/>
              </a:ext>
            </a:extLst>
          </p:cNvPr>
          <p:cNvSpPr/>
          <p:nvPr/>
        </p:nvSpPr>
        <p:spPr>
          <a:xfrm>
            <a:off x="10611265" y="2819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Cube 520">
            <a:extLst>
              <a:ext uri="{FF2B5EF4-FFF2-40B4-BE49-F238E27FC236}">
                <a16:creationId xmlns:a16="http://schemas.microsoft.com/office/drawing/2014/main" id="{90495B6C-E82E-FC4E-B8E5-67C3296EB946}"/>
              </a:ext>
            </a:extLst>
          </p:cNvPr>
          <p:cNvSpPr/>
          <p:nvPr/>
        </p:nvSpPr>
        <p:spPr>
          <a:xfrm>
            <a:off x="10611265" y="2593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Cube 521">
            <a:extLst>
              <a:ext uri="{FF2B5EF4-FFF2-40B4-BE49-F238E27FC236}">
                <a16:creationId xmlns:a16="http://schemas.microsoft.com/office/drawing/2014/main" id="{823340C6-ADFD-3F46-81B1-4CBBB0289391}"/>
              </a:ext>
            </a:extLst>
          </p:cNvPr>
          <p:cNvSpPr/>
          <p:nvPr/>
        </p:nvSpPr>
        <p:spPr>
          <a:xfrm>
            <a:off x="10611265" y="2362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174C719-8761-4641-99AC-7DAE0D7A5790}"/>
              </a:ext>
            </a:extLst>
          </p:cNvPr>
          <p:cNvGrpSpPr/>
          <p:nvPr/>
        </p:nvGrpSpPr>
        <p:grpSpPr>
          <a:xfrm>
            <a:off x="7791865" y="1981200"/>
            <a:ext cx="2743200" cy="457200"/>
            <a:chOff x="7791865" y="1981200"/>
            <a:chExt cx="2743200" cy="457200"/>
          </a:xfrm>
        </p:grpSpPr>
        <p:sp>
          <p:nvSpPr>
            <p:cNvPr id="766" name="Freeform 765">
              <a:extLst>
                <a:ext uri="{FF2B5EF4-FFF2-40B4-BE49-F238E27FC236}">
                  <a16:creationId xmlns:a16="http://schemas.microsoft.com/office/drawing/2014/main" id="{6868713D-D586-5241-B644-C4062791A147}"/>
                </a:ext>
              </a:extLst>
            </p:cNvPr>
            <p:cNvSpPr/>
            <p:nvPr/>
          </p:nvSpPr>
          <p:spPr>
            <a:xfrm>
              <a:off x="93920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7" name="Freeform 766">
              <a:extLst>
                <a:ext uri="{FF2B5EF4-FFF2-40B4-BE49-F238E27FC236}">
                  <a16:creationId xmlns:a16="http://schemas.microsoft.com/office/drawing/2014/main" id="{735808D1-CA28-FF43-BF5F-F7B0701F735E}"/>
                </a:ext>
              </a:extLst>
            </p:cNvPr>
            <p:cNvSpPr/>
            <p:nvPr/>
          </p:nvSpPr>
          <p:spPr>
            <a:xfrm>
              <a:off x="87062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8" name="Freeform 767">
              <a:extLst>
                <a:ext uri="{FF2B5EF4-FFF2-40B4-BE49-F238E27FC236}">
                  <a16:creationId xmlns:a16="http://schemas.microsoft.com/office/drawing/2014/main" id="{0C18CC4D-DAC2-2847-8D6C-A70CF9CC434F}"/>
                </a:ext>
              </a:extLst>
            </p:cNvPr>
            <p:cNvSpPr/>
            <p:nvPr/>
          </p:nvSpPr>
          <p:spPr>
            <a:xfrm>
              <a:off x="7791865" y="1981200"/>
              <a:ext cx="1143000" cy="457200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9" name="Cube 768">
            <a:extLst>
              <a:ext uri="{FF2B5EF4-FFF2-40B4-BE49-F238E27FC236}">
                <a16:creationId xmlns:a16="http://schemas.microsoft.com/office/drawing/2014/main" id="{6C9286F1-F4A3-AD44-A9A6-8FD98FCBD212}"/>
              </a:ext>
            </a:extLst>
          </p:cNvPr>
          <p:cNvSpPr/>
          <p:nvPr/>
        </p:nvSpPr>
        <p:spPr>
          <a:xfrm>
            <a:off x="10992265" y="6324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Cube 769">
            <a:extLst>
              <a:ext uri="{FF2B5EF4-FFF2-40B4-BE49-F238E27FC236}">
                <a16:creationId xmlns:a16="http://schemas.microsoft.com/office/drawing/2014/main" id="{6DE22266-D4CD-764A-9A23-B9535D5320CF}"/>
              </a:ext>
            </a:extLst>
          </p:cNvPr>
          <p:cNvSpPr/>
          <p:nvPr/>
        </p:nvSpPr>
        <p:spPr>
          <a:xfrm>
            <a:off x="10992265" y="6092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Cube 770">
            <a:extLst>
              <a:ext uri="{FF2B5EF4-FFF2-40B4-BE49-F238E27FC236}">
                <a16:creationId xmlns:a16="http://schemas.microsoft.com/office/drawing/2014/main" id="{68827D42-BEFD-5E47-B238-A44D167D45B0}"/>
              </a:ext>
            </a:extLst>
          </p:cNvPr>
          <p:cNvSpPr/>
          <p:nvPr/>
        </p:nvSpPr>
        <p:spPr>
          <a:xfrm>
            <a:off x="10992265" y="5867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Cube 771">
            <a:extLst>
              <a:ext uri="{FF2B5EF4-FFF2-40B4-BE49-F238E27FC236}">
                <a16:creationId xmlns:a16="http://schemas.microsoft.com/office/drawing/2014/main" id="{224F693D-995F-B54A-9467-D56401E00FD6}"/>
              </a:ext>
            </a:extLst>
          </p:cNvPr>
          <p:cNvSpPr/>
          <p:nvPr/>
        </p:nvSpPr>
        <p:spPr>
          <a:xfrm>
            <a:off x="10992265" y="5635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Cube 772">
            <a:extLst>
              <a:ext uri="{FF2B5EF4-FFF2-40B4-BE49-F238E27FC236}">
                <a16:creationId xmlns:a16="http://schemas.microsoft.com/office/drawing/2014/main" id="{BAD4FE27-4C02-E94C-958B-DD2940D10B86}"/>
              </a:ext>
            </a:extLst>
          </p:cNvPr>
          <p:cNvSpPr/>
          <p:nvPr/>
        </p:nvSpPr>
        <p:spPr>
          <a:xfrm>
            <a:off x="10992265" y="5410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Cube 773">
            <a:extLst>
              <a:ext uri="{FF2B5EF4-FFF2-40B4-BE49-F238E27FC236}">
                <a16:creationId xmlns:a16="http://schemas.microsoft.com/office/drawing/2014/main" id="{7435A568-FE87-AD47-A726-0954188CA203}"/>
              </a:ext>
            </a:extLst>
          </p:cNvPr>
          <p:cNvSpPr/>
          <p:nvPr/>
        </p:nvSpPr>
        <p:spPr>
          <a:xfrm>
            <a:off x="10992265" y="5178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Cube 774">
            <a:extLst>
              <a:ext uri="{FF2B5EF4-FFF2-40B4-BE49-F238E27FC236}">
                <a16:creationId xmlns:a16="http://schemas.microsoft.com/office/drawing/2014/main" id="{2C756623-A6AE-7E40-A71A-5BBB40C52030}"/>
              </a:ext>
            </a:extLst>
          </p:cNvPr>
          <p:cNvSpPr/>
          <p:nvPr/>
        </p:nvSpPr>
        <p:spPr>
          <a:xfrm>
            <a:off x="10992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Cube 775">
            <a:extLst>
              <a:ext uri="{FF2B5EF4-FFF2-40B4-BE49-F238E27FC236}">
                <a16:creationId xmlns:a16="http://schemas.microsoft.com/office/drawing/2014/main" id="{5AD08850-63CB-2541-AEC0-2C445833321A}"/>
              </a:ext>
            </a:extLst>
          </p:cNvPr>
          <p:cNvSpPr/>
          <p:nvPr/>
        </p:nvSpPr>
        <p:spPr>
          <a:xfrm>
            <a:off x="10916065" y="6400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Cube 776">
            <a:extLst>
              <a:ext uri="{FF2B5EF4-FFF2-40B4-BE49-F238E27FC236}">
                <a16:creationId xmlns:a16="http://schemas.microsoft.com/office/drawing/2014/main" id="{67E1179C-76C9-E841-8C40-91D02AA6281B}"/>
              </a:ext>
            </a:extLst>
          </p:cNvPr>
          <p:cNvSpPr/>
          <p:nvPr/>
        </p:nvSpPr>
        <p:spPr>
          <a:xfrm>
            <a:off x="10916065" y="6169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Cube 777">
            <a:extLst>
              <a:ext uri="{FF2B5EF4-FFF2-40B4-BE49-F238E27FC236}">
                <a16:creationId xmlns:a16="http://schemas.microsoft.com/office/drawing/2014/main" id="{C04F4A23-71AD-E24A-82C9-0F10A310EB50}"/>
              </a:ext>
            </a:extLst>
          </p:cNvPr>
          <p:cNvSpPr/>
          <p:nvPr/>
        </p:nvSpPr>
        <p:spPr>
          <a:xfrm>
            <a:off x="10916065" y="5943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Cube 778">
            <a:extLst>
              <a:ext uri="{FF2B5EF4-FFF2-40B4-BE49-F238E27FC236}">
                <a16:creationId xmlns:a16="http://schemas.microsoft.com/office/drawing/2014/main" id="{899D4904-F8E6-0F42-9CF6-50B076700D09}"/>
              </a:ext>
            </a:extLst>
          </p:cNvPr>
          <p:cNvSpPr/>
          <p:nvPr/>
        </p:nvSpPr>
        <p:spPr>
          <a:xfrm>
            <a:off x="10916065" y="5711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Cube 779">
            <a:extLst>
              <a:ext uri="{FF2B5EF4-FFF2-40B4-BE49-F238E27FC236}">
                <a16:creationId xmlns:a16="http://schemas.microsoft.com/office/drawing/2014/main" id="{D4EF356F-1C6E-B14C-81E0-57BC52EEAFA0}"/>
              </a:ext>
            </a:extLst>
          </p:cNvPr>
          <p:cNvSpPr/>
          <p:nvPr/>
        </p:nvSpPr>
        <p:spPr>
          <a:xfrm>
            <a:off x="10916065" y="5486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Cube 780">
            <a:extLst>
              <a:ext uri="{FF2B5EF4-FFF2-40B4-BE49-F238E27FC236}">
                <a16:creationId xmlns:a16="http://schemas.microsoft.com/office/drawing/2014/main" id="{9E0CCD8C-2A7B-1E48-ABD3-2B5110ADDF3B}"/>
              </a:ext>
            </a:extLst>
          </p:cNvPr>
          <p:cNvSpPr/>
          <p:nvPr/>
        </p:nvSpPr>
        <p:spPr>
          <a:xfrm>
            <a:off x="10916065" y="52547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Cube 781">
            <a:extLst>
              <a:ext uri="{FF2B5EF4-FFF2-40B4-BE49-F238E27FC236}">
                <a16:creationId xmlns:a16="http://schemas.microsoft.com/office/drawing/2014/main" id="{2786D655-AE4E-184D-A89E-1652C3F3B4F3}"/>
              </a:ext>
            </a:extLst>
          </p:cNvPr>
          <p:cNvSpPr/>
          <p:nvPr/>
        </p:nvSpPr>
        <p:spPr>
          <a:xfrm>
            <a:off x="10916065" y="5029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Cube 782">
            <a:extLst>
              <a:ext uri="{FF2B5EF4-FFF2-40B4-BE49-F238E27FC236}">
                <a16:creationId xmlns:a16="http://schemas.microsoft.com/office/drawing/2014/main" id="{A3710967-0EC8-B743-B4E8-1F5D2B0560BF}"/>
              </a:ext>
            </a:extLst>
          </p:cNvPr>
          <p:cNvSpPr/>
          <p:nvPr/>
        </p:nvSpPr>
        <p:spPr>
          <a:xfrm>
            <a:off x="10839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Cube 783">
            <a:extLst>
              <a:ext uri="{FF2B5EF4-FFF2-40B4-BE49-F238E27FC236}">
                <a16:creationId xmlns:a16="http://schemas.microsoft.com/office/drawing/2014/main" id="{35BD0E63-AFA4-0945-848D-CFAD1AF6109A}"/>
              </a:ext>
            </a:extLst>
          </p:cNvPr>
          <p:cNvSpPr/>
          <p:nvPr/>
        </p:nvSpPr>
        <p:spPr>
          <a:xfrm>
            <a:off x="10839865" y="6245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Cube 784">
            <a:extLst>
              <a:ext uri="{FF2B5EF4-FFF2-40B4-BE49-F238E27FC236}">
                <a16:creationId xmlns:a16="http://schemas.microsoft.com/office/drawing/2014/main" id="{9C7C4D24-D6BA-CB4D-A45F-18B4132843EE}"/>
              </a:ext>
            </a:extLst>
          </p:cNvPr>
          <p:cNvSpPr/>
          <p:nvPr/>
        </p:nvSpPr>
        <p:spPr>
          <a:xfrm>
            <a:off x="10839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Cube 785">
            <a:extLst>
              <a:ext uri="{FF2B5EF4-FFF2-40B4-BE49-F238E27FC236}">
                <a16:creationId xmlns:a16="http://schemas.microsoft.com/office/drawing/2014/main" id="{934E838F-9E10-414B-9E82-04057AF08B23}"/>
              </a:ext>
            </a:extLst>
          </p:cNvPr>
          <p:cNvSpPr/>
          <p:nvPr/>
        </p:nvSpPr>
        <p:spPr>
          <a:xfrm>
            <a:off x="10839865" y="5788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Cube 786">
            <a:extLst>
              <a:ext uri="{FF2B5EF4-FFF2-40B4-BE49-F238E27FC236}">
                <a16:creationId xmlns:a16="http://schemas.microsoft.com/office/drawing/2014/main" id="{F1B95697-8C78-C24A-AB1B-38D0B35E7DA2}"/>
              </a:ext>
            </a:extLst>
          </p:cNvPr>
          <p:cNvSpPr/>
          <p:nvPr/>
        </p:nvSpPr>
        <p:spPr>
          <a:xfrm>
            <a:off x="10839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Cube 787">
            <a:extLst>
              <a:ext uri="{FF2B5EF4-FFF2-40B4-BE49-F238E27FC236}">
                <a16:creationId xmlns:a16="http://schemas.microsoft.com/office/drawing/2014/main" id="{8502FB8B-F0AE-AE4A-9447-EEBD3A7C770E}"/>
              </a:ext>
            </a:extLst>
          </p:cNvPr>
          <p:cNvSpPr/>
          <p:nvPr/>
        </p:nvSpPr>
        <p:spPr>
          <a:xfrm>
            <a:off x="10839865" y="53309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Cube 788">
            <a:extLst>
              <a:ext uri="{FF2B5EF4-FFF2-40B4-BE49-F238E27FC236}">
                <a16:creationId xmlns:a16="http://schemas.microsoft.com/office/drawing/2014/main" id="{ABCF3FAE-D629-5E4D-A778-F00B001B207B}"/>
              </a:ext>
            </a:extLst>
          </p:cNvPr>
          <p:cNvSpPr/>
          <p:nvPr/>
        </p:nvSpPr>
        <p:spPr>
          <a:xfrm>
            <a:off x="10839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Cube 789">
            <a:extLst>
              <a:ext uri="{FF2B5EF4-FFF2-40B4-BE49-F238E27FC236}">
                <a16:creationId xmlns:a16="http://schemas.microsoft.com/office/drawing/2014/main" id="{AF2BD1FF-EBAB-5544-A9A9-E6883736D3DC}"/>
              </a:ext>
            </a:extLst>
          </p:cNvPr>
          <p:cNvSpPr/>
          <p:nvPr/>
        </p:nvSpPr>
        <p:spPr>
          <a:xfrm>
            <a:off x="10763665" y="655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Cube 790">
            <a:extLst>
              <a:ext uri="{FF2B5EF4-FFF2-40B4-BE49-F238E27FC236}">
                <a16:creationId xmlns:a16="http://schemas.microsoft.com/office/drawing/2014/main" id="{7A461137-FE8E-A549-A237-F0387DAE5231}"/>
              </a:ext>
            </a:extLst>
          </p:cNvPr>
          <p:cNvSpPr/>
          <p:nvPr/>
        </p:nvSpPr>
        <p:spPr>
          <a:xfrm>
            <a:off x="10763665" y="63215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Cube 791">
            <a:extLst>
              <a:ext uri="{FF2B5EF4-FFF2-40B4-BE49-F238E27FC236}">
                <a16:creationId xmlns:a16="http://schemas.microsoft.com/office/drawing/2014/main" id="{A55B5AD4-AE3F-434C-8CCC-A9FBC2F0BF38}"/>
              </a:ext>
            </a:extLst>
          </p:cNvPr>
          <p:cNvSpPr/>
          <p:nvPr/>
        </p:nvSpPr>
        <p:spPr>
          <a:xfrm>
            <a:off x="10763665" y="609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Cube 792">
            <a:extLst>
              <a:ext uri="{FF2B5EF4-FFF2-40B4-BE49-F238E27FC236}">
                <a16:creationId xmlns:a16="http://schemas.microsoft.com/office/drawing/2014/main" id="{9D5D2C19-B900-DB40-A2E0-7F134DAFEF7F}"/>
              </a:ext>
            </a:extLst>
          </p:cNvPr>
          <p:cNvSpPr/>
          <p:nvPr/>
        </p:nvSpPr>
        <p:spPr>
          <a:xfrm>
            <a:off x="10763665" y="58643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Cube 793">
            <a:extLst>
              <a:ext uri="{FF2B5EF4-FFF2-40B4-BE49-F238E27FC236}">
                <a16:creationId xmlns:a16="http://schemas.microsoft.com/office/drawing/2014/main" id="{51EF05C9-57B5-4F46-80A5-E5E3060C2B77}"/>
              </a:ext>
            </a:extLst>
          </p:cNvPr>
          <p:cNvSpPr/>
          <p:nvPr/>
        </p:nvSpPr>
        <p:spPr>
          <a:xfrm>
            <a:off x="10763665" y="5638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Cube 794">
            <a:extLst>
              <a:ext uri="{FF2B5EF4-FFF2-40B4-BE49-F238E27FC236}">
                <a16:creationId xmlns:a16="http://schemas.microsoft.com/office/drawing/2014/main" id="{1235733F-4AE4-F44C-A062-B5912A75B5F4}"/>
              </a:ext>
            </a:extLst>
          </p:cNvPr>
          <p:cNvSpPr/>
          <p:nvPr/>
        </p:nvSpPr>
        <p:spPr>
          <a:xfrm>
            <a:off x="10763665" y="5407152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Cube 795">
            <a:extLst>
              <a:ext uri="{FF2B5EF4-FFF2-40B4-BE49-F238E27FC236}">
                <a16:creationId xmlns:a16="http://schemas.microsoft.com/office/drawing/2014/main" id="{668196AF-C803-3946-B6C3-DA555B2594DD}"/>
              </a:ext>
            </a:extLst>
          </p:cNvPr>
          <p:cNvSpPr/>
          <p:nvPr/>
        </p:nvSpPr>
        <p:spPr>
          <a:xfrm>
            <a:off x="10763665" y="5181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Cube 796">
            <a:extLst>
              <a:ext uri="{FF2B5EF4-FFF2-40B4-BE49-F238E27FC236}">
                <a16:creationId xmlns:a16="http://schemas.microsoft.com/office/drawing/2014/main" id="{5D07E563-3F2D-4740-8B17-825818D80543}"/>
              </a:ext>
            </a:extLst>
          </p:cNvPr>
          <p:cNvSpPr/>
          <p:nvPr/>
        </p:nvSpPr>
        <p:spPr>
          <a:xfrm>
            <a:off x="10687465" y="6632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Cube 797">
            <a:extLst>
              <a:ext uri="{FF2B5EF4-FFF2-40B4-BE49-F238E27FC236}">
                <a16:creationId xmlns:a16="http://schemas.microsoft.com/office/drawing/2014/main" id="{8D86F1FC-F71F-B94B-9B07-DD230D4211BC}"/>
              </a:ext>
            </a:extLst>
          </p:cNvPr>
          <p:cNvSpPr/>
          <p:nvPr/>
        </p:nvSpPr>
        <p:spPr>
          <a:xfrm>
            <a:off x="10687465" y="6400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Cube 798">
            <a:extLst>
              <a:ext uri="{FF2B5EF4-FFF2-40B4-BE49-F238E27FC236}">
                <a16:creationId xmlns:a16="http://schemas.microsoft.com/office/drawing/2014/main" id="{B441328E-FD04-2941-86DD-EEB35DE15018}"/>
              </a:ext>
            </a:extLst>
          </p:cNvPr>
          <p:cNvSpPr/>
          <p:nvPr/>
        </p:nvSpPr>
        <p:spPr>
          <a:xfrm>
            <a:off x="10687465" y="6175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Cube 799">
            <a:extLst>
              <a:ext uri="{FF2B5EF4-FFF2-40B4-BE49-F238E27FC236}">
                <a16:creationId xmlns:a16="http://schemas.microsoft.com/office/drawing/2014/main" id="{CC084412-1712-BC42-ABD0-936BC5A384EE}"/>
              </a:ext>
            </a:extLst>
          </p:cNvPr>
          <p:cNvSpPr/>
          <p:nvPr/>
        </p:nvSpPr>
        <p:spPr>
          <a:xfrm>
            <a:off x="10687465" y="5943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1" name="Cube 800">
            <a:extLst>
              <a:ext uri="{FF2B5EF4-FFF2-40B4-BE49-F238E27FC236}">
                <a16:creationId xmlns:a16="http://schemas.microsoft.com/office/drawing/2014/main" id="{0CBC85AB-0FF5-3F41-ACEC-2EA43D030A94}"/>
              </a:ext>
            </a:extLst>
          </p:cNvPr>
          <p:cNvSpPr/>
          <p:nvPr/>
        </p:nvSpPr>
        <p:spPr>
          <a:xfrm>
            <a:off x="10687465" y="5718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2" name="Cube 801">
            <a:extLst>
              <a:ext uri="{FF2B5EF4-FFF2-40B4-BE49-F238E27FC236}">
                <a16:creationId xmlns:a16="http://schemas.microsoft.com/office/drawing/2014/main" id="{CEB47DA7-880A-BE44-B8BE-E1CF57BC98DD}"/>
              </a:ext>
            </a:extLst>
          </p:cNvPr>
          <p:cNvSpPr/>
          <p:nvPr/>
        </p:nvSpPr>
        <p:spPr>
          <a:xfrm>
            <a:off x="10687465" y="5486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3" name="Cube 802">
            <a:extLst>
              <a:ext uri="{FF2B5EF4-FFF2-40B4-BE49-F238E27FC236}">
                <a16:creationId xmlns:a16="http://schemas.microsoft.com/office/drawing/2014/main" id="{A796F4B6-4404-5C4B-8EDA-4FA9C99F7181}"/>
              </a:ext>
            </a:extLst>
          </p:cNvPr>
          <p:cNvSpPr/>
          <p:nvPr/>
        </p:nvSpPr>
        <p:spPr>
          <a:xfrm>
            <a:off x="10687465" y="5260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4" name="Cube 803">
            <a:extLst>
              <a:ext uri="{FF2B5EF4-FFF2-40B4-BE49-F238E27FC236}">
                <a16:creationId xmlns:a16="http://schemas.microsoft.com/office/drawing/2014/main" id="{9BC256C1-6133-1B4A-AD7A-B34CDD7EC749}"/>
              </a:ext>
            </a:extLst>
          </p:cNvPr>
          <p:cNvSpPr/>
          <p:nvPr/>
        </p:nvSpPr>
        <p:spPr>
          <a:xfrm>
            <a:off x="7563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Cube 804">
            <a:extLst>
              <a:ext uri="{FF2B5EF4-FFF2-40B4-BE49-F238E27FC236}">
                <a16:creationId xmlns:a16="http://schemas.microsoft.com/office/drawing/2014/main" id="{8377630C-2F03-FB41-8F46-5E150F2053BC}"/>
              </a:ext>
            </a:extLst>
          </p:cNvPr>
          <p:cNvSpPr/>
          <p:nvPr/>
        </p:nvSpPr>
        <p:spPr>
          <a:xfrm>
            <a:off x="7791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Cube 805">
            <a:extLst>
              <a:ext uri="{FF2B5EF4-FFF2-40B4-BE49-F238E27FC236}">
                <a16:creationId xmlns:a16="http://schemas.microsoft.com/office/drawing/2014/main" id="{7A31B6A0-9089-1A4C-A3DB-E03C6B711F17}"/>
              </a:ext>
            </a:extLst>
          </p:cNvPr>
          <p:cNvSpPr/>
          <p:nvPr/>
        </p:nvSpPr>
        <p:spPr>
          <a:xfrm>
            <a:off x="8020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Cube 806">
            <a:extLst>
              <a:ext uri="{FF2B5EF4-FFF2-40B4-BE49-F238E27FC236}">
                <a16:creationId xmlns:a16="http://schemas.microsoft.com/office/drawing/2014/main" id="{659702B8-22D4-E84C-A00E-DA1D839A0DEB}"/>
              </a:ext>
            </a:extLst>
          </p:cNvPr>
          <p:cNvSpPr/>
          <p:nvPr/>
        </p:nvSpPr>
        <p:spPr>
          <a:xfrm>
            <a:off x="8249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Cube 807">
            <a:extLst>
              <a:ext uri="{FF2B5EF4-FFF2-40B4-BE49-F238E27FC236}">
                <a16:creationId xmlns:a16="http://schemas.microsoft.com/office/drawing/2014/main" id="{A7A9AF84-4F88-FF45-879A-3A5DBC42AD16}"/>
              </a:ext>
            </a:extLst>
          </p:cNvPr>
          <p:cNvSpPr/>
          <p:nvPr/>
        </p:nvSpPr>
        <p:spPr>
          <a:xfrm>
            <a:off x="8477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Cube 808">
            <a:extLst>
              <a:ext uri="{FF2B5EF4-FFF2-40B4-BE49-F238E27FC236}">
                <a16:creationId xmlns:a16="http://schemas.microsoft.com/office/drawing/2014/main" id="{E7C1D993-4DEA-4F4A-8B18-7C8650DFE326}"/>
              </a:ext>
            </a:extLst>
          </p:cNvPr>
          <p:cNvSpPr/>
          <p:nvPr/>
        </p:nvSpPr>
        <p:spPr>
          <a:xfrm>
            <a:off x="8706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Cube 809">
            <a:extLst>
              <a:ext uri="{FF2B5EF4-FFF2-40B4-BE49-F238E27FC236}">
                <a16:creationId xmlns:a16="http://schemas.microsoft.com/office/drawing/2014/main" id="{0357D225-67DA-6C44-8C25-A7F934B753FC}"/>
              </a:ext>
            </a:extLst>
          </p:cNvPr>
          <p:cNvSpPr/>
          <p:nvPr/>
        </p:nvSpPr>
        <p:spPr>
          <a:xfrm>
            <a:off x="8934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Cube 810">
            <a:extLst>
              <a:ext uri="{FF2B5EF4-FFF2-40B4-BE49-F238E27FC236}">
                <a16:creationId xmlns:a16="http://schemas.microsoft.com/office/drawing/2014/main" id="{5AF2BA91-6692-BE45-8496-DC687930A1FB}"/>
              </a:ext>
            </a:extLst>
          </p:cNvPr>
          <p:cNvSpPr/>
          <p:nvPr/>
        </p:nvSpPr>
        <p:spPr>
          <a:xfrm>
            <a:off x="9163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Cube 811">
            <a:extLst>
              <a:ext uri="{FF2B5EF4-FFF2-40B4-BE49-F238E27FC236}">
                <a16:creationId xmlns:a16="http://schemas.microsoft.com/office/drawing/2014/main" id="{7154C674-1DE0-4741-AD5E-DCE22D3D4A21}"/>
              </a:ext>
            </a:extLst>
          </p:cNvPr>
          <p:cNvSpPr/>
          <p:nvPr/>
        </p:nvSpPr>
        <p:spPr>
          <a:xfrm>
            <a:off x="9392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Cube 812">
            <a:extLst>
              <a:ext uri="{FF2B5EF4-FFF2-40B4-BE49-F238E27FC236}">
                <a16:creationId xmlns:a16="http://schemas.microsoft.com/office/drawing/2014/main" id="{3DF5EF9D-4243-4E46-93E7-2C9D98D838A3}"/>
              </a:ext>
            </a:extLst>
          </p:cNvPr>
          <p:cNvSpPr/>
          <p:nvPr/>
        </p:nvSpPr>
        <p:spPr>
          <a:xfrm>
            <a:off x="9620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Cube 813">
            <a:extLst>
              <a:ext uri="{FF2B5EF4-FFF2-40B4-BE49-F238E27FC236}">
                <a16:creationId xmlns:a16="http://schemas.microsoft.com/office/drawing/2014/main" id="{07C7A90A-6047-7A43-A973-77802D40A449}"/>
              </a:ext>
            </a:extLst>
          </p:cNvPr>
          <p:cNvSpPr/>
          <p:nvPr/>
        </p:nvSpPr>
        <p:spPr>
          <a:xfrm>
            <a:off x="9849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Cube 814">
            <a:extLst>
              <a:ext uri="{FF2B5EF4-FFF2-40B4-BE49-F238E27FC236}">
                <a16:creationId xmlns:a16="http://schemas.microsoft.com/office/drawing/2014/main" id="{C9F416DD-3152-8F41-A6EB-2B2A98D9050B}"/>
              </a:ext>
            </a:extLst>
          </p:cNvPr>
          <p:cNvSpPr/>
          <p:nvPr/>
        </p:nvSpPr>
        <p:spPr>
          <a:xfrm>
            <a:off x="100778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Cube 815">
            <a:extLst>
              <a:ext uri="{FF2B5EF4-FFF2-40B4-BE49-F238E27FC236}">
                <a16:creationId xmlns:a16="http://schemas.microsoft.com/office/drawing/2014/main" id="{058EDA93-81E2-F54A-BAE2-9402D76CE265}"/>
              </a:ext>
            </a:extLst>
          </p:cNvPr>
          <p:cNvSpPr/>
          <p:nvPr/>
        </p:nvSpPr>
        <p:spPr>
          <a:xfrm>
            <a:off x="103064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Cube 816">
            <a:extLst>
              <a:ext uri="{FF2B5EF4-FFF2-40B4-BE49-F238E27FC236}">
                <a16:creationId xmlns:a16="http://schemas.microsoft.com/office/drawing/2014/main" id="{A5BB52D8-C36F-E74B-8327-613C5C63E08F}"/>
              </a:ext>
            </a:extLst>
          </p:cNvPr>
          <p:cNvSpPr/>
          <p:nvPr/>
        </p:nvSpPr>
        <p:spPr>
          <a:xfrm>
            <a:off x="105350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Cube 817">
            <a:extLst>
              <a:ext uri="{FF2B5EF4-FFF2-40B4-BE49-F238E27FC236}">
                <a16:creationId xmlns:a16="http://schemas.microsoft.com/office/drawing/2014/main" id="{1D7DE35A-FA2E-F54F-8B44-4863088E970B}"/>
              </a:ext>
            </a:extLst>
          </p:cNvPr>
          <p:cNvSpPr/>
          <p:nvPr/>
        </p:nvSpPr>
        <p:spPr>
          <a:xfrm>
            <a:off x="107636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Cube 818">
            <a:extLst>
              <a:ext uri="{FF2B5EF4-FFF2-40B4-BE49-F238E27FC236}">
                <a16:creationId xmlns:a16="http://schemas.microsoft.com/office/drawing/2014/main" id="{54AD9281-6FC7-014D-92F4-F8916B6E419C}"/>
              </a:ext>
            </a:extLst>
          </p:cNvPr>
          <p:cNvSpPr/>
          <p:nvPr/>
        </p:nvSpPr>
        <p:spPr>
          <a:xfrm>
            <a:off x="10992265" y="4727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Cube 819">
            <a:extLst>
              <a:ext uri="{FF2B5EF4-FFF2-40B4-BE49-F238E27FC236}">
                <a16:creationId xmlns:a16="http://schemas.microsoft.com/office/drawing/2014/main" id="{115D1248-3D28-144A-9A04-450B6733CA92}"/>
              </a:ext>
            </a:extLst>
          </p:cNvPr>
          <p:cNvSpPr/>
          <p:nvPr/>
        </p:nvSpPr>
        <p:spPr>
          <a:xfrm>
            <a:off x="7487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Cube 820">
            <a:extLst>
              <a:ext uri="{FF2B5EF4-FFF2-40B4-BE49-F238E27FC236}">
                <a16:creationId xmlns:a16="http://schemas.microsoft.com/office/drawing/2014/main" id="{54ABCAF6-031D-3241-9377-8B07CA947C6F}"/>
              </a:ext>
            </a:extLst>
          </p:cNvPr>
          <p:cNvSpPr/>
          <p:nvPr/>
        </p:nvSpPr>
        <p:spPr>
          <a:xfrm>
            <a:off x="7715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Cube 821">
            <a:extLst>
              <a:ext uri="{FF2B5EF4-FFF2-40B4-BE49-F238E27FC236}">
                <a16:creationId xmlns:a16="http://schemas.microsoft.com/office/drawing/2014/main" id="{BAFA0853-FA4A-D743-BAEE-42404129BAA9}"/>
              </a:ext>
            </a:extLst>
          </p:cNvPr>
          <p:cNvSpPr/>
          <p:nvPr/>
        </p:nvSpPr>
        <p:spPr>
          <a:xfrm>
            <a:off x="7944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Cube 822">
            <a:extLst>
              <a:ext uri="{FF2B5EF4-FFF2-40B4-BE49-F238E27FC236}">
                <a16:creationId xmlns:a16="http://schemas.microsoft.com/office/drawing/2014/main" id="{7EF8D121-BC4B-4941-8896-895F0429C7C1}"/>
              </a:ext>
            </a:extLst>
          </p:cNvPr>
          <p:cNvSpPr/>
          <p:nvPr/>
        </p:nvSpPr>
        <p:spPr>
          <a:xfrm>
            <a:off x="8172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Cube 823">
            <a:extLst>
              <a:ext uri="{FF2B5EF4-FFF2-40B4-BE49-F238E27FC236}">
                <a16:creationId xmlns:a16="http://schemas.microsoft.com/office/drawing/2014/main" id="{87B6B517-5D2B-C04C-AFE4-BC2321CDEB79}"/>
              </a:ext>
            </a:extLst>
          </p:cNvPr>
          <p:cNvSpPr/>
          <p:nvPr/>
        </p:nvSpPr>
        <p:spPr>
          <a:xfrm>
            <a:off x="8401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Cube 824">
            <a:extLst>
              <a:ext uri="{FF2B5EF4-FFF2-40B4-BE49-F238E27FC236}">
                <a16:creationId xmlns:a16="http://schemas.microsoft.com/office/drawing/2014/main" id="{033C7B97-15E5-D64F-ABB9-191AC52B31F6}"/>
              </a:ext>
            </a:extLst>
          </p:cNvPr>
          <p:cNvSpPr/>
          <p:nvPr/>
        </p:nvSpPr>
        <p:spPr>
          <a:xfrm>
            <a:off x="8630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Cube 825">
            <a:extLst>
              <a:ext uri="{FF2B5EF4-FFF2-40B4-BE49-F238E27FC236}">
                <a16:creationId xmlns:a16="http://schemas.microsoft.com/office/drawing/2014/main" id="{3F5CF106-CEF4-3B4F-B66B-E71924F41252}"/>
              </a:ext>
            </a:extLst>
          </p:cNvPr>
          <p:cNvSpPr/>
          <p:nvPr/>
        </p:nvSpPr>
        <p:spPr>
          <a:xfrm>
            <a:off x="8858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Cube 826">
            <a:extLst>
              <a:ext uri="{FF2B5EF4-FFF2-40B4-BE49-F238E27FC236}">
                <a16:creationId xmlns:a16="http://schemas.microsoft.com/office/drawing/2014/main" id="{065D111D-4353-6F48-A7B8-5EA29ADB09A0}"/>
              </a:ext>
            </a:extLst>
          </p:cNvPr>
          <p:cNvSpPr/>
          <p:nvPr/>
        </p:nvSpPr>
        <p:spPr>
          <a:xfrm>
            <a:off x="9087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Cube 827">
            <a:extLst>
              <a:ext uri="{FF2B5EF4-FFF2-40B4-BE49-F238E27FC236}">
                <a16:creationId xmlns:a16="http://schemas.microsoft.com/office/drawing/2014/main" id="{69FFDE24-9191-A740-AE74-EA1335AA12F4}"/>
              </a:ext>
            </a:extLst>
          </p:cNvPr>
          <p:cNvSpPr/>
          <p:nvPr/>
        </p:nvSpPr>
        <p:spPr>
          <a:xfrm>
            <a:off x="9315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Cube 828">
            <a:extLst>
              <a:ext uri="{FF2B5EF4-FFF2-40B4-BE49-F238E27FC236}">
                <a16:creationId xmlns:a16="http://schemas.microsoft.com/office/drawing/2014/main" id="{BECFE9FC-4FC6-C742-85E7-E3ED2D240B1F}"/>
              </a:ext>
            </a:extLst>
          </p:cNvPr>
          <p:cNvSpPr/>
          <p:nvPr/>
        </p:nvSpPr>
        <p:spPr>
          <a:xfrm>
            <a:off x="9544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Cube 829">
            <a:extLst>
              <a:ext uri="{FF2B5EF4-FFF2-40B4-BE49-F238E27FC236}">
                <a16:creationId xmlns:a16="http://schemas.microsoft.com/office/drawing/2014/main" id="{8BF7F635-199F-4A47-8675-41512CA54DEF}"/>
              </a:ext>
            </a:extLst>
          </p:cNvPr>
          <p:cNvSpPr/>
          <p:nvPr/>
        </p:nvSpPr>
        <p:spPr>
          <a:xfrm>
            <a:off x="9773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Cube 830">
            <a:extLst>
              <a:ext uri="{FF2B5EF4-FFF2-40B4-BE49-F238E27FC236}">
                <a16:creationId xmlns:a16="http://schemas.microsoft.com/office/drawing/2014/main" id="{4A949114-4616-AA47-87CF-F05CE971CE8B}"/>
              </a:ext>
            </a:extLst>
          </p:cNvPr>
          <p:cNvSpPr/>
          <p:nvPr/>
        </p:nvSpPr>
        <p:spPr>
          <a:xfrm>
            <a:off x="100016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Cube 831">
            <a:extLst>
              <a:ext uri="{FF2B5EF4-FFF2-40B4-BE49-F238E27FC236}">
                <a16:creationId xmlns:a16="http://schemas.microsoft.com/office/drawing/2014/main" id="{FFD019CF-CA85-9A48-A7C6-D86A8991256A}"/>
              </a:ext>
            </a:extLst>
          </p:cNvPr>
          <p:cNvSpPr/>
          <p:nvPr/>
        </p:nvSpPr>
        <p:spPr>
          <a:xfrm>
            <a:off x="102302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Cube 832">
            <a:extLst>
              <a:ext uri="{FF2B5EF4-FFF2-40B4-BE49-F238E27FC236}">
                <a16:creationId xmlns:a16="http://schemas.microsoft.com/office/drawing/2014/main" id="{04947723-856D-B643-983D-DAB406C086DE}"/>
              </a:ext>
            </a:extLst>
          </p:cNvPr>
          <p:cNvSpPr/>
          <p:nvPr/>
        </p:nvSpPr>
        <p:spPr>
          <a:xfrm>
            <a:off x="104588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Cube 833">
            <a:extLst>
              <a:ext uri="{FF2B5EF4-FFF2-40B4-BE49-F238E27FC236}">
                <a16:creationId xmlns:a16="http://schemas.microsoft.com/office/drawing/2014/main" id="{42675480-F135-6445-9B75-DF58CB6BDB64}"/>
              </a:ext>
            </a:extLst>
          </p:cNvPr>
          <p:cNvSpPr/>
          <p:nvPr/>
        </p:nvSpPr>
        <p:spPr>
          <a:xfrm>
            <a:off x="106874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Cube 834">
            <a:extLst>
              <a:ext uri="{FF2B5EF4-FFF2-40B4-BE49-F238E27FC236}">
                <a16:creationId xmlns:a16="http://schemas.microsoft.com/office/drawing/2014/main" id="{D63F5406-3821-264D-87D3-06F614645DCC}"/>
              </a:ext>
            </a:extLst>
          </p:cNvPr>
          <p:cNvSpPr/>
          <p:nvPr/>
        </p:nvSpPr>
        <p:spPr>
          <a:xfrm>
            <a:off x="10916065" y="4800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Cube 835">
            <a:extLst>
              <a:ext uri="{FF2B5EF4-FFF2-40B4-BE49-F238E27FC236}">
                <a16:creationId xmlns:a16="http://schemas.microsoft.com/office/drawing/2014/main" id="{A218DE62-A52F-2447-A99A-8BEC307EDD4C}"/>
              </a:ext>
            </a:extLst>
          </p:cNvPr>
          <p:cNvSpPr/>
          <p:nvPr/>
        </p:nvSpPr>
        <p:spPr>
          <a:xfrm>
            <a:off x="7410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7" name="Cube 836">
            <a:extLst>
              <a:ext uri="{FF2B5EF4-FFF2-40B4-BE49-F238E27FC236}">
                <a16:creationId xmlns:a16="http://schemas.microsoft.com/office/drawing/2014/main" id="{F548AFDB-4CE1-CA46-9A60-31F5E06ACFCE}"/>
              </a:ext>
            </a:extLst>
          </p:cNvPr>
          <p:cNvSpPr/>
          <p:nvPr/>
        </p:nvSpPr>
        <p:spPr>
          <a:xfrm>
            <a:off x="7639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8" name="Cube 837">
            <a:extLst>
              <a:ext uri="{FF2B5EF4-FFF2-40B4-BE49-F238E27FC236}">
                <a16:creationId xmlns:a16="http://schemas.microsoft.com/office/drawing/2014/main" id="{366505B7-A337-A14E-BE55-84F938E5938F}"/>
              </a:ext>
            </a:extLst>
          </p:cNvPr>
          <p:cNvSpPr/>
          <p:nvPr/>
        </p:nvSpPr>
        <p:spPr>
          <a:xfrm>
            <a:off x="7868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9" name="Cube 838">
            <a:extLst>
              <a:ext uri="{FF2B5EF4-FFF2-40B4-BE49-F238E27FC236}">
                <a16:creationId xmlns:a16="http://schemas.microsoft.com/office/drawing/2014/main" id="{DFD80313-2F55-EB42-BDB5-6F5891F80A62}"/>
              </a:ext>
            </a:extLst>
          </p:cNvPr>
          <p:cNvSpPr/>
          <p:nvPr/>
        </p:nvSpPr>
        <p:spPr>
          <a:xfrm>
            <a:off x="8096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0" name="Cube 839">
            <a:extLst>
              <a:ext uri="{FF2B5EF4-FFF2-40B4-BE49-F238E27FC236}">
                <a16:creationId xmlns:a16="http://schemas.microsoft.com/office/drawing/2014/main" id="{93BE7C96-E0F6-E346-8981-43021D252FA8}"/>
              </a:ext>
            </a:extLst>
          </p:cNvPr>
          <p:cNvSpPr/>
          <p:nvPr/>
        </p:nvSpPr>
        <p:spPr>
          <a:xfrm>
            <a:off x="8325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1" name="Cube 840">
            <a:extLst>
              <a:ext uri="{FF2B5EF4-FFF2-40B4-BE49-F238E27FC236}">
                <a16:creationId xmlns:a16="http://schemas.microsoft.com/office/drawing/2014/main" id="{8DACB27F-5357-A141-A131-97CA589C7C21}"/>
              </a:ext>
            </a:extLst>
          </p:cNvPr>
          <p:cNvSpPr/>
          <p:nvPr/>
        </p:nvSpPr>
        <p:spPr>
          <a:xfrm>
            <a:off x="8553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2" name="Cube 841">
            <a:extLst>
              <a:ext uri="{FF2B5EF4-FFF2-40B4-BE49-F238E27FC236}">
                <a16:creationId xmlns:a16="http://schemas.microsoft.com/office/drawing/2014/main" id="{C24D48A0-1C92-494D-A6D9-4ED8C982AC8A}"/>
              </a:ext>
            </a:extLst>
          </p:cNvPr>
          <p:cNvSpPr/>
          <p:nvPr/>
        </p:nvSpPr>
        <p:spPr>
          <a:xfrm>
            <a:off x="8782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3" name="Cube 842">
            <a:extLst>
              <a:ext uri="{FF2B5EF4-FFF2-40B4-BE49-F238E27FC236}">
                <a16:creationId xmlns:a16="http://schemas.microsoft.com/office/drawing/2014/main" id="{2A401DDD-44AC-FE4E-8EAA-B2189EF372A9}"/>
              </a:ext>
            </a:extLst>
          </p:cNvPr>
          <p:cNvSpPr/>
          <p:nvPr/>
        </p:nvSpPr>
        <p:spPr>
          <a:xfrm>
            <a:off x="9011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Cube 843">
            <a:extLst>
              <a:ext uri="{FF2B5EF4-FFF2-40B4-BE49-F238E27FC236}">
                <a16:creationId xmlns:a16="http://schemas.microsoft.com/office/drawing/2014/main" id="{62168D4B-FAB8-A645-89D2-998F8ABE7605}"/>
              </a:ext>
            </a:extLst>
          </p:cNvPr>
          <p:cNvSpPr/>
          <p:nvPr/>
        </p:nvSpPr>
        <p:spPr>
          <a:xfrm>
            <a:off x="9239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Cube 844">
            <a:extLst>
              <a:ext uri="{FF2B5EF4-FFF2-40B4-BE49-F238E27FC236}">
                <a16:creationId xmlns:a16="http://schemas.microsoft.com/office/drawing/2014/main" id="{9034873C-ED13-6943-8762-A31620DADA88}"/>
              </a:ext>
            </a:extLst>
          </p:cNvPr>
          <p:cNvSpPr/>
          <p:nvPr/>
        </p:nvSpPr>
        <p:spPr>
          <a:xfrm>
            <a:off x="9468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Cube 845">
            <a:extLst>
              <a:ext uri="{FF2B5EF4-FFF2-40B4-BE49-F238E27FC236}">
                <a16:creationId xmlns:a16="http://schemas.microsoft.com/office/drawing/2014/main" id="{6722EE2C-3CCD-9744-9769-597BF199D422}"/>
              </a:ext>
            </a:extLst>
          </p:cNvPr>
          <p:cNvSpPr/>
          <p:nvPr/>
        </p:nvSpPr>
        <p:spPr>
          <a:xfrm>
            <a:off x="9696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Cube 846">
            <a:extLst>
              <a:ext uri="{FF2B5EF4-FFF2-40B4-BE49-F238E27FC236}">
                <a16:creationId xmlns:a16="http://schemas.microsoft.com/office/drawing/2014/main" id="{7D573CDD-DC7E-454C-9380-BAE15F22F42B}"/>
              </a:ext>
            </a:extLst>
          </p:cNvPr>
          <p:cNvSpPr/>
          <p:nvPr/>
        </p:nvSpPr>
        <p:spPr>
          <a:xfrm>
            <a:off x="99254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Cube 847">
            <a:extLst>
              <a:ext uri="{FF2B5EF4-FFF2-40B4-BE49-F238E27FC236}">
                <a16:creationId xmlns:a16="http://schemas.microsoft.com/office/drawing/2014/main" id="{27259C05-ACAC-6F46-AE3E-D6CC5F1691A7}"/>
              </a:ext>
            </a:extLst>
          </p:cNvPr>
          <p:cNvSpPr/>
          <p:nvPr/>
        </p:nvSpPr>
        <p:spPr>
          <a:xfrm>
            <a:off x="101540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Cube 848">
            <a:extLst>
              <a:ext uri="{FF2B5EF4-FFF2-40B4-BE49-F238E27FC236}">
                <a16:creationId xmlns:a16="http://schemas.microsoft.com/office/drawing/2014/main" id="{D814EEE8-234A-5E4D-911F-8EE2AD396D15}"/>
              </a:ext>
            </a:extLst>
          </p:cNvPr>
          <p:cNvSpPr/>
          <p:nvPr/>
        </p:nvSpPr>
        <p:spPr>
          <a:xfrm>
            <a:off x="103826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Cube 849">
            <a:extLst>
              <a:ext uri="{FF2B5EF4-FFF2-40B4-BE49-F238E27FC236}">
                <a16:creationId xmlns:a16="http://schemas.microsoft.com/office/drawing/2014/main" id="{8DA726CB-3A47-C745-858B-DE176AB93487}"/>
              </a:ext>
            </a:extLst>
          </p:cNvPr>
          <p:cNvSpPr/>
          <p:nvPr/>
        </p:nvSpPr>
        <p:spPr>
          <a:xfrm>
            <a:off x="106112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Cube 850">
            <a:extLst>
              <a:ext uri="{FF2B5EF4-FFF2-40B4-BE49-F238E27FC236}">
                <a16:creationId xmlns:a16="http://schemas.microsoft.com/office/drawing/2014/main" id="{BD72DC97-B67A-3B43-A4F5-D5085C5E040D}"/>
              </a:ext>
            </a:extLst>
          </p:cNvPr>
          <p:cNvSpPr/>
          <p:nvPr/>
        </p:nvSpPr>
        <p:spPr>
          <a:xfrm>
            <a:off x="10839865" y="4879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Cube 851">
            <a:extLst>
              <a:ext uri="{FF2B5EF4-FFF2-40B4-BE49-F238E27FC236}">
                <a16:creationId xmlns:a16="http://schemas.microsoft.com/office/drawing/2014/main" id="{90678ADA-9BB9-1F4C-8C49-2451F044C830}"/>
              </a:ext>
            </a:extLst>
          </p:cNvPr>
          <p:cNvSpPr/>
          <p:nvPr/>
        </p:nvSpPr>
        <p:spPr>
          <a:xfrm>
            <a:off x="7334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Cube 852">
            <a:extLst>
              <a:ext uri="{FF2B5EF4-FFF2-40B4-BE49-F238E27FC236}">
                <a16:creationId xmlns:a16="http://schemas.microsoft.com/office/drawing/2014/main" id="{2D8B9D47-79D7-1D4E-BD06-8AD5879748A0}"/>
              </a:ext>
            </a:extLst>
          </p:cNvPr>
          <p:cNvSpPr/>
          <p:nvPr/>
        </p:nvSpPr>
        <p:spPr>
          <a:xfrm>
            <a:off x="7563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Cube 853">
            <a:extLst>
              <a:ext uri="{FF2B5EF4-FFF2-40B4-BE49-F238E27FC236}">
                <a16:creationId xmlns:a16="http://schemas.microsoft.com/office/drawing/2014/main" id="{463FB93D-F585-E543-B0A6-35CAFEF4B688}"/>
              </a:ext>
            </a:extLst>
          </p:cNvPr>
          <p:cNvSpPr/>
          <p:nvPr/>
        </p:nvSpPr>
        <p:spPr>
          <a:xfrm>
            <a:off x="7791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Cube 854">
            <a:extLst>
              <a:ext uri="{FF2B5EF4-FFF2-40B4-BE49-F238E27FC236}">
                <a16:creationId xmlns:a16="http://schemas.microsoft.com/office/drawing/2014/main" id="{56757F28-0C3F-494C-A6A8-EA80DEA56D9B}"/>
              </a:ext>
            </a:extLst>
          </p:cNvPr>
          <p:cNvSpPr/>
          <p:nvPr/>
        </p:nvSpPr>
        <p:spPr>
          <a:xfrm>
            <a:off x="8020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Cube 855">
            <a:extLst>
              <a:ext uri="{FF2B5EF4-FFF2-40B4-BE49-F238E27FC236}">
                <a16:creationId xmlns:a16="http://schemas.microsoft.com/office/drawing/2014/main" id="{6D3253B2-77E6-8448-BBB3-1EE4A8175687}"/>
              </a:ext>
            </a:extLst>
          </p:cNvPr>
          <p:cNvSpPr/>
          <p:nvPr/>
        </p:nvSpPr>
        <p:spPr>
          <a:xfrm>
            <a:off x="8249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Cube 856">
            <a:extLst>
              <a:ext uri="{FF2B5EF4-FFF2-40B4-BE49-F238E27FC236}">
                <a16:creationId xmlns:a16="http://schemas.microsoft.com/office/drawing/2014/main" id="{F939D34B-1F63-F247-B412-F53F3BB33CF1}"/>
              </a:ext>
            </a:extLst>
          </p:cNvPr>
          <p:cNvSpPr/>
          <p:nvPr/>
        </p:nvSpPr>
        <p:spPr>
          <a:xfrm>
            <a:off x="8477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Cube 857">
            <a:extLst>
              <a:ext uri="{FF2B5EF4-FFF2-40B4-BE49-F238E27FC236}">
                <a16:creationId xmlns:a16="http://schemas.microsoft.com/office/drawing/2014/main" id="{A52865B5-B72F-3543-A0F9-048F5B91BA32}"/>
              </a:ext>
            </a:extLst>
          </p:cNvPr>
          <p:cNvSpPr/>
          <p:nvPr/>
        </p:nvSpPr>
        <p:spPr>
          <a:xfrm>
            <a:off x="8706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Cube 858">
            <a:extLst>
              <a:ext uri="{FF2B5EF4-FFF2-40B4-BE49-F238E27FC236}">
                <a16:creationId xmlns:a16="http://schemas.microsoft.com/office/drawing/2014/main" id="{81A99AC6-9DF9-F646-A37E-BAC47434DE52}"/>
              </a:ext>
            </a:extLst>
          </p:cNvPr>
          <p:cNvSpPr/>
          <p:nvPr/>
        </p:nvSpPr>
        <p:spPr>
          <a:xfrm>
            <a:off x="8934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Cube 859">
            <a:extLst>
              <a:ext uri="{FF2B5EF4-FFF2-40B4-BE49-F238E27FC236}">
                <a16:creationId xmlns:a16="http://schemas.microsoft.com/office/drawing/2014/main" id="{78F9DBAD-B2E9-8745-A620-BF88DBDD3064}"/>
              </a:ext>
            </a:extLst>
          </p:cNvPr>
          <p:cNvSpPr/>
          <p:nvPr/>
        </p:nvSpPr>
        <p:spPr>
          <a:xfrm>
            <a:off x="9163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Cube 860">
            <a:extLst>
              <a:ext uri="{FF2B5EF4-FFF2-40B4-BE49-F238E27FC236}">
                <a16:creationId xmlns:a16="http://schemas.microsoft.com/office/drawing/2014/main" id="{C25400FE-397E-BE4F-9307-0CBF54673249}"/>
              </a:ext>
            </a:extLst>
          </p:cNvPr>
          <p:cNvSpPr/>
          <p:nvPr/>
        </p:nvSpPr>
        <p:spPr>
          <a:xfrm>
            <a:off x="9392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Cube 861">
            <a:extLst>
              <a:ext uri="{FF2B5EF4-FFF2-40B4-BE49-F238E27FC236}">
                <a16:creationId xmlns:a16="http://schemas.microsoft.com/office/drawing/2014/main" id="{1FD4D815-CC21-E149-8647-D2CA625D1A06}"/>
              </a:ext>
            </a:extLst>
          </p:cNvPr>
          <p:cNvSpPr/>
          <p:nvPr/>
        </p:nvSpPr>
        <p:spPr>
          <a:xfrm>
            <a:off x="9620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Cube 862">
            <a:extLst>
              <a:ext uri="{FF2B5EF4-FFF2-40B4-BE49-F238E27FC236}">
                <a16:creationId xmlns:a16="http://schemas.microsoft.com/office/drawing/2014/main" id="{3E575FDB-67C1-694A-8506-E6795A3B360E}"/>
              </a:ext>
            </a:extLst>
          </p:cNvPr>
          <p:cNvSpPr/>
          <p:nvPr/>
        </p:nvSpPr>
        <p:spPr>
          <a:xfrm>
            <a:off x="98492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Cube 863">
            <a:extLst>
              <a:ext uri="{FF2B5EF4-FFF2-40B4-BE49-F238E27FC236}">
                <a16:creationId xmlns:a16="http://schemas.microsoft.com/office/drawing/2014/main" id="{E90A6423-64FB-1E43-90D4-5FD725F723C0}"/>
              </a:ext>
            </a:extLst>
          </p:cNvPr>
          <p:cNvSpPr/>
          <p:nvPr/>
        </p:nvSpPr>
        <p:spPr>
          <a:xfrm>
            <a:off x="100778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Cube 864">
            <a:extLst>
              <a:ext uri="{FF2B5EF4-FFF2-40B4-BE49-F238E27FC236}">
                <a16:creationId xmlns:a16="http://schemas.microsoft.com/office/drawing/2014/main" id="{71E269AE-995E-8A47-8655-8590D0D204B0}"/>
              </a:ext>
            </a:extLst>
          </p:cNvPr>
          <p:cNvSpPr/>
          <p:nvPr/>
        </p:nvSpPr>
        <p:spPr>
          <a:xfrm>
            <a:off x="103064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Cube 865">
            <a:extLst>
              <a:ext uri="{FF2B5EF4-FFF2-40B4-BE49-F238E27FC236}">
                <a16:creationId xmlns:a16="http://schemas.microsoft.com/office/drawing/2014/main" id="{C0E6071B-1FE0-3141-940E-12433501C259}"/>
              </a:ext>
            </a:extLst>
          </p:cNvPr>
          <p:cNvSpPr/>
          <p:nvPr/>
        </p:nvSpPr>
        <p:spPr>
          <a:xfrm>
            <a:off x="105350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Cube 866">
            <a:extLst>
              <a:ext uri="{FF2B5EF4-FFF2-40B4-BE49-F238E27FC236}">
                <a16:creationId xmlns:a16="http://schemas.microsoft.com/office/drawing/2014/main" id="{29292435-BB6E-EF42-83C0-F1A837C3C3FB}"/>
              </a:ext>
            </a:extLst>
          </p:cNvPr>
          <p:cNvSpPr/>
          <p:nvPr/>
        </p:nvSpPr>
        <p:spPr>
          <a:xfrm>
            <a:off x="10763665" y="4953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Cube 867">
            <a:extLst>
              <a:ext uri="{FF2B5EF4-FFF2-40B4-BE49-F238E27FC236}">
                <a16:creationId xmlns:a16="http://schemas.microsoft.com/office/drawing/2014/main" id="{6454C507-9189-5049-9B09-D0CBFCBF6F5F}"/>
              </a:ext>
            </a:extLst>
          </p:cNvPr>
          <p:cNvSpPr/>
          <p:nvPr/>
        </p:nvSpPr>
        <p:spPr>
          <a:xfrm>
            <a:off x="7258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Cube 868">
            <a:extLst>
              <a:ext uri="{FF2B5EF4-FFF2-40B4-BE49-F238E27FC236}">
                <a16:creationId xmlns:a16="http://schemas.microsoft.com/office/drawing/2014/main" id="{A4F4B75B-91AF-724A-8BAB-701BDEEDB4CA}"/>
              </a:ext>
            </a:extLst>
          </p:cNvPr>
          <p:cNvSpPr/>
          <p:nvPr/>
        </p:nvSpPr>
        <p:spPr>
          <a:xfrm>
            <a:off x="7487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Cube 869">
            <a:extLst>
              <a:ext uri="{FF2B5EF4-FFF2-40B4-BE49-F238E27FC236}">
                <a16:creationId xmlns:a16="http://schemas.microsoft.com/office/drawing/2014/main" id="{24A7D6C3-351B-8345-B24B-6469A0960BD6}"/>
              </a:ext>
            </a:extLst>
          </p:cNvPr>
          <p:cNvSpPr/>
          <p:nvPr/>
        </p:nvSpPr>
        <p:spPr>
          <a:xfrm>
            <a:off x="7715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Cube 870">
            <a:extLst>
              <a:ext uri="{FF2B5EF4-FFF2-40B4-BE49-F238E27FC236}">
                <a16:creationId xmlns:a16="http://schemas.microsoft.com/office/drawing/2014/main" id="{00AEFFB7-CDAF-7945-AA4F-E7F7602EB1CF}"/>
              </a:ext>
            </a:extLst>
          </p:cNvPr>
          <p:cNvSpPr/>
          <p:nvPr/>
        </p:nvSpPr>
        <p:spPr>
          <a:xfrm>
            <a:off x="7944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Cube 871">
            <a:extLst>
              <a:ext uri="{FF2B5EF4-FFF2-40B4-BE49-F238E27FC236}">
                <a16:creationId xmlns:a16="http://schemas.microsoft.com/office/drawing/2014/main" id="{31DB4C26-6B9C-4D4D-A6CB-E0C529AD9D6D}"/>
              </a:ext>
            </a:extLst>
          </p:cNvPr>
          <p:cNvSpPr/>
          <p:nvPr/>
        </p:nvSpPr>
        <p:spPr>
          <a:xfrm>
            <a:off x="8172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Cube 872">
            <a:extLst>
              <a:ext uri="{FF2B5EF4-FFF2-40B4-BE49-F238E27FC236}">
                <a16:creationId xmlns:a16="http://schemas.microsoft.com/office/drawing/2014/main" id="{7FF74535-DE29-ED40-9052-AAE36848DBAA}"/>
              </a:ext>
            </a:extLst>
          </p:cNvPr>
          <p:cNvSpPr/>
          <p:nvPr/>
        </p:nvSpPr>
        <p:spPr>
          <a:xfrm>
            <a:off x="8401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Cube 873">
            <a:extLst>
              <a:ext uri="{FF2B5EF4-FFF2-40B4-BE49-F238E27FC236}">
                <a16:creationId xmlns:a16="http://schemas.microsoft.com/office/drawing/2014/main" id="{CDE2A9D3-1084-834D-A0AF-09290F0B3EF3}"/>
              </a:ext>
            </a:extLst>
          </p:cNvPr>
          <p:cNvSpPr/>
          <p:nvPr/>
        </p:nvSpPr>
        <p:spPr>
          <a:xfrm>
            <a:off x="8630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Cube 874">
            <a:extLst>
              <a:ext uri="{FF2B5EF4-FFF2-40B4-BE49-F238E27FC236}">
                <a16:creationId xmlns:a16="http://schemas.microsoft.com/office/drawing/2014/main" id="{432666FA-F66D-F341-ADB8-826D076A29B4}"/>
              </a:ext>
            </a:extLst>
          </p:cNvPr>
          <p:cNvSpPr/>
          <p:nvPr/>
        </p:nvSpPr>
        <p:spPr>
          <a:xfrm>
            <a:off x="8858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6" name="Cube 875">
            <a:extLst>
              <a:ext uri="{FF2B5EF4-FFF2-40B4-BE49-F238E27FC236}">
                <a16:creationId xmlns:a16="http://schemas.microsoft.com/office/drawing/2014/main" id="{CE0A7DE5-3B76-714A-9C5D-2D3208C30B79}"/>
              </a:ext>
            </a:extLst>
          </p:cNvPr>
          <p:cNvSpPr/>
          <p:nvPr/>
        </p:nvSpPr>
        <p:spPr>
          <a:xfrm>
            <a:off x="9087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7" name="Cube 876">
            <a:extLst>
              <a:ext uri="{FF2B5EF4-FFF2-40B4-BE49-F238E27FC236}">
                <a16:creationId xmlns:a16="http://schemas.microsoft.com/office/drawing/2014/main" id="{1EC430B6-B148-7A41-BF39-70B7BC9C1DD2}"/>
              </a:ext>
            </a:extLst>
          </p:cNvPr>
          <p:cNvSpPr/>
          <p:nvPr/>
        </p:nvSpPr>
        <p:spPr>
          <a:xfrm>
            <a:off x="9315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8" name="Cube 877">
            <a:extLst>
              <a:ext uri="{FF2B5EF4-FFF2-40B4-BE49-F238E27FC236}">
                <a16:creationId xmlns:a16="http://schemas.microsoft.com/office/drawing/2014/main" id="{4C80DAF4-F764-5A4E-8D4C-4DA2E5B20483}"/>
              </a:ext>
            </a:extLst>
          </p:cNvPr>
          <p:cNvSpPr/>
          <p:nvPr/>
        </p:nvSpPr>
        <p:spPr>
          <a:xfrm>
            <a:off x="9544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9" name="Cube 878">
            <a:extLst>
              <a:ext uri="{FF2B5EF4-FFF2-40B4-BE49-F238E27FC236}">
                <a16:creationId xmlns:a16="http://schemas.microsoft.com/office/drawing/2014/main" id="{99843910-6BC8-6748-AEA4-60CAA9BF78F2}"/>
              </a:ext>
            </a:extLst>
          </p:cNvPr>
          <p:cNvSpPr/>
          <p:nvPr/>
        </p:nvSpPr>
        <p:spPr>
          <a:xfrm>
            <a:off x="97730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Cube 879">
            <a:extLst>
              <a:ext uri="{FF2B5EF4-FFF2-40B4-BE49-F238E27FC236}">
                <a16:creationId xmlns:a16="http://schemas.microsoft.com/office/drawing/2014/main" id="{F40DC54B-5D58-9E45-BFE3-F349CBCAA9BB}"/>
              </a:ext>
            </a:extLst>
          </p:cNvPr>
          <p:cNvSpPr/>
          <p:nvPr/>
        </p:nvSpPr>
        <p:spPr>
          <a:xfrm>
            <a:off x="100016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Cube 880">
            <a:extLst>
              <a:ext uri="{FF2B5EF4-FFF2-40B4-BE49-F238E27FC236}">
                <a16:creationId xmlns:a16="http://schemas.microsoft.com/office/drawing/2014/main" id="{F09453EC-6B76-B34D-838B-64DC36A79CC3}"/>
              </a:ext>
            </a:extLst>
          </p:cNvPr>
          <p:cNvSpPr/>
          <p:nvPr/>
        </p:nvSpPr>
        <p:spPr>
          <a:xfrm>
            <a:off x="102302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Cube 881">
            <a:extLst>
              <a:ext uri="{FF2B5EF4-FFF2-40B4-BE49-F238E27FC236}">
                <a16:creationId xmlns:a16="http://schemas.microsoft.com/office/drawing/2014/main" id="{01EEEB64-7293-6541-BFCE-6C8BC8F80565}"/>
              </a:ext>
            </a:extLst>
          </p:cNvPr>
          <p:cNvSpPr/>
          <p:nvPr/>
        </p:nvSpPr>
        <p:spPr>
          <a:xfrm>
            <a:off x="104588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Cube 882">
            <a:extLst>
              <a:ext uri="{FF2B5EF4-FFF2-40B4-BE49-F238E27FC236}">
                <a16:creationId xmlns:a16="http://schemas.microsoft.com/office/drawing/2014/main" id="{767A792B-6C59-8E4E-8507-8BE517F1C9ED}"/>
              </a:ext>
            </a:extLst>
          </p:cNvPr>
          <p:cNvSpPr/>
          <p:nvPr/>
        </p:nvSpPr>
        <p:spPr>
          <a:xfrm>
            <a:off x="10687465" y="5032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Cube 883">
            <a:extLst>
              <a:ext uri="{FF2B5EF4-FFF2-40B4-BE49-F238E27FC236}">
                <a16:creationId xmlns:a16="http://schemas.microsoft.com/office/drawing/2014/main" id="{0CE6E941-153B-264E-8DF4-15DFB9B21032}"/>
              </a:ext>
            </a:extLst>
          </p:cNvPr>
          <p:cNvSpPr/>
          <p:nvPr/>
        </p:nvSpPr>
        <p:spPr>
          <a:xfrm>
            <a:off x="7182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Cube 884">
            <a:extLst>
              <a:ext uri="{FF2B5EF4-FFF2-40B4-BE49-F238E27FC236}">
                <a16:creationId xmlns:a16="http://schemas.microsoft.com/office/drawing/2014/main" id="{F9A7F03A-8AE0-E84C-90B9-281CFEBA93A1}"/>
              </a:ext>
            </a:extLst>
          </p:cNvPr>
          <p:cNvSpPr/>
          <p:nvPr/>
        </p:nvSpPr>
        <p:spPr>
          <a:xfrm>
            <a:off x="7182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Cube 885">
            <a:extLst>
              <a:ext uri="{FF2B5EF4-FFF2-40B4-BE49-F238E27FC236}">
                <a16:creationId xmlns:a16="http://schemas.microsoft.com/office/drawing/2014/main" id="{269A5381-91BE-FE4D-91A6-C8637E52A96C}"/>
              </a:ext>
            </a:extLst>
          </p:cNvPr>
          <p:cNvSpPr/>
          <p:nvPr/>
        </p:nvSpPr>
        <p:spPr>
          <a:xfrm>
            <a:off x="7182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Cube 886">
            <a:extLst>
              <a:ext uri="{FF2B5EF4-FFF2-40B4-BE49-F238E27FC236}">
                <a16:creationId xmlns:a16="http://schemas.microsoft.com/office/drawing/2014/main" id="{7D04B188-43BC-1C4F-A7B3-9C843FEF067B}"/>
              </a:ext>
            </a:extLst>
          </p:cNvPr>
          <p:cNvSpPr/>
          <p:nvPr/>
        </p:nvSpPr>
        <p:spPr>
          <a:xfrm>
            <a:off x="7182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Cube 887">
            <a:extLst>
              <a:ext uri="{FF2B5EF4-FFF2-40B4-BE49-F238E27FC236}">
                <a16:creationId xmlns:a16="http://schemas.microsoft.com/office/drawing/2014/main" id="{7454A221-087A-C942-90C6-9214B5828253}"/>
              </a:ext>
            </a:extLst>
          </p:cNvPr>
          <p:cNvSpPr/>
          <p:nvPr/>
        </p:nvSpPr>
        <p:spPr>
          <a:xfrm>
            <a:off x="7182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Cube 888">
            <a:extLst>
              <a:ext uri="{FF2B5EF4-FFF2-40B4-BE49-F238E27FC236}">
                <a16:creationId xmlns:a16="http://schemas.microsoft.com/office/drawing/2014/main" id="{B9B08656-95C5-BB44-94E3-A56F884B5532}"/>
              </a:ext>
            </a:extLst>
          </p:cNvPr>
          <p:cNvSpPr/>
          <p:nvPr/>
        </p:nvSpPr>
        <p:spPr>
          <a:xfrm>
            <a:off x="7182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Cube 889">
            <a:extLst>
              <a:ext uri="{FF2B5EF4-FFF2-40B4-BE49-F238E27FC236}">
                <a16:creationId xmlns:a16="http://schemas.microsoft.com/office/drawing/2014/main" id="{F034551B-EE9F-C84D-88E0-962CB3C99447}"/>
              </a:ext>
            </a:extLst>
          </p:cNvPr>
          <p:cNvSpPr/>
          <p:nvPr/>
        </p:nvSpPr>
        <p:spPr>
          <a:xfrm>
            <a:off x="7182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Cube 890">
            <a:extLst>
              <a:ext uri="{FF2B5EF4-FFF2-40B4-BE49-F238E27FC236}">
                <a16:creationId xmlns:a16="http://schemas.microsoft.com/office/drawing/2014/main" id="{E05F7DF5-9C89-2F45-8C6D-FE40CBEDD673}"/>
              </a:ext>
            </a:extLst>
          </p:cNvPr>
          <p:cNvSpPr/>
          <p:nvPr/>
        </p:nvSpPr>
        <p:spPr>
          <a:xfrm>
            <a:off x="7182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Cube 891">
            <a:extLst>
              <a:ext uri="{FF2B5EF4-FFF2-40B4-BE49-F238E27FC236}">
                <a16:creationId xmlns:a16="http://schemas.microsoft.com/office/drawing/2014/main" id="{BED3A7D2-8F2D-5A48-9072-6BEE72160758}"/>
              </a:ext>
            </a:extLst>
          </p:cNvPr>
          <p:cNvSpPr/>
          <p:nvPr/>
        </p:nvSpPr>
        <p:spPr>
          <a:xfrm>
            <a:off x="7410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Cube 892">
            <a:extLst>
              <a:ext uri="{FF2B5EF4-FFF2-40B4-BE49-F238E27FC236}">
                <a16:creationId xmlns:a16="http://schemas.microsoft.com/office/drawing/2014/main" id="{EF7DB68E-9171-B04C-9042-394CD0EF7D41}"/>
              </a:ext>
            </a:extLst>
          </p:cNvPr>
          <p:cNvSpPr/>
          <p:nvPr/>
        </p:nvSpPr>
        <p:spPr>
          <a:xfrm>
            <a:off x="7410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Cube 893">
            <a:extLst>
              <a:ext uri="{FF2B5EF4-FFF2-40B4-BE49-F238E27FC236}">
                <a16:creationId xmlns:a16="http://schemas.microsoft.com/office/drawing/2014/main" id="{C4FB8F46-4EC1-A94F-8CEA-42CE677736FC}"/>
              </a:ext>
            </a:extLst>
          </p:cNvPr>
          <p:cNvSpPr/>
          <p:nvPr/>
        </p:nvSpPr>
        <p:spPr>
          <a:xfrm>
            <a:off x="7410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Cube 894">
            <a:extLst>
              <a:ext uri="{FF2B5EF4-FFF2-40B4-BE49-F238E27FC236}">
                <a16:creationId xmlns:a16="http://schemas.microsoft.com/office/drawing/2014/main" id="{6D877397-9388-7A47-9185-141145C3D3EA}"/>
              </a:ext>
            </a:extLst>
          </p:cNvPr>
          <p:cNvSpPr/>
          <p:nvPr/>
        </p:nvSpPr>
        <p:spPr>
          <a:xfrm>
            <a:off x="7410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Cube 895">
            <a:extLst>
              <a:ext uri="{FF2B5EF4-FFF2-40B4-BE49-F238E27FC236}">
                <a16:creationId xmlns:a16="http://schemas.microsoft.com/office/drawing/2014/main" id="{21767155-6223-1B46-AF15-95D59B0B96A2}"/>
              </a:ext>
            </a:extLst>
          </p:cNvPr>
          <p:cNvSpPr/>
          <p:nvPr/>
        </p:nvSpPr>
        <p:spPr>
          <a:xfrm>
            <a:off x="7410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Cube 896">
            <a:extLst>
              <a:ext uri="{FF2B5EF4-FFF2-40B4-BE49-F238E27FC236}">
                <a16:creationId xmlns:a16="http://schemas.microsoft.com/office/drawing/2014/main" id="{D13F1D06-D52C-974A-B909-F11AB7C38D57}"/>
              </a:ext>
            </a:extLst>
          </p:cNvPr>
          <p:cNvSpPr/>
          <p:nvPr/>
        </p:nvSpPr>
        <p:spPr>
          <a:xfrm>
            <a:off x="7410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Cube 897">
            <a:extLst>
              <a:ext uri="{FF2B5EF4-FFF2-40B4-BE49-F238E27FC236}">
                <a16:creationId xmlns:a16="http://schemas.microsoft.com/office/drawing/2014/main" id="{DFBAA4CF-D6B6-A64C-9200-CCDCC43D9DBD}"/>
              </a:ext>
            </a:extLst>
          </p:cNvPr>
          <p:cNvSpPr/>
          <p:nvPr/>
        </p:nvSpPr>
        <p:spPr>
          <a:xfrm>
            <a:off x="7410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Cube 898">
            <a:extLst>
              <a:ext uri="{FF2B5EF4-FFF2-40B4-BE49-F238E27FC236}">
                <a16:creationId xmlns:a16="http://schemas.microsoft.com/office/drawing/2014/main" id="{7DDC4F51-55EB-444E-AA21-871E8A69E67E}"/>
              </a:ext>
            </a:extLst>
          </p:cNvPr>
          <p:cNvSpPr/>
          <p:nvPr/>
        </p:nvSpPr>
        <p:spPr>
          <a:xfrm>
            <a:off x="7410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Cube 899">
            <a:extLst>
              <a:ext uri="{FF2B5EF4-FFF2-40B4-BE49-F238E27FC236}">
                <a16:creationId xmlns:a16="http://schemas.microsoft.com/office/drawing/2014/main" id="{7409CA64-225B-3B4C-9408-40E2CB8CC647}"/>
              </a:ext>
            </a:extLst>
          </p:cNvPr>
          <p:cNvSpPr/>
          <p:nvPr/>
        </p:nvSpPr>
        <p:spPr>
          <a:xfrm>
            <a:off x="7639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Cube 900">
            <a:extLst>
              <a:ext uri="{FF2B5EF4-FFF2-40B4-BE49-F238E27FC236}">
                <a16:creationId xmlns:a16="http://schemas.microsoft.com/office/drawing/2014/main" id="{D6A56906-19C8-0F49-9A51-D995164CD362}"/>
              </a:ext>
            </a:extLst>
          </p:cNvPr>
          <p:cNvSpPr/>
          <p:nvPr/>
        </p:nvSpPr>
        <p:spPr>
          <a:xfrm>
            <a:off x="7639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Cube 901">
            <a:extLst>
              <a:ext uri="{FF2B5EF4-FFF2-40B4-BE49-F238E27FC236}">
                <a16:creationId xmlns:a16="http://schemas.microsoft.com/office/drawing/2014/main" id="{58C86655-16EE-7240-9C48-142A9A513E45}"/>
              </a:ext>
            </a:extLst>
          </p:cNvPr>
          <p:cNvSpPr/>
          <p:nvPr/>
        </p:nvSpPr>
        <p:spPr>
          <a:xfrm>
            <a:off x="7639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Cube 902">
            <a:extLst>
              <a:ext uri="{FF2B5EF4-FFF2-40B4-BE49-F238E27FC236}">
                <a16:creationId xmlns:a16="http://schemas.microsoft.com/office/drawing/2014/main" id="{84F61188-9364-E34E-B00E-2FFD14AEA06C}"/>
              </a:ext>
            </a:extLst>
          </p:cNvPr>
          <p:cNvSpPr/>
          <p:nvPr/>
        </p:nvSpPr>
        <p:spPr>
          <a:xfrm>
            <a:off x="7639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Cube 903">
            <a:extLst>
              <a:ext uri="{FF2B5EF4-FFF2-40B4-BE49-F238E27FC236}">
                <a16:creationId xmlns:a16="http://schemas.microsoft.com/office/drawing/2014/main" id="{06234D5A-7B11-CA4E-A8E5-EB8B9E162AED}"/>
              </a:ext>
            </a:extLst>
          </p:cNvPr>
          <p:cNvSpPr/>
          <p:nvPr/>
        </p:nvSpPr>
        <p:spPr>
          <a:xfrm>
            <a:off x="7639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Cube 904">
            <a:extLst>
              <a:ext uri="{FF2B5EF4-FFF2-40B4-BE49-F238E27FC236}">
                <a16:creationId xmlns:a16="http://schemas.microsoft.com/office/drawing/2014/main" id="{8F02770D-77CE-B84B-B53F-3B89EFC62696}"/>
              </a:ext>
            </a:extLst>
          </p:cNvPr>
          <p:cNvSpPr/>
          <p:nvPr/>
        </p:nvSpPr>
        <p:spPr>
          <a:xfrm>
            <a:off x="7639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Cube 905">
            <a:extLst>
              <a:ext uri="{FF2B5EF4-FFF2-40B4-BE49-F238E27FC236}">
                <a16:creationId xmlns:a16="http://schemas.microsoft.com/office/drawing/2014/main" id="{AB397459-769F-494A-99C1-AC97566DD80B}"/>
              </a:ext>
            </a:extLst>
          </p:cNvPr>
          <p:cNvSpPr/>
          <p:nvPr/>
        </p:nvSpPr>
        <p:spPr>
          <a:xfrm>
            <a:off x="7639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Cube 906">
            <a:extLst>
              <a:ext uri="{FF2B5EF4-FFF2-40B4-BE49-F238E27FC236}">
                <a16:creationId xmlns:a16="http://schemas.microsoft.com/office/drawing/2014/main" id="{CB594039-645D-0B40-9B4A-BA176277BF38}"/>
              </a:ext>
            </a:extLst>
          </p:cNvPr>
          <p:cNvSpPr/>
          <p:nvPr/>
        </p:nvSpPr>
        <p:spPr>
          <a:xfrm>
            <a:off x="7639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Cube 907">
            <a:extLst>
              <a:ext uri="{FF2B5EF4-FFF2-40B4-BE49-F238E27FC236}">
                <a16:creationId xmlns:a16="http://schemas.microsoft.com/office/drawing/2014/main" id="{78B23B72-3822-8845-BF88-73C05A5D79DD}"/>
              </a:ext>
            </a:extLst>
          </p:cNvPr>
          <p:cNvSpPr/>
          <p:nvPr/>
        </p:nvSpPr>
        <p:spPr>
          <a:xfrm>
            <a:off x="7868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Cube 908">
            <a:extLst>
              <a:ext uri="{FF2B5EF4-FFF2-40B4-BE49-F238E27FC236}">
                <a16:creationId xmlns:a16="http://schemas.microsoft.com/office/drawing/2014/main" id="{9BFAAE74-B3B5-FB47-9E33-4CA6277EA3ED}"/>
              </a:ext>
            </a:extLst>
          </p:cNvPr>
          <p:cNvSpPr/>
          <p:nvPr/>
        </p:nvSpPr>
        <p:spPr>
          <a:xfrm>
            <a:off x="7868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Cube 909">
            <a:extLst>
              <a:ext uri="{FF2B5EF4-FFF2-40B4-BE49-F238E27FC236}">
                <a16:creationId xmlns:a16="http://schemas.microsoft.com/office/drawing/2014/main" id="{82699D19-E9EC-654F-A483-07C399FBC3A7}"/>
              </a:ext>
            </a:extLst>
          </p:cNvPr>
          <p:cNvSpPr/>
          <p:nvPr/>
        </p:nvSpPr>
        <p:spPr>
          <a:xfrm>
            <a:off x="7868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Cube 910">
            <a:extLst>
              <a:ext uri="{FF2B5EF4-FFF2-40B4-BE49-F238E27FC236}">
                <a16:creationId xmlns:a16="http://schemas.microsoft.com/office/drawing/2014/main" id="{CE812B9D-B28F-DF4D-B5E6-0A04173F77A0}"/>
              </a:ext>
            </a:extLst>
          </p:cNvPr>
          <p:cNvSpPr/>
          <p:nvPr/>
        </p:nvSpPr>
        <p:spPr>
          <a:xfrm>
            <a:off x="7868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2" name="Cube 911">
            <a:extLst>
              <a:ext uri="{FF2B5EF4-FFF2-40B4-BE49-F238E27FC236}">
                <a16:creationId xmlns:a16="http://schemas.microsoft.com/office/drawing/2014/main" id="{FF8937F4-D95B-6346-8D24-8DE3E706C0A9}"/>
              </a:ext>
            </a:extLst>
          </p:cNvPr>
          <p:cNvSpPr/>
          <p:nvPr/>
        </p:nvSpPr>
        <p:spPr>
          <a:xfrm>
            <a:off x="7868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3" name="Cube 912">
            <a:extLst>
              <a:ext uri="{FF2B5EF4-FFF2-40B4-BE49-F238E27FC236}">
                <a16:creationId xmlns:a16="http://schemas.microsoft.com/office/drawing/2014/main" id="{DB6E792D-47FF-5142-9FE5-5198A6EEC092}"/>
              </a:ext>
            </a:extLst>
          </p:cNvPr>
          <p:cNvSpPr/>
          <p:nvPr/>
        </p:nvSpPr>
        <p:spPr>
          <a:xfrm>
            <a:off x="7868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4" name="Cube 913">
            <a:extLst>
              <a:ext uri="{FF2B5EF4-FFF2-40B4-BE49-F238E27FC236}">
                <a16:creationId xmlns:a16="http://schemas.microsoft.com/office/drawing/2014/main" id="{C4377EE7-9570-6649-B112-BA43E881AAD2}"/>
              </a:ext>
            </a:extLst>
          </p:cNvPr>
          <p:cNvSpPr/>
          <p:nvPr/>
        </p:nvSpPr>
        <p:spPr>
          <a:xfrm>
            <a:off x="7868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5" name="Cube 914">
            <a:extLst>
              <a:ext uri="{FF2B5EF4-FFF2-40B4-BE49-F238E27FC236}">
                <a16:creationId xmlns:a16="http://schemas.microsoft.com/office/drawing/2014/main" id="{A824058E-328B-124B-BB99-9C2F3261907A}"/>
              </a:ext>
            </a:extLst>
          </p:cNvPr>
          <p:cNvSpPr/>
          <p:nvPr/>
        </p:nvSpPr>
        <p:spPr>
          <a:xfrm>
            <a:off x="7868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6" name="Cube 915">
            <a:extLst>
              <a:ext uri="{FF2B5EF4-FFF2-40B4-BE49-F238E27FC236}">
                <a16:creationId xmlns:a16="http://schemas.microsoft.com/office/drawing/2014/main" id="{CDF69CCA-BA2B-F34D-9FC8-3AA207683E05}"/>
              </a:ext>
            </a:extLst>
          </p:cNvPr>
          <p:cNvSpPr/>
          <p:nvPr/>
        </p:nvSpPr>
        <p:spPr>
          <a:xfrm>
            <a:off x="8096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7" name="Cube 916">
            <a:extLst>
              <a:ext uri="{FF2B5EF4-FFF2-40B4-BE49-F238E27FC236}">
                <a16:creationId xmlns:a16="http://schemas.microsoft.com/office/drawing/2014/main" id="{FC03DA58-94B5-444C-9B13-818AA60A39C9}"/>
              </a:ext>
            </a:extLst>
          </p:cNvPr>
          <p:cNvSpPr/>
          <p:nvPr/>
        </p:nvSpPr>
        <p:spPr>
          <a:xfrm>
            <a:off x="8096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8" name="Cube 917">
            <a:extLst>
              <a:ext uri="{FF2B5EF4-FFF2-40B4-BE49-F238E27FC236}">
                <a16:creationId xmlns:a16="http://schemas.microsoft.com/office/drawing/2014/main" id="{BAA4C5D7-5535-1342-AE04-ECC734DA8ED3}"/>
              </a:ext>
            </a:extLst>
          </p:cNvPr>
          <p:cNvSpPr/>
          <p:nvPr/>
        </p:nvSpPr>
        <p:spPr>
          <a:xfrm>
            <a:off x="8096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9" name="Cube 918">
            <a:extLst>
              <a:ext uri="{FF2B5EF4-FFF2-40B4-BE49-F238E27FC236}">
                <a16:creationId xmlns:a16="http://schemas.microsoft.com/office/drawing/2014/main" id="{D059E317-3CC5-3C4B-8277-68FACA86E0F7}"/>
              </a:ext>
            </a:extLst>
          </p:cNvPr>
          <p:cNvSpPr/>
          <p:nvPr/>
        </p:nvSpPr>
        <p:spPr>
          <a:xfrm>
            <a:off x="8096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0" name="Cube 919">
            <a:extLst>
              <a:ext uri="{FF2B5EF4-FFF2-40B4-BE49-F238E27FC236}">
                <a16:creationId xmlns:a16="http://schemas.microsoft.com/office/drawing/2014/main" id="{18981D67-0141-024C-B8CF-135A48A15B78}"/>
              </a:ext>
            </a:extLst>
          </p:cNvPr>
          <p:cNvSpPr/>
          <p:nvPr/>
        </p:nvSpPr>
        <p:spPr>
          <a:xfrm>
            <a:off x="8096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" name="Cube 920">
            <a:extLst>
              <a:ext uri="{FF2B5EF4-FFF2-40B4-BE49-F238E27FC236}">
                <a16:creationId xmlns:a16="http://schemas.microsoft.com/office/drawing/2014/main" id="{3CB857A0-6999-2549-9E3A-3A59CB22A5B2}"/>
              </a:ext>
            </a:extLst>
          </p:cNvPr>
          <p:cNvSpPr/>
          <p:nvPr/>
        </p:nvSpPr>
        <p:spPr>
          <a:xfrm>
            <a:off x="8096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" name="Cube 921">
            <a:extLst>
              <a:ext uri="{FF2B5EF4-FFF2-40B4-BE49-F238E27FC236}">
                <a16:creationId xmlns:a16="http://schemas.microsoft.com/office/drawing/2014/main" id="{BD720814-0044-7643-B1E5-2A6A74EFDE10}"/>
              </a:ext>
            </a:extLst>
          </p:cNvPr>
          <p:cNvSpPr/>
          <p:nvPr/>
        </p:nvSpPr>
        <p:spPr>
          <a:xfrm>
            <a:off x="8096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" name="Cube 922">
            <a:extLst>
              <a:ext uri="{FF2B5EF4-FFF2-40B4-BE49-F238E27FC236}">
                <a16:creationId xmlns:a16="http://schemas.microsoft.com/office/drawing/2014/main" id="{5EB6C137-C5C0-3549-888F-64200864E6AA}"/>
              </a:ext>
            </a:extLst>
          </p:cNvPr>
          <p:cNvSpPr/>
          <p:nvPr/>
        </p:nvSpPr>
        <p:spPr>
          <a:xfrm>
            <a:off x="8096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" name="Cube 923">
            <a:extLst>
              <a:ext uri="{FF2B5EF4-FFF2-40B4-BE49-F238E27FC236}">
                <a16:creationId xmlns:a16="http://schemas.microsoft.com/office/drawing/2014/main" id="{83A42C6B-7E3C-7944-BB05-37A5310894D4}"/>
              </a:ext>
            </a:extLst>
          </p:cNvPr>
          <p:cNvSpPr/>
          <p:nvPr/>
        </p:nvSpPr>
        <p:spPr>
          <a:xfrm>
            <a:off x="8325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" name="Cube 924">
            <a:extLst>
              <a:ext uri="{FF2B5EF4-FFF2-40B4-BE49-F238E27FC236}">
                <a16:creationId xmlns:a16="http://schemas.microsoft.com/office/drawing/2014/main" id="{6DF579AC-5960-7946-9A50-10981067A8DD}"/>
              </a:ext>
            </a:extLst>
          </p:cNvPr>
          <p:cNvSpPr/>
          <p:nvPr/>
        </p:nvSpPr>
        <p:spPr>
          <a:xfrm>
            <a:off x="8325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" name="Cube 925">
            <a:extLst>
              <a:ext uri="{FF2B5EF4-FFF2-40B4-BE49-F238E27FC236}">
                <a16:creationId xmlns:a16="http://schemas.microsoft.com/office/drawing/2014/main" id="{29745953-CC0D-DB45-801D-D8011E10232C}"/>
              </a:ext>
            </a:extLst>
          </p:cNvPr>
          <p:cNvSpPr/>
          <p:nvPr/>
        </p:nvSpPr>
        <p:spPr>
          <a:xfrm>
            <a:off x="8325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" name="Cube 926">
            <a:extLst>
              <a:ext uri="{FF2B5EF4-FFF2-40B4-BE49-F238E27FC236}">
                <a16:creationId xmlns:a16="http://schemas.microsoft.com/office/drawing/2014/main" id="{E0DC0DE3-042D-E94B-AA94-C80A80AA413E}"/>
              </a:ext>
            </a:extLst>
          </p:cNvPr>
          <p:cNvSpPr/>
          <p:nvPr/>
        </p:nvSpPr>
        <p:spPr>
          <a:xfrm>
            <a:off x="8325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" name="Cube 927">
            <a:extLst>
              <a:ext uri="{FF2B5EF4-FFF2-40B4-BE49-F238E27FC236}">
                <a16:creationId xmlns:a16="http://schemas.microsoft.com/office/drawing/2014/main" id="{90185493-0880-7E4C-A1DB-0FDB6EFE7244}"/>
              </a:ext>
            </a:extLst>
          </p:cNvPr>
          <p:cNvSpPr/>
          <p:nvPr/>
        </p:nvSpPr>
        <p:spPr>
          <a:xfrm>
            <a:off x="8325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9" name="Cube 928">
            <a:extLst>
              <a:ext uri="{FF2B5EF4-FFF2-40B4-BE49-F238E27FC236}">
                <a16:creationId xmlns:a16="http://schemas.microsoft.com/office/drawing/2014/main" id="{DA70168F-5262-634F-9B75-8271B220291F}"/>
              </a:ext>
            </a:extLst>
          </p:cNvPr>
          <p:cNvSpPr/>
          <p:nvPr/>
        </p:nvSpPr>
        <p:spPr>
          <a:xfrm>
            <a:off x="8325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0" name="Cube 929">
            <a:extLst>
              <a:ext uri="{FF2B5EF4-FFF2-40B4-BE49-F238E27FC236}">
                <a16:creationId xmlns:a16="http://schemas.microsoft.com/office/drawing/2014/main" id="{49D925ED-28E4-5A45-B49C-9254AA6DDBE7}"/>
              </a:ext>
            </a:extLst>
          </p:cNvPr>
          <p:cNvSpPr/>
          <p:nvPr/>
        </p:nvSpPr>
        <p:spPr>
          <a:xfrm>
            <a:off x="8325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1" name="Cube 930">
            <a:extLst>
              <a:ext uri="{FF2B5EF4-FFF2-40B4-BE49-F238E27FC236}">
                <a16:creationId xmlns:a16="http://schemas.microsoft.com/office/drawing/2014/main" id="{C23B6762-ECA5-2E4C-B845-24B16A26D00B}"/>
              </a:ext>
            </a:extLst>
          </p:cNvPr>
          <p:cNvSpPr/>
          <p:nvPr/>
        </p:nvSpPr>
        <p:spPr>
          <a:xfrm>
            <a:off x="8325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2" name="Cube 931">
            <a:extLst>
              <a:ext uri="{FF2B5EF4-FFF2-40B4-BE49-F238E27FC236}">
                <a16:creationId xmlns:a16="http://schemas.microsoft.com/office/drawing/2014/main" id="{A226152D-06C0-594E-BF3C-BDA2213B371E}"/>
              </a:ext>
            </a:extLst>
          </p:cNvPr>
          <p:cNvSpPr/>
          <p:nvPr/>
        </p:nvSpPr>
        <p:spPr>
          <a:xfrm>
            <a:off x="8553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3" name="Cube 932">
            <a:extLst>
              <a:ext uri="{FF2B5EF4-FFF2-40B4-BE49-F238E27FC236}">
                <a16:creationId xmlns:a16="http://schemas.microsoft.com/office/drawing/2014/main" id="{4952C2EE-7753-8D46-BE5D-C31B2E677904}"/>
              </a:ext>
            </a:extLst>
          </p:cNvPr>
          <p:cNvSpPr/>
          <p:nvPr/>
        </p:nvSpPr>
        <p:spPr>
          <a:xfrm>
            <a:off x="8553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5" name="Cube 934">
            <a:extLst>
              <a:ext uri="{FF2B5EF4-FFF2-40B4-BE49-F238E27FC236}">
                <a16:creationId xmlns:a16="http://schemas.microsoft.com/office/drawing/2014/main" id="{821EF93E-7CC0-5A43-A69B-C2824C46D349}"/>
              </a:ext>
            </a:extLst>
          </p:cNvPr>
          <p:cNvSpPr/>
          <p:nvPr/>
        </p:nvSpPr>
        <p:spPr>
          <a:xfrm>
            <a:off x="8553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7" name="Cube 936">
            <a:extLst>
              <a:ext uri="{FF2B5EF4-FFF2-40B4-BE49-F238E27FC236}">
                <a16:creationId xmlns:a16="http://schemas.microsoft.com/office/drawing/2014/main" id="{458E6A53-5C17-E447-9B64-AAF0F3B5A9E5}"/>
              </a:ext>
            </a:extLst>
          </p:cNvPr>
          <p:cNvSpPr/>
          <p:nvPr/>
        </p:nvSpPr>
        <p:spPr>
          <a:xfrm>
            <a:off x="8553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8" name="Cube 937">
            <a:extLst>
              <a:ext uri="{FF2B5EF4-FFF2-40B4-BE49-F238E27FC236}">
                <a16:creationId xmlns:a16="http://schemas.microsoft.com/office/drawing/2014/main" id="{A778BF00-7C3C-534F-BC8A-6B9B73E770B4}"/>
              </a:ext>
            </a:extLst>
          </p:cNvPr>
          <p:cNvSpPr/>
          <p:nvPr/>
        </p:nvSpPr>
        <p:spPr>
          <a:xfrm>
            <a:off x="8553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9" name="Cube 938">
            <a:extLst>
              <a:ext uri="{FF2B5EF4-FFF2-40B4-BE49-F238E27FC236}">
                <a16:creationId xmlns:a16="http://schemas.microsoft.com/office/drawing/2014/main" id="{84E7561F-84B3-B648-A7B2-47FB670F7C3B}"/>
              </a:ext>
            </a:extLst>
          </p:cNvPr>
          <p:cNvSpPr/>
          <p:nvPr/>
        </p:nvSpPr>
        <p:spPr>
          <a:xfrm>
            <a:off x="8553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0" name="Cube 939">
            <a:extLst>
              <a:ext uri="{FF2B5EF4-FFF2-40B4-BE49-F238E27FC236}">
                <a16:creationId xmlns:a16="http://schemas.microsoft.com/office/drawing/2014/main" id="{2CEDFE40-2511-D748-92C5-930DFE333934}"/>
              </a:ext>
            </a:extLst>
          </p:cNvPr>
          <p:cNvSpPr/>
          <p:nvPr/>
        </p:nvSpPr>
        <p:spPr>
          <a:xfrm>
            <a:off x="8782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1" name="Cube 940">
            <a:extLst>
              <a:ext uri="{FF2B5EF4-FFF2-40B4-BE49-F238E27FC236}">
                <a16:creationId xmlns:a16="http://schemas.microsoft.com/office/drawing/2014/main" id="{272D5D97-3C42-B343-99FC-23EE840DE47E}"/>
              </a:ext>
            </a:extLst>
          </p:cNvPr>
          <p:cNvSpPr/>
          <p:nvPr/>
        </p:nvSpPr>
        <p:spPr>
          <a:xfrm>
            <a:off x="8782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2" name="Cube 941">
            <a:extLst>
              <a:ext uri="{FF2B5EF4-FFF2-40B4-BE49-F238E27FC236}">
                <a16:creationId xmlns:a16="http://schemas.microsoft.com/office/drawing/2014/main" id="{4382D60E-563B-FD4D-8768-180C6F43F57E}"/>
              </a:ext>
            </a:extLst>
          </p:cNvPr>
          <p:cNvSpPr/>
          <p:nvPr/>
        </p:nvSpPr>
        <p:spPr>
          <a:xfrm>
            <a:off x="8782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3" name="Cube 942">
            <a:extLst>
              <a:ext uri="{FF2B5EF4-FFF2-40B4-BE49-F238E27FC236}">
                <a16:creationId xmlns:a16="http://schemas.microsoft.com/office/drawing/2014/main" id="{C97A0C16-96AA-4F47-BCE8-92E914C517F8}"/>
              </a:ext>
            </a:extLst>
          </p:cNvPr>
          <p:cNvSpPr/>
          <p:nvPr/>
        </p:nvSpPr>
        <p:spPr>
          <a:xfrm>
            <a:off x="8782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4" name="Cube 943">
            <a:extLst>
              <a:ext uri="{FF2B5EF4-FFF2-40B4-BE49-F238E27FC236}">
                <a16:creationId xmlns:a16="http://schemas.microsoft.com/office/drawing/2014/main" id="{50C07413-0ED5-0146-A9F1-ABF7D87671C8}"/>
              </a:ext>
            </a:extLst>
          </p:cNvPr>
          <p:cNvSpPr/>
          <p:nvPr/>
        </p:nvSpPr>
        <p:spPr>
          <a:xfrm>
            <a:off x="8782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5" name="Cube 944">
            <a:extLst>
              <a:ext uri="{FF2B5EF4-FFF2-40B4-BE49-F238E27FC236}">
                <a16:creationId xmlns:a16="http://schemas.microsoft.com/office/drawing/2014/main" id="{C8ACD634-AB48-F944-AB52-6DB57FC3F949}"/>
              </a:ext>
            </a:extLst>
          </p:cNvPr>
          <p:cNvSpPr/>
          <p:nvPr/>
        </p:nvSpPr>
        <p:spPr>
          <a:xfrm>
            <a:off x="8782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6" name="Cube 945">
            <a:extLst>
              <a:ext uri="{FF2B5EF4-FFF2-40B4-BE49-F238E27FC236}">
                <a16:creationId xmlns:a16="http://schemas.microsoft.com/office/drawing/2014/main" id="{EFEB31B1-D908-874A-89CC-D2AF8D4DB0F1}"/>
              </a:ext>
            </a:extLst>
          </p:cNvPr>
          <p:cNvSpPr/>
          <p:nvPr/>
        </p:nvSpPr>
        <p:spPr>
          <a:xfrm>
            <a:off x="8782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7" name="Cube 946">
            <a:extLst>
              <a:ext uri="{FF2B5EF4-FFF2-40B4-BE49-F238E27FC236}">
                <a16:creationId xmlns:a16="http://schemas.microsoft.com/office/drawing/2014/main" id="{C5946CF2-6FCD-404D-950A-485E7F71CB1E}"/>
              </a:ext>
            </a:extLst>
          </p:cNvPr>
          <p:cNvSpPr/>
          <p:nvPr/>
        </p:nvSpPr>
        <p:spPr>
          <a:xfrm>
            <a:off x="8782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8" name="Cube 947">
            <a:extLst>
              <a:ext uri="{FF2B5EF4-FFF2-40B4-BE49-F238E27FC236}">
                <a16:creationId xmlns:a16="http://schemas.microsoft.com/office/drawing/2014/main" id="{4C85A800-18CA-F84D-9087-5FB569A8CAFB}"/>
              </a:ext>
            </a:extLst>
          </p:cNvPr>
          <p:cNvSpPr/>
          <p:nvPr/>
        </p:nvSpPr>
        <p:spPr>
          <a:xfrm>
            <a:off x="9011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9" name="Cube 948">
            <a:extLst>
              <a:ext uri="{FF2B5EF4-FFF2-40B4-BE49-F238E27FC236}">
                <a16:creationId xmlns:a16="http://schemas.microsoft.com/office/drawing/2014/main" id="{461B19CD-A4EE-2742-AF4E-8EC0F1C9233E}"/>
              </a:ext>
            </a:extLst>
          </p:cNvPr>
          <p:cNvSpPr/>
          <p:nvPr/>
        </p:nvSpPr>
        <p:spPr>
          <a:xfrm>
            <a:off x="9011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0" name="Cube 949">
            <a:extLst>
              <a:ext uri="{FF2B5EF4-FFF2-40B4-BE49-F238E27FC236}">
                <a16:creationId xmlns:a16="http://schemas.microsoft.com/office/drawing/2014/main" id="{AB3DC956-D19F-6E4C-9508-6BE17905D985}"/>
              </a:ext>
            </a:extLst>
          </p:cNvPr>
          <p:cNvSpPr/>
          <p:nvPr/>
        </p:nvSpPr>
        <p:spPr>
          <a:xfrm>
            <a:off x="9011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1" name="Cube 950">
            <a:extLst>
              <a:ext uri="{FF2B5EF4-FFF2-40B4-BE49-F238E27FC236}">
                <a16:creationId xmlns:a16="http://schemas.microsoft.com/office/drawing/2014/main" id="{548B436E-B965-234D-A784-85FAAF7CF09D}"/>
              </a:ext>
            </a:extLst>
          </p:cNvPr>
          <p:cNvSpPr/>
          <p:nvPr/>
        </p:nvSpPr>
        <p:spPr>
          <a:xfrm>
            <a:off x="9011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2" name="Cube 951">
            <a:extLst>
              <a:ext uri="{FF2B5EF4-FFF2-40B4-BE49-F238E27FC236}">
                <a16:creationId xmlns:a16="http://schemas.microsoft.com/office/drawing/2014/main" id="{449DC64E-88A6-2642-81DD-BB67C4C117B8}"/>
              </a:ext>
            </a:extLst>
          </p:cNvPr>
          <p:cNvSpPr/>
          <p:nvPr/>
        </p:nvSpPr>
        <p:spPr>
          <a:xfrm>
            <a:off x="9011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3" name="Cube 952">
            <a:extLst>
              <a:ext uri="{FF2B5EF4-FFF2-40B4-BE49-F238E27FC236}">
                <a16:creationId xmlns:a16="http://schemas.microsoft.com/office/drawing/2014/main" id="{897713AE-F9F0-DE45-84A9-C1C1C621A1A1}"/>
              </a:ext>
            </a:extLst>
          </p:cNvPr>
          <p:cNvSpPr/>
          <p:nvPr/>
        </p:nvSpPr>
        <p:spPr>
          <a:xfrm>
            <a:off x="90110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4" name="Cube 953">
            <a:extLst>
              <a:ext uri="{FF2B5EF4-FFF2-40B4-BE49-F238E27FC236}">
                <a16:creationId xmlns:a16="http://schemas.microsoft.com/office/drawing/2014/main" id="{A3D6302F-9157-A946-9B6E-541889AAC48A}"/>
              </a:ext>
            </a:extLst>
          </p:cNvPr>
          <p:cNvSpPr/>
          <p:nvPr/>
        </p:nvSpPr>
        <p:spPr>
          <a:xfrm>
            <a:off x="9011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5" name="Cube 954">
            <a:extLst>
              <a:ext uri="{FF2B5EF4-FFF2-40B4-BE49-F238E27FC236}">
                <a16:creationId xmlns:a16="http://schemas.microsoft.com/office/drawing/2014/main" id="{ECE8780C-39E7-DF44-A68F-5EE3E54BEB9B}"/>
              </a:ext>
            </a:extLst>
          </p:cNvPr>
          <p:cNvSpPr/>
          <p:nvPr/>
        </p:nvSpPr>
        <p:spPr>
          <a:xfrm>
            <a:off x="9011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6" name="Cube 955">
            <a:extLst>
              <a:ext uri="{FF2B5EF4-FFF2-40B4-BE49-F238E27FC236}">
                <a16:creationId xmlns:a16="http://schemas.microsoft.com/office/drawing/2014/main" id="{F548B201-5D71-7041-B902-94493424F9AF}"/>
              </a:ext>
            </a:extLst>
          </p:cNvPr>
          <p:cNvSpPr/>
          <p:nvPr/>
        </p:nvSpPr>
        <p:spPr>
          <a:xfrm>
            <a:off x="9239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7" name="Cube 956">
            <a:extLst>
              <a:ext uri="{FF2B5EF4-FFF2-40B4-BE49-F238E27FC236}">
                <a16:creationId xmlns:a16="http://schemas.microsoft.com/office/drawing/2014/main" id="{4630B7F3-AB47-A846-B05D-01955AC27294}"/>
              </a:ext>
            </a:extLst>
          </p:cNvPr>
          <p:cNvSpPr/>
          <p:nvPr/>
        </p:nvSpPr>
        <p:spPr>
          <a:xfrm>
            <a:off x="9239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8" name="Cube 957">
            <a:extLst>
              <a:ext uri="{FF2B5EF4-FFF2-40B4-BE49-F238E27FC236}">
                <a16:creationId xmlns:a16="http://schemas.microsoft.com/office/drawing/2014/main" id="{F8CA0CB7-1E9C-3044-9F47-2BEDCED0FC63}"/>
              </a:ext>
            </a:extLst>
          </p:cNvPr>
          <p:cNvSpPr/>
          <p:nvPr/>
        </p:nvSpPr>
        <p:spPr>
          <a:xfrm>
            <a:off x="9239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9" name="Cube 958">
            <a:extLst>
              <a:ext uri="{FF2B5EF4-FFF2-40B4-BE49-F238E27FC236}">
                <a16:creationId xmlns:a16="http://schemas.microsoft.com/office/drawing/2014/main" id="{CE23746A-1AB7-A44E-A32D-44AD1A833145}"/>
              </a:ext>
            </a:extLst>
          </p:cNvPr>
          <p:cNvSpPr/>
          <p:nvPr/>
        </p:nvSpPr>
        <p:spPr>
          <a:xfrm>
            <a:off x="9239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0" name="Cube 959">
            <a:extLst>
              <a:ext uri="{FF2B5EF4-FFF2-40B4-BE49-F238E27FC236}">
                <a16:creationId xmlns:a16="http://schemas.microsoft.com/office/drawing/2014/main" id="{93C73AB7-682B-9641-B512-450E3C88398F}"/>
              </a:ext>
            </a:extLst>
          </p:cNvPr>
          <p:cNvSpPr/>
          <p:nvPr/>
        </p:nvSpPr>
        <p:spPr>
          <a:xfrm>
            <a:off x="9239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1" name="Cube 960">
            <a:extLst>
              <a:ext uri="{FF2B5EF4-FFF2-40B4-BE49-F238E27FC236}">
                <a16:creationId xmlns:a16="http://schemas.microsoft.com/office/drawing/2014/main" id="{D64D92A2-8C62-F345-B232-4B02DD45B1D2}"/>
              </a:ext>
            </a:extLst>
          </p:cNvPr>
          <p:cNvSpPr/>
          <p:nvPr/>
        </p:nvSpPr>
        <p:spPr>
          <a:xfrm>
            <a:off x="9239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2" name="Cube 961">
            <a:extLst>
              <a:ext uri="{FF2B5EF4-FFF2-40B4-BE49-F238E27FC236}">
                <a16:creationId xmlns:a16="http://schemas.microsoft.com/office/drawing/2014/main" id="{F3330598-B7AC-044A-A8E3-9CF18EDB8246}"/>
              </a:ext>
            </a:extLst>
          </p:cNvPr>
          <p:cNvSpPr/>
          <p:nvPr/>
        </p:nvSpPr>
        <p:spPr>
          <a:xfrm>
            <a:off x="9239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3" name="Cube 962">
            <a:extLst>
              <a:ext uri="{FF2B5EF4-FFF2-40B4-BE49-F238E27FC236}">
                <a16:creationId xmlns:a16="http://schemas.microsoft.com/office/drawing/2014/main" id="{3EA7A4F2-50ED-8241-9A4D-03801E910BDC}"/>
              </a:ext>
            </a:extLst>
          </p:cNvPr>
          <p:cNvSpPr/>
          <p:nvPr/>
        </p:nvSpPr>
        <p:spPr>
          <a:xfrm>
            <a:off x="9239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4" name="Cube 963">
            <a:extLst>
              <a:ext uri="{FF2B5EF4-FFF2-40B4-BE49-F238E27FC236}">
                <a16:creationId xmlns:a16="http://schemas.microsoft.com/office/drawing/2014/main" id="{8FE53245-4ED5-5745-97C6-D85841E49575}"/>
              </a:ext>
            </a:extLst>
          </p:cNvPr>
          <p:cNvSpPr/>
          <p:nvPr/>
        </p:nvSpPr>
        <p:spPr>
          <a:xfrm>
            <a:off x="9468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5" name="Cube 964">
            <a:extLst>
              <a:ext uri="{FF2B5EF4-FFF2-40B4-BE49-F238E27FC236}">
                <a16:creationId xmlns:a16="http://schemas.microsoft.com/office/drawing/2014/main" id="{293301C6-C986-784D-A78E-7D8C593CF214}"/>
              </a:ext>
            </a:extLst>
          </p:cNvPr>
          <p:cNvSpPr/>
          <p:nvPr/>
        </p:nvSpPr>
        <p:spPr>
          <a:xfrm>
            <a:off x="9468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6" name="Cube 965">
            <a:extLst>
              <a:ext uri="{FF2B5EF4-FFF2-40B4-BE49-F238E27FC236}">
                <a16:creationId xmlns:a16="http://schemas.microsoft.com/office/drawing/2014/main" id="{196E97B1-E7CC-574C-853B-DB82C646AAC9}"/>
              </a:ext>
            </a:extLst>
          </p:cNvPr>
          <p:cNvSpPr/>
          <p:nvPr/>
        </p:nvSpPr>
        <p:spPr>
          <a:xfrm>
            <a:off x="9468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7" name="Cube 966">
            <a:extLst>
              <a:ext uri="{FF2B5EF4-FFF2-40B4-BE49-F238E27FC236}">
                <a16:creationId xmlns:a16="http://schemas.microsoft.com/office/drawing/2014/main" id="{F4F4D45E-B529-1040-BB20-8B24AAC4249E}"/>
              </a:ext>
            </a:extLst>
          </p:cNvPr>
          <p:cNvSpPr/>
          <p:nvPr/>
        </p:nvSpPr>
        <p:spPr>
          <a:xfrm>
            <a:off x="9468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8" name="Cube 967">
            <a:extLst>
              <a:ext uri="{FF2B5EF4-FFF2-40B4-BE49-F238E27FC236}">
                <a16:creationId xmlns:a16="http://schemas.microsoft.com/office/drawing/2014/main" id="{BF1D3C15-2048-3745-9FBC-547CF16CE646}"/>
              </a:ext>
            </a:extLst>
          </p:cNvPr>
          <p:cNvSpPr/>
          <p:nvPr/>
        </p:nvSpPr>
        <p:spPr>
          <a:xfrm>
            <a:off x="9468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9" name="Cube 968">
            <a:extLst>
              <a:ext uri="{FF2B5EF4-FFF2-40B4-BE49-F238E27FC236}">
                <a16:creationId xmlns:a16="http://schemas.microsoft.com/office/drawing/2014/main" id="{572DE218-7410-E641-B067-B755779BCB4C}"/>
              </a:ext>
            </a:extLst>
          </p:cNvPr>
          <p:cNvSpPr/>
          <p:nvPr/>
        </p:nvSpPr>
        <p:spPr>
          <a:xfrm>
            <a:off x="9468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0" name="Cube 969">
            <a:extLst>
              <a:ext uri="{FF2B5EF4-FFF2-40B4-BE49-F238E27FC236}">
                <a16:creationId xmlns:a16="http://schemas.microsoft.com/office/drawing/2014/main" id="{7116559D-75E7-3B4C-B8B3-E32DE5AD9209}"/>
              </a:ext>
            </a:extLst>
          </p:cNvPr>
          <p:cNvSpPr/>
          <p:nvPr/>
        </p:nvSpPr>
        <p:spPr>
          <a:xfrm>
            <a:off x="9468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1" name="Cube 970">
            <a:extLst>
              <a:ext uri="{FF2B5EF4-FFF2-40B4-BE49-F238E27FC236}">
                <a16:creationId xmlns:a16="http://schemas.microsoft.com/office/drawing/2014/main" id="{5DEFBA48-9C0C-AE47-A917-7A52F9E2991E}"/>
              </a:ext>
            </a:extLst>
          </p:cNvPr>
          <p:cNvSpPr/>
          <p:nvPr/>
        </p:nvSpPr>
        <p:spPr>
          <a:xfrm>
            <a:off x="9468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2" name="Cube 971">
            <a:extLst>
              <a:ext uri="{FF2B5EF4-FFF2-40B4-BE49-F238E27FC236}">
                <a16:creationId xmlns:a16="http://schemas.microsoft.com/office/drawing/2014/main" id="{4B08734B-3648-E642-856E-D4BC33C27843}"/>
              </a:ext>
            </a:extLst>
          </p:cNvPr>
          <p:cNvSpPr/>
          <p:nvPr/>
        </p:nvSpPr>
        <p:spPr>
          <a:xfrm>
            <a:off x="96968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3" name="Cube 972">
            <a:extLst>
              <a:ext uri="{FF2B5EF4-FFF2-40B4-BE49-F238E27FC236}">
                <a16:creationId xmlns:a16="http://schemas.microsoft.com/office/drawing/2014/main" id="{D91726CB-E30A-7F4A-83A8-71CCA3FA2D2A}"/>
              </a:ext>
            </a:extLst>
          </p:cNvPr>
          <p:cNvSpPr/>
          <p:nvPr/>
        </p:nvSpPr>
        <p:spPr>
          <a:xfrm>
            <a:off x="96968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4" name="Cube 973">
            <a:extLst>
              <a:ext uri="{FF2B5EF4-FFF2-40B4-BE49-F238E27FC236}">
                <a16:creationId xmlns:a16="http://schemas.microsoft.com/office/drawing/2014/main" id="{B8072895-BE4C-B349-B9E8-1235945896D0}"/>
              </a:ext>
            </a:extLst>
          </p:cNvPr>
          <p:cNvSpPr/>
          <p:nvPr/>
        </p:nvSpPr>
        <p:spPr>
          <a:xfrm>
            <a:off x="96968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5" name="Cube 974">
            <a:extLst>
              <a:ext uri="{FF2B5EF4-FFF2-40B4-BE49-F238E27FC236}">
                <a16:creationId xmlns:a16="http://schemas.microsoft.com/office/drawing/2014/main" id="{AD18B88D-CDD2-BB48-80DD-0FD24665CCC8}"/>
              </a:ext>
            </a:extLst>
          </p:cNvPr>
          <p:cNvSpPr/>
          <p:nvPr/>
        </p:nvSpPr>
        <p:spPr>
          <a:xfrm>
            <a:off x="96968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6" name="Cube 975">
            <a:extLst>
              <a:ext uri="{FF2B5EF4-FFF2-40B4-BE49-F238E27FC236}">
                <a16:creationId xmlns:a16="http://schemas.microsoft.com/office/drawing/2014/main" id="{9E3B2C2F-96A5-9F4A-9F02-A6FC0B7D6C69}"/>
              </a:ext>
            </a:extLst>
          </p:cNvPr>
          <p:cNvSpPr/>
          <p:nvPr/>
        </p:nvSpPr>
        <p:spPr>
          <a:xfrm>
            <a:off x="96968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7" name="Cube 976">
            <a:extLst>
              <a:ext uri="{FF2B5EF4-FFF2-40B4-BE49-F238E27FC236}">
                <a16:creationId xmlns:a16="http://schemas.microsoft.com/office/drawing/2014/main" id="{932F6699-6719-3340-81A3-504CA244CAAD}"/>
              </a:ext>
            </a:extLst>
          </p:cNvPr>
          <p:cNvSpPr/>
          <p:nvPr/>
        </p:nvSpPr>
        <p:spPr>
          <a:xfrm>
            <a:off x="96968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Cube 977">
            <a:extLst>
              <a:ext uri="{FF2B5EF4-FFF2-40B4-BE49-F238E27FC236}">
                <a16:creationId xmlns:a16="http://schemas.microsoft.com/office/drawing/2014/main" id="{2036FD19-F633-7046-9466-DBF0C476B829}"/>
              </a:ext>
            </a:extLst>
          </p:cNvPr>
          <p:cNvSpPr/>
          <p:nvPr/>
        </p:nvSpPr>
        <p:spPr>
          <a:xfrm>
            <a:off x="96968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9" name="Cube 978">
            <a:extLst>
              <a:ext uri="{FF2B5EF4-FFF2-40B4-BE49-F238E27FC236}">
                <a16:creationId xmlns:a16="http://schemas.microsoft.com/office/drawing/2014/main" id="{18AC8C9F-6A8B-7E4E-9B79-B2D3143871A6}"/>
              </a:ext>
            </a:extLst>
          </p:cNvPr>
          <p:cNvSpPr/>
          <p:nvPr/>
        </p:nvSpPr>
        <p:spPr>
          <a:xfrm>
            <a:off x="96968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0" name="Cube 979">
            <a:extLst>
              <a:ext uri="{FF2B5EF4-FFF2-40B4-BE49-F238E27FC236}">
                <a16:creationId xmlns:a16="http://schemas.microsoft.com/office/drawing/2014/main" id="{09263D35-DCAF-7A49-9CD2-920BFB701A45}"/>
              </a:ext>
            </a:extLst>
          </p:cNvPr>
          <p:cNvSpPr/>
          <p:nvPr/>
        </p:nvSpPr>
        <p:spPr>
          <a:xfrm>
            <a:off x="99254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1" name="Cube 980">
            <a:extLst>
              <a:ext uri="{FF2B5EF4-FFF2-40B4-BE49-F238E27FC236}">
                <a16:creationId xmlns:a16="http://schemas.microsoft.com/office/drawing/2014/main" id="{292325C8-4083-B34D-AFD0-A87E15387A9F}"/>
              </a:ext>
            </a:extLst>
          </p:cNvPr>
          <p:cNvSpPr/>
          <p:nvPr/>
        </p:nvSpPr>
        <p:spPr>
          <a:xfrm>
            <a:off x="99254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2" name="Cube 981">
            <a:extLst>
              <a:ext uri="{FF2B5EF4-FFF2-40B4-BE49-F238E27FC236}">
                <a16:creationId xmlns:a16="http://schemas.microsoft.com/office/drawing/2014/main" id="{23DD3CEF-D4C1-764D-9B08-7791CA66F868}"/>
              </a:ext>
            </a:extLst>
          </p:cNvPr>
          <p:cNvSpPr/>
          <p:nvPr/>
        </p:nvSpPr>
        <p:spPr>
          <a:xfrm>
            <a:off x="99254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3" name="Cube 982">
            <a:extLst>
              <a:ext uri="{FF2B5EF4-FFF2-40B4-BE49-F238E27FC236}">
                <a16:creationId xmlns:a16="http://schemas.microsoft.com/office/drawing/2014/main" id="{2E4B2ECA-E3A4-1542-9DD1-B64F2E369C1E}"/>
              </a:ext>
            </a:extLst>
          </p:cNvPr>
          <p:cNvSpPr/>
          <p:nvPr/>
        </p:nvSpPr>
        <p:spPr>
          <a:xfrm>
            <a:off x="99254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4" name="Cube 983">
            <a:extLst>
              <a:ext uri="{FF2B5EF4-FFF2-40B4-BE49-F238E27FC236}">
                <a16:creationId xmlns:a16="http://schemas.microsoft.com/office/drawing/2014/main" id="{8E228C39-769B-1F4B-B561-073AF9266573}"/>
              </a:ext>
            </a:extLst>
          </p:cNvPr>
          <p:cNvSpPr/>
          <p:nvPr/>
        </p:nvSpPr>
        <p:spPr>
          <a:xfrm>
            <a:off x="99254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5" name="Cube 984">
            <a:extLst>
              <a:ext uri="{FF2B5EF4-FFF2-40B4-BE49-F238E27FC236}">
                <a16:creationId xmlns:a16="http://schemas.microsoft.com/office/drawing/2014/main" id="{456BB7D0-48CC-E64D-8C8C-3481AB57EEBA}"/>
              </a:ext>
            </a:extLst>
          </p:cNvPr>
          <p:cNvSpPr/>
          <p:nvPr/>
        </p:nvSpPr>
        <p:spPr>
          <a:xfrm>
            <a:off x="99254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6" name="Cube 985">
            <a:extLst>
              <a:ext uri="{FF2B5EF4-FFF2-40B4-BE49-F238E27FC236}">
                <a16:creationId xmlns:a16="http://schemas.microsoft.com/office/drawing/2014/main" id="{CB29256A-2CB5-1845-91F5-8AC86716BF22}"/>
              </a:ext>
            </a:extLst>
          </p:cNvPr>
          <p:cNvSpPr/>
          <p:nvPr/>
        </p:nvSpPr>
        <p:spPr>
          <a:xfrm>
            <a:off x="99254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7" name="Cube 986">
            <a:extLst>
              <a:ext uri="{FF2B5EF4-FFF2-40B4-BE49-F238E27FC236}">
                <a16:creationId xmlns:a16="http://schemas.microsoft.com/office/drawing/2014/main" id="{D1FE6205-9526-6941-A255-5DB994F3018A}"/>
              </a:ext>
            </a:extLst>
          </p:cNvPr>
          <p:cNvSpPr/>
          <p:nvPr/>
        </p:nvSpPr>
        <p:spPr>
          <a:xfrm>
            <a:off x="99254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8" name="Cube 987">
            <a:extLst>
              <a:ext uri="{FF2B5EF4-FFF2-40B4-BE49-F238E27FC236}">
                <a16:creationId xmlns:a16="http://schemas.microsoft.com/office/drawing/2014/main" id="{EF83D3AE-B307-0E4E-83FC-E1D792D07EDD}"/>
              </a:ext>
            </a:extLst>
          </p:cNvPr>
          <p:cNvSpPr/>
          <p:nvPr/>
        </p:nvSpPr>
        <p:spPr>
          <a:xfrm>
            <a:off x="101540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9" name="Cube 988">
            <a:extLst>
              <a:ext uri="{FF2B5EF4-FFF2-40B4-BE49-F238E27FC236}">
                <a16:creationId xmlns:a16="http://schemas.microsoft.com/office/drawing/2014/main" id="{A327521A-2C57-4842-9C5F-5A438AA1A995}"/>
              </a:ext>
            </a:extLst>
          </p:cNvPr>
          <p:cNvSpPr/>
          <p:nvPr/>
        </p:nvSpPr>
        <p:spPr>
          <a:xfrm>
            <a:off x="101540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0" name="Cube 989">
            <a:extLst>
              <a:ext uri="{FF2B5EF4-FFF2-40B4-BE49-F238E27FC236}">
                <a16:creationId xmlns:a16="http://schemas.microsoft.com/office/drawing/2014/main" id="{D27FBBC4-5C6D-704D-914E-3D45B845E2C7}"/>
              </a:ext>
            </a:extLst>
          </p:cNvPr>
          <p:cNvSpPr/>
          <p:nvPr/>
        </p:nvSpPr>
        <p:spPr>
          <a:xfrm>
            <a:off x="101540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1" name="Cube 990">
            <a:extLst>
              <a:ext uri="{FF2B5EF4-FFF2-40B4-BE49-F238E27FC236}">
                <a16:creationId xmlns:a16="http://schemas.microsoft.com/office/drawing/2014/main" id="{44F8CA6F-94C4-1247-B43C-B071716FA518}"/>
              </a:ext>
            </a:extLst>
          </p:cNvPr>
          <p:cNvSpPr/>
          <p:nvPr/>
        </p:nvSpPr>
        <p:spPr>
          <a:xfrm>
            <a:off x="101540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2" name="Cube 991">
            <a:extLst>
              <a:ext uri="{FF2B5EF4-FFF2-40B4-BE49-F238E27FC236}">
                <a16:creationId xmlns:a16="http://schemas.microsoft.com/office/drawing/2014/main" id="{C6AE78C7-7D54-6A45-9381-9ABFC54363A9}"/>
              </a:ext>
            </a:extLst>
          </p:cNvPr>
          <p:cNvSpPr/>
          <p:nvPr/>
        </p:nvSpPr>
        <p:spPr>
          <a:xfrm>
            <a:off x="101540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4" name="Cube 993">
            <a:extLst>
              <a:ext uri="{FF2B5EF4-FFF2-40B4-BE49-F238E27FC236}">
                <a16:creationId xmlns:a16="http://schemas.microsoft.com/office/drawing/2014/main" id="{2EB74B65-14ED-E74C-9555-CDF51F67CD2C}"/>
              </a:ext>
            </a:extLst>
          </p:cNvPr>
          <p:cNvSpPr/>
          <p:nvPr/>
        </p:nvSpPr>
        <p:spPr>
          <a:xfrm>
            <a:off x="101540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5" name="Cube 994">
            <a:extLst>
              <a:ext uri="{FF2B5EF4-FFF2-40B4-BE49-F238E27FC236}">
                <a16:creationId xmlns:a16="http://schemas.microsoft.com/office/drawing/2014/main" id="{EA6ECB49-EB77-FE43-B0E3-FB699DCCC51E}"/>
              </a:ext>
            </a:extLst>
          </p:cNvPr>
          <p:cNvSpPr/>
          <p:nvPr/>
        </p:nvSpPr>
        <p:spPr>
          <a:xfrm>
            <a:off x="101540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6" name="Cube 995">
            <a:extLst>
              <a:ext uri="{FF2B5EF4-FFF2-40B4-BE49-F238E27FC236}">
                <a16:creationId xmlns:a16="http://schemas.microsoft.com/office/drawing/2014/main" id="{D20A3875-BF50-0140-93B0-A0F81F61CE23}"/>
              </a:ext>
            </a:extLst>
          </p:cNvPr>
          <p:cNvSpPr/>
          <p:nvPr/>
        </p:nvSpPr>
        <p:spPr>
          <a:xfrm>
            <a:off x="103826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7" name="Cube 996">
            <a:extLst>
              <a:ext uri="{FF2B5EF4-FFF2-40B4-BE49-F238E27FC236}">
                <a16:creationId xmlns:a16="http://schemas.microsoft.com/office/drawing/2014/main" id="{9AF74AB5-EB82-5A47-ADF3-F605B66954AB}"/>
              </a:ext>
            </a:extLst>
          </p:cNvPr>
          <p:cNvSpPr/>
          <p:nvPr/>
        </p:nvSpPr>
        <p:spPr>
          <a:xfrm>
            <a:off x="103826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8" name="Cube 997">
            <a:extLst>
              <a:ext uri="{FF2B5EF4-FFF2-40B4-BE49-F238E27FC236}">
                <a16:creationId xmlns:a16="http://schemas.microsoft.com/office/drawing/2014/main" id="{94B455CD-E9E5-CF4F-B8BA-D83F571952B1}"/>
              </a:ext>
            </a:extLst>
          </p:cNvPr>
          <p:cNvSpPr/>
          <p:nvPr/>
        </p:nvSpPr>
        <p:spPr>
          <a:xfrm>
            <a:off x="103826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9" name="Cube 998">
            <a:extLst>
              <a:ext uri="{FF2B5EF4-FFF2-40B4-BE49-F238E27FC236}">
                <a16:creationId xmlns:a16="http://schemas.microsoft.com/office/drawing/2014/main" id="{CD4540A3-1A7D-5947-BBAF-A011F5F080C5}"/>
              </a:ext>
            </a:extLst>
          </p:cNvPr>
          <p:cNvSpPr/>
          <p:nvPr/>
        </p:nvSpPr>
        <p:spPr>
          <a:xfrm>
            <a:off x="103826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0" name="Cube 999">
            <a:extLst>
              <a:ext uri="{FF2B5EF4-FFF2-40B4-BE49-F238E27FC236}">
                <a16:creationId xmlns:a16="http://schemas.microsoft.com/office/drawing/2014/main" id="{7A030F37-3173-D243-B60D-7978CEC3B835}"/>
              </a:ext>
            </a:extLst>
          </p:cNvPr>
          <p:cNvSpPr/>
          <p:nvPr/>
        </p:nvSpPr>
        <p:spPr>
          <a:xfrm>
            <a:off x="103826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1" name="Cube 1000">
            <a:extLst>
              <a:ext uri="{FF2B5EF4-FFF2-40B4-BE49-F238E27FC236}">
                <a16:creationId xmlns:a16="http://schemas.microsoft.com/office/drawing/2014/main" id="{D9055109-686D-3D48-A3EF-01032740FE43}"/>
              </a:ext>
            </a:extLst>
          </p:cNvPr>
          <p:cNvSpPr/>
          <p:nvPr/>
        </p:nvSpPr>
        <p:spPr>
          <a:xfrm>
            <a:off x="103826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2" name="Cube 1001">
            <a:extLst>
              <a:ext uri="{FF2B5EF4-FFF2-40B4-BE49-F238E27FC236}">
                <a16:creationId xmlns:a16="http://schemas.microsoft.com/office/drawing/2014/main" id="{340CD453-3B27-7648-A941-B4ED8E6A8196}"/>
              </a:ext>
            </a:extLst>
          </p:cNvPr>
          <p:cNvSpPr/>
          <p:nvPr/>
        </p:nvSpPr>
        <p:spPr>
          <a:xfrm>
            <a:off x="103826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Cube 1002">
            <a:extLst>
              <a:ext uri="{FF2B5EF4-FFF2-40B4-BE49-F238E27FC236}">
                <a16:creationId xmlns:a16="http://schemas.microsoft.com/office/drawing/2014/main" id="{7178D0AF-5C6C-5041-83F1-086DA3BDD25C}"/>
              </a:ext>
            </a:extLst>
          </p:cNvPr>
          <p:cNvSpPr/>
          <p:nvPr/>
        </p:nvSpPr>
        <p:spPr>
          <a:xfrm>
            <a:off x="103826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4" name="Cube 1003">
            <a:extLst>
              <a:ext uri="{FF2B5EF4-FFF2-40B4-BE49-F238E27FC236}">
                <a16:creationId xmlns:a16="http://schemas.microsoft.com/office/drawing/2014/main" id="{C9550967-029B-D04B-B09E-3DE8641D974A}"/>
              </a:ext>
            </a:extLst>
          </p:cNvPr>
          <p:cNvSpPr/>
          <p:nvPr/>
        </p:nvSpPr>
        <p:spPr>
          <a:xfrm>
            <a:off x="10611265" y="670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5" name="Cube 1004">
            <a:extLst>
              <a:ext uri="{FF2B5EF4-FFF2-40B4-BE49-F238E27FC236}">
                <a16:creationId xmlns:a16="http://schemas.microsoft.com/office/drawing/2014/main" id="{15F5F19F-1EAB-6744-A4F2-FE227825BB80}"/>
              </a:ext>
            </a:extLst>
          </p:cNvPr>
          <p:cNvSpPr/>
          <p:nvPr/>
        </p:nvSpPr>
        <p:spPr>
          <a:xfrm>
            <a:off x="10611265" y="647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6" name="Cube 1005">
            <a:extLst>
              <a:ext uri="{FF2B5EF4-FFF2-40B4-BE49-F238E27FC236}">
                <a16:creationId xmlns:a16="http://schemas.microsoft.com/office/drawing/2014/main" id="{F36512D4-30A9-364A-99C9-B276D44D36EA}"/>
              </a:ext>
            </a:extLst>
          </p:cNvPr>
          <p:cNvSpPr/>
          <p:nvPr/>
        </p:nvSpPr>
        <p:spPr>
          <a:xfrm>
            <a:off x="10611265" y="62514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Cube 1006">
            <a:extLst>
              <a:ext uri="{FF2B5EF4-FFF2-40B4-BE49-F238E27FC236}">
                <a16:creationId xmlns:a16="http://schemas.microsoft.com/office/drawing/2014/main" id="{21226561-77FD-5847-8C5F-9FA8DA0EFEE6}"/>
              </a:ext>
            </a:extLst>
          </p:cNvPr>
          <p:cNvSpPr/>
          <p:nvPr/>
        </p:nvSpPr>
        <p:spPr>
          <a:xfrm>
            <a:off x="10611265" y="601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8" name="Cube 1007">
            <a:extLst>
              <a:ext uri="{FF2B5EF4-FFF2-40B4-BE49-F238E27FC236}">
                <a16:creationId xmlns:a16="http://schemas.microsoft.com/office/drawing/2014/main" id="{39CC2468-D133-604B-A276-9659C4A94C6F}"/>
              </a:ext>
            </a:extLst>
          </p:cNvPr>
          <p:cNvSpPr/>
          <p:nvPr/>
        </p:nvSpPr>
        <p:spPr>
          <a:xfrm>
            <a:off x="10611265" y="5794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9" name="Cube 1008">
            <a:extLst>
              <a:ext uri="{FF2B5EF4-FFF2-40B4-BE49-F238E27FC236}">
                <a16:creationId xmlns:a16="http://schemas.microsoft.com/office/drawing/2014/main" id="{F9322BE5-C468-2348-9AB2-EA46E5A812B0}"/>
              </a:ext>
            </a:extLst>
          </p:cNvPr>
          <p:cNvSpPr/>
          <p:nvPr/>
        </p:nvSpPr>
        <p:spPr>
          <a:xfrm>
            <a:off x="10611265" y="5562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0" name="Cube 1009">
            <a:extLst>
              <a:ext uri="{FF2B5EF4-FFF2-40B4-BE49-F238E27FC236}">
                <a16:creationId xmlns:a16="http://schemas.microsoft.com/office/drawing/2014/main" id="{A7525E54-8BD7-EF43-8C47-758BCEA5531E}"/>
              </a:ext>
            </a:extLst>
          </p:cNvPr>
          <p:cNvSpPr/>
          <p:nvPr/>
        </p:nvSpPr>
        <p:spPr>
          <a:xfrm>
            <a:off x="10611265" y="5337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1" name="Cube 1010">
            <a:extLst>
              <a:ext uri="{FF2B5EF4-FFF2-40B4-BE49-F238E27FC236}">
                <a16:creationId xmlns:a16="http://schemas.microsoft.com/office/drawing/2014/main" id="{1597B43E-1EE7-D74F-955D-E76BE0FD4A86}"/>
              </a:ext>
            </a:extLst>
          </p:cNvPr>
          <p:cNvSpPr/>
          <p:nvPr/>
        </p:nvSpPr>
        <p:spPr>
          <a:xfrm>
            <a:off x="10611265" y="5105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9193CF9-2ED1-674F-B482-AE6C7886C105}"/>
              </a:ext>
            </a:extLst>
          </p:cNvPr>
          <p:cNvGrpSpPr/>
          <p:nvPr/>
        </p:nvGrpSpPr>
        <p:grpSpPr>
          <a:xfrm>
            <a:off x="7715665" y="4724400"/>
            <a:ext cx="2514600" cy="457200"/>
            <a:chOff x="7715665" y="4724400"/>
            <a:chExt cx="2514600" cy="457200"/>
          </a:xfrm>
        </p:grpSpPr>
        <p:sp>
          <p:nvSpPr>
            <p:cNvPr id="1015" name="Freeform 1014">
              <a:extLst>
                <a:ext uri="{FF2B5EF4-FFF2-40B4-BE49-F238E27FC236}">
                  <a16:creationId xmlns:a16="http://schemas.microsoft.com/office/drawing/2014/main" id="{A9A2FEDD-63EA-6C4E-9BDD-56BC4E125B6B}"/>
                </a:ext>
              </a:extLst>
            </p:cNvPr>
            <p:cNvSpPr/>
            <p:nvPr/>
          </p:nvSpPr>
          <p:spPr>
            <a:xfrm>
              <a:off x="9315865" y="4724400"/>
              <a:ext cx="914400" cy="457200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7" name="Freeform 1016">
              <a:extLst>
                <a:ext uri="{FF2B5EF4-FFF2-40B4-BE49-F238E27FC236}">
                  <a16:creationId xmlns:a16="http://schemas.microsoft.com/office/drawing/2014/main" id="{6E6627BB-E85D-5E43-A8D6-8EB7885B63E5}"/>
                </a:ext>
              </a:extLst>
            </p:cNvPr>
            <p:cNvSpPr/>
            <p:nvPr/>
          </p:nvSpPr>
          <p:spPr>
            <a:xfrm>
              <a:off x="7715665" y="4724400"/>
              <a:ext cx="914400" cy="457200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9" name="Line 148">
            <a:extLst>
              <a:ext uri="{FF2B5EF4-FFF2-40B4-BE49-F238E27FC236}">
                <a16:creationId xmlns:a16="http://schemas.microsoft.com/office/drawing/2014/main" id="{5BDE0D7D-ED59-0442-85FA-6ADAA753EF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230265" y="44196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0" name="Line 148">
            <a:extLst>
              <a:ext uri="{FF2B5EF4-FFF2-40B4-BE49-F238E27FC236}">
                <a16:creationId xmlns:a16="http://schemas.microsoft.com/office/drawing/2014/main" id="{B7995A90-CB72-294D-831B-79B8004B00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44465" y="4343400"/>
            <a:ext cx="22860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1" name="Cube 1020">
            <a:extLst>
              <a:ext uri="{FF2B5EF4-FFF2-40B4-BE49-F238E27FC236}">
                <a16:creationId xmlns:a16="http://schemas.microsoft.com/office/drawing/2014/main" id="{0B674C37-E6FD-5E4B-8749-9291337BBC58}"/>
              </a:ext>
            </a:extLst>
          </p:cNvPr>
          <p:cNvSpPr/>
          <p:nvPr/>
        </p:nvSpPr>
        <p:spPr>
          <a:xfrm>
            <a:off x="11887200" y="3813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2" name="Cube 1021">
            <a:extLst>
              <a:ext uri="{FF2B5EF4-FFF2-40B4-BE49-F238E27FC236}">
                <a16:creationId xmlns:a16="http://schemas.microsoft.com/office/drawing/2014/main" id="{3752D330-1CE8-B345-848F-6AF19D6B2F19}"/>
              </a:ext>
            </a:extLst>
          </p:cNvPr>
          <p:cNvSpPr/>
          <p:nvPr/>
        </p:nvSpPr>
        <p:spPr>
          <a:xfrm>
            <a:off x="11887200" y="3581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3" name="Cube 1022">
            <a:extLst>
              <a:ext uri="{FF2B5EF4-FFF2-40B4-BE49-F238E27FC236}">
                <a16:creationId xmlns:a16="http://schemas.microsoft.com/office/drawing/2014/main" id="{BAC70D92-A106-6E4D-A060-D171A8AF8D64}"/>
              </a:ext>
            </a:extLst>
          </p:cNvPr>
          <p:cNvSpPr/>
          <p:nvPr/>
        </p:nvSpPr>
        <p:spPr>
          <a:xfrm>
            <a:off x="11887200" y="3355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Cube 1023">
            <a:extLst>
              <a:ext uri="{FF2B5EF4-FFF2-40B4-BE49-F238E27FC236}">
                <a16:creationId xmlns:a16="http://schemas.microsoft.com/office/drawing/2014/main" id="{6EED7066-D6B5-2F4E-BAD9-65F9B2C9B61E}"/>
              </a:ext>
            </a:extLst>
          </p:cNvPr>
          <p:cNvSpPr/>
          <p:nvPr/>
        </p:nvSpPr>
        <p:spPr>
          <a:xfrm>
            <a:off x="11887200" y="3124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Cube 1024">
            <a:extLst>
              <a:ext uri="{FF2B5EF4-FFF2-40B4-BE49-F238E27FC236}">
                <a16:creationId xmlns:a16="http://schemas.microsoft.com/office/drawing/2014/main" id="{BAF8F539-FA71-0049-95B1-03DB0E4B49E8}"/>
              </a:ext>
            </a:extLst>
          </p:cNvPr>
          <p:cNvSpPr/>
          <p:nvPr/>
        </p:nvSpPr>
        <p:spPr>
          <a:xfrm>
            <a:off x="11887200" y="2898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Cube 1025">
            <a:extLst>
              <a:ext uri="{FF2B5EF4-FFF2-40B4-BE49-F238E27FC236}">
                <a16:creationId xmlns:a16="http://schemas.microsoft.com/office/drawing/2014/main" id="{4A7F6547-B520-1945-BD36-05A3AE1FEB91}"/>
              </a:ext>
            </a:extLst>
          </p:cNvPr>
          <p:cNvSpPr/>
          <p:nvPr/>
        </p:nvSpPr>
        <p:spPr>
          <a:xfrm>
            <a:off x="11887200" y="2667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Cube 1026">
            <a:extLst>
              <a:ext uri="{FF2B5EF4-FFF2-40B4-BE49-F238E27FC236}">
                <a16:creationId xmlns:a16="http://schemas.microsoft.com/office/drawing/2014/main" id="{D0A6EB37-3FC1-0244-8401-19AA43AD9B8D}"/>
              </a:ext>
            </a:extLst>
          </p:cNvPr>
          <p:cNvSpPr/>
          <p:nvPr/>
        </p:nvSpPr>
        <p:spPr>
          <a:xfrm>
            <a:off x="11887200" y="2441448"/>
            <a:ext cx="304800" cy="301752"/>
          </a:xfrm>
          <a:prstGeom prst="cub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Cube 1027">
            <a:extLst>
              <a:ext uri="{FF2B5EF4-FFF2-40B4-BE49-F238E27FC236}">
                <a16:creationId xmlns:a16="http://schemas.microsoft.com/office/drawing/2014/main" id="{45EC906D-7DF4-864F-B80A-33FD8900CE53}"/>
              </a:ext>
            </a:extLst>
          </p:cNvPr>
          <p:cNvSpPr/>
          <p:nvPr/>
        </p:nvSpPr>
        <p:spPr>
          <a:xfrm>
            <a:off x="11887200" y="22098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Cube 1028">
            <a:extLst>
              <a:ext uri="{FF2B5EF4-FFF2-40B4-BE49-F238E27FC236}">
                <a16:creationId xmlns:a16="http://schemas.microsoft.com/office/drawing/2014/main" id="{614EF445-1D74-404A-A18D-FAEEDEFDC081}"/>
              </a:ext>
            </a:extLst>
          </p:cNvPr>
          <p:cNvSpPr/>
          <p:nvPr/>
        </p:nvSpPr>
        <p:spPr>
          <a:xfrm>
            <a:off x="13258800" y="38892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Cube 1029">
            <a:extLst>
              <a:ext uri="{FF2B5EF4-FFF2-40B4-BE49-F238E27FC236}">
                <a16:creationId xmlns:a16="http://schemas.microsoft.com/office/drawing/2014/main" id="{7BCCB53C-C40D-2D43-911C-3A7DA03BA4EF}"/>
              </a:ext>
            </a:extLst>
          </p:cNvPr>
          <p:cNvSpPr/>
          <p:nvPr/>
        </p:nvSpPr>
        <p:spPr>
          <a:xfrm>
            <a:off x="13258800" y="36576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Cube 1030">
            <a:extLst>
              <a:ext uri="{FF2B5EF4-FFF2-40B4-BE49-F238E27FC236}">
                <a16:creationId xmlns:a16="http://schemas.microsoft.com/office/drawing/2014/main" id="{CB1885C8-90BE-BA4E-AEDE-839096ED548D}"/>
              </a:ext>
            </a:extLst>
          </p:cNvPr>
          <p:cNvSpPr/>
          <p:nvPr/>
        </p:nvSpPr>
        <p:spPr>
          <a:xfrm>
            <a:off x="13258800" y="34320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Cube 1031">
            <a:extLst>
              <a:ext uri="{FF2B5EF4-FFF2-40B4-BE49-F238E27FC236}">
                <a16:creationId xmlns:a16="http://schemas.microsoft.com/office/drawing/2014/main" id="{C2F7320A-3A91-6A4B-AE8F-D3FE3F78D6C9}"/>
              </a:ext>
            </a:extLst>
          </p:cNvPr>
          <p:cNvSpPr/>
          <p:nvPr/>
        </p:nvSpPr>
        <p:spPr>
          <a:xfrm>
            <a:off x="13258800" y="32004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Cube 1032">
            <a:extLst>
              <a:ext uri="{FF2B5EF4-FFF2-40B4-BE49-F238E27FC236}">
                <a16:creationId xmlns:a16="http://schemas.microsoft.com/office/drawing/2014/main" id="{AC28DF81-98FB-3E42-9032-71ABE322E9B7}"/>
              </a:ext>
            </a:extLst>
          </p:cNvPr>
          <p:cNvSpPr/>
          <p:nvPr/>
        </p:nvSpPr>
        <p:spPr>
          <a:xfrm>
            <a:off x="13258800" y="29748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Cube 1033">
            <a:extLst>
              <a:ext uri="{FF2B5EF4-FFF2-40B4-BE49-F238E27FC236}">
                <a16:creationId xmlns:a16="http://schemas.microsoft.com/office/drawing/2014/main" id="{0708EC4C-5DD7-FC45-87D8-B638FED6247A}"/>
              </a:ext>
            </a:extLst>
          </p:cNvPr>
          <p:cNvSpPr/>
          <p:nvPr/>
        </p:nvSpPr>
        <p:spPr>
          <a:xfrm>
            <a:off x="13258800" y="27432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Cube 1034">
            <a:extLst>
              <a:ext uri="{FF2B5EF4-FFF2-40B4-BE49-F238E27FC236}">
                <a16:creationId xmlns:a16="http://schemas.microsoft.com/office/drawing/2014/main" id="{B52213A8-B4ED-E84D-AC81-D7078AECEC56}"/>
              </a:ext>
            </a:extLst>
          </p:cNvPr>
          <p:cNvSpPr/>
          <p:nvPr/>
        </p:nvSpPr>
        <p:spPr>
          <a:xfrm>
            <a:off x="13258800" y="2517648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Cube 1035">
            <a:extLst>
              <a:ext uri="{FF2B5EF4-FFF2-40B4-BE49-F238E27FC236}">
                <a16:creationId xmlns:a16="http://schemas.microsoft.com/office/drawing/2014/main" id="{3565803B-EE32-BE4F-950B-29B8F885CA78}"/>
              </a:ext>
            </a:extLst>
          </p:cNvPr>
          <p:cNvSpPr/>
          <p:nvPr/>
        </p:nvSpPr>
        <p:spPr>
          <a:xfrm>
            <a:off x="13258800" y="2286000"/>
            <a:ext cx="304800" cy="301752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Cube 1042">
            <a:extLst>
              <a:ext uri="{FF2B5EF4-FFF2-40B4-BE49-F238E27FC236}">
                <a16:creationId xmlns:a16="http://schemas.microsoft.com/office/drawing/2014/main" id="{7DDEA29F-BCBB-854D-BBC5-64B406E497B9}"/>
              </a:ext>
            </a:extLst>
          </p:cNvPr>
          <p:cNvSpPr/>
          <p:nvPr/>
        </p:nvSpPr>
        <p:spPr>
          <a:xfrm>
            <a:off x="12268200" y="2819400"/>
            <a:ext cx="914400" cy="914400"/>
          </a:xfrm>
          <a:prstGeom prst="cube">
            <a:avLst>
              <a:gd name="adj" fmla="val 9722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Line 210">
            <a:extLst>
              <a:ext uri="{FF2B5EF4-FFF2-40B4-BE49-F238E27FC236}">
                <a16:creationId xmlns:a16="http://schemas.microsoft.com/office/drawing/2014/main" id="{95B28A63-EEB2-C54A-9ED3-27BBF0B52DCA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12496800" y="2819402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" name="Line 210">
            <a:extLst>
              <a:ext uri="{FF2B5EF4-FFF2-40B4-BE49-F238E27FC236}">
                <a16:creationId xmlns:a16="http://schemas.microsoft.com/office/drawing/2014/main" id="{22918184-5756-6543-BAAF-246297712D9D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12725400" y="2819402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" name="Line 210">
            <a:extLst>
              <a:ext uri="{FF2B5EF4-FFF2-40B4-BE49-F238E27FC236}">
                <a16:creationId xmlns:a16="http://schemas.microsoft.com/office/drawing/2014/main" id="{62840552-4A06-1E41-AD18-0B5CC92579C4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12344400" y="2819402"/>
            <a:ext cx="762000" cy="9143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" name="Line 210">
            <a:extLst>
              <a:ext uri="{FF2B5EF4-FFF2-40B4-BE49-F238E27FC236}">
                <a16:creationId xmlns:a16="http://schemas.microsoft.com/office/drawing/2014/main" id="{8EFF8D6F-E825-FE42-8059-25AA0BB5EFC8}"/>
              </a:ext>
            </a:extLst>
          </p:cNvPr>
          <p:cNvSpPr>
            <a:spLocks noChangeShapeType="1"/>
          </p:cNvSpPr>
          <p:nvPr/>
        </p:nvSpPr>
        <p:spPr bwMode="auto">
          <a:xfrm rot="16200000" flipH="1" flipV="1">
            <a:off x="12496800" y="2819402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" name="Line 210">
            <a:extLst>
              <a:ext uri="{FF2B5EF4-FFF2-40B4-BE49-F238E27FC236}">
                <a16:creationId xmlns:a16="http://schemas.microsoft.com/office/drawing/2014/main" id="{A461F080-F92B-0249-BA2D-684BB1468AD7}"/>
              </a:ext>
            </a:extLst>
          </p:cNvPr>
          <p:cNvSpPr>
            <a:spLocks noChangeShapeType="1"/>
          </p:cNvSpPr>
          <p:nvPr/>
        </p:nvSpPr>
        <p:spPr bwMode="auto">
          <a:xfrm rot="16200000" flipH="1" flipV="1">
            <a:off x="12344400" y="2819402"/>
            <a:ext cx="762000" cy="9143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" name="Cube 631">
            <a:extLst>
              <a:ext uri="{FF2B5EF4-FFF2-40B4-BE49-F238E27FC236}">
                <a16:creationId xmlns:a16="http://schemas.microsoft.com/office/drawing/2014/main" id="{20A72529-1D79-7E49-8C78-F773C32D8470}"/>
              </a:ext>
            </a:extLst>
          </p:cNvPr>
          <p:cNvSpPr/>
          <p:nvPr/>
        </p:nvSpPr>
        <p:spPr>
          <a:xfrm>
            <a:off x="13182600" y="3965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Cube 632">
            <a:extLst>
              <a:ext uri="{FF2B5EF4-FFF2-40B4-BE49-F238E27FC236}">
                <a16:creationId xmlns:a16="http://schemas.microsoft.com/office/drawing/2014/main" id="{3019EA37-A200-1147-94FD-3EC8E72D542D}"/>
              </a:ext>
            </a:extLst>
          </p:cNvPr>
          <p:cNvSpPr/>
          <p:nvPr/>
        </p:nvSpPr>
        <p:spPr>
          <a:xfrm>
            <a:off x="13182600" y="3733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Cube 633">
            <a:extLst>
              <a:ext uri="{FF2B5EF4-FFF2-40B4-BE49-F238E27FC236}">
                <a16:creationId xmlns:a16="http://schemas.microsoft.com/office/drawing/2014/main" id="{F403E41F-42AD-6948-8918-4351847C629D}"/>
              </a:ext>
            </a:extLst>
          </p:cNvPr>
          <p:cNvSpPr/>
          <p:nvPr/>
        </p:nvSpPr>
        <p:spPr>
          <a:xfrm>
            <a:off x="13182600" y="3508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Cube 634">
            <a:extLst>
              <a:ext uri="{FF2B5EF4-FFF2-40B4-BE49-F238E27FC236}">
                <a16:creationId xmlns:a16="http://schemas.microsoft.com/office/drawing/2014/main" id="{9C87ADF9-3AC3-7040-8879-02FC12F3301B}"/>
              </a:ext>
            </a:extLst>
          </p:cNvPr>
          <p:cNvSpPr/>
          <p:nvPr/>
        </p:nvSpPr>
        <p:spPr>
          <a:xfrm>
            <a:off x="13182600" y="3276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Cube 635">
            <a:extLst>
              <a:ext uri="{FF2B5EF4-FFF2-40B4-BE49-F238E27FC236}">
                <a16:creationId xmlns:a16="http://schemas.microsoft.com/office/drawing/2014/main" id="{D6EFA9C5-CD90-6A46-9AA8-007A0E9E7BED}"/>
              </a:ext>
            </a:extLst>
          </p:cNvPr>
          <p:cNvSpPr/>
          <p:nvPr/>
        </p:nvSpPr>
        <p:spPr>
          <a:xfrm>
            <a:off x="13182600" y="3051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Cube 636">
            <a:extLst>
              <a:ext uri="{FF2B5EF4-FFF2-40B4-BE49-F238E27FC236}">
                <a16:creationId xmlns:a16="http://schemas.microsoft.com/office/drawing/2014/main" id="{3FFFAC7A-DD54-5C4E-954E-AD2C0499D5DE}"/>
              </a:ext>
            </a:extLst>
          </p:cNvPr>
          <p:cNvSpPr/>
          <p:nvPr/>
        </p:nvSpPr>
        <p:spPr>
          <a:xfrm>
            <a:off x="13182600" y="2819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Cube 637">
            <a:extLst>
              <a:ext uri="{FF2B5EF4-FFF2-40B4-BE49-F238E27FC236}">
                <a16:creationId xmlns:a16="http://schemas.microsoft.com/office/drawing/2014/main" id="{5A5EF469-AACA-B649-B986-EB4026B5D831}"/>
              </a:ext>
            </a:extLst>
          </p:cNvPr>
          <p:cNvSpPr/>
          <p:nvPr/>
        </p:nvSpPr>
        <p:spPr>
          <a:xfrm>
            <a:off x="13182600" y="2593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Cube 638">
            <a:extLst>
              <a:ext uri="{FF2B5EF4-FFF2-40B4-BE49-F238E27FC236}">
                <a16:creationId xmlns:a16="http://schemas.microsoft.com/office/drawing/2014/main" id="{FF414802-9998-8E45-BC1C-0E257C1DF8F6}"/>
              </a:ext>
            </a:extLst>
          </p:cNvPr>
          <p:cNvSpPr/>
          <p:nvPr/>
        </p:nvSpPr>
        <p:spPr>
          <a:xfrm>
            <a:off x="13182600" y="2362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Cube 641">
            <a:extLst>
              <a:ext uri="{FF2B5EF4-FFF2-40B4-BE49-F238E27FC236}">
                <a16:creationId xmlns:a16="http://schemas.microsoft.com/office/drawing/2014/main" id="{22E9FB98-09DD-4F4E-A035-85FCEF7D0A71}"/>
              </a:ext>
            </a:extLst>
          </p:cNvPr>
          <p:cNvSpPr/>
          <p:nvPr/>
        </p:nvSpPr>
        <p:spPr>
          <a:xfrm>
            <a:off x="13106400" y="4041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Cube 642">
            <a:extLst>
              <a:ext uri="{FF2B5EF4-FFF2-40B4-BE49-F238E27FC236}">
                <a16:creationId xmlns:a16="http://schemas.microsoft.com/office/drawing/2014/main" id="{85F2DA5F-4A82-044B-969B-FEAE7B3CE94B}"/>
              </a:ext>
            </a:extLst>
          </p:cNvPr>
          <p:cNvSpPr/>
          <p:nvPr/>
        </p:nvSpPr>
        <p:spPr>
          <a:xfrm>
            <a:off x="13106400" y="3810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4" name="Cube 643">
            <a:extLst>
              <a:ext uri="{FF2B5EF4-FFF2-40B4-BE49-F238E27FC236}">
                <a16:creationId xmlns:a16="http://schemas.microsoft.com/office/drawing/2014/main" id="{BA218ADC-8748-1341-9343-34F457F77F4A}"/>
              </a:ext>
            </a:extLst>
          </p:cNvPr>
          <p:cNvSpPr/>
          <p:nvPr/>
        </p:nvSpPr>
        <p:spPr>
          <a:xfrm>
            <a:off x="13106400" y="3584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5" name="Cube 644">
            <a:extLst>
              <a:ext uri="{FF2B5EF4-FFF2-40B4-BE49-F238E27FC236}">
                <a16:creationId xmlns:a16="http://schemas.microsoft.com/office/drawing/2014/main" id="{7444A387-A74C-EF43-BDEA-55F824529BC7}"/>
              </a:ext>
            </a:extLst>
          </p:cNvPr>
          <p:cNvSpPr/>
          <p:nvPr/>
        </p:nvSpPr>
        <p:spPr>
          <a:xfrm>
            <a:off x="13106400" y="3352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6" name="Cube 645">
            <a:extLst>
              <a:ext uri="{FF2B5EF4-FFF2-40B4-BE49-F238E27FC236}">
                <a16:creationId xmlns:a16="http://schemas.microsoft.com/office/drawing/2014/main" id="{F578C48F-8DE3-C04E-BBCF-DD6EAC7EE75C}"/>
              </a:ext>
            </a:extLst>
          </p:cNvPr>
          <p:cNvSpPr/>
          <p:nvPr/>
        </p:nvSpPr>
        <p:spPr>
          <a:xfrm>
            <a:off x="13106400" y="3127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7" name="Cube 646">
            <a:extLst>
              <a:ext uri="{FF2B5EF4-FFF2-40B4-BE49-F238E27FC236}">
                <a16:creationId xmlns:a16="http://schemas.microsoft.com/office/drawing/2014/main" id="{D021102F-ED6B-C046-BFF8-D65E784F87A9}"/>
              </a:ext>
            </a:extLst>
          </p:cNvPr>
          <p:cNvSpPr/>
          <p:nvPr/>
        </p:nvSpPr>
        <p:spPr>
          <a:xfrm>
            <a:off x="13106400" y="2895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Cube 647">
            <a:extLst>
              <a:ext uri="{FF2B5EF4-FFF2-40B4-BE49-F238E27FC236}">
                <a16:creationId xmlns:a16="http://schemas.microsoft.com/office/drawing/2014/main" id="{CC498BC7-5CF0-214B-9536-8A4C5B8540DA}"/>
              </a:ext>
            </a:extLst>
          </p:cNvPr>
          <p:cNvSpPr/>
          <p:nvPr/>
        </p:nvSpPr>
        <p:spPr>
          <a:xfrm>
            <a:off x="13106400" y="2670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Cube 648">
            <a:extLst>
              <a:ext uri="{FF2B5EF4-FFF2-40B4-BE49-F238E27FC236}">
                <a16:creationId xmlns:a16="http://schemas.microsoft.com/office/drawing/2014/main" id="{55C1280F-2214-4343-AF0C-A893B44B4F61}"/>
              </a:ext>
            </a:extLst>
          </p:cNvPr>
          <p:cNvSpPr/>
          <p:nvPr/>
        </p:nvSpPr>
        <p:spPr>
          <a:xfrm>
            <a:off x="13106400" y="2438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Cube 1046">
            <a:extLst>
              <a:ext uri="{FF2B5EF4-FFF2-40B4-BE49-F238E27FC236}">
                <a16:creationId xmlns:a16="http://schemas.microsoft.com/office/drawing/2014/main" id="{160DAA78-1149-6E44-AEB2-130543309E94}"/>
              </a:ext>
            </a:extLst>
          </p:cNvPr>
          <p:cNvSpPr/>
          <p:nvPr/>
        </p:nvSpPr>
        <p:spPr>
          <a:xfrm>
            <a:off x="11811000" y="3889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Cube 1047">
            <a:extLst>
              <a:ext uri="{FF2B5EF4-FFF2-40B4-BE49-F238E27FC236}">
                <a16:creationId xmlns:a16="http://schemas.microsoft.com/office/drawing/2014/main" id="{CE534DA6-5B93-8C42-BF37-2590F1CB42BD}"/>
              </a:ext>
            </a:extLst>
          </p:cNvPr>
          <p:cNvSpPr/>
          <p:nvPr/>
        </p:nvSpPr>
        <p:spPr>
          <a:xfrm>
            <a:off x="11811000" y="3657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Cube 1048">
            <a:extLst>
              <a:ext uri="{FF2B5EF4-FFF2-40B4-BE49-F238E27FC236}">
                <a16:creationId xmlns:a16="http://schemas.microsoft.com/office/drawing/2014/main" id="{A9C1A8E0-A2A9-A24E-BDAC-85D9BB897A5E}"/>
              </a:ext>
            </a:extLst>
          </p:cNvPr>
          <p:cNvSpPr/>
          <p:nvPr/>
        </p:nvSpPr>
        <p:spPr>
          <a:xfrm>
            <a:off x="11811000" y="3432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Cube 1049">
            <a:extLst>
              <a:ext uri="{FF2B5EF4-FFF2-40B4-BE49-F238E27FC236}">
                <a16:creationId xmlns:a16="http://schemas.microsoft.com/office/drawing/2014/main" id="{716ABB53-A091-1D4B-9317-603F87D27034}"/>
              </a:ext>
            </a:extLst>
          </p:cNvPr>
          <p:cNvSpPr/>
          <p:nvPr/>
        </p:nvSpPr>
        <p:spPr>
          <a:xfrm>
            <a:off x="11811000" y="3200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Cube 1050">
            <a:extLst>
              <a:ext uri="{FF2B5EF4-FFF2-40B4-BE49-F238E27FC236}">
                <a16:creationId xmlns:a16="http://schemas.microsoft.com/office/drawing/2014/main" id="{554CA617-98A1-B04F-9181-3D017A776E55}"/>
              </a:ext>
            </a:extLst>
          </p:cNvPr>
          <p:cNvSpPr/>
          <p:nvPr/>
        </p:nvSpPr>
        <p:spPr>
          <a:xfrm>
            <a:off x="11811000" y="2974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Cube 1051">
            <a:extLst>
              <a:ext uri="{FF2B5EF4-FFF2-40B4-BE49-F238E27FC236}">
                <a16:creationId xmlns:a16="http://schemas.microsoft.com/office/drawing/2014/main" id="{05764937-5619-B24A-8D78-7D38D7C567CD}"/>
              </a:ext>
            </a:extLst>
          </p:cNvPr>
          <p:cNvSpPr/>
          <p:nvPr/>
        </p:nvSpPr>
        <p:spPr>
          <a:xfrm>
            <a:off x="11811000" y="2743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Cube 1052">
            <a:extLst>
              <a:ext uri="{FF2B5EF4-FFF2-40B4-BE49-F238E27FC236}">
                <a16:creationId xmlns:a16="http://schemas.microsoft.com/office/drawing/2014/main" id="{CF7BDB03-B2F0-134B-BAB4-2494250ABE89}"/>
              </a:ext>
            </a:extLst>
          </p:cNvPr>
          <p:cNvSpPr/>
          <p:nvPr/>
        </p:nvSpPr>
        <p:spPr>
          <a:xfrm>
            <a:off x="11811000" y="25176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Cube 1053">
            <a:extLst>
              <a:ext uri="{FF2B5EF4-FFF2-40B4-BE49-F238E27FC236}">
                <a16:creationId xmlns:a16="http://schemas.microsoft.com/office/drawing/2014/main" id="{A862DAE0-14DE-2D4F-BD9C-31BDC8AFCDBB}"/>
              </a:ext>
            </a:extLst>
          </p:cNvPr>
          <p:cNvSpPr/>
          <p:nvPr/>
        </p:nvSpPr>
        <p:spPr>
          <a:xfrm>
            <a:off x="11811000" y="22860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Cube 1055">
            <a:extLst>
              <a:ext uri="{FF2B5EF4-FFF2-40B4-BE49-F238E27FC236}">
                <a16:creationId xmlns:a16="http://schemas.microsoft.com/office/drawing/2014/main" id="{AA886666-3B5F-C24D-B654-5B3D76ED38A4}"/>
              </a:ext>
            </a:extLst>
          </p:cNvPr>
          <p:cNvSpPr/>
          <p:nvPr/>
        </p:nvSpPr>
        <p:spPr>
          <a:xfrm>
            <a:off x="11734800" y="39654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Cube 1056">
            <a:extLst>
              <a:ext uri="{FF2B5EF4-FFF2-40B4-BE49-F238E27FC236}">
                <a16:creationId xmlns:a16="http://schemas.microsoft.com/office/drawing/2014/main" id="{F2AEBADD-886F-B146-A262-74533906EFAD}"/>
              </a:ext>
            </a:extLst>
          </p:cNvPr>
          <p:cNvSpPr/>
          <p:nvPr/>
        </p:nvSpPr>
        <p:spPr>
          <a:xfrm>
            <a:off x="11734800" y="37338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Cube 1057">
            <a:extLst>
              <a:ext uri="{FF2B5EF4-FFF2-40B4-BE49-F238E27FC236}">
                <a16:creationId xmlns:a16="http://schemas.microsoft.com/office/drawing/2014/main" id="{F48AFE51-5FBB-2D4C-9D68-372F827E8151}"/>
              </a:ext>
            </a:extLst>
          </p:cNvPr>
          <p:cNvSpPr/>
          <p:nvPr/>
        </p:nvSpPr>
        <p:spPr>
          <a:xfrm>
            <a:off x="11734800" y="35082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Cube 1058">
            <a:extLst>
              <a:ext uri="{FF2B5EF4-FFF2-40B4-BE49-F238E27FC236}">
                <a16:creationId xmlns:a16="http://schemas.microsoft.com/office/drawing/2014/main" id="{08DA9C90-628A-F34B-A80B-8351BD9C8656}"/>
              </a:ext>
            </a:extLst>
          </p:cNvPr>
          <p:cNvSpPr/>
          <p:nvPr/>
        </p:nvSpPr>
        <p:spPr>
          <a:xfrm>
            <a:off x="11734800" y="32766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Cube 1059">
            <a:extLst>
              <a:ext uri="{FF2B5EF4-FFF2-40B4-BE49-F238E27FC236}">
                <a16:creationId xmlns:a16="http://schemas.microsoft.com/office/drawing/2014/main" id="{E1D69240-CB59-4549-A7AD-BDA551F229FF}"/>
              </a:ext>
            </a:extLst>
          </p:cNvPr>
          <p:cNvSpPr/>
          <p:nvPr/>
        </p:nvSpPr>
        <p:spPr>
          <a:xfrm>
            <a:off x="11734800" y="30510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Cube 1060">
            <a:extLst>
              <a:ext uri="{FF2B5EF4-FFF2-40B4-BE49-F238E27FC236}">
                <a16:creationId xmlns:a16="http://schemas.microsoft.com/office/drawing/2014/main" id="{08602F4D-B915-8C48-98D4-A062B7FA140A}"/>
              </a:ext>
            </a:extLst>
          </p:cNvPr>
          <p:cNvSpPr/>
          <p:nvPr/>
        </p:nvSpPr>
        <p:spPr>
          <a:xfrm>
            <a:off x="11734800" y="28194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Cube 1061">
            <a:extLst>
              <a:ext uri="{FF2B5EF4-FFF2-40B4-BE49-F238E27FC236}">
                <a16:creationId xmlns:a16="http://schemas.microsoft.com/office/drawing/2014/main" id="{0D2AAC02-3317-374E-AC65-F1B2C5D37CD1}"/>
              </a:ext>
            </a:extLst>
          </p:cNvPr>
          <p:cNvSpPr/>
          <p:nvPr/>
        </p:nvSpPr>
        <p:spPr>
          <a:xfrm>
            <a:off x="11734800" y="2593848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Cube 1062">
            <a:extLst>
              <a:ext uri="{FF2B5EF4-FFF2-40B4-BE49-F238E27FC236}">
                <a16:creationId xmlns:a16="http://schemas.microsoft.com/office/drawing/2014/main" id="{2E42FADE-7EB9-DA41-9FDF-8D860213AFD2}"/>
              </a:ext>
            </a:extLst>
          </p:cNvPr>
          <p:cNvSpPr/>
          <p:nvPr/>
        </p:nvSpPr>
        <p:spPr>
          <a:xfrm>
            <a:off x="11734800" y="2362200"/>
            <a:ext cx="304800" cy="301752"/>
          </a:xfrm>
          <a:prstGeom prst="cub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9" name="Text Box 171">
            <a:extLst>
              <a:ext uri="{FF2B5EF4-FFF2-40B4-BE49-F238E27FC236}">
                <a16:creationId xmlns:a16="http://schemas.microsoft.com/office/drawing/2014/main" id="{C791D7E1-1376-F64B-B4A4-4319F25A7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73265" y="67641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142" name="Line 148">
            <a:extLst>
              <a:ext uri="{FF2B5EF4-FFF2-40B4-BE49-F238E27FC236}">
                <a16:creationId xmlns:a16="http://schemas.microsoft.com/office/drawing/2014/main" id="{98DBB0BE-3FAC-4F44-95CF-60FA5C822F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144665" y="6553200"/>
            <a:ext cx="4572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3" name="Line 148">
            <a:extLst>
              <a:ext uri="{FF2B5EF4-FFF2-40B4-BE49-F238E27FC236}">
                <a16:creationId xmlns:a16="http://schemas.microsoft.com/office/drawing/2014/main" id="{AE7E0305-341B-DB4B-BA9E-16CDFE3798C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773065" y="71628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4" name="Line 148">
            <a:extLst>
              <a:ext uri="{FF2B5EF4-FFF2-40B4-BE49-F238E27FC236}">
                <a16:creationId xmlns:a16="http://schemas.microsoft.com/office/drawing/2014/main" id="{A73B31EA-DBB5-6848-85C1-05F856DE19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49465" y="54864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5" name="Text Box 171">
            <a:extLst>
              <a:ext uri="{FF2B5EF4-FFF2-40B4-BE49-F238E27FC236}">
                <a16:creationId xmlns:a16="http://schemas.microsoft.com/office/drawing/2014/main" id="{71B613B9-2488-C046-9FFF-ABF83428A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5665" y="5791200"/>
            <a:ext cx="5129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nPhi3</a:t>
            </a:r>
          </a:p>
        </p:txBody>
      </p:sp>
      <p:sp>
        <p:nvSpPr>
          <p:cNvPr id="7" name="Bent Arrow 6">
            <a:extLst>
              <a:ext uri="{FF2B5EF4-FFF2-40B4-BE49-F238E27FC236}">
                <a16:creationId xmlns:a16="http://schemas.microsoft.com/office/drawing/2014/main" id="{1ADBBB57-9EAA-3643-92CC-05AE979CFA8C}"/>
              </a:ext>
            </a:extLst>
          </p:cNvPr>
          <p:cNvSpPr/>
          <p:nvPr/>
        </p:nvSpPr>
        <p:spPr>
          <a:xfrm rot="16200000" flipV="1">
            <a:off x="12344400" y="4677544"/>
            <a:ext cx="1371600" cy="1371600"/>
          </a:xfrm>
          <a:prstGeom prst="ben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12" name="Rectangle 1011">
            <a:extLst>
              <a:ext uri="{FF2B5EF4-FFF2-40B4-BE49-F238E27FC236}">
                <a16:creationId xmlns:a16="http://schemas.microsoft.com/office/drawing/2014/main" id="{3DEACFE9-2E2E-104B-8078-F07EA93D057C}"/>
              </a:ext>
            </a:extLst>
          </p:cNvPr>
          <p:cNvSpPr/>
          <p:nvPr/>
        </p:nvSpPr>
        <p:spPr>
          <a:xfrm>
            <a:off x="1981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3" name="Rectangle 1012">
            <a:extLst>
              <a:ext uri="{FF2B5EF4-FFF2-40B4-BE49-F238E27FC236}">
                <a16:creationId xmlns:a16="http://schemas.microsoft.com/office/drawing/2014/main" id="{2B21E710-5784-8C47-BDB4-DC20A6E5F400}"/>
              </a:ext>
            </a:extLst>
          </p:cNvPr>
          <p:cNvSpPr/>
          <p:nvPr/>
        </p:nvSpPr>
        <p:spPr>
          <a:xfrm>
            <a:off x="2209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4" name="Rectangle 1013">
            <a:extLst>
              <a:ext uri="{FF2B5EF4-FFF2-40B4-BE49-F238E27FC236}">
                <a16:creationId xmlns:a16="http://schemas.microsoft.com/office/drawing/2014/main" id="{4CBDA1C5-549C-D445-94E7-3FA72B6D6117}"/>
              </a:ext>
            </a:extLst>
          </p:cNvPr>
          <p:cNvSpPr/>
          <p:nvPr/>
        </p:nvSpPr>
        <p:spPr>
          <a:xfrm>
            <a:off x="2438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6" name="Rectangle 1015">
            <a:extLst>
              <a:ext uri="{FF2B5EF4-FFF2-40B4-BE49-F238E27FC236}">
                <a16:creationId xmlns:a16="http://schemas.microsoft.com/office/drawing/2014/main" id="{646A7AB4-FD04-2F44-9745-31DF87A0E580}"/>
              </a:ext>
            </a:extLst>
          </p:cNvPr>
          <p:cNvSpPr/>
          <p:nvPr/>
        </p:nvSpPr>
        <p:spPr>
          <a:xfrm>
            <a:off x="2667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8" name="Rectangle 1017">
            <a:extLst>
              <a:ext uri="{FF2B5EF4-FFF2-40B4-BE49-F238E27FC236}">
                <a16:creationId xmlns:a16="http://schemas.microsoft.com/office/drawing/2014/main" id="{BA4B1A4D-EBA6-304B-B95A-AA170BBEF151}"/>
              </a:ext>
            </a:extLst>
          </p:cNvPr>
          <p:cNvSpPr/>
          <p:nvPr/>
        </p:nvSpPr>
        <p:spPr>
          <a:xfrm>
            <a:off x="2895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2D4D5A66-C6B8-B44F-9644-4E1EA0309401}"/>
              </a:ext>
            </a:extLst>
          </p:cNvPr>
          <p:cNvSpPr/>
          <p:nvPr/>
        </p:nvSpPr>
        <p:spPr>
          <a:xfrm>
            <a:off x="3124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65A1EA26-73B9-F44A-B07B-38B376461FE1}"/>
              </a:ext>
            </a:extLst>
          </p:cNvPr>
          <p:cNvSpPr/>
          <p:nvPr/>
        </p:nvSpPr>
        <p:spPr>
          <a:xfrm>
            <a:off x="3352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 1044">
            <a:extLst>
              <a:ext uri="{FF2B5EF4-FFF2-40B4-BE49-F238E27FC236}">
                <a16:creationId xmlns:a16="http://schemas.microsoft.com/office/drawing/2014/main" id="{7FA3D278-8551-434D-8420-DEBCC74846F4}"/>
              </a:ext>
            </a:extLst>
          </p:cNvPr>
          <p:cNvSpPr/>
          <p:nvPr/>
        </p:nvSpPr>
        <p:spPr>
          <a:xfrm>
            <a:off x="3581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Rectangle 1072">
            <a:extLst>
              <a:ext uri="{FF2B5EF4-FFF2-40B4-BE49-F238E27FC236}">
                <a16:creationId xmlns:a16="http://schemas.microsoft.com/office/drawing/2014/main" id="{BF546FD5-E104-BF46-9299-88F45451E24E}"/>
              </a:ext>
            </a:extLst>
          </p:cNvPr>
          <p:cNvSpPr/>
          <p:nvPr/>
        </p:nvSpPr>
        <p:spPr>
          <a:xfrm>
            <a:off x="1981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Rectangle 1073">
            <a:extLst>
              <a:ext uri="{FF2B5EF4-FFF2-40B4-BE49-F238E27FC236}">
                <a16:creationId xmlns:a16="http://schemas.microsoft.com/office/drawing/2014/main" id="{B411F99C-855F-F144-B8B0-92D1A80744C6}"/>
              </a:ext>
            </a:extLst>
          </p:cNvPr>
          <p:cNvSpPr/>
          <p:nvPr/>
        </p:nvSpPr>
        <p:spPr>
          <a:xfrm>
            <a:off x="2209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Rectangle 1074">
            <a:extLst>
              <a:ext uri="{FF2B5EF4-FFF2-40B4-BE49-F238E27FC236}">
                <a16:creationId xmlns:a16="http://schemas.microsoft.com/office/drawing/2014/main" id="{F7D00CBF-4895-EE4D-8674-91B124B46795}"/>
              </a:ext>
            </a:extLst>
          </p:cNvPr>
          <p:cNvSpPr/>
          <p:nvPr/>
        </p:nvSpPr>
        <p:spPr>
          <a:xfrm>
            <a:off x="2438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Rectangle 1075">
            <a:extLst>
              <a:ext uri="{FF2B5EF4-FFF2-40B4-BE49-F238E27FC236}">
                <a16:creationId xmlns:a16="http://schemas.microsoft.com/office/drawing/2014/main" id="{36E322E6-054D-EE40-AAD8-766B8B355849}"/>
              </a:ext>
            </a:extLst>
          </p:cNvPr>
          <p:cNvSpPr/>
          <p:nvPr/>
        </p:nvSpPr>
        <p:spPr>
          <a:xfrm>
            <a:off x="2667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Rectangle 1076">
            <a:extLst>
              <a:ext uri="{FF2B5EF4-FFF2-40B4-BE49-F238E27FC236}">
                <a16:creationId xmlns:a16="http://schemas.microsoft.com/office/drawing/2014/main" id="{4A25346B-3744-5D49-BCEB-A7C18BAA994F}"/>
              </a:ext>
            </a:extLst>
          </p:cNvPr>
          <p:cNvSpPr/>
          <p:nvPr/>
        </p:nvSpPr>
        <p:spPr>
          <a:xfrm>
            <a:off x="2895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Rectangle 1077">
            <a:extLst>
              <a:ext uri="{FF2B5EF4-FFF2-40B4-BE49-F238E27FC236}">
                <a16:creationId xmlns:a16="http://schemas.microsoft.com/office/drawing/2014/main" id="{8C493DC1-35AF-4A4C-9BAC-76FE2B92FF0D}"/>
              </a:ext>
            </a:extLst>
          </p:cNvPr>
          <p:cNvSpPr/>
          <p:nvPr/>
        </p:nvSpPr>
        <p:spPr>
          <a:xfrm>
            <a:off x="3124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Rectangle 1078">
            <a:extLst>
              <a:ext uri="{FF2B5EF4-FFF2-40B4-BE49-F238E27FC236}">
                <a16:creationId xmlns:a16="http://schemas.microsoft.com/office/drawing/2014/main" id="{72AE1E22-D213-C343-A2BF-D12EE2A3D005}"/>
              </a:ext>
            </a:extLst>
          </p:cNvPr>
          <p:cNvSpPr/>
          <p:nvPr/>
        </p:nvSpPr>
        <p:spPr>
          <a:xfrm>
            <a:off x="3352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Rectangle 1079">
            <a:extLst>
              <a:ext uri="{FF2B5EF4-FFF2-40B4-BE49-F238E27FC236}">
                <a16:creationId xmlns:a16="http://schemas.microsoft.com/office/drawing/2014/main" id="{EC6133D2-3038-D441-9239-CE38BB42EC0E}"/>
              </a:ext>
            </a:extLst>
          </p:cNvPr>
          <p:cNvSpPr/>
          <p:nvPr/>
        </p:nvSpPr>
        <p:spPr>
          <a:xfrm>
            <a:off x="3581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Rectangle 1080">
            <a:extLst>
              <a:ext uri="{FF2B5EF4-FFF2-40B4-BE49-F238E27FC236}">
                <a16:creationId xmlns:a16="http://schemas.microsoft.com/office/drawing/2014/main" id="{9E10C1C4-74FF-BE41-B0F1-1CB0444EA3C8}"/>
              </a:ext>
            </a:extLst>
          </p:cNvPr>
          <p:cNvSpPr/>
          <p:nvPr/>
        </p:nvSpPr>
        <p:spPr>
          <a:xfrm>
            <a:off x="1981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0" name="Rectangle 1099">
            <a:extLst>
              <a:ext uri="{FF2B5EF4-FFF2-40B4-BE49-F238E27FC236}">
                <a16:creationId xmlns:a16="http://schemas.microsoft.com/office/drawing/2014/main" id="{411D5408-8CE6-D04B-8DF7-B713880417B7}"/>
              </a:ext>
            </a:extLst>
          </p:cNvPr>
          <p:cNvSpPr/>
          <p:nvPr/>
        </p:nvSpPr>
        <p:spPr>
          <a:xfrm>
            <a:off x="2209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1" name="Rectangle 1100">
            <a:extLst>
              <a:ext uri="{FF2B5EF4-FFF2-40B4-BE49-F238E27FC236}">
                <a16:creationId xmlns:a16="http://schemas.microsoft.com/office/drawing/2014/main" id="{E245B4CD-516B-E447-8712-38553AC7C7E1}"/>
              </a:ext>
            </a:extLst>
          </p:cNvPr>
          <p:cNvSpPr/>
          <p:nvPr/>
        </p:nvSpPr>
        <p:spPr>
          <a:xfrm>
            <a:off x="2438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2" name="Rectangle 1101">
            <a:extLst>
              <a:ext uri="{FF2B5EF4-FFF2-40B4-BE49-F238E27FC236}">
                <a16:creationId xmlns:a16="http://schemas.microsoft.com/office/drawing/2014/main" id="{BA5D683E-D68D-524B-8010-57DC00FDC073}"/>
              </a:ext>
            </a:extLst>
          </p:cNvPr>
          <p:cNvSpPr/>
          <p:nvPr/>
        </p:nvSpPr>
        <p:spPr>
          <a:xfrm>
            <a:off x="2667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3" name="Rectangle 1102">
            <a:extLst>
              <a:ext uri="{FF2B5EF4-FFF2-40B4-BE49-F238E27FC236}">
                <a16:creationId xmlns:a16="http://schemas.microsoft.com/office/drawing/2014/main" id="{5BBEA290-56F7-C343-91DD-BCDF5D34904B}"/>
              </a:ext>
            </a:extLst>
          </p:cNvPr>
          <p:cNvSpPr/>
          <p:nvPr/>
        </p:nvSpPr>
        <p:spPr>
          <a:xfrm>
            <a:off x="2895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4" name="Rectangle 1103">
            <a:extLst>
              <a:ext uri="{FF2B5EF4-FFF2-40B4-BE49-F238E27FC236}">
                <a16:creationId xmlns:a16="http://schemas.microsoft.com/office/drawing/2014/main" id="{1903218F-C3C8-6347-BF77-B3C566A201D9}"/>
              </a:ext>
            </a:extLst>
          </p:cNvPr>
          <p:cNvSpPr/>
          <p:nvPr/>
        </p:nvSpPr>
        <p:spPr>
          <a:xfrm>
            <a:off x="3124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5" name="Rectangle 1104">
            <a:extLst>
              <a:ext uri="{FF2B5EF4-FFF2-40B4-BE49-F238E27FC236}">
                <a16:creationId xmlns:a16="http://schemas.microsoft.com/office/drawing/2014/main" id="{EB3112CE-D2A7-8945-BFCB-2200BB7F6056}"/>
              </a:ext>
            </a:extLst>
          </p:cNvPr>
          <p:cNvSpPr/>
          <p:nvPr/>
        </p:nvSpPr>
        <p:spPr>
          <a:xfrm>
            <a:off x="3352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6" name="Rectangle 1105">
            <a:extLst>
              <a:ext uri="{FF2B5EF4-FFF2-40B4-BE49-F238E27FC236}">
                <a16:creationId xmlns:a16="http://schemas.microsoft.com/office/drawing/2014/main" id="{7C05FFA3-F12E-5A45-B43D-7F4D4F5786EE}"/>
              </a:ext>
            </a:extLst>
          </p:cNvPr>
          <p:cNvSpPr/>
          <p:nvPr/>
        </p:nvSpPr>
        <p:spPr>
          <a:xfrm>
            <a:off x="3581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" name="Rectangle 1106">
            <a:extLst>
              <a:ext uri="{FF2B5EF4-FFF2-40B4-BE49-F238E27FC236}">
                <a16:creationId xmlns:a16="http://schemas.microsoft.com/office/drawing/2014/main" id="{446A199E-55D3-E045-996C-BABB85626436}"/>
              </a:ext>
            </a:extLst>
          </p:cNvPr>
          <p:cNvSpPr/>
          <p:nvPr/>
        </p:nvSpPr>
        <p:spPr>
          <a:xfrm>
            <a:off x="1981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" name="Rectangle 1107">
            <a:extLst>
              <a:ext uri="{FF2B5EF4-FFF2-40B4-BE49-F238E27FC236}">
                <a16:creationId xmlns:a16="http://schemas.microsoft.com/office/drawing/2014/main" id="{14D8CE7F-FFC2-F141-8FA8-03270685BE9C}"/>
              </a:ext>
            </a:extLst>
          </p:cNvPr>
          <p:cNvSpPr/>
          <p:nvPr/>
        </p:nvSpPr>
        <p:spPr>
          <a:xfrm>
            <a:off x="2209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6" name="Rectangle 1135">
            <a:extLst>
              <a:ext uri="{FF2B5EF4-FFF2-40B4-BE49-F238E27FC236}">
                <a16:creationId xmlns:a16="http://schemas.microsoft.com/office/drawing/2014/main" id="{E5DDB7CA-AF48-0E46-8C9F-2846849FB1A6}"/>
              </a:ext>
            </a:extLst>
          </p:cNvPr>
          <p:cNvSpPr/>
          <p:nvPr/>
        </p:nvSpPr>
        <p:spPr>
          <a:xfrm>
            <a:off x="2438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7" name="Rectangle 1136">
            <a:extLst>
              <a:ext uri="{FF2B5EF4-FFF2-40B4-BE49-F238E27FC236}">
                <a16:creationId xmlns:a16="http://schemas.microsoft.com/office/drawing/2014/main" id="{1355C12E-8B96-8F47-97E1-7BC5D56411E0}"/>
              </a:ext>
            </a:extLst>
          </p:cNvPr>
          <p:cNvSpPr/>
          <p:nvPr/>
        </p:nvSpPr>
        <p:spPr>
          <a:xfrm>
            <a:off x="2667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8" name="Rectangle 1137">
            <a:extLst>
              <a:ext uri="{FF2B5EF4-FFF2-40B4-BE49-F238E27FC236}">
                <a16:creationId xmlns:a16="http://schemas.microsoft.com/office/drawing/2014/main" id="{BA787AB2-B8EE-D24D-AF0B-514247AC08F3}"/>
              </a:ext>
            </a:extLst>
          </p:cNvPr>
          <p:cNvSpPr/>
          <p:nvPr/>
        </p:nvSpPr>
        <p:spPr>
          <a:xfrm>
            <a:off x="2895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1" name="Rectangle 1140">
            <a:extLst>
              <a:ext uri="{FF2B5EF4-FFF2-40B4-BE49-F238E27FC236}">
                <a16:creationId xmlns:a16="http://schemas.microsoft.com/office/drawing/2014/main" id="{267C4494-855F-974E-A835-2E697660A7C2}"/>
              </a:ext>
            </a:extLst>
          </p:cNvPr>
          <p:cNvSpPr/>
          <p:nvPr/>
        </p:nvSpPr>
        <p:spPr>
          <a:xfrm>
            <a:off x="3124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6" name="Rectangle 1145">
            <a:extLst>
              <a:ext uri="{FF2B5EF4-FFF2-40B4-BE49-F238E27FC236}">
                <a16:creationId xmlns:a16="http://schemas.microsoft.com/office/drawing/2014/main" id="{5C9EA6DC-9E12-FC44-95D4-2876AAF6B284}"/>
              </a:ext>
            </a:extLst>
          </p:cNvPr>
          <p:cNvSpPr/>
          <p:nvPr/>
        </p:nvSpPr>
        <p:spPr>
          <a:xfrm>
            <a:off x="3352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7" name="Rectangle 1146">
            <a:extLst>
              <a:ext uri="{FF2B5EF4-FFF2-40B4-BE49-F238E27FC236}">
                <a16:creationId xmlns:a16="http://schemas.microsoft.com/office/drawing/2014/main" id="{C7EF25D0-5450-4546-97A4-613DF1CB5DDC}"/>
              </a:ext>
            </a:extLst>
          </p:cNvPr>
          <p:cNvSpPr/>
          <p:nvPr/>
        </p:nvSpPr>
        <p:spPr>
          <a:xfrm>
            <a:off x="3581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8" name="Rectangle 1147">
            <a:extLst>
              <a:ext uri="{FF2B5EF4-FFF2-40B4-BE49-F238E27FC236}">
                <a16:creationId xmlns:a16="http://schemas.microsoft.com/office/drawing/2014/main" id="{1E50CE0B-6EBB-3045-AD53-545E5753FABD}"/>
              </a:ext>
            </a:extLst>
          </p:cNvPr>
          <p:cNvSpPr/>
          <p:nvPr/>
        </p:nvSpPr>
        <p:spPr>
          <a:xfrm>
            <a:off x="1981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9" name="Rectangle 1148">
            <a:extLst>
              <a:ext uri="{FF2B5EF4-FFF2-40B4-BE49-F238E27FC236}">
                <a16:creationId xmlns:a16="http://schemas.microsoft.com/office/drawing/2014/main" id="{96C3AC80-FDC0-7D49-90BB-4BFB314B7203}"/>
              </a:ext>
            </a:extLst>
          </p:cNvPr>
          <p:cNvSpPr/>
          <p:nvPr/>
        </p:nvSpPr>
        <p:spPr>
          <a:xfrm>
            <a:off x="2209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50CE0435-E190-E64D-985C-3B089B5188AA}"/>
              </a:ext>
            </a:extLst>
          </p:cNvPr>
          <p:cNvSpPr/>
          <p:nvPr/>
        </p:nvSpPr>
        <p:spPr>
          <a:xfrm>
            <a:off x="2438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1" name="Rectangle 1150">
            <a:extLst>
              <a:ext uri="{FF2B5EF4-FFF2-40B4-BE49-F238E27FC236}">
                <a16:creationId xmlns:a16="http://schemas.microsoft.com/office/drawing/2014/main" id="{B6CD367F-33D5-2249-8E4E-D3489747025B}"/>
              </a:ext>
            </a:extLst>
          </p:cNvPr>
          <p:cNvSpPr/>
          <p:nvPr/>
        </p:nvSpPr>
        <p:spPr>
          <a:xfrm>
            <a:off x="2667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2" name="Rectangle 1151">
            <a:extLst>
              <a:ext uri="{FF2B5EF4-FFF2-40B4-BE49-F238E27FC236}">
                <a16:creationId xmlns:a16="http://schemas.microsoft.com/office/drawing/2014/main" id="{060FB610-D034-AA4C-93A4-C1F117F9251D}"/>
              </a:ext>
            </a:extLst>
          </p:cNvPr>
          <p:cNvSpPr/>
          <p:nvPr/>
        </p:nvSpPr>
        <p:spPr>
          <a:xfrm>
            <a:off x="2895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3" name="Rectangle 1152">
            <a:extLst>
              <a:ext uri="{FF2B5EF4-FFF2-40B4-BE49-F238E27FC236}">
                <a16:creationId xmlns:a16="http://schemas.microsoft.com/office/drawing/2014/main" id="{61C733FE-FE5F-EE4D-9306-8DE83D716332}"/>
              </a:ext>
            </a:extLst>
          </p:cNvPr>
          <p:cNvSpPr/>
          <p:nvPr/>
        </p:nvSpPr>
        <p:spPr>
          <a:xfrm>
            <a:off x="3124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4" name="Rectangle 1153">
            <a:extLst>
              <a:ext uri="{FF2B5EF4-FFF2-40B4-BE49-F238E27FC236}">
                <a16:creationId xmlns:a16="http://schemas.microsoft.com/office/drawing/2014/main" id="{05B193FA-F2D6-B943-A1B8-CE21E54DA58B}"/>
              </a:ext>
            </a:extLst>
          </p:cNvPr>
          <p:cNvSpPr/>
          <p:nvPr/>
        </p:nvSpPr>
        <p:spPr>
          <a:xfrm>
            <a:off x="3352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5" name="Rectangle 1154">
            <a:extLst>
              <a:ext uri="{FF2B5EF4-FFF2-40B4-BE49-F238E27FC236}">
                <a16:creationId xmlns:a16="http://schemas.microsoft.com/office/drawing/2014/main" id="{17C41B1F-375E-C44F-90A6-9EDF7FD8C1CB}"/>
              </a:ext>
            </a:extLst>
          </p:cNvPr>
          <p:cNvSpPr/>
          <p:nvPr/>
        </p:nvSpPr>
        <p:spPr>
          <a:xfrm>
            <a:off x="3581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6" name="Rectangle 1155">
            <a:extLst>
              <a:ext uri="{FF2B5EF4-FFF2-40B4-BE49-F238E27FC236}">
                <a16:creationId xmlns:a16="http://schemas.microsoft.com/office/drawing/2014/main" id="{E76643A4-5D39-224B-B4C8-95BBF639A19F}"/>
              </a:ext>
            </a:extLst>
          </p:cNvPr>
          <p:cNvSpPr/>
          <p:nvPr/>
        </p:nvSpPr>
        <p:spPr>
          <a:xfrm>
            <a:off x="1981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7" name="Rectangle 1156">
            <a:extLst>
              <a:ext uri="{FF2B5EF4-FFF2-40B4-BE49-F238E27FC236}">
                <a16:creationId xmlns:a16="http://schemas.microsoft.com/office/drawing/2014/main" id="{E2928B8B-74CF-634B-A08D-11C518669B74}"/>
              </a:ext>
            </a:extLst>
          </p:cNvPr>
          <p:cNvSpPr/>
          <p:nvPr/>
        </p:nvSpPr>
        <p:spPr>
          <a:xfrm>
            <a:off x="2209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8" name="Rectangle 1157">
            <a:extLst>
              <a:ext uri="{FF2B5EF4-FFF2-40B4-BE49-F238E27FC236}">
                <a16:creationId xmlns:a16="http://schemas.microsoft.com/office/drawing/2014/main" id="{BE4A0C5D-1344-0E48-B6C3-77ABFDF14CC2}"/>
              </a:ext>
            </a:extLst>
          </p:cNvPr>
          <p:cNvSpPr/>
          <p:nvPr/>
        </p:nvSpPr>
        <p:spPr>
          <a:xfrm>
            <a:off x="2438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9" name="Rectangle 1158">
            <a:extLst>
              <a:ext uri="{FF2B5EF4-FFF2-40B4-BE49-F238E27FC236}">
                <a16:creationId xmlns:a16="http://schemas.microsoft.com/office/drawing/2014/main" id="{987C8F50-EBC7-5940-A2D1-8FF9C68D61F3}"/>
              </a:ext>
            </a:extLst>
          </p:cNvPr>
          <p:cNvSpPr/>
          <p:nvPr/>
        </p:nvSpPr>
        <p:spPr>
          <a:xfrm>
            <a:off x="2667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0" name="Rectangle 1159">
            <a:extLst>
              <a:ext uri="{FF2B5EF4-FFF2-40B4-BE49-F238E27FC236}">
                <a16:creationId xmlns:a16="http://schemas.microsoft.com/office/drawing/2014/main" id="{56E6AFD2-E24C-6A44-9A33-8B50EC061D94}"/>
              </a:ext>
            </a:extLst>
          </p:cNvPr>
          <p:cNvSpPr/>
          <p:nvPr/>
        </p:nvSpPr>
        <p:spPr>
          <a:xfrm>
            <a:off x="2895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1" name="Rectangle 1160">
            <a:extLst>
              <a:ext uri="{FF2B5EF4-FFF2-40B4-BE49-F238E27FC236}">
                <a16:creationId xmlns:a16="http://schemas.microsoft.com/office/drawing/2014/main" id="{F31EE422-0873-2641-BDC5-1CF702D3FDA2}"/>
              </a:ext>
            </a:extLst>
          </p:cNvPr>
          <p:cNvSpPr/>
          <p:nvPr/>
        </p:nvSpPr>
        <p:spPr>
          <a:xfrm>
            <a:off x="3124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2" name="Rectangle 1161">
            <a:extLst>
              <a:ext uri="{FF2B5EF4-FFF2-40B4-BE49-F238E27FC236}">
                <a16:creationId xmlns:a16="http://schemas.microsoft.com/office/drawing/2014/main" id="{46190044-406B-4A41-8B1E-661248528C2F}"/>
              </a:ext>
            </a:extLst>
          </p:cNvPr>
          <p:cNvSpPr/>
          <p:nvPr/>
        </p:nvSpPr>
        <p:spPr>
          <a:xfrm>
            <a:off x="3352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3" name="Rectangle 1162">
            <a:extLst>
              <a:ext uri="{FF2B5EF4-FFF2-40B4-BE49-F238E27FC236}">
                <a16:creationId xmlns:a16="http://schemas.microsoft.com/office/drawing/2014/main" id="{4EB7FE3A-0349-1946-922B-DBEA8352BA86}"/>
              </a:ext>
            </a:extLst>
          </p:cNvPr>
          <p:cNvSpPr/>
          <p:nvPr/>
        </p:nvSpPr>
        <p:spPr>
          <a:xfrm>
            <a:off x="3581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4" name="Rectangle 1163">
            <a:extLst>
              <a:ext uri="{FF2B5EF4-FFF2-40B4-BE49-F238E27FC236}">
                <a16:creationId xmlns:a16="http://schemas.microsoft.com/office/drawing/2014/main" id="{0F0A84B6-C06F-3945-B16D-7E37B921E5A4}"/>
              </a:ext>
            </a:extLst>
          </p:cNvPr>
          <p:cNvSpPr/>
          <p:nvPr/>
        </p:nvSpPr>
        <p:spPr>
          <a:xfrm>
            <a:off x="3810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5" name="Rectangle 1164">
            <a:extLst>
              <a:ext uri="{FF2B5EF4-FFF2-40B4-BE49-F238E27FC236}">
                <a16:creationId xmlns:a16="http://schemas.microsoft.com/office/drawing/2014/main" id="{FE6DFC21-20C0-B94B-B73C-5858AC859BF5}"/>
              </a:ext>
            </a:extLst>
          </p:cNvPr>
          <p:cNvSpPr/>
          <p:nvPr/>
        </p:nvSpPr>
        <p:spPr>
          <a:xfrm>
            <a:off x="4038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6" name="Rectangle 1165">
            <a:extLst>
              <a:ext uri="{FF2B5EF4-FFF2-40B4-BE49-F238E27FC236}">
                <a16:creationId xmlns:a16="http://schemas.microsoft.com/office/drawing/2014/main" id="{7231B0DB-DD83-DC42-AB84-7904D60AF23F}"/>
              </a:ext>
            </a:extLst>
          </p:cNvPr>
          <p:cNvSpPr/>
          <p:nvPr/>
        </p:nvSpPr>
        <p:spPr>
          <a:xfrm>
            <a:off x="4267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7" name="Rectangle 1166">
            <a:extLst>
              <a:ext uri="{FF2B5EF4-FFF2-40B4-BE49-F238E27FC236}">
                <a16:creationId xmlns:a16="http://schemas.microsoft.com/office/drawing/2014/main" id="{F87FEF1D-D4DF-A14D-8D2E-1CF17568700C}"/>
              </a:ext>
            </a:extLst>
          </p:cNvPr>
          <p:cNvSpPr/>
          <p:nvPr/>
        </p:nvSpPr>
        <p:spPr>
          <a:xfrm>
            <a:off x="44958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8" name="Rectangle 1167">
            <a:extLst>
              <a:ext uri="{FF2B5EF4-FFF2-40B4-BE49-F238E27FC236}">
                <a16:creationId xmlns:a16="http://schemas.microsoft.com/office/drawing/2014/main" id="{BE355BC5-A4F9-5241-93A7-8058BAB2FA4B}"/>
              </a:ext>
            </a:extLst>
          </p:cNvPr>
          <p:cNvSpPr/>
          <p:nvPr/>
        </p:nvSpPr>
        <p:spPr>
          <a:xfrm>
            <a:off x="47244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9" name="Rectangle 1168">
            <a:extLst>
              <a:ext uri="{FF2B5EF4-FFF2-40B4-BE49-F238E27FC236}">
                <a16:creationId xmlns:a16="http://schemas.microsoft.com/office/drawing/2014/main" id="{AF6860B4-D296-004D-995C-3BE51A4F0AD8}"/>
              </a:ext>
            </a:extLst>
          </p:cNvPr>
          <p:cNvSpPr/>
          <p:nvPr/>
        </p:nvSpPr>
        <p:spPr>
          <a:xfrm>
            <a:off x="49530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0" name="Rectangle 1169">
            <a:extLst>
              <a:ext uri="{FF2B5EF4-FFF2-40B4-BE49-F238E27FC236}">
                <a16:creationId xmlns:a16="http://schemas.microsoft.com/office/drawing/2014/main" id="{C8075303-8B21-4A4D-96B4-ACE8E6CF7D64}"/>
              </a:ext>
            </a:extLst>
          </p:cNvPr>
          <p:cNvSpPr/>
          <p:nvPr/>
        </p:nvSpPr>
        <p:spPr>
          <a:xfrm>
            <a:off x="51816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1" name="Rectangle 1170">
            <a:extLst>
              <a:ext uri="{FF2B5EF4-FFF2-40B4-BE49-F238E27FC236}">
                <a16:creationId xmlns:a16="http://schemas.microsoft.com/office/drawing/2014/main" id="{19DB8A16-9A9B-F246-B0CD-89CEF3AF1811}"/>
              </a:ext>
            </a:extLst>
          </p:cNvPr>
          <p:cNvSpPr/>
          <p:nvPr/>
        </p:nvSpPr>
        <p:spPr>
          <a:xfrm>
            <a:off x="5410200" y="3429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2" name="Rectangle 1171">
            <a:extLst>
              <a:ext uri="{FF2B5EF4-FFF2-40B4-BE49-F238E27FC236}">
                <a16:creationId xmlns:a16="http://schemas.microsoft.com/office/drawing/2014/main" id="{6CB5090D-4CEA-F04C-8420-7FE58BDB994C}"/>
              </a:ext>
            </a:extLst>
          </p:cNvPr>
          <p:cNvSpPr/>
          <p:nvPr/>
        </p:nvSpPr>
        <p:spPr>
          <a:xfrm>
            <a:off x="3810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3" name="Rectangle 1172">
            <a:extLst>
              <a:ext uri="{FF2B5EF4-FFF2-40B4-BE49-F238E27FC236}">
                <a16:creationId xmlns:a16="http://schemas.microsoft.com/office/drawing/2014/main" id="{AD1A0979-4BF3-6042-AFE8-3CA9A6E45C29}"/>
              </a:ext>
            </a:extLst>
          </p:cNvPr>
          <p:cNvSpPr/>
          <p:nvPr/>
        </p:nvSpPr>
        <p:spPr>
          <a:xfrm>
            <a:off x="4038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4" name="Rectangle 1173">
            <a:extLst>
              <a:ext uri="{FF2B5EF4-FFF2-40B4-BE49-F238E27FC236}">
                <a16:creationId xmlns:a16="http://schemas.microsoft.com/office/drawing/2014/main" id="{FCC58AE4-22CC-BA43-B7F4-534BD1918594}"/>
              </a:ext>
            </a:extLst>
          </p:cNvPr>
          <p:cNvSpPr/>
          <p:nvPr/>
        </p:nvSpPr>
        <p:spPr>
          <a:xfrm>
            <a:off x="4267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5" name="Rectangle 1174">
            <a:extLst>
              <a:ext uri="{FF2B5EF4-FFF2-40B4-BE49-F238E27FC236}">
                <a16:creationId xmlns:a16="http://schemas.microsoft.com/office/drawing/2014/main" id="{D38C2848-27E8-A446-88E9-5D211627718F}"/>
              </a:ext>
            </a:extLst>
          </p:cNvPr>
          <p:cNvSpPr/>
          <p:nvPr/>
        </p:nvSpPr>
        <p:spPr>
          <a:xfrm>
            <a:off x="44958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6" name="Rectangle 1175">
            <a:extLst>
              <a:ext uri="{FF2B5EF4-FFF2-40B4-BE49-F238E27FC236}">
                <a16:creationId xmlns:a16="http://schemas.microsoft.com/office/drawing/2014/main" id="{738E4D34-AEBA-AF45-B019-BF6BEBB12260}"/>
              </a:ext>
            </a:extLst>
          </p:cNvPr>
          <p:cNvSpPr/>
          <p:nvPr/>
        </p:nvSpPr>
        <p:spPr>
          <a:xfrm>
            <a:off x="4724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7" name="Rectangle 1176">
            <a:extLst>
              <a:ext uri="{FF2B5EF4-FFF2-40B4-BE49-F238E27FC236}">
                <a16:creationId xmlns:a16="http://schemas.microsoft.com/office/drawing/2014/main" id="{5E1A0FB0-4292-CA44-85BD-A48895F5E884}"/>
              </a:ext>
            </a:extLst>
          </p:cNvPr>
          <p:cNvSpPr/>
          <p:nvPr/>
        </p:nvSpPr>
        <p:spPr>
          <a:xfrm>
            <a:off x="49530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8" name="Rectangle 1177">
            <a:extLst>
              <a:ext uri="{FF2B5EF4-FFF2-40B4-BE49-F238E27FC236}">
                <a16:creationId xmlns:a16="http://schemas.microsoft.com/office/drawing/2014/main" id="{F3EF82C0-5D59-004B-9E47-978E1AB904B6}"/>
              </a:ext>
            </a:extLst>
          </p:cNvPr>
          <p:cNvSpPr/>
          <p:nvPr/>
        </p:nvSpPr>
        <p:spPr>
          <a:xfrm>
            <a:off x="51816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9" name="Rectangle 1178">
            <a:extLst>
              <a:ext uri="{FF2B5EF4-FFF2-40B4-BE49-F238E27FC236}">
                <a16:creationId xmlns:a16="http://schemas.microsoft.com/office/drawing/2014/main" id="{3171FD8C-F7C4-4641-950E-9364CFE8DFCA}"/>
              </a:ext>
            </a:extLst>
          </p:cNvPr>
          <p:cNvSpPr/>
          <p:nvPr/>
        </p:nvSpPr>
        <p:spPr>
          <a:xfrm>
            <a:off x="54102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0" name="Rectangle 1179">
            <a:extLst>
              <a:ext uri="{FF2B5EF4-FFF2-40B4-BE49-F238E27FC236}">
                <a16:creationId xmlns:a16="http://schemas.microsoft.com/office/drawing/2014/main" id="{2C2D8166-F094-2E47-A3E3-266AA63AF4CC}"/>
              </a:ext>
            </a:extLst>
          </p:cNvPr>
          <p:cNvSpPr/>
          <p:nvPr/>
        </p:nvSpPr>
        <p:spPr>
          <a:xfrm>
            <a:off x="3810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1" name="Rectangle 1180">
            <a:extLst>
              <a:ext uri="{FF2B5EF4-FFF2-40B4-BE49-F238E27FC236}">
                <a16:creationId xmlns:a16="http://schemas.microsoft.com/office/drawing/2014/main" id="{626AE0D1-2CBA-EC4F-BFA1-FAAD8E52D77A}"/>
              </a:ext>
            </a:extLst>
          </p:cNvPr>
          <p:cNvSpPr/>
          <p:nvPr/>
        </p:nvSpPr>
        <p:spPr>
          <a:xfrm>
            <a:off x="4038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2" name="Rectangle 1181">
            <a:extLst>
              <a:ext uri="{FF2B5EF4-FFF2-40B4-BE49-F238E27FC236}">
                <a16:creationId xmlns:a16="http://schemas.microsoft.com/office/drawing/2014/main" id="{1AEAECCF-931D-8A47-9351-6C6B0A32FCC9}"/>
              </a:ext>
            </a:extLst>
          </p:cNvPr>
          <p:cNvSpPr/>
          <p:nvPr/>
        </p:nvSpPr>
        <p:spPr>
          <a:xfrm>
            <a:off x="4267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3" name="Rectangle 1182">
            <a:extLst>
              <a:ext uri="{FF2B5EF4-FFF2-40B4-BE49-F238E27FC236}">
                <a16:creationId xmlns:a16="http://schemas.microsoft.com/office/drawing/2014/main" id="{C1B41D47-E094-9248-88D6-D838CDF18C5C}"/>
              </a:ext>
            </a:extLst>
          </p:cNvPr>
          <p:cNvSpPr/>
          <p:nvPr/>
        </p:nvSpPr>
        <p:spPr>
          <a:xfrm>
            <a:off x="44958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4" name="Rectangle 1183">
            <a:extLst>
              <a:ext uri="{FF2B5EF4-FFF2-40B4-BE49-F238E27FC236}">
                <a16:creationId xmlns:a16="http://schemas.microsoft.com/office/drawing/2014/main" id="{DD01B505-0969-A449-B664-0CF91F5BBF8B}"/>
              </a:ext>
            </a:extLst>
          </p:cNvPr>
          <p:cNvSpPr/>
          <p:nvPr/>
        </p:nvSpPr>
        <p:spPr>
          <a:xfrm>
            <a:off x="47244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5" name="Rectangle 1184">
            <a:extLst>
              <a:ext uri="{FF2B5EF4-FFF2-40B4-BE49-F238E27FC236}">
                <a16:creationId xmlns:a16="http://schemas.microsoft.com/office/drawing/2014/main" id="{77B4A897-5768-074A-8990-BF42B023DA76}"/>
              </a:ext>
            </a:extLst>
          </p:cNvPr>
          <p:cNvSpPr/>
          <p:nvPr/>
        </p:nvSpPr>
        <p:spPr>
          <a:xfrm>
            <a:off x="49530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6" name="Rectangle 1185">
            <a:extLst>
              <a:ext uri="{FF2B5EF4-FFF2-40B4-BE49-F238E27FC236}">
                <a16:creationId xmlns:a16="http://schemas.microsoft.com/office/drawing/2014/main" id="{AF956BCF-ED78-FC4E-8322-DAB43D836A45}"/>
              </a:ext>
            </a:extLst>
          </p:cNvPr>
          <p:cNvSpPr/>
          <p:nvPr/>
        </p:nvSpPr>
        <p:spPr>
          <a:xfrm>
            <a:off x="51816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7" name="Rectangle 1186">
            <a:extLst>
              <a:ext uri="{FF2B5EF4-FFF2-40B4-BE49-F238E27FC236}">
                <a16:creationId xmlns:a16="http://schemas.microsoft.com/office/drawing/2014/main" id="{4797C145-35CB-644B-929E-F2BC29DBD9AF}"/>
              </a:ext>
            </a:extLst>
          </p:cNvPr>
          <p:cNvSpPr/>
          <p:nvPr/>
        </p:nvSpPr>
        <p:spPr>
          <a:xfrm>
            <a:off x="5410200" y="3886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8" name="Rectangle 1187">
            <a:extLst>
              <a:ext uri="{FF2B5EF4-FFF2-40B4-BE49-F238E27FC236}">
                <a16:creationId xmlns:a16="http://schemas.microsoft.com/office/drawing/2014/main" id="{64C6D665-5C4B-8949-B6FC-FE20DBE3FB8B}"/>
              </a:ext>
            </a:extLst>
          </p:cNvPr>
          <p:cNvSpPr/>
          <p:nvPr/>
        </p:nvSpPr>
        <p:spPr>
          <a:xfrm>
            <a:off x="3810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9" name="Rectangle 1188">
            <a:extLst>
              <a:ext uri="{FF2B5EF4-FFF2-40B4-BE49-F238E27FC236}">
                <a16:creationId xmlns:a16="http://schemas.microsoft.com/office/drawing/2014/main" id="{B912BD15-C44B-FF4F-A776-9520409F7BEF}"/>
              </a:ext>
            </a:extLst>
          </p:cNvPr>
          <p:cNvSpPr/>
          <p:nvPr/>
        </p:nvSpPr>
        <p:spPr>
          <a:xfrm>
            <a:off x="4038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0" name="Rectangle 1189">
            <a:extLst>
              <a:ext uri="{FF2B5EF4-FFF2-40B4-BE49-F238E27FC236}">
                <a16:creationId xmlns:a16="http://schemas.microsoft.com/office/drawing/2014/main" id="{D96A75C5-C51D-1844-A25D-A33AE83A81C4}"/>
              </a:ext>
            </a:extLst>
          </p:cNvPr>
          <p:cNvSpPr/>
          <p:nvPr/>
        </p:nvSpPr>
        <p:spPr>
          <a:xfrm>
            <a:off x="4267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1" name="Rectangle 1190">
            <a:extLst>
              <a:ext uri="{FF2B5EF4-FFF2-40B4-BE49-F238E27FC236}">
                <a16:creationId xmlns:a16="http://schemas.microsoft.com/office/drawing/2014/main" id="{A89F27DF-4025-124A-A1C4-A00E1684FF22}"/>
              </a:ext>
            </a:extLst>
          </p:cNvPr>
          <p:cNvSpPr/>
          <p:nvPr/>
        </p:nvSpPr>
        <p:spPr>
          <a:xfrm>
            <a:off x="44958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2" name="Rectangle 1191">
            <a:extLst>
              <a:ext uri="{FF2B5EF4-FFF2-40B4-BE49-F238E27FC236}">
                <a16:creationId xmlns:a16="http://schemas.microsoft.com/office/drawing/2014/main" id="{3A207F66-E024-0C4D-9D2D-2F9D97FEC36D}"/>
              </a:ext>
            </a:extLst>
          </p:cNvPr>
          <p:cNvSpPr/>
          <p:nvPr/>
        </p:nvSpPr>
        <p:spPr>
          <a:xfrm>
            <a:off x="47244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3" name="Rectangle 1192">
            <a:extLst>
              <a:ext uri="{FF2B5EF4-FFF2-40B4-BE49-F238E27FC236}">
                <a16:creationId xmlns:a16="http://schemas.microsoft.com/office/drawing/2014/main" id="{A0CA8A76-B415-454C-9F41-C7E6A5C315FC}"/>
              </a:ext>
            </a:extLst>
          </p:cNvPr>
          <p:cNvSpPr/>
          <p:nvPr/>
        </p:nvSpPr>
        <p:spPr>
          <a:xfrm>
            <a:off x="49530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4" name="Rectangle 1193">
            <a:extLst>
              <a:ext uri="{FF2B5EF4-FFF2-40B4-BE49-F238E27FC236}">
                <a16:creationId xmlns:a16="http://schemas.microsoft.com/office/drawing/2014/main" id="{B7274F14-B7E1-8344-8DF5-ECFDDA7199CF}"/>
              </a:ext>
            </a:extLst>
          </p:cNvPr>
          <p:cNvSpPr/>
          <p:nvPr/>
        </p:nvSpPr>
        <p:spPr>
          <a:xfrm>
            <a:off x="51816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5" name="Rectangle 1194">
            <a:extLst>
              <a:ext uri="{FF2B5EF4-FFF2-40B4-BE49-F238E27FC236}">
                <a16:creationId xmlns:a16="http://schemas.microsoft.com/office/drawing/2014/main" id="{114A03EE-920A-DA49-9BB3-A73F87BFB408}"/>
              </a:ext>
            </a:extLst>
          </p:cNvPr>
          <p:cNvSpPr/>
          <p:nvPr/>
        </p:nvSpPr>
        <p:spPr>
          <a:xfrm>
            <a:off x="5410200" y="4114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6" name="Rectangle 1195">
            <a:extLst>
              <a:ext uri="{FF2B5EF4-FFF2-40B4-BE49-F238E27FC236}">
                <a16:creationId xmlns:a16="http://schemas.microsoft.com/office/drawing/2014/main" id="{13BCF283-E2C5-9D4C-9304-57C995522E68}"/>
              </a:ext>
            </a:extLst>
          </p:cNvPr>
          <p:cNvSpPr/>
          <p:nvPr/>
        </p:nvSpPr>
        <p:spPr>
          <a:xfrm>
            <a:off x="3810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7" name="Rectangle 1196">
            <a:extLst>
              <a:ext uri="{FF2B5EF4-FFF2-40B4-BE49-F238E27FC236}">
                <a16:creationId xmlns:a16="http://schemas.microsoft.com/office/drawing/2014/main" id="{3BF63293-EA99-4F4D-B6D3-9D9F321C28C0}"/>
              </a:ext>
            </a:extLst>
          </p:cNvPr>
          <p:cNvSpPr/>
          <p:nvPr/>
        </p:nvSpPr>
        <p:spPr>
          <a:xfrm>
            <a:off x="4038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8" name="Rectangle 1197">
            <a:extLst>
              <a:ext uri="{FF2B5EF4-FFF2-40B4-BE49-F238E27FC236}">
                <a16:creationId xmlns:a16="http://schemas.microsoft.com/office/drawing/2014/main" id="{C5810CDF-89B3-2343-AED0-60613E9E63FF}"/>
              </a:ext>
            </a:extLst>
          </p:cNvPr>
          <p:cNvSpPr/>
          <p:nvPr/>
        </p:nvSpPr>
        <p:spPr>
          <a:xfrm>
            <a:off x="4267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9" name="Rectangle 1198">
            <a:extLst>
              <a:ext uri="{FF2B5EF4-FFF2-40B4-BE49-F238E27FC236}">
                <a16:creationId xmlns:a16="http://schemas.microsoft.com/office/drawing/2014/main" id="{382AF2E6-1E4D-864E-AC55-4C54FBB5DB2F}"/>
              </a:ext>
            </a:extLst>
          </p:cNvPr>
          <p:cNvSpPr/>
          <p:nvPr/>
        </p:nvSpPr>
        <p:spPr>
          <a:xfrm>
            <a:off x="44958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0" name="Rectangle 1199">
            <a:extLst>
              <a:ext uri="{FF2B5EF4-FFF2-40B4-BE49-F238E27FC236}">
                <a16:creationId xmlns:a16="http://schemas.microsoft.com/office/drawing/2014/main" id="{28E0D6FC-CC92-9843-AEB7-4431A5AFDF87}"/>
              </a:ext>
            </a:extLst>
          </p:cNvPr>
          <p:cNvSpPr/>
          <p:nvPr/>
        </p:nvSpPr>
        <p:spPr>
          <a:xfrm>
            <a:off x="47244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1" name="Rectangle 1200">
            <a:extLst>
              <a:ext uri="{FF2B5EF4-FFF2-40B4-BE49-F238E27FC236}">
                <a16:creationId xmlns:a16="http://schemas.microsoft.com/office/drawing/2014/main" id="{074DC42D-5B13-1448-B877-6520E62F9B4B}"/>
              </a:ext>
            </a:extLst>
          </p:cNvPr>
          <p:cNvSpPr/>
          <p:nvPr/>
        </p:nvSpPr>
        <p:spPr>
          <a:xfrm>
            <a:off x="4953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2" name="Rectangle 1201">
            <a:extLst>
              <a:ext uri="{FF2B5EF4-FFF2-40B4-BE49-F238E27FC236}">
                <a16:creationId xmlns:a16="http://schemas.microsoft.com/office/drawing/2014/main" id="{145DFBA7-23BA-AB4A-A61D-FA88B22DF46B}"/>
              </a:ext>
            </a:extLst>
          </p:cNvPr>
          <p:cNvSpPr/>
          <p:nvPr/>
        </p:nvSpPr>
        <p:spPr>
          <a:xfrm>
            <a:off x="51816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3" name="Rectangle 1202">
            <a:extLst>
              <a:ext uri="{FF2B5EF4-FFF2-40B4-BE49-F238E27FC236}">
                <a16:creationId xmlns:a16="http://schemas.microsoft.com/office/drawing/2014/main" id="{8A995C67-9B15-9A4B-B405-F3735043452B}"/>
              </a:ext>
            </a:extLst>
          </p:cNvPr>
          <p:cNvSpPr/>
          <p:nvPr/>
        </p:nvSpPr>
        <p:spPr>
          <a:xfrm>
            <a:off x="54102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4" name="Rectangle 1203">
            <a:extLst>
              <a:ext uri="{FF2B5EF4-FFF2-40B4-BE49-F238E27FC236}">
                <a16:creationId xmlns:a16="http://schemas.microsoft.com/office/drawing/2014/main" id="{B974B8A2-AF98-ED40-A83F-DE69048CFAF4}"/>
              </a:ext>
            </a:extLst>
          </p:cNvPr>
          <p:cNvSpPr/>
          <p:nvPr/>
        </p:nvSpPr>
        <p:spPr>
          <a:xfrm>
            <a:off x="3810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5" name="Rectangle 1204">
            <a:extLst>
              <a:ext uri="{FF2B5EF4-FFF2-40B4-BE49-F238E27FC236}">
                <a16:creationId xmlns:a16="http://schemas.microsoft.com/office/drawing/2014/main" id="{3FAC7D21-154F-3E47-B514-74E07CAB8A8A}"/>
              </a:ext>
            </a:extLst>
          </p:cNvPr>
          <p:cNvSpPr/>
          <p:nvPr/>
        </p:nvSpPr>
        <p:spPr>
          <a:xfrm>
            <a:off x="4038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6" name="Rectangle 1205">
            <a:extLst>
              <a:ext uri="{FF2B5EF4-FFF2-40B4-BE49-F238E27FC236}">
                <a16:creationId xmlns:a16="http://schemas.microsoft.com/office/drawing/2014/main" id="{3F2C30C7-4B4F-4C4C-B5E5-1D41213A2BB2}"/>
              </a:ext>
            </a:extLst>
          </p:cNvPr>
          <p:cNvSpPr/>
          <p:nvPr/>
        </p:nvSpPr>
        <p:spPr>
          <a:xfrm>
            <a:off x="4267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7" name="Rectangle 1206">
            <a:extLst>
              <a:ext uri="{FF2B5EF4-FFF2-40B4-BE49-F238E27FC236}">
                <a16:creationId xmlns:a16="http://schemas.microsoft.com/office/drawing/2014/main" id="{A3CA0265-3172-8E40-9479-0163F098077F}"/>
              </a:ext>
            </a:extLst>
          </p:cNvPr>
          <p:cNvSpPr/>
          <p:nvPr/>
        </p:nvSpPr>
        <p:spPr>
          <a:xfrm>
            <a:off x="44958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8" name="Rectangle 1207">
            <a:extLst>
              <a:ext uri="{FF2B5EF4-FFF2-40B4-BE49-F238E27FC236}">
                <a16:creationId xmlns:a16="http://schemas.microsoft.com/office/drawing/2014/main" id="{FAFF1B7E-1CB2-534D-A238-3E89847B5588}"/>
              </a:ext>
            </a:extLst>
          </p:cNvPr>
          <p:cNvSpPr/>
          <p:nvPr/>
        </p:nvSpPr>
        <p:spPr>
          <a:xfrm>
            <a:off x="47244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9" name="Rectangle 1208">
            <a:extLst>
              <a:ext uri="{FF2B5EF4-FFF2-40B4-BE49-F238E27FC236}">
                <a16:creationId xmlns:a16="http://schemas.microsoft.com/office/drawing/2014/main" id="{8A73DB34-E500-0C4C-8FED-6B7482978438}"/>
              </a:ext>
            </a:extLst>
          </p:cNvPr>
          <p:cNvSpPr/>
          <p:nvPr/>
        </p:nvSpPr>
        <p:spPr>
          <a:xfrm>
            <a:off x="49530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0" name="Rectangle 1209">
            <a:extLst>
              <a:ext uri="{FF2B5EF4-FFF2-40B4-BE49-F238E27FC236}">
                <a16:creationId xmlns:a16="http://schemas.microsoft.com/office/drawing/2014/main" id="{F6ED0884-E074-4E4A-B863-37BA04B15E49}"/>
              </a:ext>
            </a:extLst>
          </p:cNvPr>
          <p:cNvSpPr/>
          <p:nvPr/>
        </p:nvSpPr>
        <p:spPr>
          <a:xfrm>
            <a:off x="51816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1" name="Rectangle 1210">
            <a:extLst>
              <a:ext uri="{FF2B5EF4-FFF2-40B4-BE49-F238E27FC236}">
                <a16:creationId xmlns:a16="http://schemas.microsoft.com/office/drawing/2014/main" id="{B275D95D-A574-FA46-941B-309F0CEB2D3E}"/>
              </a:ext>
            </a:extLst>
          </p:cNvPr>
          <p:cNvSpPr/>
          <p:nvPr/>
        </p:nvSpPr>
        <p:spPr>
          <a:xfrm>
            <a:off x="5410200" y="4572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2" name="Line 113">
            <a:extLst>
              <a:ext uri="{FF2B5EF4-FFF2-40B4-BE49-F238E27FC236}">
                <a16:creationId xmlns:a16="http://schemas.microsoft.com/office/drawing/2014/main" id="{CE52E223-72C2-304C-9C4E-FAA8CE374AD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505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3" name="Line 113">
            <a:extLst>
              <a:ext uri="{FF2B5EF4-FFF2-40B4-BE49-F238E27FC236}">
                <a16:creationId xmlns:a16="http://schemas.microsoft.com/office/drawing/2014/main" id="{888F9316-DCC1-7F47-9BF7-11AD7CF028D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4" name="Line 113">
            <a:extLst>
              <a:ext uri="{FF2B5EF4-FFF2-40B4-BE49-F238E27FC236}">
                <a16:creationId xmlns:a16="http://schemas.microsoft.com/office/drawing/2014/main" id="{7ABB3207-3B85-EA4F-BA36-B212EABB4A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962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5" name="Line 113">
            <a:extLst>
              <a:ext uri="{FF2B5EF4-FFF2-40B4-BE49-F238E27FC236}">
                <a16:creationId xmlns:a16="http://schemas.microsoft.com/office/drawing/2014/main" id="{D91D3989-050A-7041-B53A-21DB881D01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191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6" name="Line 113">
            <a:extLst>
              <a:ext uri="{FF2B5EF4-FFF2-40B4-BE49-F238E27FC236}">
                <a16:creationId xmlns:a16="http://schemas.microsoft.com/office/drawing/2014/main" id="{8F16D5D2-2387-004E-A628-6AF74CF8454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419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7" name="Line 113">
            <a:extLst>
              <a:ext uri="{FF2B5EF4-FFF2-40B4-BE49-F238E27FC236}">
                <a16:creationId xmlns:a16="http://schemas.microsoft.com/office/drawing/2014/main" id="{237D53AC-57DB-7F4A-B4E8-A797815374C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648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097272-7D63-5C45-9374-061AC6F82C05}"/>
              </a:ext>
            </a:extLst>
          </p:cNvPr>
          <p:cNvGrpSpPr/>
          <p:nvPr/>
        </p:nvGrpSpPr>
        <p:grpSpPr>
          <a:xfrm>
            <a:off x="3488910" y="3432175"/>
            <a:ext cx="1292225" cy="1362075"/>
            <a:chOff x="3488910" y="3432175"/>
            <a:chExt cx="1292225" cy="1362075"/>
          </a:xfrm>
        </p:grpSpPr>
        <p:sp>
          <p:nvSpPr>
            <p:cNvPr id="1218" name="Freeform 1217">
              <a:extLst>
                <a:ext uri="{FF2B5EF4-FFF2-40B4-BE49-F238E27FC236}">
                  <a16:creationId xmlns:a16="http://schemas.microsoft.com/office/drawing/2014/main" id="{A3D6817B-B10C-5C4C-8C8E-BD1D521470A5}"/>
                </a:ext>
              </a:extLst>
            </p:cNvPr>
            <p:cNvSpPr/>
            <p:nvPr/>
          </p:nvSpPr>
          <p:spPr>
            <a:xfrm>
              <a:off x="3823705" y="34361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9" name="Freeform 1218">
              <a:extLst>
                <a:ext uri="{FF2B5EF4-FFF2-40B4-BE49-F238E27FC236}">
                  <a16:creationId xmlns:a16="http://schemas.microsoft.com/office/drawing/2014/main" id="{78B20804-4D95-A643-B601-001122EC6E08}"/>
                </a:ext>
              </a:extLst>
            </p:cNvPr>
            <p:cNvSpPr/>
            <p:nvPr/>
          </p:nvSpPr>
          <p:spPr>
            <a:xfrm>
              <a:off x="3488910" y="34321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0" name="Line 148">
            <a:extLst>
              <a:ext uri="{FF2B5EF4-FFF2-40B4-BE49-F238E27FC236}">
                <a16:creationId xmlns:a16="http://schemas.microsoft.com/office/drawing/2014/main" id="{01DFA855-44CC-274B-8F56-96391F84BA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4800600"/>
            <a:ext cx="0" cy="9144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1" name="Line 113">
            <a:extLst>
              <a:ext uri="{FF2B5EF4-FFF2-40B4-BE49-F238E27FC236}">
                <a16:creationId xmlns:a16="http://schemas.microsoft.com/office/drawing/2014/main" id="{28A4FB59-D0FE-C24D-AD4D-2516FE46B56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3505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2" name="Line 113">
            <a:extLst>
              <a:ext uri="{FF2B5EF4-FFF2-40B4-BE49-F238E27FC236}">
                <a16:creationId xmlns:a16="http://schemas.microsoft.com/office/drawing/2014/main" id="{8C0EF125-911C-3C40-8475-43146CEF3CA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37338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3" name="Line 113">
            <a:extLst>
              <a:ext uri="{FF2B5EF4-FFF2-40B4-BE49-F238E27FC236}">
                <a16:creationId xmlns:a16="http://schemas.microsoft.com/office/drawing/2014/main" id="{480FE93D-99F2-E741-8898-9BA68D00FB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39624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4" name="Line 113">
            <a:extLst>
              <a:ext uri="{FF2B5EF4-FFF2-40B4-BE49-F238E27FC236}">
                <a16:creationId xmlns:a16="http://schemas.microsoft.com/office/drawing/2014/main" id="{CCAEB8EC-E29C-044C-AA9B-25A444A9413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1910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5" name="Line 113">
            <a:extLst>
              <a:ext uri="{FF2B5EF4-FFF2-40B4-BE49-F238E27FC236}">
                <a16:creationId xmlns:a16="http://schemas.microsoft.com/office/drawing/2014/main" id="{039CDE1B-F7A5-AA4C-B52A-68AE6B0CDF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4196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6" name="Line 113">
            <a:extLst>
              <a:ext uri="{FF2B5EF4-FFF2-40B4-BE49-F238E27FC236}">
                <a16:creationId xmlns:a16="http://schemas.microsoft.com/office/drawing/2014/main" id="{8EC7E859-E1D8-B64F-91A0-A7C892EC9F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648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7" name="Rectangle 1226">
            <a:extLst>
              <a:ext uri="{FF2B5EF4-FFF2-40B4-BE49-F238E27FC236}">
                <a16:creationId xmlns:a16="http://schemas.microsoft.com/office/drawing/2014/main" id="{4CDCD393-AC02-A64F-B78F-C971E4F9548E}"/>
              </a:ext>
            </a:extLst>
          </p:cNvPr>
          <p:cNvSpPr/>
          <p:nvPr/>
        </p:nvSpPr>
        <p:spPr>
          <a:xfrm>
            <a:off x="1981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" name="Rectangle 1227">
            <a:extLst>
              <a:ext uri="{FF2B5EF4-FFF2-40B4-BE49-F238E27FC236}">
                <a16:creationId xmlns:a16="http://schemas.microsoft.com/office/drawing/2014/main" id="{E1918C34-7166-5540-9038-AF6B881FFEF3}"/>
              </a:ext>
            </a:extLst>
          </p:cNvPr>
          <p:cNvSpPr/>
          <p:nvPr/>
        </p:nvSpPr>
        <p:spPr>
          <a:xfrm>
            <a:off x="2209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" name="Rectangle 1228">
            <a:extLst>
              <a:ext uri="{FF2B5EF4-FFF2-40B4-BE49-F238E27FC236}">
                <a16:creationId xmlns:a16="http://schemas.microsoft.com/office/drawing/2014/main" id="{6AC34E19-C3C4-A64C-A12D-412F5486F0C4}"/>
              </a:ext>
            </a:extLst>
          </p:cNvPr>
          <p:cNvSpPr/>
          <p:nvPr/>
        </p:nvSpPr>
        <p:spPr>
          <a:xfrm>
            <a:off x="2438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" name="Rectangle 1229">
            <a:extLst>
              <a:ext uri="{FF2B5EF4-FFF2-40B4-BE49-F238E27FC236}">
                <a16:creationId xmlns:a16="http://schemas.microsoft.com/office/drawing/2014/main" id="{03380BAC-5F73-A943-B7DC-333FF029E225}"/>
              </a:ext>
            </a:extLst>
          </p:cNvPr>
          <p:cNvSpPr/>
          <p:nvPr/>
        </p:nvSpPr>
        <p:spPr>
          <a:xfrm>
            <a:off x="2667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" name="Rectangle 1230">
            <a:extLst>
              <a:ext uri="{FF2B5EF4-FFF2-40B4-BE49-F238E27FC236}">
                <a16:creationId xmlns:a16="http://schemas.microsoft.com/office/drawing/2014/main" id="{F8561EE9-D762-A841-BADC-EB9AD690B4D3}"/>
              </a:ext>
            </a:extLst>
          </p:cNvPr>
          <p:cNvSpPr/>
          <p:nvPr/>
        </p:nvSpPr>
        <p:spPr>
          <a:xfrm>
            <a:off x="2895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" name="Rectangle 1231">
            <a:extLst>
              <a:ext uri="{FF2B5EF4-FFF2-40B4-BE49-F238E27FC236}">
                <a16:creationId xmlns:a16="http://schemas.microsoft.com/office/drawing/2014/main" id="{17ACA6A1-FE3B-6845-87F7-870E911D65CE}"/>
              </a:ext>
            </a:extLst>
          </p:cNvPr>
          <p:cNvSpPr/>
          <p:nvPr/>
        </p:nvSpPr>
        <p:spPr>
          <a:xfrm>
            <a:off x="3124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" name="Rectangle 1232">
            <a:extLst>
              <a:ext uri="{FF2B5EF4-FFF2-40B4-BE49-F238E27FC236}">
                <a16:creationId xmlns:a16="http://schemas.microsoft.com/office/drawing/2014/main" id="{48B5AACC-F353-354D-B3F4-B9F573B84F12}"/>
              </a:ext>
            </a:extLst>
          </p:cNvPr>
          <p:cNvSpPr/>
          <p:nvPr/>
        </p:nvSpPr>
        <p:spPr>
          <a:xfrm>
            <a:off x="3352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" name="Rectangle 1233">
            <a:extLst>
              <a:ext uri="{FF2B5EF4-FFF2-40B4-BE49-F238E27FC236}">
                <a16:creationId xmlns:a16="http://schemas.microsoft.com/office/drawing/2014/main" id="{6FD019FE-5357-C34A-A3C0-A6EBDA7E469B}"/>
              </a:ext>
            </a:extLst>
          </p:cNvPr>
          <p:cNvSpPr/>
          <p:nvPr/>
        </p:nvSpPr>
        <p:spPr>
          <a:xfrm>
            <a:off x="3581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" name="Rectangle 1234">
            <a:extLst>
              <a:ext uri="{FF2B5EF4-FFF2-40B4-BE49-F238E27FC236}">
                <a16:creationId xmlns:a16="http://schemas.microsoft.com/office/drawing/2014/main" id="{F9CF59FE-57E4-1A44-BCBC-A37310F04001}"/>
              </a:ext>
            </a:extLst>
          </p:cNvPr>
          <p:cNvSpPr/>
          <p:nvPr/>
        </p:nvSpPr>
        <p:spPr>
          <a:xfrm>
            <a:off x="1981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6" name="Rectangle 1235">
            <a:extLst>
              <a:ext uri="{FF2B5EF4-FFF2-40B4-BE49-F238E27FC236}">
                <a16:creationId xmlns:a16="http://schemas.microsoft.com/office/drawing/2014/main" id="{8C248A11-25FF-4544-87EC-220B89D87324}"/>
              </a:ext>
            </a:extLst>
          </p:cNvPr>
          <p:cNvSpPr/>
          <p:nvPr/>
        </p:nvSpPr>
        <p:spPr>
          <a:xfrm>
            <a:off x="2209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7" name="Rectangle 1236">
            <a:extLst>
              <a:ext uri="{FF2B5EF4-FFF2-40B4-BE49-F238E27FC236}">
                <a16:creationId xmlns:a16="http://schemas.microsoft.com/office/drawing/2014/main" id="{606952A5-C556-204A-B0AC-C1A3A32883AD}"/>
              </a:ext>
            </a:extLst>
          </p:cNvPr>
          <p:cNvSpPr/>
          <p:nvPr/>
        </p:nvSpPr>
        <p:spPr>
          <a:xfrm>
            <a:off x="2438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8" name="Rectangle 1237">
            <a:extLst>
              <a:ext uri="{FF2B5EF4-FFF2-40B4-BE49-F238E27FC236}">
                <a16:creationId xmlns:a16="http://schemas.microsoft.com/office/drawing/2014/main" id="{E72D6F9A-8363-4D43-8B41-B820CC53396B}"/>
              </a:ext>
            </a:extLst>
          </p:cNvPr>
          <p:cNvSpPr/>
          <p:nvPr/>
        </p:nvSpPr>
        <p:spPr>
          <a:xfrm>
            <a:off x="2667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9" name="Rectangle 1238">
            <a:extLst>
              <a:ext uri="{FF2B5EF4-FFF2-40B4-BE49-F238E27FC236}">
                <a16:creationId xmlns:a16="http://schemas.microsoft.com/office/drawing/2014/main" id="{1EE4CB13-6B2B-614F-928A-5D3BA2F9BE3B}"/>
              </a:ext>
            </a:extLst>
          </p:cNvPr>
          <p:cNvSpPr/>
          <p:nvPr/>
        </p:nvSpPr>
        <p:spPr>
          <a:xfrm>
            <a:off x="2895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0" name="Rectangle 1239">
            <a:extLst>
              <a:ext uri="{FF2B5EF4-FFF2-40B4-BE49-F238E27FC236}">
                <a16:creationId xmlns:a16="http://schemas.microsoft.com/office/drawing/2014/main" id="{111894E8-18AA-AF40-9236-BAC9C85CE6B9}"/>
              </a:ext>
            </a:extLst>
          </p:cNvPr>
          <p:cNvSpPr/>
          <p:nvPr/>
        </p:nvSpPr>
        <p:spPr>
          <a:xfrm>
            <a:off x="3124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1" name="Rectangle 1240">
            <a:extLst>
              <a:ext uri="{FF2B5EF4-FFF2-40B4-BE49-F238E27FC236}">
                <a16:creationId xmlns:a16="http://schemas.microsoft.com/office/drawing/2014/main" id="{2096EC5E-99DC-EF44-880D-9A1B1F1EAB9E}"/>
              </a:ext>
            </a:extLst>
          </p:cNvPr>
          <p:cNvSpPr/>
          <p:nvPr/>
        </p:nvSpPr>
        <p:spPr>
          <a:xfrm>
            <a:off x="3352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2" name="Rectangle 1241">
            <a:extLst>
              <a:ext uri="{FF2B5EF4-FFF2-40B4-BE49-F238E27FC236}">
                <a16:creationId xmlns:a16="http://schemas.microsoft.com/office/drawing/2014/main" id="{B59555C8-AF15-BF47-857C-923609060ABB}"/>
              </a:ext>
            </a:extLst>
          </p:cNvPr>
          <p:cNvSpPr/>
          <p:nvPr/>
        </p:nvSpPr>
        <p:spPr>
          <a:xfrm>
            <a:off x="3581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3" name="Rectangle 1242">
            <a:extLst>
              <a:ext uri="{FF2B5EF4-FFF2-40B4-BE49-F238E27FC236}">
                <a16:creationId xmlns:a16="http://schemas.microsoft.com/office/drawing/2014/main" id="{54B8A28E-9F78-DA41-BDD2-923959330477}"/>
              </a:ext>
            </a:extLst>
          </p:cNvPr>
          <p:cNvSpPr/>
          <p:nvPr/>
        </p:nvSpPr>
        <p:spPr>
          <a:xfrm>
            <a:off x="1981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4" name="Rectangle 1243">
            <a:extLst>
              <a:ext uri="{FF2B5EF4-FFF2-40B4-BE49-F238E27FC236}">
                <a16:creationId xmlns:a16="http://schemas.microsoft.com/office/drawing/2014/main" id="{351C4C9B-93C2-F248-906F-1DCFA84C1145}"/>
              </a:ext>
            </a:extLst>
          </p:cNvPr>
          <p:cNvSpPr/>
          <p:nvPr/>
        </p:nvSpPr>
        <p:spPr>
          <a:xfrm>
            <a:off x="2209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5" name="Rectangle 1244">
            <a:extLst>
              <a:ext uri="{FF2B5EF4-FFF2-40B4-BE49-F238E27FC236}">
                <a16:creationId xmlns:a16="http://schemas.microsoft.com/office/drawing/2014/main" id="{AEFD56FE-CDA0-DE4A-A1AD-0C6DC610D480}"/>
              </a:ext>
            </a:extLst>
          </p:cNvPr>
          <p:cNvSpPr/>
          <p:nvPr/>
        </p:nvSpPr>
        <p:spPr>
          <a:xfrm>
            <a:off x="2438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6" name="Rectangle 1245">
            <a:extLst>
              <a:ext uri="{FF2B5EF4-FFF2-40B4-BE49-F238E27FC236}">
                <a16:creationId xmlns:a16="http://schemas.microsoft.com/office/drawing/2014/main" id="{4E3FA0DB-DCF5-DA41-B56F-0A0D784ECF49}"/>
              </a:ext>
            </a:extLst>
          </p:cNvPr>
          <p:cNvSpPr/>
          <p:nvPr/>
        </p:nvSpPr>
        <p:spPr>
          <a:xfrm>
            <a:off x="2667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7" name="Rectangle 1246">
            <a:extLst>
              <a:ext uri="{FF2B5EF4-FFF2-40B4-BE49-F238E27FC236}">
                <a16:creationId xmlns:a16="http://schemas.microsoft.com/office/drawing/2014/main" id="{65D07D28-CC04-0346-BC4A-FDE04ACEF29C}"/>
              </a:ext>
            </a:extLst>
          </p:cNvPr>
          <p:cNvSpPr/>
          <p:nvPr/>
        </p:nvSpPr>
        <p:spPr>
          <a:xfrm>
            <a:off x="2895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8" name="Rectangle 1247">
            <a:extLst>
              <a:ext uri="{FF2B5EF4-FFF2-40B4-BE49-F238E27FC236}">
                <a16:creationId xmlns:a16="http://schemas.microsoft.com/office/drawing/2014/main" id="{023224EA-B7A3-7B4D-9CC7-303DBD672E26}"/>
              </a:ext>
            </a:extLst>
          </p:cNvPr>
          <p:cNvSpPr/>
          <p:nvPr/>
        </p:nvSpPr>
        <p:spPr>
          <a:xfrm>
            <a:off x="3124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9" name="Rectangle 1248">
            <a:extLst>
              <a:ext uri="{FF2B5EF4-FFF2-40B4-BE49-F238E27FC236}">
                <a16:creationId xmlns:a16="http://schemas.microsoft.com/office/drawing/2014/main" id="{5D950017-55BC-9748-A679-7105590ACD6F}"/>
              </a:ext>
            </a:extLst>
          </p:cNvPr>
          <p:cNvSpPr/>
          <p:nvPr/>
        </p:nvSpPr>
        <p:spPr>
          <a:xfrm>
            <a:off x="3352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0" name="Rectangle 1249">
            <a:extLst>
              <a:ext uri="{FF2B5EF4-FFF2-40B4-BE49-F238E27FC236}">
                <a16:creationId xmlns:a16="http://schemas.microsoft.com/office/drawing/2014/main" id="{C5791555-F8E2-4441-BDDD-2CBCA9A65A5B}"/>
              </a:ext>
            </a:extLst>
          </p:cNvPr>
          <p:cNvSpPr/>
          <p:nvPr/>
        </p:nvSpPr>
        <p:spPr>
          <a:xfrm>
            <a:off x="3581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1" name="Rectangle 1250">
            <a:extLst>
              <a:ext uri="{FF2B5EF4-FFF2-40B4-BE49-F238E27FC236}">
                <a16:creationId xmlns:a16="http://schemas.microsoft.com/office/drawing/2014/main" id="{185100D7-B2DE-224F-AD62-B440A4831325}"/>
              </a:ext>
            </a:extLst>
          </p:cNvPr>
          <p:cNvSpPr/>
          <p:nvPr/>
        </p:nvSpPr>
        <p:spPr>
          <a:xfrm>
            <a:off x="1981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2" name="Rectangle 1251">
            <a:extLst>
              <a:ext uri="{FF2B5EF4-FFF2-40B4-BE49-F238E27FC236}">
                <a16:creationId xmlns:a16="http://schemas.microsoft.com/office/drawing/2014/main" id="{8D00AA5B-896D-9346-BFF0-FFF51282C756}"/>
              </a:ext>
            </a:extLst>
          </p:cNvPr>
          <p:cNvSpPr/>
          <p:nvPr/>
        </p:nvSpPr>
        <p:spPr>
          <a:xfrm>
            <a:off x="2209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3" name="Rectangle 1252">
            <a:extLst>
              <a:ext uri="{FF2B5EF4-FFF2-40B4-BE49-F238E27FC236}">
                <a16:creationId xmlns:a16="http://schemas.microsoft.com/office/drawing/2014/main" id="{71A55CC2-FEEA-8C4B-91D3-BDD1A7C20591}"/>
              </a:ext>
            </a:extLst>
          </p:cNvPr>
          <p:cNvSpPr/>
          <p:nvPr/>
        </p:nvSpPr>
        <p:spPr>
          <a:xfrm>
            <a:off x="2438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4" name="Rectangle 1253">
            <a:extLst>
              <a:ext uri="{FF2B5EF4-FFF2-40B4-BE49-F238E27FC236}">
                <a16:creationId xmlns:a16="http://schemas.microsoft.com/office/drawing/2014/main" id="{9CF4D266-3896-8847-9D21-E9A1A18E4635}"/>
              </a:ext>
            </a:extLst>
          </p:cNvPr>
          <p:cNvSpPr/>
          <p:nvPr/>
        </p:nvSpPr>
        <p:spPr>
          <a:xfrm>
            <a:off x="2667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5" name="Rectangle 1254">
            <a:extLst>
              <a:ext uri="{FF2B5EF4-FFF2-40B4-BE49-F238E27FC236}">
                <a16:creationId xmlns:a16="http://schemas.microsoft.com/office/drawing/2014/main" id="{9EF8C79D-D474-EA42-AB41-AA44DCFC4271}"/>
              </a:ext>
            </a:extLst>
          </p:cNvPr>
          <p:cNvSpPr/>
          <p:nvPr/>
        </p:nvSpPr>
        <p:spPr>
          <a:xfrm>
            <a:off x="2895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6" name="Rectangle 1255">
            <a:extLst>
              <a:ext uri="{FF2B5EF4-FFF2-40B4-BE49-F238E27FC236}">
                <a16:creationId xmlns:a16="http://schemas.microsoft.com/office/drawing/2014/main" id="{FBBE1A25-0D55-9E43-BBC4-7681E62A2CBF}"/>
              </a:ext>
            </a:extLst>
          </p:cNvPr>
          <p:cNvSpPr/>
          <p:nvPr/>
        </p:nvSpPr>
        <p:spPr>
          <a:xfrm>
            <a:off x="3124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7" name="Rectangle 1256">
            <a:extLst>
              <a:ext uri="{FF2B5EF4-FFF2-40B4-BE49-F238E27FC236}">
                <a16:creationId xmlns:a16="http://schemas.microsoft.com/office/drawing/2014/main" id="{E21447D1-8CD2-AB41-9CC3-3F4A102753FB}"/>
              </a:ext>
            </a:extLst>
          </p:cNvPr>
          <p:cNvSpPr/>
          <p:nvPr/>
        </p:nvSpPr>
        <p:spPr>
          <a:xfrm>
            <a:off x="3352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8" name="Rectangle 1257">
            <a:extLst>
              <a:ext uri="{FF2B5EF4-FFF2-40B4-BE49-F238E27FC236}">
                <a16:creationId xmlns:a16="http://schemas.microsoft.com/office/drawing/2014/main" id="{5D0EAF52-4D37-C749-AA9C-FFDEFD6E9E12}"/>
              </a:ext>
            </a:extLst>
          </p:cNvPr>
          <p:cNvSpPr/>
          <p:nvPr/>
        </p:nvSpPr>
        <p:spPr>
          <a:xfrm>
            <a:off x="3581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9" name="Rectangle 1258">
            <a:extLst>
              <a:ext uri="{FF2B5EF4-FFF2-40B4-BE49-F238E27FC236}">
                <a16:creationId xmlns:a16="http://schemas.microsoft.com/office/drawing/2014/main" id="{82B365CB-B05A-4F46-B591-249C3D24AC9F}"/>
              </a:ext>
            </a:extLst>
          </p:cNvPr>
          <p:cNvSpPr/>
          <p:nvPr/>
        </p:nvSpPr>
        <p:spPr>
          <a:xfrm>
            <a:off x="1981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0" name="Rectangle 1259">
            <a:extLst>
              <a:ext uri="{FF2B5EF4-FFF2-40B4-BE49-F238E27FC236}">
                <a16:creationId xmlns:a16="http://schemas.microsoft.com/office/drawing/2014/main" id="{1233311C-7E59-114B-B260-31B3EB2C876D}"/>
              </a:ext>
            </a:extLst>
          </p:cNvPr>
          <p:cNvSpPr/>
          <p:nvPr/>
        </p:nvSpPr>
        <p:spPr>
          <a:xfrm>
            <a:off x="2209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1" name="Rectangle 1260">
            <a:extLst>
              <a:ext uri="{FF2B5EF4-FFF2-40B4-BE49-F238E27FC236}">
                <a16:creationId xmlns:a16="http://schemas.microsoft.com/office/drawing/2014/main" id="{D35B8DF9-D798-A64B-BE19-4B868FE27D4D}"/>
              </a:ext>
            </a:extLst>
          </p:cNvPr>
          <p:cNvSpPr/>
          <p:nvPr/>
        </p:nvSpPr>
        <p:spPr>
          <a:xfrm>
            <a:off x="2438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2" name="Rectangle 1261">
            <a:extLst>
              <a:ext uri="{FF2B5EF4-FFF2-40B4-BE49-F238E27FC236}">
                <a16:creationId xmlns:a16="http://schemas.microsoft.com/office/drawing/2014/main" id="{1D31807D-2B34-7D4F-B8B3-34642599D57D}"/>
              </a:ext>
            </a:extLst>
          </p:cNvPr>
          <p:cNvSpPr/>
          <p:nvPr/>
        </p:nvSpPr>
        <p:spPr>
          <a:xfrm>
            <a:off x="2667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3" name="Rectangle 1262">
            <a:extLst>
              <a:ext uri="{FF2B5EF4-FFF2-40B4-BE49-F238E27FC236}">
                <a16:creationId xmlns:a16="http://schemas.microsoft.com/office/drawing/2014/main" id="{4F32ED6A-CE44-554F-9BB7-96F013B1EF0F}"/>
              </a:ext>
            </a:extLst>
          </p:cNvPr>
          <p:cNvSpPr/>
          <p:nvPr/>
        </p:nvSpPr>
        <p:spPr>
          <a:xfrm>
            <a:off x="2895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4" name="Rectangle 1263">
            <a:extLst>
              <a:ext uri="{FF2B5EF4-FFF2-40B4-BE49-F238E27FC236}">
                <a16:creationId xmlns:a16="http://schemas.microsoft.com/office/drawing/2014/main" id="{6B71CB74-5A59-FB4C-BA74-7A93AD3B8C14}"/>
              </a:ext>
            </a:extLst>
          </p:cNvPr>
          <p:cNvSpPr/>
          <p:nvPr/>
        </p:nvSpPr>
        <p:spPr>
          <a:xfrm>
            <a:off x="3124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5" name="Rectangle 1264">
            <a:extLst>
              <a:ext uri="{FF2B5EF4-FFF2-40B4-BE49-F238E27FC236}">
                <a16:creationId xmlns:a16="http://schemas.microsoft.com/office/drawing/2014/main" id="{7A6FC1B1-0151-194A-9506-803563C7D82C}"/>
              </a:ext>
            </a:extLst>
          </p:cNvPr>
          <p:cNvSpPr/>
          <p:nvPr/>
        </p:nvSpPr>
        <p:spPr>
          <a:xfrm>
            <a:off x="3352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6" name="Rectangle 1265">
            <a:extLst>
              <a:ext uri="{FF2B5EF4-FFF2-40B4-BE49-F238E27FC236}">
                <a16:creationId xmlns:a16="http://schemas.microsoft.com/office/drawing/2014/main" id="{CE8E81B5-DCDB-744F-8F3C-611F3B956E86}"/>
              </a:ext>
            </a:extLst>
          </p:cNvPr>
          <p:cNvSpPr/>
          <p:nvPr/>
        </p:nvSpPr>
        <p:spPr>
          <a:xfrm>
            <a:off x="3581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7" name="Rectangle 1266">
            <a:extLst>
              <a:ext uri="{FF2B5EF4-FFF2-40B4-BE49-F238E27FC236}">
                <a16:creationId xmlns:a16="http://schemas.microsoft.com/office/drawing/2014/main" id="{DADBF75C-1922-2049-85D9-A86E89C8AEFC}"/>
              </a:ext>
            </a:extLst>
          </p:cNvPr>
          <p:cNvSpPr/>
          <p:nvPr/>
        </p:nvSpPr>
        <p:spPr>
          <a:xfrm>
            <a:off x="1981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8" name="Rectangle 1267">
            <a:extLst>
              <a:ext uri="{FF2B5EF4-FFF2-40B4-BE49-F238E27FC236}">
                <a16:creationId xmlns:a16="http://schemas.microsoft.com/office/drawing/2014/main" id="{2C20F3B5-1798-1049-8653-5823A4065F01}"/>
              </a:ext>
            </a:extLst>
          </p:cNvPr>
          <p:cNvSpPr/>
          <p:nvPr/>
        </p:nvSpPr>
        <p:spPr>
          <a:xfrm>
            <a:off x="2209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9" name="Rectangle 1268">
            <a:extLst>
              <a:ext uri="{FF2B5EF4-FFF2-40B4-BE49-F238E27FC236}">
                <a16:creationId xmlns:a16="http://schemas.microsoft.com/office/drawing/2014/main" id="{8F8C2868-1AE4-994D-A980-009D8A0464FA}"/>
              </a:ext>
            </a:extLst>
          </p:cNvPr>
          <p:cNvSpPr/>
          <p:nvPr/>
        </p:nvSpPr>
        <p:spPr>
          <a:xfrm>
            <a:off x="2438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0" name="Rectangle 1269">
            <a:extLst>
              <a:ext uri="{FF2B5EF4-FFF2-40B4-BE49-F238E27FC236}">
                <a16:creationId xmlns:a16="http://schemas.microsoft.com/office/drawing/2014/main" id="{7CF5E66C-2A63-944E-BED0-FFCA075AAE1F}"/>
              </a:ext>
            </a:extLst>
          </p:cNvPr>
          <p:cNvSpPr/>
          <p:nvPr/>
        </p:nvSpPr>
        <p:spPr>
          <a:xfrm>
            <a:off x="2667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1" name="Rectangle 1270">
            <a:extLst>
              <a:ext uri="{FF2B5EF4-FFF2-40B4-BE49-F238E27FC236}">
                <a16:creationId xmlns:a16="http://schemas.microsoft.com/office/drawing/2014/main" id="{2E2601BF-A225-A44A-8737-8EBB287C1AF4}"/>
              </a:ext>
            </a:extLst>
          </p:cNvPr>
          <p:cNvSpPr/>
          <p:nvPr/>
        </p:nvSpPr>
        <p:spPr>
          <a:xfrm>
            <a:off x="2895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2" name="Rectangle 1271">
            <a:extLst>
              <a:ext uri="{FF2B5EF4-FFF2-40B4-BE49-F238E27FC236}">
                <a16:creationId xmlns:a16="http://schemas.microsoft.com/office/drawing/2014/main" id="{8C872AEB-D6CE-8A45-9A65-725FE0D20831}"/>
              </a:ext>
            </a:extLst>
          </p:cNvPr>
          <p:cNvSpPr/>
          <p:nvPr/>
        </p:nvSpPr>
        <p:spPr>
          <a:xfrm>
            <a:off x="3124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3" name="Rectangle 1272">
            <a:extLst>
              <a:ext uri="{FF2B5EF4-FFF2-40B4-BE49-F238E27FC236}">
                <a16:creationId xmlns:a16="http://schemas.microsoft.com/office/drawing/2014/main" id="{726ABC7D-EEF5-0F47-9C62-5012BC0DBDF7}"/>
              </a:ext>
            </a:extLst>
          </p:cNvPr>
          <p:cNvSpPr/>
          <p:nvPr/>
        </p:nvSpPr>
        <p:spPr>
          <a:xfrm>
            <a:off x="3352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4" name="Rectangle 1273">
            <a:extLst>
              <a:ext uri="{FF2B5EF4-FFF2-40B4-BE49-F238E27FC236}">
                <a16:creationId xmlns:a16="http://schemas.microsoft.com/office/drawing/2014/main" id="{8F7B6CAE-4826-9242-A9E8-9C04F6B553D0}"/>
              </a:ext>
            </a:extLst>
          </p:cNvPr>
          <p:cNvSpPr/>
          <p:nvPr/>
        </p:nvSpPr>
        <p:spPr>
          <a:xfrm>
            <a:off x="3581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5" name="Rectangle 1274">
            <a:extLst>
              <a:ext uri="{FF2B5EF4-FFF2-40B4-BE49-F238E27FC236}">
                <a16:creationId xmlns:a16="http://schemas.microsoft.com/office/drawing/2014/main" id="{BFD9251C-CFE7-E64F-873A-01B7B81CA849}"/>
              </a:ext>
            </a:extLst>
          </p:cNvPr>
          <p:cNvSpPr/>
          <p:nvPr/>
        </p:nvSpPr>
        <p:spPr>
          <a:xfrm>
            <a:off x="3810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6" name="Rectangle 1275">
            <a:extLst>
              <a:ext uri="{FF2B5EF4-FFF2-40B4-BE49-F238E27FC236}">
                <a16:creationId xmlns:a16="http://schemas.microsoft.com/office/drawing/2014/main" id="{7C55CBD9-0719-D44F-913D-E3D87BFDB77D}"/>
              </a:ext>
            </a:extLst>
          </p:cNvPr>
          <p:cNvSpPr/>
          <p:nvPr/>
        </p:nvSpPr>
        <p:spPr>
          <a:xfrm>
            <a:off x="4038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7" name="Rectangle 1276">
            <a:extLst>
              <a:ext uri="{FF2B5EF4-FFF2-40B4-BE49-F238E27FC236}">
                <a16:creationId xmlns:a16="http://schemas.microsoft.com/office/drawing/2014/main" id="{5F6DD130-34F2-394E-AF34-8906D0D9434F}"/>
              </a:ext>
            </a:extLst>
          </p:cNvPr>
          <p:cNvSpPr/>
          <p:nvPr/>
        </p:nvSpPr>
        <p:spPr>
          <a:xfrm>
            <a:off x="4267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8" name="Rectangle 1277">
            <a:extLst>
              <a:ext uri="{FF2B5EF4-FFF2-40B4-BE49-F238E27FC236}">
                <a16:creationId xmlns:a16="http://schemas.microsoft.com/office/drawing/2014/main" id="{1E96414A-92A2-9748-BF10-CBC3105BDD42}"/>
              </a:ext>
            </a:extLst>
          </p:cNvPr>
          <p:cNvSpPr/>
          <p:nvPr/>
        </p:nvSpPr>
        <p:spPr>
          <a:xfrm>
            <a:off x="44958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9" name="Rectangle 1278">
            <a:extLst>
              <a:ext uri="{FF2B5EF4-FFF2-40B4-BE49-F238E27FC236}">
                <a16:creationId xmlns:a16="http://schemas.microsoft.com/office/drawing/2014/main" id="{D6AD88EA-4B82-7945-931C-F840A7335A84}"/>
              </a:ext>
            </a:extLst>
          </p:cNvPr>
          <p:cNvSpPr/>
          <p:nvPr/>
        </p:nvSpPr>
        <p:spPr>
          <a:xfrm>
            <a:off x="47244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0" name="Rectangle 1279">
            <a:extLst>
              <a:ext uri="{FF2B5EF4-FFF2-40B4-BE49-F238E27FC236}">
                <a16:creationId xmlns:a16="http://schemas.microsoft.com/office/drawing/2014/main" id="{6E0D0224-8D5E-CD46-A20C-3A70D400B1BC}"/>
              </a:ext>
            </a:extLst>
          </p:cNvPr>
          <p:cNvSpPr/>
          <p:nvPr/>
        </p:nvSpPr>
        <p:spPr>
          <a:xfrm>
            <a:off x="49530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1" name="Rectangle 1280">
            <a:extLst>
              <a:ext uri="{FF2B5EF4-FFF2-40B4-BE49-F238E27FC236}">
                <a16:creationId xmlns:a16="http://schemas.microsoft.com/office/drawing/2014/main" id="{3D906445-08AB-E24A-8B18-2C115F92386D}"/>
              </a:ext>
            </a:extLst>
          </p:cNvPr>
          <p:cNvSpPr/>
          <p:nvPr/>
        </p:nvSpPr>
        <p:spPr>
          <a:xfrm>
            <a:off x="51816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2" name="Rectangle 1281">
            <a:extLst>
              <a:ext uri="{FF2B5EF4-FFF2-40B4-BE49-F238E27FC236}">
                <a16:creationId xmlns:a16="http://schemas.microsoft.com/office/drawing/2014/main" id="{1FDF7307-216A-AC49-9543-AD43C8D12600}"/>
              </a:ext>
            </a:extLst>
          </p:cNvPr>
          <p:cNvSpPr/>
          <p:nvPr/>
        </p:nvSpPr>
        <p:spPr>
          <a:xfrm>
            <a:off x="5410200" y="5715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3" name="Rectangle 1282">
            <a:extLst>
              <a:ext uri="{FF2B5EF4-FFF2-40B4-BE49-F238E27FC236}">
                <a16:creationId xmlns:a16="http://schemas.microsoft.com/office/drawing/2014/main" id="{D884D6CD-C200-694C-B1DB-838268F4D141}"/>
              </a:ext>
            </a:extLst>
          </p:cNvPr>
          <p:cNvSpPr/>
          <p:nvPr/>
        </p:nvSpPr>
        <p:spPr>
          <a:xfrm>
            <a:off x="3810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4" name="Rectangle 1283">
            <a:extLst>
              <a:ext uri="{FF2B5EF4-FFF2-40B4-BE49-F238E27FC236}">
                <a16:creationId xmlns:a16="http://schemas.microsoft.com/office/drawing/2014/main" id="{46986F82-7AE5-3548-9408-DF4FA3658D49}"/>
              </a:ext>
            </a:extLst>
          </p:cNvPr>
          <p:cNvSpPr/>
          <p:nvPr/>
        </p:nvSpPr>
        <p:spPr>
          <a:xfrm>
            <a:off x="4038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5" name="Rectangle 1284">
            <a:extLst>
              <a:ext uri="{FF2B5EF4-FFF2-40B4-BE49-F238E27FC236}">
                <a16:creationId xmlns:a16="http://schemas.microsoft.com/office/drawing/2014/main" id="{4DE86516-3E49-374B-862C-7088CE053282}"/>
              </a:ext>
            </a:extLst>
          </p:cNvPr>
          <p:cNvSpPr/>
          <p:nvPr/>
        </p:nvSpPr>
        <p:spPr>
          <a:xfrm>
            <a:off x="4267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6" name="Rectangle 1285">
            <a:extLst>
              <a:ext uri="{FF2B5EF4-FFF2-40B4-BE49-F238E27FC236}">
                <a16:creationId xmlns:a16="http://schemas.microsoft.com/office/drawing/2014/main" id="{2766C931-EA4B-284E-806C-14140620B9BA}"/>
              </a:ext>
            </a:extLst>
          </p:cNvPr>
          <p:cNvSpPr/>
          <p:nvPr/>
        </p:nvSpPr>
        <p:spPr>
          <a:xfrm>
            <a:off x="44958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7" name="Rectangle 1286">
            <a:extLst>
              <a:ext uri="{FF2B5EF4-FFF2-40B4-BE49-F238E27FC236}">
                <a16:creationId xmlns:a16="http://schemas.microsoft.com/office/drawing/2014/main" id="{7CDB980B-49CA-2E43-895B-CEFC1C472DC5}"/>
              </a:ext>
            </a:extLst>
          </p:cNvPr>
          <p:cNvSpPr/>
          <p:nvPr/>
        </p:nvSpPr>
        <p:spPr>
          <a:xfrm>
            <a:off x="47244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8" name="Rectangle 1287">
            <a:extLst>
              <a:ext uri="{FF2B5EF4-FFF2-40B4-BE49-F238E27FC236}">
                <a16:creationId xmlns:a16="http://schemas.microsoft.com/office/drawing/2014/main" id="{84D9686D-65D9-B048-AB01-B7912561CD83}"/>
              </a:ext>
            </a:extLst>
          </p:cNvPr>
          <p:cNvSpPr/>
          <p:nvPr/>
        </p:nvSpPr>
        <p:spPr>
          <a:xfrm>
            <a:off x="49530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9" name="Rectangle 1288">
            <a:extLst>
              <a:ext uri="{FF2B5EF4-FFF2-40B4-BE49-F238E27FC236}">
                <a16:creationId xmlns:a16="http://schemas.microsoft.com/office/drawing/2014/main" id="{0A6B33DB-E312-BE42-A8DA-E15F85AB3CC8}"/>
              </a:ext>
            </a:extLst>
          </p:cNvPr>
          <p:cNvSpPr/>
          <p:nvPr/>
        </p:nvSpPr>
        <p:spPr>
          <a:xfrm>
            <a:off x="51816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0" name="Rectangle 1289">
            <a:extLst>
              <a:ext uri="{FF2B5EF4-FFF2-40B4-BE49-F238E27FC236}">
                <a16:creationId xmlns:a16="http://schemas.microsoft.com/office/drawing/2014/main" id="{3AB03E38-6E85-8D47-9019-9004CBCED88C}"/>
              </a:ext>
            </a:extLst>
          </p:cNvPr>
          <p:cNvSpPr/>
          <p:nvPr/>
        </p:nvSpPr>
        <p:spPr>
          <a:xfrm>
            <a:off x="5410200" y="59436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1" name="Rectangle 1290">
            <a:extLst>
              <a:ext uri="{FF2B5EF4-FFF2-40B4-BE49-F238E27FC236}">
                <a16:creationId xmlns:a16="http://schemas.microsoft.com/office/drawing/2014/main" id="{6A9DFEF7-0900-C544-89F8-E4E88D7F1441}"/>
              </a:ext>
            </a:extLst>
          </p:cNvPr>
          <p:cNvSpPr/>
          <p:nvPr/>
        </p:nvSpPr>
        <p:spPr>
          <a:xfrm>
            <a:off x="3810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2" name="Rectangle 1291">
            <a:extLst>
              <a:ext uri="{FF2B5EF4-FFF2-40B4-BE49-F238E27FC236}">
                <a16:creationId xmlns:a16="http://schemas.microsoft.com/office/drawing/2014/main" id="{BBC8B1F3-47F2-7A4A-ACA4-4ADC94D51EF7}"/>
              </a:ext>
            </a:extLst>
          </p:cNvPr>
          <p:cNvSpPr/>
          <p:nvPr/>
        </p:nvSpPr>
        <p:spPr>
          <a:xfrm>
            <a:off x="4038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3" name="Rectangle 1292">
            <a:extLst>
              <a:ext uri="{FF2B5EF4-FFF2-40B4-BE49-F238E27FC236}">
                <a16:creationId xmlns:a16="http://schemas.microsoft.com/office/drawing/2014/main" id="{D4F399A6-2F66-A44C-A447-802DD18EB479}"/>
              </a:ext>
            </a:extLst>
          </p:cNvPr>
          <p:cNvSpPr/>
          <p:nvPr/>
        </p:nvSpPr>
        <p:spPr>
          <a:xfrm>
            <a:off x="4267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4" name="Rectangle 1293">
            <a:extLst>
              <a:ext uri="{FF2B5EF4-FFF2-40B4-BE49-F238E27FC236}">
                <a16:creationId xmlns:a16="http://schemas.microsoft.com/office/drawing/2014/main" id="{088A6B2F-0F8C-B94E-BB93-31C44B46B85C}"/>
              </a:ext>
            </a:extLst>
          </p:cNvPr>
          <p:cNvSpPr/>
          <p:nvPr/>
        </p:nvSpPr>
        <p:spPr>
          <a:xfrm>
            <a:off x="44958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5" name="Rectangle 1294">
            <a:extLst>
              <a:ext uri="{FF2B5EF4-FFF2-40B4-BE49-F238E27FC236}">
                <a16:creationId xmlns:a16="http://schemas.microsoft.com/office/drawing/2014/main" id="{5DFD8A6C-62AA-B24D-B9C8-B573FF67B67E}"/>
              </a:ext>
            </a:extLst>
          </p:cNvPr>
          <p:cNvSpPr/>
          <p:nvPr/>
        </p:nvSpPr>
        <p:spPr>
          <a:xfrm>
            <a:off x="47244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6" name="Rectangle 1295">
            <a:extLst>
              <a:ext uri="{FF2B5EF4-FFF2-40B4-BE49-F238E27FC236}">
                <a16:creationId xmlns:a16="http://schemas.microsoft.com/office/drawing/2014/main" id="{E05F3D4C-80B2-C047-8848-A363EFE002D8}"/>
              </a:ext>
            </a:extLst>
          </p:cNvPr>
          <p:cNvSpPr/>
          <p:nvPr/>
        </p:nvSpPr>
        <p:spPr>
          <a:xfrm>
            <a:off x="49530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7" name="Rectangle 1296">
            <a:extLst>
              <a:ext uri="{FF2B5EF4-FFF2-40B4-BE49-F238E27FC236}">
                <a16:creationId xmlns:a16="http://schemas.microsoft.com/office/drawing/2014/main" id="{DFDF9A66-1606-B044-9E7E-EB5C21FA8007}"/>
              </a:ext>
            </a:extLst>
          </p:cNvPr>
          <p:cNvSpPr/>
          <p:nvPr/>
        </p:nvSpPr>
        <p:spPr>
          <a:xfrm>
            <a:off x="51816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8" name="Rectangle 1297">
            <a:extLst>
              <a:ext uri="{FF2B5EF4-FFF2-40B4-BE49-F238E27FC236}">
                <a16:creationId xmlns:a16="http://schemas.microsoft.com/office/drawing/2014/main" id="{0A174915-D6FA-C545-B3D0-931ACB745693}"/>
              </a:ext>
            </a:extLst>
          </p:cNvPr>
          <p:cNvSpPr/>
          <p:nvPr/>
        </p:nvSpPr>
        <p:spPr>
          <a:xfrm>
            <a:off x="5410200" y="61722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9" name="Rectangle 1298">
            <a:extLst>
              <a:ext uri="{FF2B5EF4-FFF2-40B4-BE49-F238E27FC236}">
                <a16:creationId xmlns:a16="http://schemas.microsoft.com/office/drawing/2014/main" id="{ACFEFDF6-2F0C-2640-9EFC-A4EAF78A5259}"/>
              </a:ext>
            </a:extLst>
          </p:cNvPr>
          <p:cNvSpPr/>
          <p:nvPr/>
        </p:nvSpPr>
        <p:spPr>
          <a:xfrm>
            <a:off x="3810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0" name="Rectangle 1299">
            <a:extLst>
              <a:ext uri="{FF2B5EF4-FFF2-40B4-BE49-F238E27FC236}">
                <a16:creationId xmlns:a16="http://schemas.microsoft.com/office/drawing/2014/main" id="{5F1CC10B-14C0-C54D-B1B7-3848259FBAE5}"/>
              </a:ext>
            </a:extLst>
          </p:cNvPr>
          <p:cNvSpPr/>
          <p:nvPr/>
        </p:nvSpPr>
        <p:spPr>
          <a:xfrm>
            <a:off x="4038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1" name="Rectangle 1300">
            <a:extLst>
              <a:ext uri="{FF2B5EF4-FFF2-40B4-BE49-F238E27FC236}">
                <a16:creationId xmlns:a16="http://schemas.microsoft.com/office/drawing/2014/main" id="{76EFE068-3D28-9640-9B83-1373F7369D9B}"/>
              </a:ext>
            </a:extLst>
          </p:cNvPr>
          <p:cNvSpPr/>
          <p:nvPr/>
        </p:nvSpPr>
        <p:spPr>
          <a:xfrm>
            <a:off x="4267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2" name="Rectangle 1301">
            <a:extLst>
              <a:ext uri="{FF2B5EF4-FFF2-40B4-BE49-F238E27FC236}">
                <a16:creationId xmlns:a16="http://schemas.microsoft.com/office/drawing/2014/main" id="{34523134-B657-2042-BCD1-DE0AB524B293}"/>
              </a:ext>
            </a:extLst>
          </p:cNvPr>
          <p:cNvSpPr/>
          <p:nvPr/>
        </p:nvSpPr>
        <p:spPr>
          <a:xfrm>
            <a:off x="44958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3" name="Rectangle 1302">
            <a:extLst>
              <a:ext uri="{FF2B5EF4-FFF2-40B4-BE49-F238E27FC236}">
                <a16:creationId xmlns:a16="http://schemas.microsoft.com/office/drawing/2014/main" id="{13F9741C-9956-5D4B-B1ED-3982FEC66671}"/>
              </a:ext>
            </a:extLst>
          </p:cNvPr>
          <p:cNvSpPr/>
          <p:nvPr/>
        </p:nvSpPr>
        <p:spPr>
          <a:xfrm>
            <a:off x="47244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4" name="Rectangle 1303">
            <a:extLst>
              <a:ext uri="{FF2B5EF4-FFF2-40B4-BE49-F238E27FC236}">
                <a16:creationId xmlns:a16="http://schemas.microsoft.com/office/drawing/2014/main" id="{EEBAAC22-EB09-BE4F-BA2D-01742EB5FBB3}"/>
              </a:ext>
            </a:extLst>
          </p:cNvPr>
          <p:cNvSpPr/>
          <p:nvPr/>
        </p:nvSpPr>
        <p:spPr>
          <a:xfrm>
            <a:off x="49530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5" name="Rectangle 1304">
            <a:extLst>
              <a:ext uri="{FF2B5EF4-FFF2-40B4-BE49-F238E27FC236}">
                <a16:creationId xmlns:a16="http://schemas.microsoft.com/office/drawing/2014/main" id="{40857DA7-1A9B-4B4F-ADBC-273A47956C02}"/>
              </a:ext>
            </a:extLst>
          </p:cNvPr>
          <p:cNvSpPr/>
          <p:nvPr/>
        </p:nvSpPr>
        <p:spPr>
          <a:xfrm>
            <a:off x="51816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6" name="Rectangle 1305">
            <a:extLst>
              <a:ext uri="{FF2B5EF4-FFF2-40B4-BE49-F238E27FC236}">
                <a16:creationId xmlns:a16="http://schemas.microsoft.com/office/drawing/2014/main" id="{D3368500-9C32-824D-843E-0143602CEBA2}"/>
              </a:ext>
            </a:extLst>
          </p:cNvPr>
          <p:cNvSpPr/>
          <p:nvPr/>
        </p:nvSpPr>
        <p:spPr>
          <a:xfrm>
            <a:off x="5410200" y="64008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7" name="Rectangle 1306">
            <a:extLst>
              <a:ext uri="{FF2B5EF4-FFF2-40B4-BE49-F238E27FC236}">
                <a16:creationId xmlns:a16="http://schemas.microsoft.com/office/drawing/2014/main" id="{EF71A43A-4310-744F-A70D-D14DB4DCF9E8}"/>
              </a:ext>
            </a:extLst>
          </p:cNvPr>
          <p:cNvSpPr/>
          <p:nvPr/>
        </p:nvSpPr>
        <p:spPr>
          <a:xfrm>
            <a:off x="3810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8" name="Rectangle 1307">
            <a:extLst>
              <a:ext uri="{FF2B5EF4-FFF2-40B4-BE49-F238E27FC236}">
                <a16:creationId xmlns:a16="http://schemas.microsoft.com/office/drawing/2014/main" id="{79909CDF-3A2A-1647-BD7A-12D02E5A9E1A}"/>
              </a:ext>
            </a:extLst>
          </p:cNvPr>
          <p:cNvSpPr/>
          <p:nvPr/>
        </p:nvSpPr>
        <p:spPr>
          <a:xfrm>
            <a:off x="4038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9" name="Rectangle 1308">
            <a:extLst>
              <a:ext uri="{FF2B5EF4-FFF2-40B4-BE49-F238E27FC236}">
                <a16:creationId xmlns:a16="http://schemas.microsoft.com/office/drawing/2014/main" id="{47A8A2A9-FCAE-624F-8370-0DD521F43574}"/>
              </a:ext>
            </a:extLst>
          </p:cNvPr>
          <p:cNvSpPr/>
          <p:nvPr/>
        </p:nvSpPr>
        <p:spPr>
          <a:xfrm>
            <a:off x="4267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0" name="Rectangle 1309">
            <a:extLst>
              <a:ext uri="{FF2B5EF4-FFF2-40B4-BE49-F238E27FC236}">
                <a16:creationId xmlns:a16="http://schemas.microsoft.com/office/drawing/2014/main" id="{B45CA7FB-9BAC-0549-99E4-99D99577C960}"/>
              </a:ext>
            </a:extLst>
          </p:cNvPr>
          <p:cNvSpPr/>
          <p:nvPr/>
        </p:nvSpPr>
        <p:spPr>
          <a:xfrm>
            <a:off x="44958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1" name="Rectangle 1310">
            <a:extLst>
              <a:ext uri="{FF2B5EF4-FFF2-40B4-BE49-F238E27FC236}">
                <a16:creationId xmlns:a16="http://schemas.microsoft.com/office/drawing/2014/main" id="{CCFB7602-C931-5E42-BF9F-274E10E6D224}"/>
              </a:ext>
            </a:extLst>
          </p:cNvPr>
          <p:cNvSpPr/>
          <p:nvPr/>
        </p:nvSpPr>
        <p:spPr>
          <a:xfrm>
            <a:off x="47244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2" name="Rectangle 1311">
            <a:extLst>
              <a:ext uri="{FF2B5EF4-FFF2-40B4-BE49-F238E27FC236}">
                <a16:creationId xmlns:a16="http://schemas.microsoft.com/office/drawing/2014/main" id="{A5067D36-0144-4240-860C-05572C2C193F}"/>
              </a:ext>
            </a:extLst>
          </p:cNvPr>
          <p:cNvSpPr/>
          <p:nvPr/>
        </p:nvSpPr>
        <p:spPr>
          <a:xfrm>
            <a:off x="49530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3" name="Rectangle 1312">
            <a:extLst>
              <a:ext uri="{FF2B5EF4-FFF2-40B4-BE49-F238E27FC236}">
                <a16:creationId xmlns:a16="http://schemas.microsoft.com/office/drawing/2014/main" id="{0A23A06B-5A38-3842-BB91-7FBDE35FC9E9}"/>
              </a:ext>
            </a:extLst>
          </p:cNvPr>
          <p:cNvSpPr/>
          <p:nvPr/>
        </p:nvSpPr>
        <p:spPr>
          <a:xfrm>
            <a:off x="51816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4" name="Rectangle 1313">
            <a:extLst>
              <a:ext uri="{FF2B5EF4-FFF2-40B4-BE49-F238E27FC236}">
                <a16:creationId xmlns:a16="http://schemas.microsoft.com/office/drawing/2014/main" id="{27E73998-15C5-3D4E-A6D3-09E6666B5995}"/>
              </a:ext>
            </a:extLst>
          </p:cNvPr>
          <p:cNvSpPr/>
          <p:nvPr/>
        </p:nvSpPr>
        <p:spPr>
          <a:xfrm>
            <a:off x="5410200" y="662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5" name="Rectangle 1314">
            <a:extLst>
              <a:ext uri="{FF2B5EF4-FFF2-40B4-BE49-F238E27FC236}">
                <a16:creationId xmlns:a16="http://schemas.microsoft.com/office/drawing/2014/main" id="{1DACE359-4676-DB48-90D7-2BBF65E4B22A}"/>
              </a:ext>
            </a:extLst>
          </p:cNvPr>
          <p:cNvSpPr/>
          <p:nvPr/>
        </p:nvSpPr>
        <p:spPr>
          <a:xfrm>
            <a:off x="3810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6" name="Rectangle 1315">
            <a:extLst>
              <a:ext uri="{FF2B5EF4-FFF2-40B4-BE49-F238E27FC236}">
                <a16:creationId xmlns:a16="http://schemas.microsoft.com/office/drawing/2014/main" id="{956238C2-FAF6-2143-9390-7823EDB0A299}"/>
              </a:ext>
            </a:extLst>
          </p:cNvPr>
          <p:cNvSpPr/>
          <p:nvPr/>
        </p:nvSpPr>
        <p:spPr>
          <a:xfrm>
            <a:off x="4038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7" name="Rectangle 1316">
            <a:extLst>
              <a:ext uri="{FF2B5EF4-FFF2-40B4-BE49-F238E27FC236}">
                <a16:creationId xmlns:a16="http://schemas.microsoft.com/office/drawing/2014/main" id="{877511D2-1C87-5941-BC10-B83B098A44F8}"/>
              </a:ext>
            </a:extLst>
          </p:cNvPr>
          <p:cNvSpPr/>
          <p:nvPr/>
        </p:nvSpPr>
        <p:spPr>
          <a:xfrm>
            <a:off x="4267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8" name="Rectangle 1317">
            <a:extLst>
              <a:ext uri="{FF2B5EF4-FFF2-40B4-BE49-F238E27FC236}">
                <a16:creationId xmlns:a16="http://schemas.microsoft.com/office/drawing/2014/main" id="{5CCA81FD-AF7C-AA4E-A0D6-24AE17190BA0}"/>
              </a:ext>
            </a:extLst>
          </p:cNvPr>
          <p:cNvSpPr/>
          <p:nvPr/>
        </p:nvSpPr>
        <p:spPr>
          <a:xfrm>
            <a:off x="44958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9" name="Rectangle 1318">
            <a:extLst>
              <a:ext uri="{FF2B5EF4-FFF2-40B4-BE49-F238E27FC236}">
                <a16:creationId xmlns:a16="http://schemas.microsoft.com/office/drawing/2014/main" id="{D6284C0F-0841-B740-89A3-D8F935A352CF}"/>
              </a:ext>
            </a:extLst>
          </p:cNvPr>
          <p:cNvSpPr/>
          <p:nvPr/>
        </p:nvSpPr>
        <p:spPr>
          <a:xfrm>
            <a:off x="47244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0" name="Rectangle 1319">
            <a:extLst>
              <a:ext uri="{FF2B5EF4-FFF2-40B4-BE49-F238E27FC236}">
                <a16:creationId xmlns:a16="http://schemas.microsoft.com/office/drawing/2014/main" id="{FD29F362-B369-FC4B-AC07-AFA563DD7953}"/>
              </a:ext>
            </a:extLst>
          </p:cNvPr>
          <p:cNvSpPr/>
          <p:nvPr/>
        </p:nvSpPr>
        <p:spPr>
          <a:xfrm>
            <a:off x="49530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1" name="Rectangle 1320">
            <a:extLst>
              <a:ext uri="{FF2B5EF4-FFF2-40B4-BE49-F238E27FC236}">
                <a16:creationId xmlns:a16="http://schemas.microsoft.com/office/drawing/2014/main" id="{C98BF8A1-534E-1B48-9971-0112F31C2D3A}"/>
              </a:ext>
            </a:extLst>
          </p:cNvPr>
          <p:cNvSpPr/>
          <p:nvPr/>
        </p:nvSpPr>
        <p:spPr>
          <a:xfrm>
            <a:off x="51816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2" name="Rectangle 1321">
            <a:extLst>
              <a:ext uri="{FF2B5EF4-FFF2-40B4-BE49-F238E27FC236}">
                <a16:creationId xmlns:a16="http://schemas.microsoft.com/office/drawing/2014/main" id="{03710E86-9937-4143-B0B7-243D7CD73AB9}"/>
              </a:ext>
            </a:extLst>
          </p:cNvPr>
          <p:cNvSpPr/>
          <p:nvPr/>
        </p:nvSpPr>
        <p:spPr>
          <a:xfrm>
            <a:off x="5410200" y="6858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3" name="Line 113">
            <a:extLst>
              <a:ext uri="{FF2B5EF4-FFF2-40B4-BE49-F238E27FC236}">
                <a16:creationId xmlns:a16="http://schemas.microsoft.com/office/drawing/2014/main" id="{A6DA6C02-2D76-4B40-9939-C465E255CA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5791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4" name="Line 113">
            <a:extLst>
              <a:ext uri="{FF2B5EF4-FFF2-40B4-BE49-F238E27FC236}">
                <a16:creationId xmlns:a16="http://schemas.microsoft.com/office/drawing/2014/main" id="{C67CD311-A5BF-7848-BC2E-E7E29E9F96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019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5" name="Line 113">
            <a:extLst>
              <a:ext uri="{FF2B5EF4-FFF2-40B4-BE49-F238E27FC236}">
                <a16:creationId xmlns:a16="http://schemas.microsoft.com/office/drawing/2014/main" id="{B88A40BC-0441-B646-B3F2-3BA9ADF9F7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248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6" name="Line 113">
            <a:extLst>
              <a:ext uri="{FF2B5EF4-FFF2-40B4-BE49-F238E27FC236}">
                <a16:creationId xmlns:a16="http://schemas.microsoft.com/office/drawing/2014/main" id="{EA6AC12F-B2A1-4F44-BD8A-85726FDE4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477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7" name="Line 113">
            <a:extLst>
              <a:ext uri="{FF2B5EF4-FFF2-40B4-BE49-F238E27FC236}">
                <a16:creationId xmlns:a16="http://schemas.microsoft.com/office/drawing/2014/main" id="{132BF4DD-6949-5A49-88F4-2FFC8EBDCAF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705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8" name="Line 113">
            <a:extLst>
              <a:ext uri="{FF2B5EF4-FFF2-40B4-BE49-F238E27FC236}">
                <a16:creationId xmlns:a16="http://schemas.microsoft.com/office/drawing/2014/main" id="{0BAA2D23-8BF9-D048-9628-C90C0B57B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934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7397AC5-9B2E-674E-BD45-74888F7E1015}"/>
              </a:ext>
            </a:extLst>
          </p:cNvPr>
          <p:cNvGrpSpPr/>
          <p:nvPr/>
        </p:nvGrpSpPr>
        <p:grpSpPr>
          <a:xfrm>
            <a:off x="3508375" y="5718175"/>
            <a:ext cx="1272760" cy="1362075"/>
            <a:chOff x="3508375" y="5718175"/>
            <a:chExt cx="1272760" cy="1362075"/>
          </a:xfrm>
        </p:grpSpPr>
        <p:sp>
          <p:nvSpPr>
            <p:cNvPr id="1329" name="Freeform 1328">
              <a:extLst>
                <a:ext uri="{FF2B5EF4-FFF2-40B4-BE49-F238E27FC236}">
                  <a16:creationId xmlns:a16="http://schemas.microsoft.com/office/drawing/2014/main" id="{530B26C7-9B9A-8240-A803-8D5CAC3CAE03}"/>
                </a:ext>
              </a:extLst>
            </p:cNvPr>
            <p:cNvSpPr/>
            <p:nvPr/>
          </p:nvSpPr>
          <p:spPr>
            <a:xfrm>
              <a:off x="3823705" y="5722172"/>
              <a:ext cx="957430" cy="1355463"/>
            </a:xfrm>
            <a:custGeom>
              <a:avLst/>
              <a:gdLst>
                <a:gd name="connsiteX0" fmla="*/ 0 w 957430"/>
                <a:gd name="connsiteY0" fmla="*/ 0 h 1355463"/>
                <a:gd name="connsiteX1" fmla="*/ 537882 w 957430"/>
                <a:gd name="connsiteY1" fmla="*/ 570155 h 1355463"/>
                <a:gd name="connsiteX2" fmla="*/ 957430 w 957430"/>
                <a:gd name="connsiteY2" fmla="*/ 1355463 h 13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430" h="1355463">
                  <a:moveTo>
                    <a:pt x="0" y="0"/>
                  </a:moveTo>
                  <a:cubicBezTo>
                    <a:pt x="189155" y="172122"/>
                    <a:pt x="378310" y="344244"/>
                    <a:pt x="537882" y="570155"/>
                  </a:cubicBezTo>
                  <a:cubicBezTo>
                    <a:pt x="697454" y="796066"/>
                    <a:pt x="827442" y="1075764"/>
                    <a:pt x="957430" y="1355463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0" name="Freeform 1329">
              <a:extLst>
                <a:ext uri="{FF2B5EF4-FFF2-40B4-BE49-F238E27FC236}">
                  <a16:creationId xmlns:a16="http://schemas.microsoft.com/office/drawing/2014/main" id="{68E74163-1D78-0B44-9DD4-958C022F31FF}"/>
                </a:ext>
              </a:extLst>
            </p:cNvPr>
            <p:cNvSpPr/>
            <p:nvPr/>
          </p:nvSpPr>
          <p:spPr>
            <a:xfrm>
              <a:off x="3508375" y="5718175"/>
              <a:ext cx="1231900" cy="1362075"/>
            </a:xfrm>
            <a:custGeom>
              <a:avLst/>
              <a:gdLst>
                <a:gd name="connsiteX0" fmla="*/ 1231900 w 1231900"/>
                <a:gd name="connsiteY0" fmla="*/ 0 h 1362075"/>
                <a:gd name="connsiteX1" fmla="*/ 587375 w 1231900"/>
                <a:gd name="connsiteY1" fmla="*/ 450850 h 1362075"/>
                <a:gd name="connsiteX2" fmla="*/ 0 w 1231900"/>
                <a:gd name="connsiteY2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1900" h="1362075">
                  <a:moveTo>
                    <a:pt x="1231900" y="0"/>
                  </a:moveTo>
                  <a:cubicBezTo>
                    <a:pt x="1012296" y="111919"/>
                    <a:pt x="792692" y="223838"/>
                    <a:pt x="587375" y="450850"/>
                  </a:cubicBezTo>
                  <a:cubicBezTo>
                    <a:pt x="382058" y="677862"/>
                    <a:pt x="191029" y="1019968"/>
                    <a:pt x="0" y="1362075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32" name="Line 113">
            <a:extLst>
              <a:ext uri="{FF2B5EF4-FFF2-40B4-BE49-F238E27FC236}">
                <a16:creationId xmlns:a16="http://schemas.microsoft.com/office/drawing/2014/main" id="{7EE4F8E6-8FAD-194D-BCC2-16830B4966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5791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" name="Line 113">
            <a:extLst>
              <a:ext uri="{FF2B5EF4-FFF2-40B4-BE49-F238E27FC236}">
                <a16:creationId xmlns:a16="http://schemas.microsoft.com/office/drawing/2014/main" id="{F4F5FCFB-4FCF-484A-A17A-0DFBEBABA1A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0198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" name="Line 113">
            <a:extLst>
              <a:ext uri="{FF2B5EF4-FFF2-40B4-BE49-F238E27FC236}">
                <a16:creationId xmlns:a16="http://schemas.microsoft.com/office/drawing/2014/main" id="{AA17A54B-A7DC-9E4B-960C-7E85BA3598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2484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" name="Line 113">
            <a:extLst>
              <a:ext uri="{FF2B5EF4-FFF2-40B4-BE49-F238E27FC236}">
                <a16:creationId xmlns:a16="http://schemas.microsoft.com/office/drawing/2014/main" id="{C5257EE6-1774-F543-9737-A47E757EF8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4770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" name="Line 113">
            <a:extLst>
              <a:ext uri="{FF2B5EF4-FFF2-40B4-BE49-F238E27FC236}">
                <a16:creationId xmlns:a16="http://schemas.microsoft.com/office/drawing/2014/main" id="{2B9E6480-897D-3945-8986-AEEC5119C4D6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7056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" name="Line 113">
            <a:extLst>
              <a:ext uri="{FF2B5EF4-FFF2-40B4-BE49-F238E27FC236}">
                <a16:creationId xmlns:a16="http://schemas.microsoft.com/office/drawing/2014/main" id="{18B22674-A830-5145-AEC6-607BE865FD7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6934200"/>
            <a:ext cx="304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" name="Rectangle 1337">
            <a:extLst>
              <a:ext uri="{FF2B5EF4-FFF2-40B4-BE49-F238E27FC236}">
                <a16:creationId xmlns:a16="http://schemas.microsoft.com/office/drawing/2014/main" id="{3207CFCC-3889-E047-BD31-D198B15F6219}"/>
              </a:ext>
            </a:extLst>
          </p:cNvPr>
          <p:cNvSpPr/>
          <p:nvPr/>
        </p:nvSpPr>
        <p:spPr>
          <a:xfrm>
            <a:off x="1219200" y="3429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0" name="Line 113">
            <a:extLst>
              <a:ext uri="{FF2B5EF4-FFF2-40B4-BE49-F238E27FC236}">
                <a16:creationId xmlns:a16="http://schemas.microsoft.com/office/drawing/2014/main" id="{D98FEA10-7280-004A-8F21-3BC9BF33079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6934200"/>
            <a:ext cx="457200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" name="Line 113">
            <a:extLst>
              <a:ext uri="{FF2B5EF4-FFF2-40B4-BE49-F238E27FC236}">
                <a16:creationId xmlns:a16="http://schemas.microsoft.com/office/drawing/2014/main" id="{7BAE4315-9A3E-EF4B-AF6E-33251EB1FD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977" y="4648200"/>
            <a:ext cx="457200" cy="0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2" name="Rectangle 1341">
            <a:extLst>
              <a:ext uri="{FF2B5EF4-FFF2-40B4-BE49-F238E27FC236}">
                <a16:creationId xmlns:a16="http://schemas.microsoft.com/office/drawing/2014/main" id="{27D95015-94A8-4545-ADA1-4F065F34E8A5}"/>
              </a:ext>
            </a:extLst>
          </p:cNvPr>
          <p:cNvSpPr/>
          <p:nvPr/>
        </p:nvSpPr>
        <p:spPr>
          <a:xfrm>
            <a:off x="1219200" y="5715000"/>
            <a:ext cx="4572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ROM</a:t>
            </a:r>
          </a:p>
        </p:txBody>
      </p:sp>
      <p:sp>
        <p:nvSpPr>
          <p:cNvPr id="1343" name="Text Box 171">
            <a:extLst>
              <a:ext uri="{FF2B5EF4-FFF2-40B4-BE49-F238E27FC236}">
                <a16:creationId xmlns:a16="http://schemas.microsoft.com/office/drawing/2014/main" id="{AD054554-4D8B-4346-B3A3-1DC66620D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3434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nZ1</a:t>
            </a:r>
          </a:p>
        </p:txBody>
      </p:sp>
      <p:sp>
        <p:nvSpPr>
          <p:cNvPr id="1344" name="Text Box 171">
            <a:extLst>
              <a:ext uri="{FF2B5EF4-FFF2-40B4-BE49-F238E27FC236}">
                <a16:creationId xmlns:a16="http://schemas.microsoft.com/office/drawing/2014/main" id="{74026DAB-1F1C-7D4E-847D-3913F826D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223" y="6611779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</a:t>
            </a:r>
          </a:p>
        </p:txBody>
      </p:sp>
      <p:sp>
        <p:nvSpPr>
          <p:cNvPr id="1345" name="Text Box 171">
            <a:extLst>
              <a:ext uri="{FF2B5EF4-FFF2-40B4-BE49-F238E27FC236}">
                <a16:creationId xmlns:a16="http://schemas.microsoft.com/office/drawing/2014/main" id="{FD8ECF43-3067-1343-A908-93529758F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839" y="5029200"/>
            <a:ext cx="55784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(nZ2)</a:t>
            </a:r>
          </a:p>
        </p:txBody>
      </p:sp>
      <p:sp>
        <p:nvSpPr>
          <p:cNvPr id="1331" name="Text Box 171">
            <a:extLst>
              <a:ext uri="{FF2B5EF4-FFF2-40B4-BE49-F238E27FC236}">
                <a16:creationId xmlns:a16="http://schemas.microsoft.com/office/drawing/2014/main" id="{7F83E867-4C9D-014D-AD9F-3EB3648019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67818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39" name="Line 148">
            <a:extLst>
              <a:ext uri="{FF2B5EF4-FFF2-40B4-BE49-F238E27FC236}">
                <a16:creationId xmlns:a16="http://schemas.microsoft.com/office/drawing/2014/main" id="{35E068C8-24CA-B047-BD59-DE034E8BF5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60960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" name="Line 148">
            <a:extLst>
              <a:ext uri="{FF2B5EF4-FFF2-40B4-BE49-F238E27FC236}">
                <a16:creationId xmlns:a16="http://schemas.microsoft.com/office/drawing/2014/main" id="{39244FFA-01A6-5949-8548-9FDD802358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3886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" name="Text Box 171">
            <a:extLst>
              <a:ext uri="{FF2B5EF4-FFF2-40B4-BE49-F238E27FC236}">
                <a16:creationId xmlns:a16="http://schemas.microsoft.com/office/drawing/2014/main" id="{4B567B1F-3FB2-8743-BCA4-A7E8380C9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939" y="4572000"/>
            <a:ext cx="35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nZ0</a:t>
            </a:r>
          </a:p>
        </p:txBody>
      </p:sp>
      <p:sp>
        <p:nvSpPr>
          <p:cNvPr id="1348" name="Line 148">
            <a:extLst>
              <a:ext uri="{FF2B5EF4-FFF2-40B4-BE49-F238E27FC236}">
                <a16:creationId xmlns:a16="http://schemas.microsoft.com/office/drawing/2014/main" id="{A2369406-63AE-4945-8ED9-617952D9C65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8200" y="74676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" name="Text Box 171">
            <a:extLst>
              <a:ext uri="{FF2B5EF4-FFF2-40B4-BE49-F238E27FC236}">
                <a16:creationId xmlns:a16="http://schemas.microsoft.com/office/drawing/2014/main" id="{9DE719B2-112E-3C41-A439-1D5149780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7373779"/>
            <a:ext cx="5578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nZ375</a:t>
            </a:r>
          </a:p>
        </p:txBody>
      </p:sp>
      <p:sp>
        <p:nvSpPr>
          <p:cNvPr id="1350" name="Hexagon 1349">
            <a:extLst>
              <a:ext uri="{FF2B5EF4-FFF2-40B4-BE49-F238E27FC236}">
                <a16:creationId xmlns:a16="http://schemas.microsoft.com/office/drawing/2014/main" id="{F17D30C8-4A1D-DF4C-98EE-DE55319E18D5}"/>
              </a:ext>
            </a:extLst>
          </p:cNvPr>
          <p:cNvSpPr>
            <a:spLocks/>
          </p:cNvSpPr>
          <p:nvPr/>
        </p:nvSpPr>
        <p:spPr>
          <a:xfrm>
            <a:off x="1295400" y="2438400"/>
            <a:ext cx="1828800" cy="457200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L1, L3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1351" name="Hexagon 1350">
            <a:extLst>
              <a:ext uri="{FF2B5EF4-FFF2-40B4-BE49-F238E27FC236}">
                <a16:creationId xmlns:a16="http://schemas.microsoft.com/office/drawing/2014/main" id="{CA4BA77D-C1FB-B64B-BD64-9A2BDC8E24B0}"/>
              </a:ext>
            </a:extLst>
          </p:cNvPr>
          <p:cNvSpPr>
            <a:spLocks/>
          </p:cNvSpPr>
          <p:nvPr/>
        </p:nvSpPr>
        <p:spPr>
          <a:xfrm>
            <a:off x="3124200" y="2438400"/>
            <a:ext cx="1828800" cy="457200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1352" name="Hexagon 1351">
            <a:extLst>
              <a:ext uri="{FF2B5EF4-FFF2-40B4-BE49-F238E27FC236}">
                <a16:creationId xmlns:a16="http://schemas.microsoft.com/office/drawing/2014/main" id="{8C78BAAB-AC02-6A49-8F77-BA46754619E1}"/>
              </a:ext>
            </a:extLst>
          </p:cNvPr>
          <p:cNvSpPr>
            <a:spLocks/>
          </p:cNvSpPr>
          <p:nvPr/>
        </p:nvSpPr>
        <p:spPr>
          <a:xfrm>
            <a:off x="4953000" y="2438400"/>
            <a:ext cx="457200" cy="457200"/>
          </a:xfrm>
          <a:prstGeom prst="hexagon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R</a:t>
            </a:r>
          </a:p>
        </p:txBody>
      </p:sp>
      <p:sp>
        <p:nvSpPr>
          <p:cNvPr id="1353" name="Hexagon 1352">
            <a:extLst>
              <a:ext uri="{FF2B5EF4-FFF2-40B4-BE49-F238E27FC236}">
                <a16:creationId xmlns:a16="http://schemas.microsoft.com/office/drawing/2014/main" id="{465D345D-EB98-D04F-A4D9-7913D5EBB251}"/>
              </a:ext>
            </a:extLst>
          </p:cNvPr>
          <p:cNvSpPr>
            <a:spLocks/>
          </p:cNvSpPr>
          <p:nvPr/>
        </p:nvSpPr>
        <p:spPr>
          <a:xfrm>
            <a:off x="12954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361" name="Hexagon 1360">
            <a:extLst>
              <a:ext uri="{FF2B5EF4-FFF2-40B4-BE49-F238E27FC236}">
                <a16:creationId xmlns:a16="http://schemas.microsoft.com/office/drawing/2014/main" id="{16B74F27-CD09-6545-90D7-198A752909A7}"/>
              </a:ext>
            </a:extLst>
          </p:cNvPr>
          <p:cNvSpPr>
            <a:spLocks/>
          </p:cNvSpPr>
          <p:nvPr/>
        </p:nvSpPr>
        <p:spPr>
          <a:xfrm>
            <a:off x="26670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N+1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362" name="Hexagon 1361">
            <a:extLst>
              <a:ext uri="{FF2B5EF4-FFF2-40B4-BE49-F238E27FC236}">
                <a16:creationId xmlns:a16="http://schemas.microsoft.com/office/drawing/2014/main" id="{8FBE3A30-3FE2-C741-BD1B-CA883DF12480}"/>
              </a:ext>
            </a:extLst>
          </p:cNvPr>
          <p:cNvSpPr>
            <a:spLocks/>
          </p:cNvSpPr>
          <p:nvPr/>
        </p:nvSpPr>
        <p:spPr>
          <a:xfrm>
            <a:off x="40386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363" name="Left Brace 1362">
            <a:extLst>
              <a:ext uri="{FF2B5EF4-FFF2-40B4-BE49-F238E27FC236}">
                <a16:creationId xmlns:a16="http://schemas.microsoft.com/office/drawing/2014/main" id="{6AF901A5-9D25-2F49-A102-58C149CB31AB}"/>
              </a:ext>
            </a:extLst>
          </p:cNvPr>
          <p:cNvSpPr>
            <a:spLocks/>
          </p:cNvSpPr>
          <p:nvPr/>
        </p:nvSpPr>
        <p:spPr>
          <a:xfrm rot="5400000">
            <a:off x="3124200" y="152399"/>
            <a:ext cx="457200" cy="4114800"/>
          </a:xfrm>
          <a:prstGeom prst="leftBrace">
            <a:avLst>
              <a:gd name="adj1" fmla="val 2777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4805C46-B7A1-F945-833F-914D4D40EE03}"/>
              </a:ext>
            </a:extLst>
          </p:cNvPr>
          <p:cNvGrpSpPr/>
          <p:nvPr/>
        </p:nvGrpSpPr>
        <p:grpSpPr>
          <a:xfrm>
            <a:off x="7639465" y="2593848"/>
            <a:ext cx="1905000" cy="1441704"/>
            <a:chOff x="7639465" y="2593848"/>
            <a:chExt cx="1905000" cy="1441704"/>
          </a:xfrm>
        </p:grpSpPr>
        <p:sp>
          <p:nvSpPr>
            <p:cNvPr id="372" name="Cube 371">
              <a:extLst>
                <a:ext uri="{FF2B5EF4-FFF2-40B4-BE49-F238E27FC236}">
                  <a16:creationId xmlns:a16="http://schemas.microsoft.com/office/drawing/2014/main" id="{8FB42AC8-A457-F149-8CB7-4A2378A66924}"/>
                </a:ext>
              </a:extLst>
            </p:cNvPr>
            <p:cNvSpPr/>
            <p:nvPr/>
          </p:nvSpPr>
          <p:spPr>
            <a:xfrm>
              <a:off x="7639465" y="3733800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Cube 375">
              <a:extLst>
                <a:ext uri="{FF2B5EF4-FFF2-40B4-BE49-F238E27FC236}">
                  <a16:creationId xmlns:a16="http://schemas.microsoft.com/office/drawing/2014/main" id="{B8F15C56-8C9E-6D40-8CFF-79F6CA2A2B9D}"/>
                </a:ext>
              </a:extLst>
            </p:cNvPr>
            <p:cNvSpPr/>
            <p:nvPr/>
          </p:nvSpPr>
          <p:spPr>
            <a:xfrm>
              <a:off x="7639465" y="2819400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Cube 406">
              <a:extLst>
                <a:ext uri="{FF2B5EF4-FFF2-40B4-BE49-F238E27FC236}">
                  <a16:creationId xmlns:a16="http://schemas.microsoft.com/office/drawing/2014/main" id="{1B5C1363-BBAA-AE47-8514-E26847E0D428}"/>
                </a:ext>
              </a:extLst>
            </p:cNvPr>
            <p:cNvSpPr/>
            <p:nvPr/>
          </p:nvSpPr>
          <p:spPr>
            <a:xfrm>
              <a:off x="8553865" y="3051048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Cube 293">
              <a:extLst>
                <a:ext uri="{FF2B5EF4-FFF2-40B4-BE49-F238E27FC236}">
                  <a16:creationId xmlns:a16="http://schemas.microsoft.com/office/drawing/2014/main" id="{C5B7DD9F-68EC-174C-9DD8-37E3E0A7CA8B}"/>
                </a:ext>
              </a:extLst>
            </p:cNvPr>
            <p:cNvSpPr/>
            <p:nvPr/>
          </p:nvSpPr>
          <p:spPr>
            <a:xfrm>
              <a:off x="9239665" y="3508248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Cube 297">
              <a:extLst>
                <a:ext uri="{FF2B5EF4-FFF2-40B4-BE49-F238E27FC236}">
                  <a16:creationId xmlns:a16="http://schemas.microsoft.com/office/drawing/2014/main" id="{AD9614CA-7E37-6847-BD8A-25763BA202B4}"/>
                </a:ext>
              </a:extLst>
            </p:cNvPr>
            <p:cNvSpPr/>
            <p:nvPr/>
          </p:nvSpPr>
          <p:spPr>
            <a:xfrm>
              <a:off x="9239665" y="2593848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F1308CC-1928-ED43-887B-F8412B66F6B5}"/>
              </a:ext>
            </a:extLst>
          </p:cNvPr>
          <p:cNvGrpSpPr/>
          <p:nvPr/>
        </p:nvGrpSpPr>
        <p:grpSpPr>
          <a:xfrm>
            <a:off x="8553865" y="5562600"/>
            <a:ext cx="1905000" cy="990600"/>
            <a:chOff x="8553865" y="5562600"/>
            <a:chExt cx="1905000" cy="990600"/>
          </a:xfrm>
        </p:grpSpPr>
        <p:sp>
          <p:nvSpPr>
            <p:cNvPr id="934" name="Cube 933">
              <a:extLst>
                <a:ext uri="{FF2B5EF4-FFF2-40B4-BE49-F238E27FC236}">
                  <a16:creationId xmlns:a16="http://schemas.microsoft.com/office/drawing/2014/main" id="{3935CBC6-D6C3-8848-9B98-0683542D3624}"/>
                </a:ext>
              </a:extLst>
            </p:cNvPr>
            <p:cNvSpPr/>
            <p:nvPr/>
          </p:nvSpPr>
          <p:spPr>
            <a:xfrm>
              <a:off x="8553865" y="6251448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6" name="Cube 935">
              <a:extLst>
                <a:ext uri="{FF2B5EF4-FFF2-40B4-BE49-F238E27FC236}">
                  <a16:creationId xmlns:a16="http://schemas.microsoft.com/office/drawing/2014/main" id="{FA6C97E0-DEB0-6C45-B05B-28BA98C4917F}"/>
                </a:ext>
              </a:extLst>
            </p:cNvPr>
            <p:cNvSpPr/>
            <p:nvPr/>
          </p:nvSpPr>
          <p:spPr>
            <a:xfrm>
              <a:off x="8553865" y="5794248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3" name="Cube 992">
              <a:extLst>
                <a:ext uri="{FF2B5EF4-FFF2-40B4-BE49-F238E27FC236}">
                  <a16:creationId xmlns:a16="http://schemas.microsoft.com/office/drawing/2014/main" id="{F9DCF5AB-C01C-3A40-8E10-8A69094C0BBA}"/>
                </a:ext>
              </a:extLst>
            </p:cNvPr>
            <p:cNvSpPr/>
            <p:nvPr/>
          </p:nvSpPr>
          <p:spPr>
            <a:xfrm>
              <a:off x="10154065" y="5562600"/>
              <a:ext cx="304800" cy="30175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 Box 171">
            <a:extLst>
              <a:ext uri="{FF2B5EF4-FFF2-40B4-BE49-F238E27FC236}">
                <a16:creationId xmlns:a16="http://schemas.microsoft.com/office/drawing/2014/main" id="{1313C124-9EDE-C2DA-EC05-75EC6E644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971800"/>
            <a:ext cx="1191224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Refreshing</a:t>
            </a:r>
          </a:p>
        </p:txBody>
      </p:sp>
    </p:spTree>
    <p:extLst>
      <p:ext uri="{BB962C8B-B14F-4D97-AF65-F5344CB8AC3E}">
        <p14:creationId xmlns:p14="http://schemas.microsoft.com/office/powerpoint/2010/main" val="236886744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35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2" grpId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24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382000" cy="68580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Seeding Engine &amp; Clustering Buffer</a:t>
            </a:r>
          </a:p>
        </p:txBody>
      </p:sp>
      <p:sp>
        <p:nvSpPr>
          <p:cNvPr id="135" name="Rectangle 80">
            <a:extLst>
              <a:ext uri="{FF2B5EF4-FFF2-40B4-BE49-F238E27FC236}">
                <a16:creationId xmlns:a16="http://schemas.microsoft.com/office/drawing/2014/main" id="{371E89C7-1F8F-7F42-86B1-FFE9B34D8B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6" name="Rectangle 80">
            <a:extLst>
              <a:ext uri="{FF2B5EF4-FFF2-40B4-BE49-F238E27FC236}">
                <a16:creationId xmlns:a16="http://schemas.microsoft.com/office/drawing/2014/main" id="{80B9114F-21AC-C346-A17E-176A3BA64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7" name="Rectangle 80">
            <a:extLst>
              <a:ext uri="{FF2B5EF4-FFF2-40B4-BE49-F238E27FC236}">
                <a16:creationId xmlns:a16="http://schemas.microsoft.com/office/drawing/2014/main" id="{D6840DF8-9BA5-8546-B7BA-B8C55E133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8" name="Rectangle 80">
            <a:extLst>
              <a:ext uri="{FF2B5EF4-FFF2-40B4-BE49-F238E27FC236}">
                <a16:creationId xmlns:a16="http://schemas.microsoft.com/office/drawing/2014/main" id="{BE04C8DD-A2A9-A347-B2F3-2BA8CF20B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9" name="Rectangle 80">
            <a:extLst>
              <a:ext uri="{FF2B5EF4-FFF2-40B4-BE49-F238E27FC236}">
                <a16:creationId xmlns:a16="http://schemas.microsoft.com/office/drawing/2014/main" id="{EED540B6-6AEF-6A46-B5CE-D06D46345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0" name="Rectangle 80">
            <a:extLst>
              <a:ext uri="{FF2B5EF4-FFF2-40B4-BE49-F238E27FC236}">
                <a16:creationId xmlns:a16="http://schemas.microsoft.com/office/drawing/2014/main" id="{E7672A21-F1C2-0349-A2FC-2FD557549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8100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1" name="Rectangle 80">
            <a:extLst>
              <a:ext uri="{FF2B5EF4-FFF2-40B4-BE49-F238E27FC236}">
                <a16:creationId xmlns:a16="http://schemas.microsoft.com/office/drawing/2014/main" id="{D766AAD7-AF93-624F-AAAE-CCCC75FA1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1242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2" name="Rectangle 80">
            <a:extLst>
              <a:ext uri="{FF2B5EF4-FFF2-40B4-BE49-F238E27FC236}">
                <a16:creationId xmlns:a16="http://schemas.microsoft.com/office/drawing/2014/main" id="{4CCC0145-EFF1-5142-A927-4D60BA921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3" name="Rectangle 80">
            <a:extLst>
              <a:ext uri="{FF2B5EF4-FFF2-40B4-BE49-F238E27FC236}">
                <a16:creationId xmlns:a16="http://schemas.microsoft.com/office/drawing/2014/main" id="{7F55C92B-D417-234F-81CF-2B6B37329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4" name="Rectangle 80">
            <a:extLst>
              <a:ext uri="{FF2B5EF4-FFF2-40B4-BE49-F238E27FC236}">
                <a16:creationId xmlns:a16="http://schemas.microsoft.com/office/drawing/2014/main" id="{60E9CB8B-BB2D-0144-8016-779BAC0F4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5" name="Rectangle 80">
            <a:extLst>
              <a:ext uri="{FF2B5EF4-FFF2-40B4-BE49-F238E27FC236}">
                <a16:creationId xmlns:a16="http://schemas.microsoft.com/office/drawing/2014/main" id="{982EDBCC-3206-914A-8112-2E1649E19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1242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6" name="Rectangle 80">
            <a:extLst>
              <a:ext uri="{FF2B5EF4-FFF2-40B4-BE49-F238E27FC236}">
                <a16:creationId xmlns:a16="http://schemas.microsoft.com/office/drawing/2014/main" id="{8E86B013-D91E-AC4A-AD8F-02979730A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7" name="Rectangle 80">
            <a:extLst>
              <a:ext uri="{FF2B5EF4-FFF2-40B4-BE49-F238E27FC236}">
                <a16:creationId xmlns:a16="http://schemas.microsoft.com/office/drawing/2014/main" id="{CF9E0815-6076-1448-B618-6982EC228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8" name="Rectangle 80">
            <a:extLst>
              <a:ext uri="{FF2B5EF4-FFF2-40B4-BE49-F238E27FC236}">
                <a16:creationId xmlns:a16="http://schemas.microsoft.com/office/drawing/2014/main" id="{08C2160D-86DF-F946-BD4D-FF81F113E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4958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9" name="Rectangle 80">
            <a:extLst>
              <a:ext uri="{FF2B5EF4-FFF2-40B4-BE49-F238E27FC236}">
                <a16:creationId xmlns:a16="http://schemas.microsoft.com/office/drawing/2014/main" id="{F37F5027-DBCF-CE44-9B5E-C18E9CC13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0" name="Rectangle 80">
            <a:extLst>
              <a:ext uri="{FF2B5EF4-FFF2-40B4-BE49-F238E27FC236}">
                <a16:creationId xmlns:a16="http://schemas.microsoft.com/office/drawing/2014/main" id="{AE439506-948E-6041-8387-1759C1E6E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1" name="Rectangle 80">
            <a:extLst>
              <a:ext uri="{FF2B5EF4-FFF2-40B4-BE49-F238E27FC236}">
                <a16:creationId xmlns:a16="http://schemas.microsoft.com/office/drawing/2014/main" id="{69D7DD61-6060-7C4E-8536-D9205F8BB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44958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2" name="Rectangle 80">
            <a:extLst>
              <a:ext uri="{FF2B5EF4-FFF2-40B4-BE49-F238E27FC236}">
                <a16:creationId xmlns:a16="http://schemas.microsoft.com/office/drawing/2014/main" id="{884B51E4-EBE6-3F4D-AD10-B126000E5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3" name="Rectangle 80">
            <a:extLst>
              <a:ext uri="{FF2B5EF4-FFF2-40B4-BE49-F238E27FC236}">
                <a16:creationId xmlns:a16="http://schemas.microsoft.com/office/drawing/2014/main" id="{D8207424-E844-8C4A-8B36-DD5EB8007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4" name="Rectangle 80">
            <a:extLst>
              <a:ext uri="{FF2B5EF4-FFF2-40B4-BE49-F238E27FC236}">
                <a16:creationId xmlns:a16="http://schemas.microsoft.com/office/drawing/2014/main" id="{03C03A33-9B54-9740-ABA5-E09D891A2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5" name="Rectangle 80">
            <a:extLst>
              <a:ext uri="{FF2B5EF4-FFF2-40B4-BE49-F238E27FC236}">
                <a16:creationId xmlns:a16="http://schemas.microsoft.com/office/drawing/2014/main" id="{895A4848-28E0-C649-9764-650D4FD15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6" name="Rectangle 80">
            <a:extLst>
              <a:ext uri="{FF2B5EF4-FFF2-40B4-BE49-F238E27FC236}">
                <a16:creationId xmlns:a16="http://schemas.microsoft.com/office/drawing/2014/main" id="{F0412C33-AACD-D243-B980-CC67F7530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7" name="Rectangle 80">
            <a:extLst>
              <a:ext uri="{FF2B5EF4-FFF2-40B4-BE49-F238E27FC236}">
                <a16:creationId xmlns:a16="http://schemas.microsoft.com/office/drawing/2014/main" id="{EC4DC241-85B7-A044-878F-EC4BD58E3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8" name="Rectangle 80">
            <a:extLst>
              <a:ext uri="{FF2B5EF4-FFF2-40B4-BE49-F238E27FC236}">
                <a16:creationId xmlns:a16="http://schemas.microsoft.com/office/drawing/2014/main" id="{1377A9DE-63C9-C348-BA7B-7189AEE08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2098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9" name="Rectangle 80">
            <a:extLst>
              <a:ext uri="{FF2B5EF4-FFF2-40B4-BE49-F238E27FC236}">
                <a16:creationId xmlns:a16="http://schemas.microsoft.com/office/drawing/2014/main" id="{9088CC1C-34D5-5640-8F31-2126ED5DD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0" name="Rectangle 80">
            <a:extLst>
              <a:ext uri="{FF2B5EF4-FFF2-40B4-BE49-F238E27FC236}">
                <a16:creationId xmlns:a16="http://schemas.microsoft.com/office/drawing/2014/main" id="{1B2BD7FB-841D-8442-8537-9C2DA99719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1" name="Rectangle 80">
            <a:extLst>
              <a:ext uri="{FF2B5EF4-FFF2-40B4-BE49-F238E27FC236}">
                <a16:creationId xmlns:a16="http://schemas.microsoft.com/office/drawing/2014/main" id="{D7FB6564-F2C3-BB4C-8A99-CA45310BF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2" name="Rectangle 80">
            <a:extLst>
              <a:ext uri="{FF2B5EF4-FFF2-40B4-BE49-F238E27FC236}">
                <a16:creationId xmlns:a16="http://schemas.microsoft.com/office/drawing/2014/main" id="{51EF85FC-CB12-C340-9189-7373C4355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3" name="Rectangle 80">
            <a:extLst>
              <a:ext uri="{FF2B5EF4-FFF2-40B4-BE49-F238E27FC236}">
                <a16:creationId xmlns:a16="http://schemas.microsoft.com/office/drawing/2014/main" id="{029C3A3F-FFBF-4E4E-B144-81B8FCB98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4" name="Rectangle 80">
            <a:extLst>
              <a:ext uri="{FF2B5EF4-FFF2-40B4-BE49-F238E27FC236}">
                <a16:creationId xmlns:a16="http://schemas.microsoft.com/office/drawing/2014/main" id="{D7028BE4-CD6E-3B44-958C-40E862AD4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5" name="Rectangle 80">
            <a:extLst>
              <a:ext uri="{FF2B5EF4-FFF2-40B4-BE49-F238E27FC236}">
                <a16:creationId xmlns:a16="http://schemas.microsoft.com/office/drawing/2014/main" id="{7952A964-E977-1A46-9313-9D589DA61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6" name="Rectangle 80">
            <a:extLst>
              <a:ext uri="{FF2B5EF4-FFF2-40B4-BE49-F238E27FC236}">
                <a16:creationId xmlns:a16="http://schemas.microsoft.com/office/drawing/2014/main" id="{CDBE5486-9B74-5146-9006-4C6BEC825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7" name="Rectangle 80">
            <a:extLst>
              <a:ext uri="{FF2B5EF4-FFF2-40B4-BE49-F238E27FC236}">
                <a16:creationId xmlns:a16="http://schemas.microsoft.com/office/drawing/2014/main" id="{946F3AD1-CBC0-8D44-A7AA-B1D719985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8" name="Rectangle 80">
            <a:extLst>
              <a:ext uri="{FF2B5EF4-FFF2-40B4-BE49-F238E27FC236}">
                <a16:creationId xmlns:a16="http://schemas.microsoft.com/office/drawing/2014/main" id="{FCB6623A-34EC-4A44-8C86-6E90B9FB2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9" name="Rectangle 80">
            <a:extLst>
              <a:ext uri="{FF2B5EF4-FFF2-40B4-BE49-F238E27FC236}">
                <a16:creationId xmlns:a16="http://schemas.microsoft.com/office/drawing/2014/main" id="{8F2224F3-C8E0-AF49-8403-785144C018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0" name="Rectangle 80">
            <a:extLst>
              <a:ext uri="{FF2B5EF4-FFF2-40B4-BE49-F238E27FC236}">
                <a16:creationId xmlns:a16="http://schemas.microsoft.com/office/drawing/2014/main" id="{EA13B536-80CC-134C-BD32-70E341628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2098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1" name="Rectangle 80">
            <a:extLst>
              <a:ext uri="{FF2B5EF4-FFF2-40B4-BE49-F238E27FC236}">
                <a16:creationId xmlns:a16="http://schemas.microsoft.com/office/drawing/2014/main" id="{398CCF4D-94A2-2947-9CAE-BE693B9CE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752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3" name="Rectangle 80">
            <a:extLst>
              <a:ext uri="{FF2B5EF4-FFF2-40B4-BE49-F238E27FC236}">
                <a16:creationId xmlns:a16="http://schemas.microsoft.com/office/drawing/2014/main" id="{00010472-3ED8-2440-9586-5989D3CC9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4" name="Rectangle 80">
            <a:extLst>
              <a:ext uri="{FF2B5EF4-FFF2-40B4-BE49-F238E27FC236}">
                <a16:creationId xmlns:a16="http://schemas.microsoft.com/office/drawing/2014/main" id="{BBC26031-46FA-224F-8BE1-D0FF7C4D5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5" name="Rectangle 80">
            <a:extLst>
              <a:ext uri="{FF2B5EF4-FFF2-40B4-BE49-F238E27FC236}">
                <a16:creationId xmlns:a16="http://schemas.microsoft.com/office/drawing/2014/main" id="{31891888-3991-374C-88EC-AD8B957F5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6" name="Rectangle 80">
            <a:extLst>
              <a:ext uri="{FF2B5EF4-FFF2-40B4-BE49-F238E27FC236}">
                <a16:creationId xmlns:a16="http://schemas.microsoft.com/office/drawing/2014/main" id="{5B88A0D4-827F-5340-A98C-139F32392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7" name="Rectangle 80">
            <a:extLst>
              <a:ext uri="{FF2B5EF4-FFF2-40B4-BE49-F238E27FC236}">
                <a16:creationId xmlns:a16="http://schemas.microsoft.com/office/drawing/2014/main" id="{F6698EE2-3909-C349-8A66-9033C745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8" name="Rectangle 80">
            <a:extLst>
              <a:ext uri="{FF2B5EF4-FFF2-40B4-BE49-F238E27FC236}">
                <a16:creationId xmlns:a16="http://schemas.microsoft.com/office/drawing/2014/main" id="{0734DA06-3140-8246-BA49-111F4859D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9" name="Rectangle 80">
            <a:extLst>
              <a:ext uri="{FF2B5EF4-FFF2-40B4-BE49-F238E27FC236}">
                <a16:creationId xmlns:a16="http://schemas.microsoft.com/office/drawing/2014/main" id="{6074A936-8268-7E46-BFC9-7B9EB7171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80" name="Rectangle 80">
            <a:extLst>
              <a:ext uri="{FF2B5EF4-FFF2-40B4-BE49-F238E27FC236}">
                <a16:creationId xmlns:a16="http://schemas.microsoft.com/office/drawing/2014/main" id="{8A330D18-7C9B-9741-A426-CC2238625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81" name="Rectangle 80">
            <a:extLst>
              <a:ext uri="{FF2B5EF4-FFF2-40B4-BE49-F238E27FC236}">
                <a16:creationId xmlns:a16="http://schemas.microsoft.com/office/drawing/2014/main" id="{9608FA81-1180-9E46-B2D5-35592EC36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82" name="Rectangle 80">
            <a:extLst>
              <a:ext uri="{FF2B5EF4-FFF2-40B4-BE49-F238E27FC236}">
                <a16:creationId xmlns:a16="http://schemas.microsoft.com/office/drawing/2014/main" id="{25A4B32F-BE78-AF47-ABE1-95D7193D0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2098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83" name="Rectangle 80">
            <a:extLst>
              <a:ext uri="{FF2B5EF4-FFF2-40B4-BE49-F238E27FC236}">
                <a16:creationId xmlns:a16="http://schemas.microsoft.com/office/drawing/2014/main" id="{16C98554-6158-944F-890C-F58EEAA0D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752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86" name="Rectangle 80">
            <a:extLst>
              <a:ext uri="{FF2B5EF4-FFF2-40B4-BE49-F238E27FC236}">
                <a16:creationId xmlns:a16="http://schemas.microsoft.com/office/drawing/2014/main" id="{62812508-11DB-684D-A29B-77DDDE806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87" name="Rectangle 80">
            <a:extLst>
              <a:ext uri="{FF2B5EF4-FFF2-40B4-BE49-F238E27FC236}">
                <a16:creationId xmlns:a16="http://schemas.microsoft.com/office/drawing/2014/main" id="{822BFFDA-7492-A54D-B839-CCBACFB63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88" name="Rectangle 80">
            <a:extLst>
              <a:ext uri="{FF2B5EF4-FFF2-40B4-BE49-F238E27FC236}">
                <a16:creationId xmlns:a16="http://schemas.microsoft.com/office/drawing/2014/main" id="{6D0EF857-9EDD-174A-AE50-D0CA6334C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89" name="Rectangle 80">
            <a:extLst>
              <a:ext uri="{FF2B5EF4-FFF2-40B4-BE49-F238E27FC236}">
                <a16:creationId xmlns:a16="http://schemas.microsoft.com/office/drawing/2014/main" id="{21C6FB11-FF68-E141-982C-19A18CDED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0" name="Rectangle 80">
            <a:extLst>
              <a:ext uri="{FF2B5EF4-FFF2-40B4-BE49-F238E27FC236}">
                <a16:creationId xmlns:a16="http://schemas.microsoft.com/office/drawing/2014/main" id="{F38FD10E-EF29-3546-8104-FF0C030A9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1" name="Rectangle 80">
            <a:extLst>
              <a:ext uri="{FF2B5EF4-FFF2-40B4-BE49-F238E27FC236}">
                <a16:creationId xmlns:a16="http://schemas.microsoft.com/office/drawing/2014/main" id="{03BFFAC1-26FE-C942-B057-8924691BE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2" name="Rectangle 80">
            <a:extLst>
              <a:ext uri="{FF2B5EF4-FFF2-40B4-BE49-F238E27FC236}">
                <a16:creationId xmlns:a16="http://schemas.microsoft.com/office/drawing/2014/main" id="{4E7B5A6B-86E7-E54D-973D-95D087E11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3" name="Rectangle 80">
            <a:extLst>
              <a:ext uri="{FF2B5EF4-FFF2-40B4-BE49-F238E27FC236}">
                <a16:creationId xmlns:a16="http://schemas.microsoft.com/office/drawing/2014/main" id="{C60D47A6-FB18-4D4B-A3A5-996BA7D68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2098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4" name="Rectangle 80">
            <a:extLst>
              <a:ext uri="{FF2B5EF4-FFF2-40B4-BE49-F238E27FC236}">
                <a16:creationId xmlns:a16="http://schemas.microsoft.com/office/drawing/2014/main" id="{ECF50E99-1550-6E4E-8542-83CC76684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5" name="Rectangle 80">
            <a:extLst>
              <a:ext uri="{FF2B5EF4-FFF2-40B4-BE49-F238E27FC236}">
                <a16:creationId xmlns:a16="http://schemas.microsoft.com/office/drawing/2014/main" id="{9F7B8AB0-FD31-1543-821C-FC6DFEF6C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6" name="Rectangle 80">
            <a:extLst>
              <a:ext uri="{FF2B5EF4-FFF2-40B4-BE49-F238E27FC236}">
                <a16:creationId xmlns:a16="http://schemas.microsoft.com/office/drawing/2014/main" id="{E8C9C373-99E5-4141-92A3-DA4B69417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7" name="Rectangle 80">
            <a:extLst>
              <a:ext uri="{FF2B5EF4-FFF2-40B4-BE49-F238E27FC236}">
                <a16:creationId xmlns:a16="http://schemas.microsoft.com/office/drawing/2014/main" id="{0E5CDCE8-599B-7148-8BD1-4CB73C17F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8" name="Rectangle 80">
            <a:extLst>
              <a:ext uri="{FF2B5EF4-FFF2-40B4-BE49-F238E27FC236}">
                <a16:creationId xmlns:a16="http://schemas.microsoft.com/office/drawing/2014/main" id="{6A6E7C7C-6C9F-C547-A863-30275947B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9" name="Rectangle 80">
            <a:extLst>
              <a:ext uri="{FF2B5EF4-FFF2-40B4-BE49-F238E27FC236}">
                <a16:creationId xmlns:a16="http://schemas.microsoft.com/office/drawing/2014/main" id="{AD6AAD69-E1D9-CC4E-B54F-C79D44373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2209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0" name="Rectangle 80">
            <a:extLst>
              <a:ext uri="{FF2B5EF4-FFF2-40B4-BE49-F238E27FC236}">
                <a16:creationId xmlns:a16="http://schemas.microsoft.com/office/drawing/2014/main" id="{0910AFCD-B8DE-5446-B298-7CA20F24B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1752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1" name="Rectangle 80">
            <a:extLst>
              <a:ext uri="{FF2B5EF4-FFF2-40B4-BE49-F238E27FC236}">
                <a16:creationId xmlns:a16="http://schemas.microsoft.com/office/drawing/2014/main" id="{3CA79F1E-5CAA-244A-8C77-5B08AD5CA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2" name="Rectangle 80">
            <a:extLst>
              <a:ext uri="{FF2B5EF4-FFF2-40B4-BE49-F238E27FC236}">
                <a16:creationId xmlns:a16="http://schemas.microsoft.com/office/drawing/2014/main" id="{83478239-56DD-504D-A30B-79F6E70EA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3" name="Rectangle 80">
            <a:extLst>
              <a:ext uri="{FF2B5EF4-FFF2-40B4-BE49-F238E27FC236}">
                <a16:creationId xmlns:a16="http://schemas.microsoft.com/office/drawing/2014/main" id="{491FD2CF-4ABA-794D-A5DB-C3925D0D3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4" name="Rectangle 80">
            <a:extLst>
              <a:ext uri="{FF2B5EF4-FFF2-40B4-BE49-F238E27FC236}">
                <a16:creationId xmlns:a16="http://schemas.microsoft.com/office/drawing/2014/main" id="{5DEC3974-1B71-4E4A-8BDA-ED9E7F141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1242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5" name="Rectangle 80">
            <a:extLst>
              <a:ext uri="{FF2B5EF4-FFF2-40B4-BE49-F238E27FC236}">
                <a16:creationId xmlns:a16="http://schemas.microsoft.com/office/drawing/2014/main" id="{BB29A913-8F2B-5041-A0E4-CB783CD22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6" name="Rectangle 80">
            <a:extLst>
              <a:ext uri="{FF2B5EF4-FFF2-40B4-BE49-F238E27FC236}">
                <a16:creationId xmlns:a16="http://schemas.microsoft.com/office/drawing/2014/main" id="{14F1C67C-DEA1-EF4C-BC9F-95181741BD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7" name="Rectangle 80">
            <a:extLst>
              <a:ext uri="{FF2B5EF4-FFF2-40B4-BE49-F238E27FC236}">
                <a16:creationId xmlns:a16="http://schemas.microsoft.com/office/drawing/2014/main" id="{5A0EEE2F-3A7B-B745-A748-D30F67CB7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8" name="Rectangle 80">
            <a:extLst>
              <a:ext uri="{FF2B5EF4-FFF2-40B4-BE49-F238E27FC236}">
                <a16:creationId xmlns:a16="http://schemas.microsoft.com/office/drawing/2014/main" id="{935A4363-6BE0-644F-9D8D-C0CA5DC71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9" name="Rectangle 80">
            <a:extLst>
              <a:ext uri="{FF2B5EF4-FFF2-40B4-BE49-F238E27FC236}">
                <a16:creationId xmlns:a16="http://schemas.microsoft.com/office/drawing/2014/main" id="{832EFAF3-47F1-E94A-A1F3-81EE5A5E1B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0" name="Rectangle 80">
            <a:extLst>
              <a:ext uri="{FF2B5EF4-FFF2-40B4-BE49-F238E27FC236}">
                <a16:creationId xmlns:a16="http://schemas.microsoft.com/office/drawing/2014/main" id="{EDD575AE-FBA2-2A4D-BCDD-1BF7FD03B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44958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1" name="Rectangle 80">
            <a:extLst>
              <a:ext uri="{FF2B5EF4-FFF2-40B4-BE49-F238E27FC236}">
                <a16:creationId xmlns:a16="http://schemas.microsoft.com/office/drawing/2014/main" id="{77F3C735-E4C0-7C4A-83A9-7070A179B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2" name="Rectangle 80">
            <a:extLst>
              <a:ext uri="{FF2B5EF4-FFF2-40B4-BE49-F238E27FC236}">
                <a16:creationId xmlns:a16="http://schemas.microsoft.com/office/drawing/2014/main" id="{A015241E-FAED-F248-A90B-39AB5EBF4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3" name="Rectangle 80">
            <a:extLst>
              <a:ext uri="{FF2B5EF4-FFF2-40B4-BE49-F238E27FC236}">
                <a16:creationId xmlns:a16="http://schemas.microsoft.com/office/drawing/2014/main" id="{8622875F-F873-FE4F-9B28-7C56974D1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4" name="Rectangle 80">
            <a:extLst>
              <a:ext uri="{FF2B5EF4-FFF2-40B4-BE49-F238E27FC236}">
                <a16:creationId xmlns:a16="http://schemas.microsoft.com/office/drawing/2014/main" id="{41FE5EBC-64E0-CA4E-A133-B2749A106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4958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5" name="Rectangle 80">
            <a:extLst>
              <a:ext uri="{FF2B5EF4-FFF2-40B4-BE49-F238E27FC236}">
                <a16:creationId xmlns:a16="http://schemas.microsoft.com/office/drawing/2014/main" id="{3885E6FC-AE0D-B641-B9A5-8B15B39A4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6" name="Rectangle 80">
            <a:extLst>
              <a:ext uri="{FF2B5EF4-FFF2-40B4-BE49-F238E27FC236}">
                <a16:creationId xmlns:a16="http://schemas.microsoft.com/office/drawing/2014/main" id="{B218A2B9-7B33-EF4C-AC50-32A4082DB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44958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7" name="Rectangle 80">
            <a:extLst>
              <a:ext uri="{FF2B5EF4-FFF2-40B4-BE49-F238E27FC236}">
                <a16:creationId xmlns:a16="http://schemas.microsoft.com/office/drawing/2014/main" id="{C518321D-0F37-9C4C-AE09-76C49B0BF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4495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8" name="Line 210">
            <a:extLst>
              <a:ext uri="{FF2B5EF4-FFF2-40B4-BE49-F238E27FC236}">
                <a16:creationId xmlns:a16="http://schemas.microsoft.com/office/drawing/2014/main" id="{01992748-F6BB-784D-B400-4D65AD35E5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43800" y="3810000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9" name="Line 210">
            <a:extLst>
              <a:ext uri="{FF2B5EF4-FFF2-40B4-BE49-F238E27FC236}">
                <a16:creationId xmlns:a16="http://schemas.microsoft.com/office/drawing/2014/main" id="{AEAFC646-87F8-0B4D-BD7A-BFC1BEFB5A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72400" y="3810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0" name="Line 210">
            <a:extLst>
              <a:ext uri="{FF2B5EF4-FFF2-40B4-BE49-F238E27FC236}">
                <a16:creationId xmlns:a16="http://schemas.microsoft.com/office/drawing/2014/main" id="{DA875D13-E41F-4542-AABB-E89BC9B831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91400" y="3810000"/>
            <a:ext cx="762000" cy="9143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" name="Line 210">
            <a:extLst>
              <a:ext uri="{FF2B5EF4-FFF2-40B4-BE49-F238E27FC236}">
                <a16:creationId xmlns:a16="http://schemas.microsoft.com/office/drawing/2014/main" id="{F4EC0654-55C8-EB49-B60A-002204DB450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543800" y="3810000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2" name="Line 210">
            <a:extLst>
              <a:ext uri="{FF2B5EF4-FFF2-40B4-BE49-F238E27FC236}">
                <a16:creationId xmlns:a16="http://schemas.microsoft.com/office/drawing/2014/main" id="{FDD19738-1D8C-BA44-80BC-9A2345A3093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391400" y="3810000"/>
            <a:ext cx="762000" cy="9143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" name="Rectangle 80">
            <a:extLst>
              <a:ext uri="{FF2B5EF4-FFF2-40B4-BE49-F238E27FC236}">
                <a16:creationId xmlns:a16="http://schemas.microsoft.com/office/drawing/2014/main" id="{672B4778-E51B-A14A-8CEE-38F7A1F5E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26" name="Rectangle 80">
            <a:extLst>
              <a:ext uri="{FF2B5EF4-FFF2-40B4-BE49-F238E27FC236}">
                <a16:creationId xmlns:a16="http://schemas.microsoft.com/office/drawing/2014/main" id="{4677C2D2-2482-C046-86F9-99B2089DD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27" name="Rectangle 80">
            <a:extLst>
              <a:ext uri="{FF2B5EF4-FFF2-40B4-BE49-F238E27FC236}">
                <a16:creationId xmlns:a16="http://schemas.microsoft.com/office/drawing/2014/main" id="{06FFD75B-65B1-AD40-BCDB-A7745FF42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28" name="Rectangle 80">
            <a:extLst>
              <a:ext uri="{FF2B5EF4-FFF2-40B4-BE49-F238E27FC236}">
                <a16:creationId xmlns:a16="http://schemas.microsoft.com/office/drawing/2014/main" id="{B2D18985-E92A-C640-8411-057311D75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29" name="Rectangle 80">
            <a:extLst>
              <a:ext uri="{FF2B5EF4-FFF2-40B4-BE49-F238E27FC236}">
                <a16:creationId xmlns:a16="http://schemas.microsoft.com/office/drawing/2014/main" id="{F8A6E6F4-D188-F640-8A09-66194CCA9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6324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0" name="Rectangle 80">
            <a:extLst>
              <a:ext uri="{FF2B5EF4-FFF2-40B4-BE49-F238E27FC236}">
                <a16:creationId xmlns:a16="http://schemas.microsoft.com/office/drawing/2014/main" id="{2D3FBFE3-1A20-CB40-8B63-7F5B52FCB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58674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1" name="Rectangle 80">
            <a:extLst>
              <a:ext uri="{FF2B5EF4-FFF2-40B4-BE49-F238E27FC236}">
                <a16:creationId xmlns:a16="http://schemas.microsoft.com/office/drawing/2014/main" id="{1DA7A511-B71D-8B40-AF0B-7FBB1724A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2" name="Rectangle 80">
            <a:extLst>
              <a:ext uri="{FF2B5EF4-FFF2-40B4-BE49-F238E27FC236}">
                <a16:creationId xmlns:a16="http://schemas.microsoft.com/office/drawing/2014/main" id="{BCEA703E-A6EB-7540-9412-30C76AD7A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3" name="Rectangle 80">
            <a:extLst>
              <a:ext uri="{FF2B5EF4-FFF2-40B4-BE49-F238E27FC236}">
                <a16:creationId xmlns:a16="http://schemas.microsoft.com/office/drawing/2014/main" id="{61A51BCA-4C9E-124C-8C69-6DE30847B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4" name="Rectangle 80">
            <a:extLst>
              <a:ext uri="{FF2B5EF4-FFF2-40B4-BE49-F238E27FC236}">
                <a16:creationId xmlns:a16="http://schemas.microsoft.com/office/drawing/2014/main" id="{43814450-B7A2-894A-A70D-E9EB9C25D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5" name="Rectangle 80">
            <a:extLst>
              <a:ext uri="{FF2B5EF4-FFF2-40B4-BE49-F238E27FC236}">
                <a16:creationId xmlns:a16="http://schemas.microsoft.com/office/drawing/2014/main" id="{E0F816AA-3541-E246-A291-221EEDD2F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6" name="Rectangle 80">
            <a:extLst>
              <a:ext uri="{FF2B5EF4-FFF2-40B4-BE49-F238E27FC236}">
                <a16:creationId xmlns:a16="http://schemas.microsoft.com/office/drawing/2014/main" id="{599BEF69-4217-D44D-B71F-53315E0D4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7" name="Rectangle 80">
            <a:extLst>
              <a:ext uri="{FF2B5EF4-FFF2-40B4-BE49-F238E27FC236}">
                <a16:creationId xmlns:a16="http://schemas.microsoft.com/office/drawing/2014/main" id="{49E405DF-9915-BF4D-9F3E-AB8062F2D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8" name="Rectangle 80">
            <a:extLst>
              <a:ext uri="{FF2B5EF4-FFF2-40B4-BE49-F238E27FC236}">
                <a16:creationId xmlns:a16="http://schemas.microsoft.com/office/drawing/2014/main" id="{83E20FF7-0577-7E4B-8920-64C365563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0" name="Rectangle 80">
            <a:extLst>
              <a:ext uri="{FF2B5EF4-FFF2-40B4-BE49-F238E27FC236}">
                <a16:creationId xmlns:a16="http://schemas.microsoft.com/office/drawing/2014/main" id="{442E7B2E-AED8-EC41-8CDE-ACB68F96B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1" name="Rectangle 80">
            <a:extLst>
              <a:ext uri="{FF2B5EF4-FFF2-40B4-BE49-F238E27FC236}">
                <a16:creationId xmlns:a16="http://schemas.microsoft.com/office/drawing/2014/main" id="{C77FA581-CB6A-0644-8F8C-0D68C2FC3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2" name="Rectangle 80">
            <a:extLst>
              <a:ext uri="{FF2B5EF4-FFF2-40B4-BE49-F238E27FC236}">
                <a16:creationId xmlns:a16="http://schemas.microsoft.com/office/drawing/2014/main" id="{395CBF9C-5C16-E04A-A9FA-87F3075CF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3" name="Rectangle 80">
            <a:extLst>
              <a:ext uri="{FF2B5EF4-FFF2-40B4-BE49-F238E27FC236}">
                <a16:creationId xmlns:a16="http://schemas.microsoft.com/office/drawing/2014/main" id="{79AC6D11-A3CC-684C-8A1C-56737D1F9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4" name="Rectangle 80">
            <a:extLst>
              <a:ext uri="{FF2B5EF4-FFF2-40B4-BE49-F238E27FC236}">
                <a16:creationId xmlns:a16="http://schemas.microsoft.com/office/drawing/2014/main" id="{5393AE88-E309-1444-B81D-9BAEC409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5" name="Rectangle 80">
            <a:extLst>
              <a:ext uri="{FF2B5EF4-FFF2-40B4-BE49-F238E27FC236}">
                <a16:creationId xmlns:a16="http://schemas.microsoft.com/office/drawing/2014/main" id="{6E596E13-2F13-5B4D-93DF-4C1512349C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6" name="Rectangle 80">
            <a:extLst>
              <a:ext uri="{FF2B5EF4-FFF2-40B4-BE49-F238E27FC236}">
                <a16:creationId xmlns:a16="http://schemas.microsoft.com/office/drawing/2014/main" id="{95394493-B954-CA46-AD06-86A83A5CB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7" name="Rectangle 80">
            <a:extLst>
              <a:ext uri="{FF2B5EF4-FFF2-40B4-BE49-F238E27FC236}">
                <a16:creationId xmlns:a16="http://schemas.microsoft.com/office/drawing/2014/main" id="{09449392-BBF5-BD47-A5D8-95A639DE1E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8" name="Rectangle 80">
            <a:extLst>
              <a:ext uri="{FF2B5EF4-FFF2-40B4-BE49-F238E27FC236}">
                <a16:creationId xmlns:a16="http://schemas.microsoft.com/office/drawing/2014/main" id="{E2AD4ADB-DAC3-4144-A1B4-0069D66035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9" name="Rectangle 80">
            <a:extLst>
              <a:ext uri="{FF2B5EF4-FFF2-40B4-BE49-F238E27FC236}">
                <a16:creationId xmlns:a16="http://schemas.microsoft.com/office/drawing/2014/main" id="{3979CF4B-BF44-2E41-B88C-232DEF194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0" name="Rectangle 80">
            <a:extLst>
              <a:ext uri="{FF2B5EF4-FFF2-40B4-BE49-F238E27FC236}">
                <a16:creationId xmlns:a16="http://schemas.microsoft.com/office/drawing/2014/main" id="{A7EE975A-9D3C-074C-8B06-32B46ADC87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1" name="Rectangle 80">
            <a:extLst>
              <a:ext uri="{FF2B5EF4-FFF2-40B4-BE49-F238E27FC236}">
                <a16:creationId xmlns:a16="http://schemas.microsoft.com/office/drawing/2014/main" id="{FD0F1518-E4E8-6349-9EAC-5BE06A987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58674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2" name="Rectangle 80">
            <a:extLst>
              <a:ext uri="{FF2B5EF4-FFF2-40B4-BE49-F238E27FC236}">
                <a16:creationId xmlns:a16="http://schemas.microsoft.com/office/drawing/2014/main" id="{677E1BC5-65A8-5F4F-B585-34D6B5745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3" name="Rectangle 80">
            <a:extLst>
              <a:ext uri="{FF2B5EF4-FFF2-40B4-BE49-F238E27FC236}">
                <a16:creationId xmlns:a16="http://schemas.microsoft.com/office/drawing/2014/main" id="{9A2D2F51-2A5E-A54F-8B1A-D7669ECF8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4" name="Rectangle 80">
            <a:extLst>
              <a:ext uri="{FF2B5EF4-FFF2-40B4-BE49-F238E27FC236}">
                <a16:creationId xmlns:a16="http://schemas.microsoft.com/office/drawing/2014/main" id="{A9BF8B47-E3FF-7442-98BF-5BF29B33E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5" name="Rectangle 80">
            <a:extLst>
              <a:ext uri="{FF2B5EF4-FFF2-40B4-BE49-F238E27FC236}">
                <a16:creationId xmlns:a16="http://schemas.microsoft.com/office/drawing/2014/main" id="{D26447B8-8A35-0647-AAA3-A2F5F3DAE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6" name="Rectangle 80">
            <a:extLst>
              <a:ext uri="{FF2B5EF4-FFF2-40B4-BE49-F238E27FC236}">
                <a16:creationId xmlns:a16="http://schemas.microsoft.com/office/drawing/2014/main" id="{050A807C-1FBE-9C45-A4D7-8E38FA529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7" name="Rectangle 80">
            <a:extLst>
              <a:ext uri="{FF2B5EF4-FFF2-40B4-BE49-F238E27FC236}">
                <a16:creationId xmlns:a16="http://schemas.microsoft.com/office/drawing/2014/main" id="{98A06E55-4C7E-8F44-9227-1400B5207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8" name="Rectangle 80">
            <a:extLst>
              <a:ext uri="{FF2B5EF4-FFF2-40B4-BE49-F238E27FC236}">
                <a16:creationId xmlns:a16="http://schemas.microsoft.com/office/drawing/2014/main" id="{17AE4327-DAA7-9348-ACEE-BF6342017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9" name="Rectangle 80">
            <a:extLst>
              <a:ext uri="{FF2B5EF4-FFF2-40B4-BE49-F238E27FC236}">
                <a16:creationId xmlns:a16="http://schemas.microsoft.com/office/drawing/2014/main" id="{F8BFE313-35BD-A746-89E6-CE14788BF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0" name="Rectangle 80">
            <a:extLst>
              <a:ext uri="{FF2B5EF4-FFF2-40B4-BE49-F238E27FC236}">
                <a16:creationId xmlns:a16="http://schemas.microsoft.com/office/drawing/2014/main" id="{0698E75A-52C7-834D-BD6C-61C178D21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1" name="Rectangle 80">
            <a:extLst>
              <a:ext uri="{FF2B5EF4-FFF2-40B4-BE49-F238E27FC236}">
                <a16:creationId xmlns:a16="http://schemas.microsoft.com/office/drawing/2014/main" id="{8355F572-334E-D14D-9F91-F3AD3DA91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2" name="Rectangle 80">
            <a:extLst>
              <a:ext uri="{FF2B5EF4-FFF2-40B4-BE49-F238E27FC236}">
                <a16:creationId xmlns:a16="http://schemas.microsoft.com/office/drawing/2014/main" id="{DC88F378-BBD6-9D46-AE80-FA5741C3F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3" name="Rectangle 80">
            <a:extLst>
              <a:ext uri="{FF2B5EF4-FFF2-40B4-BE49-F238E27FC236}">
                <a16:creationId xmlns:a16="http://schemas.microsoft.com/office/drawing/2014/main" id="{EA1C1A44-756C-EA49-95FF-83C6D1CB9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8674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4" name="Rectangle 80">
            <a:extLst>
              <a:ext uri="{FF2B5EF4-FFF2-40B4-BE49-F238E27FC236}">
                <a16:creationId xmlns:a16="http://schemas.microsoft.com/office/drawing/2014/main" id="{B01F1528-EC36-E645-A110-CA22F03F0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5" name="Rectangle 80">
            <a:extLst>
              <a:ext uri="{FF2B5EF4-FFF2-40B4-BE49-F238E27FC236}">
                <a16:creationId xmlns:a16="http://schemas.microsoft.com/office/drawing/2014/main" id="{ADDEA0F8-5EF5-9B40-A283-9C7FC9BAE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6" name="Rectangle 80">
            <a:extLst>
              <a:ext uri="{FF2B5EF4-FFF2-40B4-BE49-F238E27FC236}">
                <a16:creationId xmlns:a16="http://schemas.microsoft.com/office/drawing/2014/main" id="{F552B717-0A18-504E-93FF-A0ADF1E5C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7" name="Rectangle 80">
            <a:extLst>
              <a:ext uri="{FF2B5EF4-FFF2-40B4-BE49-F238E27FC236}">
                <a16:creationId xmlns:a16="http://schemas.microsoft.com/office/drawing/2014/main" id="{33885589-2E50-2349-9D0C-4AAB8BCA0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8" name="Rectangle 80">
            <a:extLst>
              <a:ext uri="{FF2B5EF4-FFF2-40B4-BE49-F238E27FC236}">
                <a16:creationId xmlns:a16="http://schemas.microsoft.com/office/drawing/2014/main" id="{8A345663-94AB-6444-A6D0-00DC1F028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69" name="Rectangle 80">
            <a:extLst>
              <a:ext uri="{FF2B5EF4-FFF2-40B4-BE49-F238E27FC236}">
                <a16:creationId xmlns:a16="http://schemas.microsoft.com/office/drawing/2014/main" id="{B5F9097F-E1C6-6D46-9BF9-44690D96D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8674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0" name="Rectangle 80">
            <a:extLst>
              <a:ext uri="{FF2B5EF4-FFF2-40B4-BE49-F238E27FC236}">
                <a16:creationId xmlns:a16="http://schemas.microsoft.com/office/drawing/2014/main" id="{8654CF41-1EAA-1F46-A3C2-4726CDEB6E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1" name="Rectangle 80">
            <a:extLst>
              <a:ext uri="{FF2B5EF4-FFF2-40B4-BE49-F238E27FC236}">
                <a16:creationId xmlns:a16="http://schemas.microsoft.com/office/drawing/2014/main" id="{560EF65B-2C0F-5E4A-A01E-DD0D17F29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2" name="Rectangle 80">
            <a:extLst>
              <a:ext uri="{FF2B5EF4-FFF2-40B4-BE49-F238E27FC236}">
                <a16:creationId xmlns:a16="http://schemas.microsoft.com/office/drawing/2014/main" id="{8761C33E-C8BC-9647-BDC8-8587B7E36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5867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3" name="Rectangle 80">
            <a:extLst>
              <a:ext uri="{FF2B5EF4-FFF2-40B4-BE49-F238E27FC236}">
                <a16:creationId xmlns:a16="http://schemas.microsoft.com/office/drawing/2014/main" id="{01416FB0-3C1A-794A-BED3-6F7A345A1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4038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4" name="Rectangle 80">
            <a:extLst>
              <a:ext uri="{FF2B5EF4-FFF2-40B4-BE49-F238E27FC236}">
                <a16:creationId xmlns:a16="http://schemas.microsoft.com/office/drawing/2014/main" id="{94547FAE-5B68-8F4D-BE70-D6EB9A7AF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038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5" name="Rectangle 80">
            <a:extLst>
              <a:ext uri="{FF2B5EF4-FFF2-40B4-BE49-F238E27FC236}">
                <a16:creationId xmlns:a16="http://schemas.microsoft.com/office/drawing/2014/main" id="{A29D901C-148D-5C4C-A21B-3FC52491B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4038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6" name="Rectangle 80">
            <a:extLst>
              <a:ext uri="{FF2B5EF4-FFF2-40B4-BE49-F238E27FC236}">
                <a16:creationId xmlns:a16="http://schemas.microsoft.com/office/drawing/2014/main" id="{CC07B1C7-08C6-4842-8009-1C356D15F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4038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7" name="Rectangle 80">
            <a:extLst>
              <a:ext uri="{FF2B5EF4-FFF2-40B4-BE49-F238E27FC236}">
                <a16:creationId xmlns:a16="http://schemas.microsoft.com/office/drawing/2014/main" id="{4870E28C-0C7A-B447-AE22-918647D3E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038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8" name="Rectangle 80">
            <a:extLst>
              <a:ext uri="{FF2B5EF4-FFF2-40B4-BE49-F238E27FC236}">
                <a16:creationId xmlns:a16="http://schemas.microsoft.com/office/drawing/2014/main" id="{4E38C4C8-4E33-1844-9B6F-01C008A96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4038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79" name="Rectangle 80">
            <a:extLst>
              <a:ext uri="{FF2B5EF4-FFF2-40B4-BE49-F238E27FC236}">
                <a16:creationId xmlns:a16="http://schemas.microsoft.com/office/drawing/2014/main" id="{153FFB91-59DD-6443-B7D4-975450CC2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038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80" name="Rectangle 80">
            <a:extLst>
              <a:ext uri="{FF2B5EF4-FFF2-40B4-BE49-F238E27FC236}">
                <a16:creationId xmlns:a16="http://schemas.microsoft.com/office/drawing/2014/main" id="{D64780E2-2FE5-AC46-86C0-24F883831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4038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81" name="Line 148">
            <a:extLst>
              <a:ext uri="{FF2B5EF4-FFF2-40B4-BE49-F238E27FC236}">
                <a16:creationId xmlns:a16="http://schemas.microsoft.com/office/drawing/2014/main" id="{0568B728-81CC-AD45-82FB-BDB4F517E614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2400" y="26670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" name="Line 148">
            <a:extLst>
              <a:ext uri="{FF2B5EF4-FFF2-40B4-BE49-F238E27FC236}">
                <a16:creationId xmlns:a16="http://schemas.microsoft.com/office/drawing/2014/main" id="{BFEA0FA6-864E-1D41-A2E1-15FCAE65AD5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3800" y="54102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3" name="Line 148">
            <a:extLst>
              <a:ext uri="{FF2B5EF4-FFF2-40B4-BE49-F238E27FC236}">
                <a16:creationId xmlns:a16="http://schemas.microsoft.com/office/drawing/2014/main" id="{581EAFB2-65CD-F740-8DB7-125E575BEF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6800" y="4038600"/>
            <a:ext cx="0" cy="4572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" name="Line 148">
            <a:extLst>
              <a:ext uri="{FF2B5EF4-FFF2-40B4-BE49-F238E27FC236}">
                <a16:creationId xmlns:a16="http://schemas.microsoft.com/office/drawing/2014/main" id="{028162EA-B36B-4042-A925-4F16349A5DD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5638800"/>
            <a:ext cx="2971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" name="Line 148">
            <a:extLst>
              <a:ext uri="{FF2B5EF4-FFF2-40B4-BE49-F238E27FC236}">
                <a16:creationId xmlns:a16="http://schemas.microsoft.com/office/drawing/2014/main" id="{50038491-7677-4B49-940C-2A5883067989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0" y="4267200"/>
            <a:ext cx="1828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" name="Line 148">
            <a:extLst>
              <a:ext uri="{FF2B5EF4-FFF2-40B4-BE49-F238E27FC236}">
                <a16:creationId xmlns:a16="http://schemas.microsoft.com/office/drawing/2014/main" id="{58E7129E-F897-2940-AEFA-3B0B581AE6B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2895600"/>
            <a:ext cx="3200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" name="Line 148">
            <a:extLst>
              <a:ext uri="{FF2B5EF4-FFF2-40B4-BE49-F238E27FC236}">
                <a16:creationId xmlns:a16="http://schemas.microsoft.com/office/drawing/2014/main" id="{216AC215-58A8-1D49-A55D-BEA76728E26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4267200"/>
            <a:ext cx="457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" name="Line 148">
            <a:extLst>
              <a:ext uri="{FF2B5EF4-FFF2-40B4-BE49-F238E27FC236}">
                <a16:creationId xmlns:a16="http://schemas.microsoft.com/office/drawing/2014/main" id="{22AA03E0-22D3-284E-89BF-1B87E36EAA4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00600" y="2667000"/>
            <a:ext cx="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9" name="Line 148">
            <a:extLst>
              <a:ext uri="{FF2B5EF4-FFF2-40B4-BE49-F238E27FC236}">
                <a16:creationId xmlns:a16="http://schemas.microsoft.com/office/drawing/2014/main" id="{D5F42A68-A2E4-574F-A679-F0F02BB172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5638800"/>
            <a:ext cx="0" cy="2286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0" name="Rectangle 80">
            <a:extLst>
              <a:ext uri="{FF2B5EF4-FFF2-40B4-BE49-F238E27FC236}">
                <a16:creationId xmlns:a16="http://schemas.microsoft.com/office/drawing/2014/main" id="{FC64899B-DBB6-8749-A18D-89F5DFC0B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22098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91" name="Rectangle 80">
            <a:extLst>
              <a:ext uri="{FF2B5EF4-FFF2-40B4-BE49-F238E27FC236}">
                <a16:creationId xmlns:a16="http://schemas.microsoft.com/office/drawing/2014/main" id="{20DD2E76-3AC5-9A41-AD6C-B86A1BC77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1752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92" name="Rectangle 80">
            <a:extLst>
              <a:ext uri="{FF2B5EF4-FFF2-40B4-BE49-F238E27FC236}">
                <a16:creationId xmlns:a16="http://schemas.microsoft.com/office/drawing/2014/main" id="{00E4779B-1450-9146-BD65-F6452B6DF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12954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93" name="Line 148">
            <a:extLst>
              <a:ext uri="{FF2B5EF4-FFF2-40B4-BE49-F238E27FC236}">
                <a16:creationId xmlns:a16="http://schemas.microsoft.com/office/drawing/2014/main" id="{B088B858-1104-7A43-A545-D78052EE69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0400" y="1981200"/>
            <a:ext cx="13716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5" name="Rectangle 80">
            <a:extLst>
              <a:ext uri="{FF2B5EF4-FFF2-40B4-BE49-F238E27FC236}">
                <a16:creationId xmlns:a16="http://schemas.microsoft.com/office/drawing/2014/main" id="{96C8D20C-A972-2045-8F72-5CCB6ECDF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67818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96" name="Rectangle 80">
            <a:extLst>
              <a:ext uri="{FF2B5EF4-FFF2-40B4-BE49-F238E27FC236}">
                <a16:creationId xmlns:a16="http://schemas.microsoft.com/office/drawing/2014/main" id="{A71BCD4A-D2BB-6744-91D7-08B21494C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6324600"/>
            <a:ext cx="228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97" name="Rectangle 80">
            <a:extLst>
              <a:ext uri="{FF2B5EF4-FFF2-40B4-BE49-F238E27FC236}">
                <a16:creationId xmlns:a16="http://schemas.microsoft.com/office/drawing/2014/main" id="{08F60FB9-68CF-824C-99A7-3DE83A008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58674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98" name="Rectangle 80">
            <a:extLst>
              <a:ext uri="{FF2B5EF4-FFF2-40B4-BE49-F238E27FC236}">
                <a16:creationId xmlns:a16="http://schemas.microsoft.com/office/drawing/2014/main" id="{595C9312-C71D-B94B-A881-C0FC4A38E4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40386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485D975C-FCFF-2A42-9225-85D5FD7C4206}"/>
              </a:ext>
            </a:extLst>
          </p:cNvPr>
          <p:cNvSpPr/>
          <p:nvPr/>
        </p:nvSpPr>
        <p:spPr>
          <a:xfrm>
            <a:off x="8915400" y="1295400"/>
            <a:ext cx="457200" cy="5943600"/>
          </a:xfrm>
          <a:prstGeom prst="rightBrace">
            <a:avLst>
              <a:gd name="adj1" fmla="val 8333"/>
              <a:gd name="adj2" fmla="val 41905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31678CE3-4AA5-6649-9BA7-9B6B916BEA67}"/>
              </a:ext>
            </a:extLst>
          </p:cNvPr>
          <p:cNvSpPr/>
          <p:nvPr/>
        </p:nvSpPr>
        <p:spPr>
          <a:xfrm>
            <a:off x="9220200" y="3733800"/>
            <a:ext cx="914400" cy="1524000"/>
          </a:xfrm>
          <a:prstGeom prst="rightArrow">
            <a:avLst>
              <a:gd name="adj1" fmla="val 59836"/>
              <a:gd name="adj2" fmla="val 21065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To Kalman Filtering</a:t>
            </a:r>
          </a:p>
        </p:txBody>
      </p:sp>
      <p:sp>
        <p:nvSpPr>
          <p:cNvPr id="300" name="Text Box 171">
            <a:extLst>
              <a:ext uri="{FF2B5EF4-FFF2-40B4-BE49-F238E27FC236}">
                <a16:creationId xmlns:a16="http://schemas.microsoft.com/office/drawing/2014/main" id="{9E6C1BEB-761D-7741-A4E2-E08B067A8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7774" y="2514600"/>
            <a:ext cx="2276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P1</a:t>
            </a:r>
          </a:p>
        </p:txBody>
      </p:sp>
      <p:sp>
        <p:nvSpPr>
          <p:cNvPr id="301" name="Text Box 171">
            <a:extLst>
              <a:ext uri="{FF2B5EF4-FFF2-40B4-BE49-F238E27FC236}">
                <a16:creationId xmlns:a16="http://schemas.microsoft.com/office/drawing/2014/main" id="{184A2F0A-3DA4-504E-8B6D-8D69CDF30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3810000"/>
            <a:ext cx="2276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P2</a:t>
            </a:r>
          </a:p>
        </p:txBody>
      </p:sp>
      <p:sp>
        <p:nvSpPr>
          <p:cNvPr id="302" name="Text Box 171">
            <a:extLst>
              <a:ext uri="{FF2B5EF4-FFF2-40B4-BE49-F238E27FC236}">
                <a16:creationId xmlns:a16="http://schemas.microsoft.com/office/drawing/2014/main" id="{247700DF-3E60-B94B-BD52-8973E00DB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7774" y="5334000"/>
            <a:ext cx="2276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P3</a:t>
            </a:r>
          </a:p>
        </p:txBody>
      </p:sp>
      <p:sp>
        <p:nvSpPr>
          <p:cNvPr id="304" name="Rectangle 3">
            <a:extLst>
              <a:ext uri="{FF2B5EF4-FFF2-40B4-BE49-F238E27FC236}">
                <a16:creationId xmlns:a16="http://schemas.microsoft.com/office/drawing/2014/main" id="{B492AE79-3EC1-C447-981D-481999CE6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2316" y="2438400"/>
            <a:ext cx="3611881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Full data of hits are stored in the clustering buffer.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After triplet finding, the full data are sent to the Kalman filter stage for further track fitting.</a:t>
            </a:r>
          </a:p>
        </p:txBody>
      </p:sp>
      <p:sp>
        <p:nvSpPr>
          <p:cNvPr id="303" name="Rectangle 80">
            <a:extLst>
              <a:ext uri="{FF2B5EF4-FFF2-40B4-BE49-F238E27FC236}">
                <a16:creationId xmlns:a16="http://schemas.microsoft.com/office/drawing/2014/main" id="{8A0AD398-5617-2C48-921B-43F985512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295400"/>
            <a:ext cx="3657600" cy="13716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05" name="Rectangle 80">
            <a:extLst>
              <a:ext uri="{FF2B5EF4-FFF2-40B4-BE49-F238E27FC236}">
                <a16:creationId xmlns:a16="http://schemas.microsoft.com/office/drawing/2014/main" id="{FE15D93A-CAB5-FA4B-A7DF-901262F18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5867400"/>
            <a:ext cx="3657600" cy="13716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06" name="Rectangle 80">
            <a:extLst>
              <a:ext uri="{FF2B5EF4-FFF2-40B4-BE49-F238E27FC236}">
                <a16:creationId xmlns:a16="http://schemas.microsoft.com/office/drawing/2014/main" id="{68DEA6C0-0486-7D4E-94A6-6B519E219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07" name="Rectangle 80">
            <a:extLst>
              <a:ext uri="{FF2B5EF4-FFF2-40B4-BE49-F238E27FC236}">
                <a16:creationId xmlns:a16="http://schemas.microsoft.com/office/drawing/2014/main" id="{0383CB72-8897-F148-8253-2DA7EA09B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08" name="Rectangle 80">
            <a:extLst>
              <a:ext uri="{FF2B5EF4-FFF2-40B4-BE49-F238E27FC236}">
                <a16:creationId xmlns:a16="http://schemas.microsoft.com/office/drawing/2014/main" id="{DC86A767-80BD-4449-B4E6-6C98821FA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3528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09" name="Rectangle 80">
            <a:extLst>
              <a:ext uri="{FF2B5EF4-FFF2-40B4-BE49-F238E27FC236}">
                <a16:creationId xmlns:a16="http://schemas.microsoft.com/office/drawing/2014/main" id="{7E166551-D719-1341-8931-96085F4D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0" name="Rectangle 80">
            <a:extLst>
              <a:ext uri="{FF2B5EF4-FFF2-40B4-BE49-F238E27FC236}">
                <a16:creationId xmlns:a16="http://schemas.microsoft.com/office/drawing/2014/main" id="{320B8D8A-A3C4-614E-8A12-A4773A249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1" name="Rectangle 80">
            <a:extLst>
              <a:ext uri="{FF2B5EF4-FFF2-40B4-BE49-F238E27FC236}">
                <a16:creationId xmlns:a16="http://schemas.microsoft.com/office/drawing/2014/main" id="{88194C3F-854E-E840-A560-EA31DDF1D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2" name="Rectangle 80">
            <a:extLst>
              <a:ext uri="{FF2B5EF4-FFF2-40B4-BE49-F238E27FC236}">
                <a16:creationId xmlns:a16="http://schemas.microsoft.com/office/drawing/2014/main" id="{5FD12AAF-2BE3-E547-B804-2006AF87A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33528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3" name="Rectangle 80">
            <a:extLst>
              <a:ext uri="{FF2B5EF4-FFF2-40B4-BE49-F238E27FC236}">
                <a16:creationId xmlns:a16="http://schemas.microsoft.com/office/drawing/2014/main" id="{04763FC1-D454-754F-812E-CD30B5836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4" name="Rectangle 80">
            <a:extLst>
              <a:ext uri="{FF2B5EF4-FFF2-40B4-BE49-F238E27FC236}">
                <a16:creationId xmlns:a16="http://schemas.microsoft.com/office/drawing/2014/main" id="{3C6F660C-FC49-7B45-8AAD-B82C49593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5" name="Rectangle 80">
            <a:extLst>
              <a:ext uri="{FF2B5EF4-FFF2-40B4-BE49-F238E27FC236}">
                <a16:creationId xmlns:a16="http://schemas.microsoft.com/office/drawing/2014/main" id="{72353537-FD0D-7B45-8C5E-004B2CC95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6" name="Rectangle 80">
            <a:extLst>
              <a:ext uri="{FF2B5EF4-FFF2-40B4-BE49-F238E27FC236}">
                <a16:creationId xmlns:a16="http://schemas.microsoft.com/office/drawing/2014/main" id="{0F07F67D-D900-D542-9942-5FBF16322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33528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7" name="Rectangle 80">
            <a:extLst>
              <a:ext uri="{FF2B5EF4-FFF2-40B4-BE49-F238E27FC236}">
                <a16:creationId xmlns:a16="http://schemas.microsoft.com/office/drawing/2014/main" id="{9749DFB6-6868-3B4D-82EE-BF98C9B93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8" name="Rectangle 80">
            <a:extLst>
              <a:ext uri="{FF2B5EF4-FFF2-40B4-BE49-F238E27FC236}">
                <a16:creationId xmlns:a16="http://schemas.microsoft.com/office/drawing/2014/main" id="{9C61032D-2D2C-1046-AE12-C68A021A7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9" name="Rectangle 80">
            <a:extLst>
              <a:ext uri="{FF2B5EF4-FFF2-40B4-BE49-F238E27FC236}">
                <a16:creationId xmlns:a16="http://schemas.microsoft.com/office/drawing/2014/main" id="{EB6B13A4-E518-2B49-8327-586D890EA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0" name="Rectangle 80">
            <a:extLst>
              <a:ext uri="{FF2B5EF4-FFF2-40B4-BE49-F238E27FC236}">
                <a16:creationId xmlns:a16="http://schemas.microsoft.com/office/drawing/2014/main" id="{46A2DA96-7CAF-F34A-AE2A-A4D1C5BD9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1" name="Rectangle 80">
            <a:extLst>
              <a:ext uri="{FF2B5EF4-FFF2-40B4-BE49-F238E27FC236}">
                <a16:creationId xmlns:a16="http://schemas.microsoft.com/office/drawing/2014/main" id="{1B7E6197-082F-7348-AA12-D9585342C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2" name="Rectangle 80">
            <a:extLst>
              <a:ext uri="{FF2B5EF4-FFF2-40B4-BE49-F238E27FC236}">
                <a16:creationId xmlns:a16="http://schemas.microsoft.com/office/drawing/2014/main" id="{D113B391-FE83-A847-B91F-E345084F2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3" name="Rectangle 80">
            <a:extLst>
              <a:ext uri="{FF2B5EF4-FFF2-40B4-BE49-F238E27FC236}">
                <a16:creationId xmlns:a16="http://schemas.microsoft.com/office/drawing/2014/main" id="{6C073D02-D078-F447-AD46-F972DF240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4" name="Rectangle 80">
            <a:extLst>
              <a:ext uri="{FF2B5EF4-FFF2-40B4-BE49-F238E27FC236}">
                <a16:creationId xmlns:a16="http://schemas.microsoft.com/office/drawing/2014/main" id="{E1DECCF0-B223-BF4C-ADE7-1EB9077DD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5814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5" name="Rectangle 80">
            <a:extLst>
              <a:ext uri="{FF2B5EF4-FFF2-40B4-BE49-F238E27FC236}">
                <a16:creationId xmlns:a16="http://schemas.microsoft.com/office/drawing/2014/main" id="{DC3B9D8B-A7A3-3C48-B834-91C10147D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6" name="Rectangle 80">
            <a:extLst>
              <a:ext uri="{FF2B5EF4-FFF2-40B4-BE49-F238E27FC236}">
                <a16:creationId xmlns:a16="http://schemas.microsoft.com/office/drawing/2014/main" id="{DE969F47-84C4-824A-A4B6-8DF50285B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7" name="Rectangle 80">
            <a:extLst>
              <a:ext uri="{FF2B5EF4-FFF2-40B4-BE49-F238E27FC236}">
                <a16:creationId xmlns:a16="http://schemas.microsoft.com/office/drawing/2014/main" id="{002CD53B-3A6B-484F-9486-871D3B379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8" name="Rectangle 80">
            <a:extLst>
              <a:ext uri="{FF2B5EF4-FFF2-40B4-BE49-F238E27FC236}">
                <a16:creationId xmlns:a16="http://schemas.microsoft.com/office/drawing/2014/main" id="{DD863FA1-B047-F24B-81C6-105BA14A2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35814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9" name="Rectangle 80">
            <a:extLst>
              <a:ext uri="{FF2B5EF4-FFF2-40B4-BE49-F238E27FC236}">
                <a16:creationId xmlns:a16="http://schemas.microsoft.com/office/drawing/2014/main" id="{7F500336-423C-9945-9605-14228518B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0" name="Rectangle 80">
            <a:extLst>
              <a:ext uri="{FF2B5EF4-FFF2-40B4-BE49-F238E27FC236}">
                <a16:creationId xmlns:a16="http://schemas.microsoft.com/office/drawing/2014/main" id="{56C055E7-5667-5846-A3C1-2BEF35CB2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1" name="Rectangle 80">
            <a:extLst>
              <a:ext uri="{FF2B5EF4-FFF2-40B4-BE49-F238E27FC236}">
                <a16:creationId xmlns:a16="http://schemas.microsoft.com/office/drawing/2014/main" id="{B31A84D8-ADF1-2745-8ADB-CFD7912E4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2" name="Rectangle 80">
            <a:extLst>
              <a:ext uri="{FF2B5EF4-FFF2-40B4-BE49-F238E27FC236}">
                <a16:creationId xmlns:a16="http://schemas.microsoft.com/office/drawing/2014/main" id="{11A6D245-783B-FC48-83F1-32D9821BF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35814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3" name="Rectangle 80">
            <a:extLst>
              <a:ext uri="{FF2B5EF4-FFF2-40B4-BE49-F238E27FC236}">
                <a16:creationId xmlns:a16="http://schemas.microsoft.com/office/drawing/2014/main" id="{884B35C7-FFA7-004F-B0D9-6D6AFF9EF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4" name="Rectangle 80">
            <a:extLst>
              <a:ext uri="{FF2B5EF4-FFF2-40B4-BE49-F238E27FC236}">
                <a16:creationId xmlns:a16="http://schemas.microsoft.com/office/drawing/2014/main" id="{BD8F5BB3-483A-634C-9324-4AEF8C6D2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5" name="Rectangle 80">
            <a:extLst>
              <a:ext uri="{FF2B5EF4-FFF2-40B4-BE49-F238E27FC236}">
                <a16:creationId xmlns:a16="http://schemas.microsoft.com/office/drawing/2014/main" id="{E527D1ED-9FAA-864E-80F2-D0ECAE723C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6" name="Rectangle 80">
            <a:extLst>
              <a:ext uri="{FF2B5EF4-FFF2-40B4-BE49-F238E27FC236}">
                <a16:creationId xmlns:a16="http://schemas.microsoft.com/office/drawing/2014/main" id="{5C118E15-8900-0A4A-B52A-2F3BAAC15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7" name="Rectangle 80">
            <a:extLst>
              <a:ext uri="{FF2B5EF4-FFF2-40B4-BE49-F238E27FC236}">
                <a16:creationId xmlns:a16="http://schemas.microsoft.com/office/drawing/2014/main" id="{AF85456D-2A19-DB49-8344-02EB09442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581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8" name="Rectangle 80">
            <a:extLst>
              <a:ext uri="{FF2B5EF4-FFF2-40B4-BE49-F238E27FC236}">
                <a16:creationId xmlns:a16="http://schemas.microsoft.com/office/drawing/2014/main" id="{CEACC276-1863-094C-BBCF-781CA8986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39" name="Rectangle 80">
            <a:extLst>
              <a:ext uri="{FF2B5EF4-FFF2-40B4-BE49-F238E27FC236}">
                <a16:creationId xmlns:a16="http://schemas.microsoft.com/office/drawing/2014/main" id="{E519602F-B21E-B94F-86F5-B186EE5AD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0" name="Rectangle 80">
            <a:extLst>
              <a:ext uri="{FF2B5EF4-FFF2-40B4-BE49-F238E27FC236}">
                <a16:creationId xmlns:a16="http://schemas.microsoft.com/office/drawing/2014/main" id="{0BF6E8F8-47C1-314C-A2F1-0EA25BB8D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8100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1" name="Rectangle 80">
            <a:extLst>
              <a:ext uri="{FF2B5EF4-FFF2-40B4-BE49-F238E27FC236}">
                <a16:creationId xmlns:a16="http://schemas.microsoft.com/office/drawing/2014/main" id="{1D52E285-34B1-7E4B-A1F0-72EF40AEB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2" name="Rectangle 80">
            <a:extLst>
              <a:ext uri="{FF2B5EF4-FFF2-40B4-BE49-F238E27FC236}">
                <a16:creationId xmlns:a16="http://schemas.microsoft.com/office/drawing/2014/main" id="{4EE7038E-5ECC-A342-B017-31DBD876A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3" name="Rectangle 80">
            <a:extLst>
              <a:ext uri="{FF2B5EF4-FFF2-40B4-BE49-F238E27FC236}">
                <a16:creationId xmlns:a16="http://schemas.microsoft.com/office/drawing/2014/main" id="{606981A8-44FE-9541-A5CF-A0AA39575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4" name="Rectangle 80">
            <a:extLst>
              <a:ext uri="{FF2B5EF4-FFF2-40B4-BE49-F238E27FC236}">
                <a16:creationId xmlns:a16="http://schemas.microsoft.com/office/drawing/2014/main" id="{5FD92551-0F6B-E844-9A58-2AC219F364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38100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5" name="Rectangle 80">
            <a:extLst>
              <a:ext uri="{FF2B5EF4-FFF2-40B4-BE49-F238E27FC236}">
                <a16:creationId xmlns:a16="http://schemas.microsoft.com/office/drawing/2014/main" id="{036DA070-EDBE-174E-903B-D02D0B60B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6" name="Rectangle 80">
            <a:extLst>
              <a:ext uri="{FF2B5EF4-FFF2-40B4-BE49-F238E27FC236}">
                <a16:creationId xmlns:a16="http://schemas.microsoft.com/office/drawing/2014/main" id="{986E4077-7719-5040-A272-96858FFE6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7" name="Rectangle 80">
            <a:extLst>
              <a:ext uri="{FF2B5EF4-FFF2-40B4-BE49-F238E27FC236}">
                <a16:creationId xmlns:a16="http://schemas.microsoft.com/office/drawing/2014/main" id="{BBCA2654-991F-0449-9D7B-799EDFA41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8" name="Rectangle 80">
            <a:extLst>
              <a:ext uri="{FF2B5EF4-FFF2-40B4-BE49-F238E27FC236}">
                <a16:creationId xmlns:a16="http://schemas.microsoft.com/office/drawing/2014/main" id="{CA188946-8CC9-8D4F-A50A-FAA85A5FA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8100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49" name="Rectangle 80">
            <a:extLst>
              <a:ext uri="{FF2B5EF4-FFF2-40B4-BE49-F238E27FC236}">
                <a16:creationId xmlns:a16="http://schemas.microsoft.com/office/drawing/2014/main" id="{735D1A05-DDFF-D14D-A699-AE7CDA52E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0" name="Rectangle 80">
            <a:extLst>
              <a:ext uri="{FF2B5EF4-FFF2-40B4-BE49-F238E27FC236}">
                <a16:creationId xmlns:a16="http://schemas.microsoft.com/office/drawing/2014/main" id="{3D76697F-2C80-654E-A6C6-E08FF50DC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1" name="Rectangle 80">
            <a:extLst>
              <a:ext uri="{FF2B5EF4-FFF2-40B4-BE49-F238E27FC236}">
                <a16:creationId xmlns:a16="http://schemas.microsoft.com/office/drawing/2014/main" id="{FE0F3748-F247-E544-B924-1C5EAAB3D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2" name="Rectangle 80">
            <a:extLst>
              <a:ext uri="{FF2B5EF4-FFF2-40B4-BE49-F238E27FC236}">
                <a16:creationId xmlns:a16="http://schemas.microsoft.com/office/drawing/2014/main" id="{7E4B340E-BA56-C14E-9A34-C17765416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3" name="Rectangle 80">
            <a:extLst>
              <a:ext uri="{FF2B5EF4-FFF2-40B4-BE49-F238E27FC236}">
                <a16:creationId xmlns:a16="http://schemas.microsoft.com/office/drawing/2014/main" id="{A3C31E9E-A55B-7D42-B8F7-1D365D55A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4" name="Rectangle 80">
            <a:extLst>
              <a:ext uri="{FF2B5EF4-FFF2-40B4-BE49-F238E27FC236}">
                <a16:creationId xmlns:a16="http://schemas.microsoft.com/office/drawing/2014/main" id="{7477D66F-07A6-6147-B02D-75A45DB60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5" name="Rectangle 80">
            <a:extLst>
              <a:ext uri="{FF2B5EF4-FFF2-40B4-BE49-F238E27FC236}">
                <a16:creationId xmlns:a16="http://schemas.microsoft.com/office/drawing/2014/main" id="{F585738C-6D90-1D40-A1BD-48FFFF5F3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7244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6" name="Rectangle 80">
            <a:extLst>
              <a:ext uri="{FF2B5EF4-FFF2-40B4-BE49-F238E27FC236}">
                <a16:creationId xmlns:a16="http://schemas.microsoft.com/office/drawing/2014/main" id="{077EF54D-0426-AD48-B3F4-1073F65E7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7" name="Rectangle 80">
            <a:extLst>
              <a:ext uri="{FF2B5EF4-FFF2-40B4-BE49-F238E27FC236}">
                <a16:creationId xmlns:a16="http://schemas.microsoft.com/office/drawing/2014/main" id="{FC59DC8D-99E4-F740-A243-5889B44D6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8" name="Rectangle 80">
            <a:extLst>
              <a:ext uri="{FF2B5EF4-FFF2-40B4-BE49-F238E27FC236}">
                <a16:creationId xmlns:a16="http://schemas.microsoft.com/office/drawing/2014/main" id="{B83334AA-4B06-214D-906A-D251D0BC4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47244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9" name="Rectangle 80">
            <a:extLst>
              <a:ext uri="{FF2B5EF4-FFF2-40B4-BE49-F238E27FC236}">
                <a16:creationId xmlns:a16="http://schemas.microsoft.com/office/drawing/2014/main" id="{1D56D2FD-199E-B048-AD91-0DB09982F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0" name="Rectangle 80">
            <a:extLst>
              <a:ext uri="{FF2B5EF4-FFF2-40B4-BE49-F238E27FC236}">
                <a16:creationId xmlns:a16="http://schemas.microsoft.com/office/drawing/2014/main" id="{81BDAB74-023C-A542-A70B-0CEC595C7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1" name="Rectangle 80">
            <a:extLst>
              <a:ext uri="{FF2B5EF4-FFF2-40B4-BE49-F238E27FC236}">
                <a16:creationId xmlns:a16="http://schemas.microsoft.com/office/drawing/2014/main" id="{BB462417-7723-AD4B-B996-43EFF2367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2" name="Rectangle 80">
            <a:extLst>
              <a:ext uri="{FF2B5EF4-FFF2-40B4-BE49-F238E27FC236}">
                <a16:creationId xmlns:a16="http://schemas.microsoft.com/office/drawing/2014/main" id="{3636B858-A707-0346-8DDD-CE4008758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47244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3" name="Rectangle 80">
            <a:extLst>
              <a:ext uri="{FF2B5EF4-FFF2-40B4-BE49-F238E27FC236}">
                <a16:creationId xmlns:a16="http://schemas.microsoft.com/office/drawing/2014/main" id="{2F5929AC-A62A-8140-9F33-45CE46197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4" name="Rectangle 80">
            <a:extLst>
              <a:ext uri="{FF2B5EF4-FFF2-40B4-BE49-F238E27FC236}">
                <a16:creationId xmlns:a16="http://schemas.microsoft.com/office/drawing/2014/main" id="{67919B02-E06A-B14C-A40E-B9A91F106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5" name="Rectangle 80">
            <a:extLst>
              <a:ext uri="{FF2B5EF4-FFF2-40B4-BE49-F238E27FC236}">
                <a16:creationId xmlns:a16="http://schemas.microsoft.com/office/drawing/2014/main" id="{C5C3FE08-5F7F-4548-B150-97D304773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6" name="Rectangle 80">
            <a:extLst>
              <a:ext uri="{FF2B5EF4-FFF2-40B4-BE49-F238E27FC236}">
                <a16:creationId xmlns:a16="http://schemas.microsoft.com/office/drawing/2014/main" id="{A617F7CA-9403-984B-B46F-0742130F00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47244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7" name="Rectangle 80">
            <a:extLst>
              <a:ext uri="{FF2B5EF4-FFF2-40B4-BE49-F238E27FC236}">
                <a16:creationId xmlns:a16="http://schemas.microsoft.com/office/drawing/2014/main" id="{453E4EB2-D7FA-6449-90B7-56209B142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8" name="Rectangle 80">
            <a:extLst>
              <a:ext uri="{FF2B5EF4-FFF2-40B4-BE49-F238E27FC236}">
                <a16:creationId xmlns:a16="http://schemas.microsoft.com/office/drawing/2014/main" id="{C7859895-B682-954A-A9D0-44ECCA755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47244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9" name="Rectangle 80">
            <a:extLst>
              <a:ext uri="{FF2B5EF4-FFF2-40B4-BE49-F238E27FC236}">
                <a16:creationId xmlns:a16="http://schemas.microsoft.com/office/drawing/2014/main" id="{B4F68709-327E-C048-9108-66A13B753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4724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70" name="Rectangle 80">
            <a:extLst>
              <a:ext uri="{FF2B5EF4-FFF2-40B4-BE49-F238E27FC236}">
                <a16:creationId xmlns:a16="http://schemas.microsoft.com/office/drawing/2014/main" id="{4F3F45F9-4631-524C-9E2B-D7D101E8C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72" name="Rectangle 80">
            <a:extLst>
              <a:ext uri="{FF2B5EF4-FFF2-40B4-BE49-F238E27FC236}">
                <a16:creationId xmlns:a16="http://schemas.microsoft.com/office/drawing/2014/main" id="{B875AB5B-A8DD-0E49-BE8B-00CE50DCD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73" name="Rectangle 80">
            <a:extLst>
              <a:ext uri="{FF2B5EF4-FFF2-40B4-BE49-F238E27FC236}">
                <a16:creationId xmlns:a16="http://schemas.microsoft.com/office/drawing/2014/main" id="{A592D471-86AC-CB4B-AFC8-7CB770B41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74" name="Rectangle 80">
            <a:extLst>
              <a:ext uri="{FF2B5EF4-FFF2-40B4-BE49-F238E27FC236}">
                <a16:creationId xmlns:a16="http://schemas.microsoft.com/office/drawing/2014/main" id="{EA2727FA-944C-F042-9849-26843D0C3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9530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75" name="Rectangle 80">
            <a:extLst>
              <a:ext uri="{FF2B5EF4-FFF2-40B4-BE49-F238E27FC236}">
                <a16:creationId xmlns:a16="http://schemas.microsoft.com/office/drawing/2014/main" id="{44D27D2A-1B3A-F840-A16D-986727BB59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76" name="Rectangle 80">
            <a:extLst>
              <a:ext uri="{FF2B5EF4-FFF2-40B4-BE49-F238E27FC236}">
                <a16:creationId xmlns:a16="http://schemas.microsoft.com/office/drawing/2014/main" id="{AE02B3A9-EDB2-344A-8442-3F8B8A19A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77" name="Rectangle 80">
            <a:extLst>
              <a:ext uri="{FF2B5EF4-FFF2-40B4-BE49-F238E27FC236}">
                <a16:creationId xmlns:a16="http://schemas.microsoft.com/office/drawing/2014/main" id="{4B12F20C-32E3-7A4B-89FA-D7F3506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78" name="Rectangle 80">
            <a:extLst>
              <a:ext uri="{FF2B5EF4-FFF2-40B4-BE49-F238E27FC236}">
                <a16:creationId xmlns:a16="http://schemas.microsoft.com/office/drawing/2014/main" id="{F00E3862-6FCB-7A4A-99A3-1C8789E123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49530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79" name="Rectangle 80">
            <a:extLst>
              <a:ext uri="{FF2B5EF4-FFF2-40B4-BE49-F238E27FC236}">
                <a16:creationId xmlns:a16="http://schemas.microsoft.com/office/drawing/2014/main" id="{ACEA2C7E-0E5C-8240-9D3F-902C292FB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0" name="Rectangle 80">
            <a:extLst>
              <a:ext uri="{FF2B5EF4-FFF2-40B4-BE49-F238E27FC236}">
                <a16:creationId xmlns:a16="http://schemas.microsoft.com/office/drawing/2014/main" id="{8F9FECAA-1177-FB48-B59C-D7ABE2585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1" name="Rectangle 80">
            <a:extLst>
              <a:ext uri="{FF2B5EF4-FFF2-40B4-BE49-F238E27FC236}">
                <a16:creationId xmlns:a16="http://schemas.microsoft.com/office/drawing/2014/main" id="{C7E740B2-A7C6-A94A-AF9C-70B481CF5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2" name="Rectangle 80">
            <a:extLst>
              <a:ext uri="{FF2B5EF4-FFF2-40B4-BE49-F238E27FC236}">
                <a16:creationId xmlns:a16="http://schemas.microsoft.com/office/drawing/2014/main" id="{78A66B14-D3A0-854B-9EB4-01CC8EE95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9530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3" name="Rectangle 80">
            <a:extLst>
              <a:ext uri="{FF2B5EF4-FFF2-40B4-BE49-F238E27FC236}">
                <a16:creationId xmlns:a16="http://schemas.microsoft.com/office/drawing/2014/main" id="{DDD8E9E2-D411-8F4E-8FEA-607C1B587A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4" name="Rectangle 80">
            <a:extLst>
              <a:ext uri="{FF2B5EF4-FFF2-40B4-BE49-F238E27FC236}">
                <a16:creationId xmlns:a16="http://schemas.microsoft.com/office/drawing/2014/main" id="{9A17BB00-74B2-EB48-B142-F85F6B316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9530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5" name="Rectangle 80">
            <a:extLst>
              <a:ext uri="{FF2B5EF4-FFF2-40B4-BE49-F238E27FC236}">
                <a16:creationId xmlns:a16="http://schemas.microsoft.com/office/drawing/2014/main" id="{180406EF-F91C-914D-A264-92D202A1E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6" name="Rectangle 80">
            <a:extLst>
              <a:ext uri="{FF2B5EF4-FFF2-40B4-BE49-F238E27FC236}">
                <a16:creationId xmlns:a16="http://schemas.microsoft.com/office/drawing/2014/main" id="{A60A9744-F059-AF4D-9A9A-BC3986AFB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4953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7" name="Rectangle 80">
            <a:extLst>
              <a:ext uri="{FF2B5EF4-FFF2-40B4-BE49-F238E27FC236}">
                <a16:creationId xmlns:a16="http://schemas.microsoft.com/office/drawing/2014/main" id="{37D1E07D-38C3-834A-BD2A-BE62C90CC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8" name="Rectangle 80">
            <a:extLst>
              <a:ext uri="{FF2B5EF4-FFF2-40B4-BE49-F238E27FC236}">
                <a16:creationId xmlns:a16="http://schemas.microsoft.com/office/drawing/2014/main" id="{2DE9C1D2-40FE-B047-A0D3-BEBC147B8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9" name="Rectangle 80">
            <a:extLst>
              <a:ext uri="{FF2B5EF4-FFF2-40B4-BE49-F238E27FC236}">
                <a16:creationId xmlns:a16="http://schemas.microsoft.com/office/drawing/2014/main" id="{D8EF8B3A-A004-5843-9A04-8680EAE40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0" name="Rectangle 80">
            <a:extLst>
              <a:ext uri="{FF2B5EF4-FFF2-40B4-BE49-F238E27FC236}">
                <a16:creationId xmlns:a16="http://schemas.microsoft.com/office/drawing/2014/main" id="{B907D241-F2D8-B745-8775-CA3E62041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51816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1" name="Rectangle 80">
            <a:extLst>
              <a:ext uri="{FF2B5EF4-FFF2-40B4-BE49-F238E27FC236}">
                <a16:creationId xmlns:a16="http://schemas.microsoft.com/office/drawing/2014/main" id="{D014454E-E8A7-8F4C-B6FE-2AB2679E9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2" name="Rectangle 80">
            <a:extLst>
              <a:ext uri="{FF2B5EF4-FFF2-40B4-BE49-F238E27FC236}">
                <a16:creationId xmlns:a16="http://schemas.microsoft.com/office/drawing/2014/main" id="{455BC5E1-6498-9D42-AE51-54FFD5BE4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3" name="Rectangle 80">
            <a:extLst>
              <a:ext uri="{FF2B5EF4-FFF2-40B4-BE49-F238E27FC236}">
                <a16:creationId xmlns:a16="http://schemas.microsoft.com/office/drawing/2014/main" id="{B67EB2E3-E2A6-8047-81C0-33CF14323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4" name="Rectangle 80">
            <a:extLst>
              <a:ext uri="{FF2B5EF4-FFF2-40B4-BE49-F238E27FC236}">
                <a16:creationId xmlns:a16="http://schemas.microsoft.com/office/drawing/2014/main" id="{5F916CAA-CA29-634D-8E03-516CA80D4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51816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5" name="Rectangle 80">
            <a:extLst>
              <a:ext uri="{FF2B5EF4-FFF2-40B4-BE49-F238E27FC236}">
                <a16:creationId xmlns:a16="http://schemas.microsoft.com/office/drawing/2014/main" id="{C6D42DCF-E7C0-9C4D-80B9-235150E84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6" name="Rectangle 80">
            <a:extLst>
              <a:ext uri="{FF2B5EF4-FFF2-40B4-BE49-F238E27FC236}">
                <a16:creationId xmlns:a16="http://schemas.microsoft.com/office/drawing/2014/main" id="{45EC4F54-28E1-8243-ABEF-D44CF52C3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7" name="Rectangle 80">
            <a:extLst>
              <a:ext uri="{FF2B5EF4-FFF2-40B4-BE49-F238E27FC236}">
                <a16:creationId xmlns:a16="http://schemas.microsoft.com/office/drawing/2014/main" id="{D2D6D7E3-0E1D-0E4A-A9BF-30292849A8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8" name="Rectangle 80">
            <a:extLst>
              <a:ext uri="{FF2B5EF4-FFF2-40B4-BE49-F238E27FC236}">
                <a16:creationId xmlns:a16="http://schemas.microsoft.com/office/drawing/2014/main" id="{B9BC77A5-13E3-BE49-85C1-BAFC66984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1816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9" name="Rectangle 80">
            <a:extLst>
              <a:ext uri="{FF2B5EF4-FFF2-40B4-BE49-F238E27FC236}">
                <a16:creationId xmlns:a16="http://schemas.microsoft.com/office/drawing/2014/main" id="{5B27FB8B-99D0-DF4D-9DA3-0A74A244F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00" name="Rectangle 80">
            <a:extLst>
              <a:ext uri="{FF2B5EF4-FFF2-40B4-BE49-F238E27FC236}">
                <a16:creationId xmlns:a16="http://schemas.microsoft.com/office/drawing/2014/main" id="{4D9225E0-BE05-6744-82E2-E686E6F80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181600"/>
            <a:ext cx="228600" cy="2286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01" name="Rectangle 80">
            <a:extLst>
              <a:ext uri="{FF2B5EF4-FFF2-40B4-BE49-F238E27FC236}">
                <a16:creationId xmlns:a16="http://schemas.microsoft.com/office/drawing/2014/main" id="{B367C2B5-345E-2646-849C-3944E6B95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02" name="Rectangle 80">
            <a:extLst>
              <a:ext uri="{FF2B5EF4-FFF2-40B4-BE49-F238E27FC236}">
                <a16:creationId xmlns:a16="http://schemas.microsoft.com/office/drawing/2014/main" id="{DD666F9E-B868-6D40-9760-0B128E58F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5181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" name="Bent Arrow 3">
            <a:extLst>
              <a:ext uri="{FF2B5EF4-FFF2-40B4-BE49-F238E27FC236}">
                <a16:creationId xmlns:a16="http://schemas.microsoft.com/office/drawing/2014/main" id="{271C5D55-0E8B-5742-87E6-FC904D5195DF}"/>
              </a:ext>
            </a:extLst>
          </p:cNvPr>
          <p:cNvSpPr/>
          <p:nvPr/>
        </p:nvSpPr>
        <p:spPr>
          <a:xfrm rot="5400000">
            <a:off x="7239000" y="3124200"/>
            <a:ext cx="457200" cy="914400"/>
          </a:xfrm>
          <a:prstGeom prst="bentArrow">
            <a:avLst>
              <a:gd name="adj1" fmla="val 35417"/>
              <a:gd name="adj2" fmla="val 50000"/>
              <a:gd name="adj3" fmla="val 25000"/>
              <a:gd name="adj4" fmla="val 43750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3" name="Bent Arrow 402">
            <a:extLst>
              <a:ext uri="{FF2B5EF4-FFF2-40B4-BE49-F238E27FC236}">
                <a16:creationId xmlns:a16="http://schemas.microsoft.com/office/drawing/2014/main" id="{ED39A62D-7359-4F4C-9D67-895C2FD4C546}"/>
              </a:ext>
            </a:extLst>
          </p:cNvPr>
          <p:cNvSpPr/>
          <p:nvPr/>
        </p:nvSpPr>
        <p:spPr>
          <a:xfrm rot="16200000" flipV="1">
            <a:off x="7239000" y="4495800"/>
            <a:ext cx="457200" cy="914400"/>
          </a:xfrm>
          <a:prstGeom prst="bentArrow">
            <a:avLst>
              <a:gd name="adj1" fmla="val 35417"/>
              <a:gd name="adj2" fmla="val 50000"/>
              <a:gd name="adj3" fmla="val 25000"/>
              <a:gd name="adj4" fmla="val 43750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4" name="Line 148">
            <a:extLst>
              <a:ext uri="{FF2B5EF4-FFF2-40B4-BE49-F238E27FC236}">
                <a16:creationId xmlns:a16="http://schemas.microsoft.com/office/drawing/2014/main" id="{1D1DD2CA-F3A5-7743-BE5B-B5071C2665E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2895600"/>
            <a:ext cx="36576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" name="Line 148">
            <a:extLst>
              <a:ext uri="{FF2B5EF4-FFF2-40B4-BE49-F238E27FC236}">
                <a16:creationId xmlns:a16="http://schemas.microsoft.com/office/drawing/2014/main" id="{1655D29F-FEB2-B146-9AC6-A542A7F1F7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5638800"/>
            <a:ext cx="38862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" name="Line 148">
            <a:extLst>
              <a:ext uri="{FF2B5EF4-FFF2-40B4-BE49-F238E27FC236}">
                <a16:creationId xmlns:a16="http://schemas.microsoft.com/office/drawing/2014/main" id="{37E3DECC-84CB-C840-8777-3DA769438260}"/>
              </a:ext>
            </a:extLst>
          </p:cNvPr>
          <p:cNvSpPr>
            <a:spLocks noChangeShapeType="1"/>
          </p:cNvSpPr>
          <p:nvPr/>
        </p:nvSpPr>
        <p:spPr bwMode="auto">
          <a:xfrm>
            <a:off x="8229600" y="4267200"/>
            <a:ext cx="2286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" name="Line 148">
            <a:extLst>
              <a:ext uri="{FF2B5EF4-FFF2-40B4-BE49-F238E27FC236}">
                <a16:creationId xmlns:a16="http://schemas.microsoft.com/office/drawing/2014/main" id="{7DDB45B2-9976-2541-8AFC-5CE8A670451C}"/>
              </a:ext>
            </a:extLst>
          </p:cNvPr>
          <p:cNvSpPr>
            <a:spLocks noChangeShapeType="1"/>
          </p:cNvSpPr>
          <p:nvPr/>
        </p:nvSpPr>
        <p:spPr bwMode="auto">
          <a:xfrm>
            <a:off x="8458200" y="2895600"/>
            <a:ext cx="0" cy="27432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" name="Line 148">
            <a:extLst>
              <a:ext uri="{FF2B5EF4-FFF2-40B4-BE49-F238E27FC236}">
                <a16:creationId xmlns:a16="http://schemas.microsoft.com/office/drawing/2014/main" id="{35554FFF-A497-D744-B86D-3BE42AF3020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0" y="4267200"/>
            <a:ext cx="4572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" name="Rectangle 80">
            <a:extLst>
              <a:ext uri="{FF2B5EF4-FFF2-40B4-BE49-F238E27FC236}">
                <a16:creationId xmlns:a16="http://schemas.microsoft.com/office/drawing/2014/main" id="{A42E55AA-128E-FA46-8218-A6A4C7DAD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295400"/>
            <a:ext cx="228600" cy="4572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10" name="Line 148">
            <a:extLst>
              <a:ext uri="{FF2B5EF4-FFF2-40B4-BE49-F238E27FC236}">
                <a16:creationId xmlns:a16="http://schemas.microsoft.com/office/drawing/2014/main" id="{BCF4379E-0E57-E644-BA59-E161300B3C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0400" y="6553200"/>
            <a:ext cx="13716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" name="Text Box 171">
            <a:extLst>
              <a:ext uri="{FF2B5EF4-FFF2-40B4-BE49-F238E27FC236}">
                <a16:creationId xmlns:a16="http://schemas.microsoft.com/office/drawing/2014/main" id="{9A28E924-6823-EE4E-BDA4-4641DBE22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828800"/>
            <a:ext cx="92493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Clustering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412" name="Text Box 171">
            <a:extLst>
              <a:ext uri="{FF2B5EF4-FFF2-40B4-BE49-F238E27FC236}">
                <a16:creationId xmlns:a16="http://schemas.microsoft.com/office/drawing/2014/main" id="{98528142-0395-A647-A666-75912DB22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6365557"/>
            <a:ext cx="92493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Clustering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413" name="Text Box 171">
            <a:extLst>
              <a:ext uri="{FF2B5EF4-FFF2-40B4-BE49-F238E27FC236}">
                <a16:creationId xmlns:a16="http://schemas.microsoft.com/office/drawing/2014/main" id="{B17BBA2C-BDD0-C940-9117-09BCF3B13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733800"/>
            <a:ext cx="49051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FIFO</a:t>
            </a:r>
          </a:p>
        </p:txBody>
      </p:sp>
      <p:sp>
        <p:nvSpPr>
          <p:cNvPr id="414" name="Text Box 171">
            <a:extLst>
              <a:ext uri="{FF2B5EF4-FFF2-40B4-BE49-F238E27FC236}">
                <a16:creationId xmlns:a16="http://schemas.microsoft.com/office/drawing/2014/main" id="{C85BE608-CAE7-8248-98BD-FBEACD086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3124200"/>
            <a:ext cx="94333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Hugh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Transform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Cells</a:t>
            </a:r>
          </a:p>
        </p:txBody>
      </p:sp>
      <p:sp>
        <p:nvSpPr>
          <p:cNvPr id="415" name="Text Box 171">
            <a:extLst>
              <a:ext uri="{FF2B5EF4-FFF2-40B4-BE49-F238E27FC236}">
                <a16:creationId xmlns:a16="http://schemas.microsoft.com/office/drawing/2014/main" id="{8C0000EF-5324-3247-B616-C763E07C6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4724400"/>
            <a:ext cx="94333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Hugh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Transform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Cells</a:t>
            </a:r>
          </a:p>
        </p:txBody>
      </p:sp>
      <p:sp>
        <p:nvSpPr>
          <p:cNvPr id="416" name="Text Box 171">
            <a:extLst>
              <a:ext uri="{FF2B5EF4-FFF2-40B4-BE49-F238E27FC236}">
                <a16:creationId xmlns:a16="http://schemas.microsoft.com/office/drawing/2014/main" id="{A9E2B4E8-5827-3B49-A197-C2FA5FD0E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665" y="2971800"/>
            <a:ext cx="60189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latin typeface="Times New Roman" panose="02020603050405020304" pitchFamily="18" charset="0"/>
              </a:rPr>
              <a:t>Tiny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Triplet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Finder</a:t>
            </a:r>
          </a:p>
        </p:txBody>
      </p:sp>
    </p:spTree>
    <p:extLst>
      <p:ext uri="{BB962C8B-B14F-4D97-AF65-F5344CB8AC3E}">
        <p14:creationId xmlns:p14="http://schemas.microsoft.com/office/powerpoint/2010/main" val="170806682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" grpId="0" build="p" bldLvl="2" autoUpdateAnimBg="0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52105-6424-4676-A2C3-2731D6CF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1951672"/>
          </a:xfrm>
        </p:spPr>
        <p:txBody>
          <a:bodyPr/>
          <a:lstStyle/>
          <a:p>
            <a:r>
              <a:rPr lang="en-US" sz="6600" b="1" dirty="0"/>
              <a:t>Implementation in Cyclone 5 FPGA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24BF6-CFC7-4470-B203-EB55FD70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E0704-DD60-458D-853D-79824F38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F3A6-6877-49FF-B69F-8976C894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185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26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Generated Events: r-z View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095238"/>
            <a:ext cx="12877800" cy="258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240 cm (z) x 10 degrees (phi) range, up to 112 hits per layer are generated, out of which, 10 are from good tracks.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z0 of the vertices spread in +- 10 cm along beam axis.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DBE245-0972-9943-957F-017AAF041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733549"/>
            <a:ext cx="109855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6985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27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Events: r-phi View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900928"/>
            <a:ext cx="12984482" cy="1780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Minimum PT: 2GeV/c.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hits on Layer 2 is limited to 10 degrees, but hits on Layer 1 and 3 spread up to 16 degrees.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impact parameters of the tracks: +- 2 mm.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7C3D22-CE39-934F-82EE-1EC4EB8B6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676400"/>
            <a:ext cx="7316591" cy="3666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5E19B8A-BE7C-6C47-9915-7D4B1E6BD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685544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88979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28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Serving Range of Seeding Engine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828800"/>
            <a:ext cx="6400800" cy="585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each TFP, 4 seeding engines are implemented, each serving 2.4 m (full length) x 10 degrees plus overlap.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Each engine sees &lt;100 hits/layer per event.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layer 2 is divided with exact 10-degree boundaries.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Overlapping in: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Layer 1: +- 2.16 degrees,  14.3 degrees total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Layer 3: +- 2.62 degrees, 15.2 degrees total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A90521-E3C4-DF42-83B9-E72D2435BA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944" y="750008"/>
            <a:ext cx="6345936" cy="639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46961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29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Home Test Stand and the Evaluation Module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6705600"/>
            <a:ext cx="12984482" cy="97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seeding engine core firmware is implemented in Altera C5G evaluation module (179 USD ea.).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FPGA is Cyclone V GX 5CGXFC5C6F27C7N (171 USD ea.).</a:t>
            </a:r>
          </a:p>
        </p:txBody>
      </p:sp>
      <p:pic>
        <p:nvPicPr>
          <p:cNvPr id="3" name="Picture 2" descr="A computer sits on a desk&#10;&#10;Description automatically generated with low confidence">
            <a:extLst>
              <a:ext uri="{FF2B5EF4-FFF2-40B4-BE49-F238E27FC236}">
                <a16:creationId xmlns:a16="http://schemas.microsoft.com/office/drawing/2014/main" id="{BD172E05-98DD-A648-B721-2A5B998D84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24" r="21875"/>
          <a:stretch/>
        </p:blipFill>
        <p:spPr>
          <a:xfrm>
            <a:off x="1447800" y="1104024"/>
            <a:ext cx="5486400" cy="5486400"/>
          </a:xfrm>
          <a:prstGeom prst="rect">
            <a:avLst/>
          </a:prstGeom>
        </p:spPr>
      </p:pic>
      <p:pic>
        <p:nvPicPr>
          <p:cNvPr id="5" name="Picture 4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10EAFFB0-39F4-B540-B1D3-AA67271432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50" r="11250"/>
          <a:stretch/>
        </p:blipFill>
        <p:spPr>
          <a:xfrm>
            <a:off x="8152650" y="990600"/>
            <a:ext cx="5486400" cy="54864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1084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52105-6424-4676-A2C3-2731D6CF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1951672"/>
          </a:xfrm>
        </p:spPr>
        <p:txBody>
          <a:bodyPr/>
          <a:lstStyle/>
          <a:p>
            <a:r>
              <a:rPr lang="en-US" sz="6600" b="1" dirty="0"/>
              <a:t>The Triplet Finding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24BF6-CFC7-4470-B203-EB55FD70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E0704-DD60-458D-853D-79824F38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F3A6-6877-49FF-B69F-8976C894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996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30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Structure of the seeding engine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6705600"/>
            <a:ext cx="12984482" cy="97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entire engine is organized as a pipeline so that it can run at high speed (250 MHz in Cyclone V).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Blocks: Address Generation; Hugh Trans. Cells; Shifter Bank; Road Coincidence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3665D7-AE85-8941-AC16-83A8917B09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41" t="9999" r="10007" b="35454"/>
          <a:stretch/>
        </p:blipFill>
        <p:spPr>
          <a:xfrm>
            <a:off x="899410" y="1127758"/>
            <a:ext cx="12801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7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4742C-24B9-1727-B344-B5BD087D1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5ED1849A-78D4-F6AA-532B-F7EEB928E24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291CE4D1-7CC2-B472-DBD9-3FE3D2CB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1A18EFF5-7BBC-B87B-45A7-8AB86C9D5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31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315986FE-2201-366D-1182-30CF6E2556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Test Stand and Operation Timing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94DDBD83-1F13-CD7B-D5F7-2E8506CA0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525483"/>
            <a:ext cx="12984482" cy="215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Data and signal bits are brought out to monitor operation timing.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Each event takes 225 clock cycles @ 250 MHz: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112 clock cycles for filling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112 clock cycles for coincidence checking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1 clock cycle for refreshing RAMs.</a:t>
            </a:r>
          </a:p>
        </p:txBody>
      </p:sp>
      <p:pic>
        <p:nvPicPr>
          <p:cNvPr id="4" name="Picture 3" descr="A picture containing text, wall, indoor, table&#10;&#10;AI-generated content may be incorrect.">
            <a:extLst>
              <a:ext uri="{FF2B5EF4-FFF2-40B4-BE49-F238E27FC236}">
                <a16:creationId xmlns:a16="http://schemas.microsoft.com/office/drawing/2014/main" id="{5A266C01-BE71-6D47-B5C8-C4FD19826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219200"/>
            <a:ext cx="7315200" cy="3657600"/>
          </a:xfrm>
          <a:prstGeom prst="rect">
            <a:avLst/>
          </a:prstGeom>
        </p:spPr>
      </p:pic>
      <p:pic>
        <p:nvPicPr>
          <p:cNvPr id="6" name="Picture 5" descr="A picture containing chart&#10;&#10;AI-generated content may be incorrect.">
            <a:extLst>
              <a:ext uri="{FF2B5EF4-FFF2-40B4-BE49-F238E27FC236}">
                <a16:creationId xmlns:a16="http://schemas.microsoft.com/office/drawing/2014/main" id="{1A824CFE-3D75-3E54-AC7B-B774D5D63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0" y="1371600"/>
            <a:ext cx="5486400" cy="4114800"/>
          </a:xfrm>
          <a:prstGeom prst="rect">
            <a:avLst/>
          </a:prstGeom>
        </p:spPr>
      </p:pic>
      <p:sp>
        <p:nvSpPr>
          <p:cNvPr id="2" name="Text Box 171">
            <a:extLst>
              <a:ext uri="{FF2B5EF4-FFF2-40B4-BE49-F238E27FC236}">
                <a16:creationId xmlns:a16="http://schemas.microsoft.com/office/drawing/2014/main" id="{34953DA0-9451-14D8-2FD0-E7EE6792E24D}"/>
              </a:ext>
            </a:extLst>
          </p:cNvPr>
          <p:cNvSpPr txBox="1">
            <a:spLocks noChangeArrowheads="1"/>
          </p:cNvSpPr>
          <p:nvPr/>
        </p:nvSpPr>
        <p:spPr bwMode="auto">
          <a:xfrm rot="-2700000">
            <a:off x="9178082" y="685800"/>
            <a:ext cx="572273" cy="24622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Filling</a:t>
            </a:r>
          </a:p>
        </p:txBody>
      </p:sp>
      <p:sp>
        <p:nvSpPr>
          <p:cNvPr id="3" name="Text Box 171">
            <a:extLst>
              <a:ext uri="{FF2B5EF4-FFF2-40B4-BE49-F238E27FC236}">
                <a16:creationId xmlns:a16="http://schemas.microsoft.com/office/drawing/2014/main" id="{E06D4BF9-B92C-0510-CF67-DAB7116BB1FC}"/>
              </a:ext>
            </a:extLst>
          </p:cNvPr>
          <p:cNvSpPr txBox="1">
            <a:spLocks noChangeArrowheads="1"/>
          </p:cNvSpPr>
          <p:nvPr/>
        </p:nvSpPr>
        <p:spPr bwMode="auto">
          <a:xfrm rot="-2700000">
            <a:off x="9694455" y="419719"/>
            <a:ext cx="1072409" cy="49244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Coincidence</a:t>
            </a:r>
          </a:p>
          <a:p>
            <a:r>
              <a:rPr lang="en-US" altLang="en-US" sz="16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Checking</a:t>
            </a:r>
          </a:p>
        </p:txBody>
      </p:sp>
      <p:sp>
        <p:nvSpPr>
          <p:cNvPr id="5" name="Text Box 171">
            <a:extLst>
              <a:ext uri="{FF2B5EF4-FFF2-40B4-BE49-F238E27FC236}">
                <a16:creationId xmlns:a16="http://schemas.microsoft.com/office/drawing/2014/main" id="{A2666A7C-A07D-9A0B-52BD-687EE609F68D}"/>
              </a:ext>
            </a:extLst>
          </p:cNvPr>
          <p:cNvSpPr txBox="1">
            <a:spLocks noChangeArrowheads="1"/>
          </p:cNvSpPr>
          <p:nvPr/>
        </p:nvSpPr>
        <p:spPr bwMode="auto">
          <a:xfrm rot="-2700000">
            <a:off x="10081814" y="900037"/>
            <a:ext cx="954877" cy="24622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Refreshing</a:t>
            </a:r>
          </a:p>
        </p:txBody>
      </p:sp>
      <p:sp>
        <p:nvSpPr>
          <p:cNvPr id="7" name="Text Box 171">
            <a:extLst>
              <a:ext uri="{FF2B5EF4-FFF2-40B4-BE49-F238E27FC236}">
                <a16:creationId xmlns:a16="http://schemas.microsoft.com/office/drawing/2014/main" id="{28532E7D-9E16-38F7-8668-24C141B8A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5923" y="1887379"/>
            <a:ext cx="548163" cy="24622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DATA</a:t>
            </a:r>
          </a:p>
        </p:txBody>
      </p:sp>
      <p:sp>
        <p:nvSpPr>
          <p:cNvPr id="8" name="Text Box 171">
            <a:extLst>
              <a:ext uri="{FF2B5EF4-FFF2-40B4-BE49-F238E27FC236}">
                <a16:creationId xmlns:a16="http://schemas.microsoft.com/office/drawing/2014/main" id="{18A2E2DE-F7D0-0416-9976-19594F0C7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06400" y="2496979"/>
            <a:ext cx="468077" cy="24622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CHK</a:t>
            </a:r>
          </a:p>
        </p:txBody>
      </p:sp>
      <p:sp>
        <p:nvSpPr>
          <p:cNvPr id="9" name="Text Box 171">
            <a:extLst>
              <a:ext uri="{FF2B5EF4-FFF2-40B4-BE49-F238E27FC236}">
                <a16:creationId xmlns:a16="http://schemas.microsoft.com/office/drawing/2014/main" id="{A03336A1-2A9A-27D3-BCC3-C8B2C9FE6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1723" y="3487579"/>
            <a:ext cx="1001877" cy="24622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CNT_CHK</a:t>
            </a:r>
          </a:p>
        </p:txBody>
      </p:sp>
      <p:sp>
        <p:nvSpPr>
          <p:cNvPr id="10" name="Text Box 171">
            <a:extLst>
              <a:ext uri="{FF2B5EF4-FFF2-40B4-BE49-F238E27FC236}">
                <a16:creationId xmlns:a16="http://schemas.microsoft.com/office/drawing/2014/main" id="{73785018-DE25-CFE1-5732-C87C85AE5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06400" y="4249579"/>
            <a:ext cx="966611" cy="24622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REFRESH</a:t>
            </a:r>
          </a:p>
        </p:txBody>
      </p:sp>
    </p:spTree>
    <p:extLst>
      <p:ext uri="{BB962C8B-B14F-4D97-AF65-F5344CB8AC3E}">
        <p14:creationId xmlns:p14="http://schemas.microsoft.com/office/powerpoint/2010/main" val="111487412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  <p:bldP spid="2" grpId="0" animBg="1"/>
      <p:bldP spid="3" grpId="0" animBg="1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Tiny Triplet Finder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32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6504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Register-Like Block RAM for Hit Patterns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914400" y="5531324"/>
            <a:ext cx="6428783" cy="2149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hit patterns are stored in the register-like BRAM.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Each hit is processed in a single clock cycle.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Single clock cycle refreshing allows fast preparation for next event.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EB655F-476D-D34C-A8A0-58941972E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6325" y="715031"/>
            <a:ext cx="5019675" cy="6534150"/>
          </a:xfrm>
          <a:prstGeom prst="rect">
            <a:avLst/>
          </a:prstGeom>
        </p:spPr>
      </p:pic>
      <p:sp>
        <p:nvSpPr>
          <p:cNvPr id="158" name="Hexagon 157">
            <a:extLst>
              <a:ext uri="{FF2B5EF4-FFF2-40B4-BE49-F238E27FC236}">
                <a16:creationId xmlns:a16="http://schemas.microsoft.com/office/drawing/2014/main" id="{E4C03527-8217-104E-9C60-187A63426106}"/>
              </a:ext>
            </a:extLst>
          </p:cNvPr>
          <p:cNvSpPr>
            <a:spLocks/>
          </p:cNvSpPr>
          <p:nvPr/>
        </p:nvSpPr>
        <p:spPr>
          <a:xfrm>
            <a:off x="2057400" y="2438400"/>
            <a:ext cx="1828800" cy="457200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L1, L3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159" name="Hexagon 158">
            <a:extLst>
              <a:ext uri="{FF2B5EF4-FFF2-40B4-BE49-F238E27FC236}">
                <a16:creationId xmlns:a16="http://schemas.microsoft.com/office/drawing/2014/main" id="{F3059290-FA4D-794D-93AD-2139BBD626D8}"/>
              </a:ext>
            </a:extLst>
          </p:cNvPr>
          <p:cNvSpPr>
            <a:spLocks/>
          </p:cNvSpPr>
          <p:nvPr/>
        </p:nvSpPr>
        <p:spPr>
          <a:xfrm>
            <a:off x="3886200" y="2438400"/>
            <a:ext cx="1828800" cy="457200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160" name="Hexagon 159">
            <a:extLst>
              <a:ext uri="{FF2B5EF4-FFF2-40B4-BE49-F238E27FC236}">
                <a16:creationId xmlns:a16="http://schemas.microsoft.com/office/drawing/2014/main" id="{1E4FF47A-3A2A-F848-9E43-DB2A96A264EB}"/>
              </a:ext>
            </a:extLst>
          </p:cNvPr>
          <p:cNvSpPr>
            <a:spLocks/>
          </p:cNvSpPr>
          <p:nvPr/>
        </p:nvSpPr>
        <p:spPr>
          <a:xfrm>
            <a:off x="5715000" y="2438400"/>
            <a:ext cx="457200" cy="457200"/>
          </a:xfrm>
          <a:prstGeom prst="hexagon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R</a:t>
            </a:r>
          </a:p>
        </p:txBody>
      </p:sp>
      <p:sp>
        <p:nvSpPr>
          <p:cNvPr id="161" name="Hexagon 160">
            <a:extLst>
              <a:ext uri="{FF2B5EF4-FFF2-40B4-BE49-F238E27FC236}">
                <a16:creationId xmlns:a16="http://schemas.microsoft.com/office/drawing/2014/main" id="{C1F8A053-94DB-9E47-93E3-8BC8E6E5C8C8}"/>
              </a:ext>
            </a:extLst>
          </p:cNvPr>
          <p:cNvSpPr>
            <a:spLocks/>
          </p:cNvSpPr>
          <p:nvPr/>
        </p:nvSpPr>
        <p:spPr>
          <a:xfrm>
            <a:off x="20574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62" name="Hexagon 161">
            <a:extLst>
              <a:ext uri="{FF2B5EF4-FFF2-40B4-BE49-F238E27FC236}">
                <a16:creationId xmlns:a16="http://schemas.microsoft.com/office/drawing/2014/main" id="{3A47B08C-E909-F249-98C8-9DD2F4BB3459}"/>
              </a:ext>
            </a:extLst>
          </p:cNvPr>
          <p:cNvSpPr>
            <a:spLocks/>
          </p:cNvSpPr>
          <p:nvPr/>
        </p:nvSpPr>
        <p:spPr>
          <a:xfrm>
            <a:off x="34290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N+1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63" name="Hexagon 162">
            <a:extLst>
              <a:ext uri="{FF2B5EF4-FFF2-40B4-BE49-F238E27FC236}">
                <a16:creationId xmlns:a16="http://schemas.microsoft.com/office/drawing/2014/main" id="{A5B8161F-A42F-A74E-AED7-7CA77640D4A5}"/>
              </a:ext>
            </a:extLst>
          </p:cNvPr>
          <p:cNvSpPr>
            <a:spLocks/>
          </p:cNvSpPr>
          <p:nvPr/>
        </p:nvSpPr>
        <p:spPr>
          <a:xfrm>
            <a:off x="48006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64" name="Left Brace 163">
            <a:extLst>
              <a:ext uri="{FF2B5EF4-FFF2-40B4-BE49-F238E27FC236}">
                <a16:creationId xmlns:a16="http://schemas.microsoft.com/office/drawing/2014/main" id="{6BA6200E-2219-0D4E-8878-BF1DB82C566C}"/>
              </a:ext>
            </a:extLst>
          </p:cNvPr>
          <p:cNvSpPr>
            <a:spLocks/>
          </p:cNvSpPr>
          <p:nvPr/>
        </p:nvSpPr>
        <p:spPr>
          <a:xfrm rot="5400000">
            <a:off x="3886200" y="152399"/>
            <a:ext cx="457200" cy="4114800"/>
          </a:xfrm>
          <a:prstGeom prst="leftBrace">
            <a:avLst>
              <a:gd name="adj1" fmla="val 2777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Callout 2">
            <a:extLst>
              <a:ext uri="{FF2B5EF4-FFF2-40B4-BE49-F238E27FC236}">
                <a16:creationId xmlns:a16="http://schemas.microsoft.com/office/drawing/2014/main" id="{54D89551-DED9-AD47-9A86-A6800803F80B}"/>
              </a:ext>
            </a:extLst>
          </p:cNvPr>
          <p:cNvSpPr/>
          <p:nvPr/>
        </p:nvSpPr>
        <p:spPr>
          <a:xfrm>
            <a:off x="1143000" y="3558882"/>
            <a:ext cx="1828800" cy="1371600"/>
          </a:xfrm>
          <a:prstGeom prst="wedgeEllipseCallout">
            <a:avLst>
              <a:gd name="adj1" fmla="val 32446"/>
              <a:gd name="adj2" fmla="val -8941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Single Clock Updating</a:t>
            </a:r>
          </a:p>
        </p:txBody>
      </p:sp>
      <p:sp>
        <p:nvSpPr>
          <p:cNvPr id="166" name="Oval Callout 165">
            <a:extLst>
              <a:ext uri="{FF2B5EF4-FFF2-40B4-BE49-F238E27FC236}">
                <a16:creationId xmlns:a16="http://schemas.microsoft.com/office/drawing/2014/main" id="{FC924991-10E2-1849-9D6D-2196E7F31B45}"/>
              </a:ext>
            </a:extLst>
          </p:cNvPr>
          <p:cNvSpPr/>
          <p:nvPr/>
        </p:nvSpPr>
        <p:spPr>
          <a:xfrm>
            <a:off x="3657600" y="3550124"/>
            <a:ext cx="1828800" cy="1371600"/>
          </a:xfrm>
          <a:prstGeom prst="wedgeEllipseCallout">
            <a:avLst>
              <a:gd name="adj1" fmla="val 1298"/>
              <a:gd name="adj2" fmla="val -861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Single Clock Reading</a:t>
            </a:r>
          </a:p>
        </p:txBody>
      </p:sp>
      <p:sp>
        <p:nvSpPr>
          <p:cNvPr id="167" name="Oval Callout 166">
            <a:extLst>
              <a:ext uri="{FF2B5EF4-FFF2-40B4-BE49-F238E27FC236}">
                <a16:creationId xmlns:a16="http://schemas.microsoft.com/office/drawing/2014/main" id="{C1FD4B25-64B9-D34C-92BC-869B107FCAAF}"/>
              </a:ext>
            </a:extLst>
          </p:cNvPr>
          <p:cNvSpPr/>
          <p:nvPr/>
        </p:nvSpPr>
        <p:spPr>
          <a:xfrm>
            <a:off x="5925142" y="3505200"/>
            <a:ext cx="1828800" cy="1371600"/>
          </a:xfrm>
          <a:prstGeom prst="wedgeEllipseCallout">
            <a:avLst>
              <a:gd name="adj1" fmla="val -39685"/>
              <a:gd name="adj2" fmla="val -817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Single Clock Refreshing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89CD8C-C0E3-044A-AC07-43738E18F74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9314180" y="4876800"/>
            <a:ext cx="4584700" cy="274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92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>
        <p14:warp dir="in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3" grpId="0" animBg="1"/>
      <p:bldP spid="166" grpId="0" animBg="1"/>
      <p:bldP spid="16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87C49-6C17-C8B4-766D-6AA69D183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903269EF-E7DA-C004-5BE0-16E5678EF92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CF41135F-DFA4-B804-7108-0E177ED67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BBFA53A6-A0D9-42A2-B994-1912B3DCF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0B77E427-21E3-6FE3-9075-A022193EE6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Resources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2B1C4389-98B5-72B1-F951-ABD77D955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371600"/>
            <a:ext cx="12984482" cy="97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Search with keywords: “Tiny Triplet Finder”: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97EE16-4EF9-7A22-7B60-B2AAC6449FA7}"/>
              </a:ext>
            </a:extLst>
          </p:cNvPr>
          <p:cNvSpPr txBox="1"/>
          <p:nvPr/>
        </p:nvSpPr>
        <p:spPr>
          <a:xfrm>
            <a:off x="1216377" y="2406132"/>
            <a:ext cx="11585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https://indico.cern.ch/event/418639/contributions/1018431/attachments/868807/1216592/TTF_lecc2004p-v3.pdf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72BAA-0B11-7FA7-BB83-27D28BBDE0CC}"/>
              </a:ext>
            </a:extLst>
          </p:cNvPr>
          <p:cNvSpPr txBox="1"/>
          <p:nvPr/>
        </p:nvSpPr>
        <p:spPr>
          <a:xfrm>
            <a:off x="1219200" y="5879068"/>
            <a:ext cx="3463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err="1">
                <a:hlinkClick r:id="rId4"/>
              </a:rPr>
              <a:t>arxiv.org</a:t>
            </a:r>
            <a:r>
              <a:rPr lang="en-US" dirty="0">
                <a:hlinkClick r:id="rId4"/>
              </a:rPr>
              <a:t>/abs/2305.09834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E51032-6A72-1220-482A-CD114F56D4ED}"/>
              </a:ext>
            </a:extLst>
          </p:cNvPr>
          <p:cNvSpPr txBox="1"/>
          <p:nvPr/>
        </p:nvSpPr>
        <p:spPr>
          <a:xfrm>
            <a:off x="1219200" y="3440668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err="1">
                <a:hlinkClick r:id="rId5"/>
              </a:rPr>
              <a:t>inspirehep.net</a:t>
            </a:r>
            <a:r>
              <a:rPr lang="en-US" dirty="0">
                <a:hlinkClick r:id="rId5"/>
              </a:rPr>
              <a:t>/literature/733063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26F68D-4A0C-CA2B-4C3F-E944C1448715}"/>
              </a:ext>
            </a:extLst>
          </p:cNvPr>
          <p:cNvSpPr txBox="1"/>
          <p:nvPr/>
        </p:nvSpPr>
        <p:spPr>
          <a:xfrm>
            <a:off x="1219200" y="4648200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6"/>
              </a:rPr>
              <a:t>https://</a:t>
            </a:r>
            <a:r>
              <a:rPr lang="en-US" dirty="0" err="1">
                <a:hlinkClick r:id="rId6"/>
              </a:rPr>
              <a:t>inspirehep.net</a:t>
            </a:r>
            <a:r>
              <a:rPr lang="en-US" dirty="0">
                <a:hlinkClick r:id="rId6"/>
              </a:rPr>
              <a:t>/literature/1980573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CE0FB3-64EA-5D24-ECD0-C61F11D6745C}"/>
              </a:ext>
            </a:extLst>
          </p:cNvPr>
          <p:cNvSpPr txBox="1"/>
          <p:nvPr/>
        </p:nvSpPr>
        <p:spPr>
          <a:xfrm>
            <a:off x="1219200" y="205740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2004: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6EBAAA-3AC3-1F7A-30B1-E9C44CC69EAF}"/>
              </a:ext>
            </a:extLst>
          </p:cNvPr>
          <p:cNvSpPr txBox="1"/>
          <p:nvPr/>
        </p:nvSpPr>
        <p:spPr>
          <a:xfrm>
            <a:off x="1219200" y="312420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2006: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62D7C2-477C-EEA1-1935-8AF291F4DC21}"/>
              </a:ext>
            </a:extLst>
          </p:cNvPr>
          <p:cNvSpPr txBox="1"/>
          <p:nvPr/>
        </p:nvSpPr>
        <p:spPr>
          <a:xfrm>
            <a:off x="1219200" y="435506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2021: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3748F7-4B22-3AB6-A413-66A7C4A366E1}"/>
              </a:ext>
            </a:extLst>
          </p:cNvPr>
          <p:cNvSpPr txBox="1"/>
          <p:nvPr/>
        </p:nvSpPr>
        <p:spPr>
          <a:xfrm>
            <a:off x="1219200" y="557426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2023:</a:t>
            </a:r>
          </a:p>
        </p:txBody>
      </p:sp>
    </p:spTree>
    <p:extLst>
      <p:ext uri="{BB962C8B-B14F-4D97-AF65-F5344CB8AC3E}">
        <p14:creationId xmlns:p14="http://schemas.microsoft.com/office/powerpoint/2010/main" val="21423474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39FF3-C80F-B612-F755-96EEA3C79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70E5B-6F6A-B378-141E-9548A43B9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09CF5-18DE-A952-6651-A0F65E1D8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Hardware triplet finding solution exists, so it </a:t>
            </a:r>
            <a:r>
              <a:rPr lang="en-US"/>
              <a:t>is unnecessary </a:t>
            </a:r>
            <a:r>
              <a:rPr lang="en-US" dirty="0"/>
              <a:t>to go through pairing.</a:t>
            </a:r>
          </a:p>
          <a:p>
            <a:r>
              <a:rPr lang="en-US" dirty="0"/>
              <a:t>The Tiny Triplet Finder uses O(n) operation time (2n+1 clock cycles per event) that matches data input rate and will not be jammed when messy events arrive.</a:t>
            </a:r>
          </a:p>
          <a:p>
            <a:r>
              <a:rPr lang="en-US" dirty="0"/>
              <a:t>The Tiny Triplet Finder uses O(N*log N) resources which can be implemented in intermediate sized FPGA for most applications.</a:t>
            </a:r>
          </a:p>
          <a:p>
            <a:r>
              <a:rPr lang="en-US" dirty="0"/>
              <a:t>A versatile 3D triplet finding engine based on Tiny Triplet Finder has been implemented that can be used for various detector geometries.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2EEBF-5374-65FD-B76D-46EB40C11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B2098-5EDD-74AB-18EE-DC91BA6B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EE5B3-10B5-B43F-DF25-9FF12061C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296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51760" y="274320"/>
            <a:ext cx="2377440" cy="1005840"/>
          </a:xfrm>
          <a:solidFill>
            <a:srgbClr val="0033CC"/>
          </a:solidFill>
        </p:spPr>
        <p:txBody>
          <a:bodyPr/>
          <a:lstStyle/>
          <a:p>
            <a:pPr eaLnBrk="1" hangingPunct="1"/>
            <a:r>
              <a:rPr lang="en-US">
                <a:solidFill>
                  <a:srgbClr val="FFFF99"/>
                </a:solidFill>
                <a:latin typeface="Times New Roman" pitchFamily="28" charset="0"/>
                <a:ea typeface="ＭＳ Ｐゴシック" pitchFamily="28" charset="-128"/>
              </a:rPr>
              <a:t>The End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49040" y="4480560"/>
            <a:ext cx="1554480" cy="731520"/>
          </a:xfrm>
          <a:solidFill>
            <a:srgbClr val="0033CC"/>
          </a:solidFill>
        </p:spPr>
        <p:txBody>
          <a:bodyPr/>
          <a:lstStyle/>
          <a:p>
            <a:pPr eaLnBrk="1" hangingPunct="1">
              <a:buFont typeface="Wingdings" pitchFamily="28" charset="2"/>
              <a:buNone/>
            </a:pPr>
            <a:r>
              <a:rPr lang="en-US">
                <a:ea typeface="ＭＳ Ｐゴシック" pitchFamily="28" charset="-128"/>
              </a:rPr>
              <a:t>Thanks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C9D3A-8D55-4F4A-8710-6948392D9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FEAA2-6B64-43CF-BE08-21A6AF1BA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Clustering is a doublet finding algorithm that consumes O(n^2) time if implemented in software.</a:t>
            </a:r>
          </a:p>
          <a:p>
            <a:r>
              <a:rPr lang="en-US" dirty="0"/>
              <a:t>The FPGA clustering scheme should match the data input rate, </a:t>
            </a:r>
            <a:r>
              <a:rPr lang="en-US" dirty="0" err="1"/>
              <a:t>i</a:t>
            </a:r>
            <a:r>
              <a:rPr lang="en-US" dirty="0"/>
              <a:t>. e., the resource usage is O(n)*O(N), where O(N) represents hardware portion. </a:t>
            </a:r>
          </a:p>
          <a:p>
            <a:r>
              <a:rPr lang="en-US" dirty="0"/>
              <a:t>The performance should not be affected by the number of hits and number of clusters: (no O(n^2) terms).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2435D-7ABE-4DE7-96D0-46615696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F9FE3-22D2-4891-A88B-6E655CAD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94ACD-378B-4CAE-A8A5-A2811866D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462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0C3D0-13EF-A73B-03B2-0F2F99BD3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A34EC0AC-CEB6-FB9D-01EB-C1792B6D8E2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AE0DD044-782D-DCD8-3CB4-47B24D007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Tiny Triplet Finder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539D66F0-1E34-648B-BCC4-FECD72DE9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37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3E488FF8-4B76-E5F7-4A6E-5A0A41D221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20396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Clustering Engine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FFB26C02-7B38-7008-44AF-C6B28B426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166360"/>
            <a:ext cx="12877800" cy="251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input data are first used to fill the cluster ID RAM.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Each isolated hit is giving a new cluster ID.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Hits within certain distance in channel and time domain are assigned with same cluster ID.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input data are looped through again and reorganized in the cluster output buffer.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Clustered data are output after reorganization.</a:t>
            </a:r>
          </a:p>
        </p:txBody>
      </p:sp>
      <p:sp>
        <p:nvSpPr>
          <p:cNvPr id="35" name="Rectangle 26">
            <a:extLst>
              <a:ext uri="{FF2B5EF4-FFF2-40B4-BE49-F238E27FC236}">
                <a16:creationId xmlns:a16="http://schemas.microsoft.com/office/drawing/2014/main" id="{5E790A73-6C34-13E5-E458-E9BE8E0ED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1219200"/>
            <a:ext cx="9144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ID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Counter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60" name="Rectangle 26">
            <a:extLst>
              <a:ext uri="{FF2B5EF4-FFF2-40B4-BE49-F238E27FC236}">
                <a16:creationId xmlns:a16="http://schemas.microsoft.com/office/drawing/2014/main" id="{89971863-FFC1-B74F-B579-DC2D22530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3505200"/>
            <a:ext cx="18288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Input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61" name="Rectangle 26">
            <a:extLst>
              <a:ext uri="{FF2B5EF4-FFF2-40B4-BE49-F238E27FC236}">
                <a16:creationId xmlns:a16="http://schemas.microsoft.com/office/drawing/2014/main" id="{92F9DAF4-08F6-404C-FF5C-9574763DA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219200"/>
            <a:ext cx="1371600" cy="1828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ID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Assignment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Logic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&amp;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RAM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62" name="Line 113">
            <a:extLst>
              <a:ext uri="{FF2B5EF4-FFF2-40B4-BE49-F238E27FC236}">
                <a16:creationId xmlns:a16="http://schemas.microsoft.com/office/drawing/2014/main" id="{61B27C87-3DF5-599B-FCB1-47BD9D779EED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3962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113">
            <a:extLst>
              <a:ext uri="{FF2B5EF4-FFF2-40B4-BE49-F238E27FC236}">
                <a16:creationId xmlns:a16="http://schemas.microsoft.com/office/drawing/2014/main" id="{25B095BF-FC14-5DA2-EC3A-EEB5EE7A19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81600" y="2590800"/>
            <a:ext cx="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" name="Rectangle 26">
            <a:extLst>
              <a:ext uri="{FF2B5EF4-FFF2-40B4-BE49-F238E27FC236}">
                <a16:creationId xmlns:a16="http://schemas.microsoft.com/office/drawing/2014/main" id="{0AB11BDB-497D-6126-4DBF-EDA69CFE9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0" y="3505200"/>
            <a:ext cx="18288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Output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130" name="Rectangle 26">
            <a:extLst>
              <a:ext uri="{FF2B5EF4-FFF2-40B4-BE49-F238E27FC236}">
                <a16:creationId xmlns:a16="http://schemas.microsoft.com/office/drawing/2014/main" id="{CAE6CA5F-358F-D5C5-3972-719E29C84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5052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Delay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31" name="Line 113">
            <a:extLst>
              <a:ext uri="{FF2B5EF4-FFF2-40B4-BE49-F238E27FC236}">
                <a16:creationId xmlns:a16="http://schemas.microsoft.com/office/drawing/2014/main" id="{00FA2CE9-963C-5920-3212-0E8032C920F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1600" y="2590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" name="Line 113">
            <a:extLst>
              <a:ext uri="{FF2B5EF4-FFF2-40B4-BE49-F238E27FC236}">
                <a16:creationId xmlns:a16="http://schemas.microsoft.com/office/drawing/2014/main" id="{E0572884-795F-3CED-28BB-98B70016E2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1600" y="1447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" name="Line 113">
            <a:extLst>
              <a:ext uri="{FF2B5EF4-FFF2-40B4-BE49-F238E27FC236}">
                <a16:creationId xmlns:a16="http://schemas.microsoft.com/office/drawing/2014/main" id="{BCFF6E8E-4C92-5DE3-C3CD-1AC3DEB7D72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81600" y="19050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" name="Line 113">
            <a:extLst>
              <a:ext uri="{FF2B5EF4-FFF2-40B4-BE49-F238E27FC236}">
                <a16:creationId xmlns:a16="http://schemas.microsoft.com/office/drawing/2014/main" id="{812884E4-CD5F-2F29-20F1-8B858995580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39624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" name="Line 113">
            <a:extLst>
              <a:ext uri="{FF2B5EF4-FFF2-40B4-BE49-F238E27FC236}">
                <a16:creationId xmlns:a16="http://schemas.microsoft.com/office/drawing/2014/main" id="{F5C96D0F-52C3-F333-1972-05111F7A7DF6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0400" y="39624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" name="Line 113">
            <a:extLst>
              <a:ext uri="{FF2B5EF4-FFF2-40B4-BE49-F238E27FC236}">
                <a16:creationId xmlns:a16="http://schemas.microsoft.com/office/drawing/2014/main" id="{462C96D3-1C9C-FC06-B746-BB26AFFCFD6E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3733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Line 113">
            <a:extLst>
              <a:ext uri="{FF2B5EF4-FFF2-40B4-BE49-F238E27FC236}">
                <a16:creationId xmlns:a16="http://schemas.microsoft.com/office/drawing/2014/main" id="{4E107657-772C-F82D-738C-2772E4C3CC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67600" y="2362200"/>
            <a:ext cx="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" name="Line 113">
            <a:extLst>
              <a:ext uri="{FF2B5EF4-FFF2-40B4-BE49-F238E27FC236}">
                <a16:creationId xmlns:a16="http://schemas.microsoft.com/office/drawing/2014/main" id="{AD492FA8-E32A-35FD-4904-33F183E80EE8}"/>
              </a:ext>
            </a:extLst>
          </p:cNvPr>
          <p:cNvSpPr>
            <a:spLocks noChangeShapeType="1"/>
          </p:cNvSpPr>
          <p:nvPr/>
        </p:nvSpPr>
        <p:spPr bwMode="auto">
          <a:xfrm>
            <a:off x="9753600" y="3962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" name="Line 113">
            <a:extLst>
              <a:ext uri="{FF2B5EF4-FFF2-40B4-BE49-F238E27FC236}">
                <a16:creationId xmlns:a16="http://schemas.microsoft.com/office/drawing/2014/main" id="{D8ADD297-1C2B-EE7C-61FD-05211C2FB99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010400" y="2362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576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ED6EE-A493-8F45-AF4C-F133B4BB9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444EE8BC-D4E7-CC82-DA43-26ABDC7B5C1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FC38A231-4BF0-2614-637C-D96366DA7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Tiny Triplet Finder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3A80DA62-DB81-3D8F-3766-BD2BDF484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38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A219EA0F-B7AF-A5DA-D06D-5DE12AB020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20396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Cluster ID RAM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FC35050C-0FC2-F5F3-3093-0C23C8BEC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6208" y="1447800"/>
            <a:ext cx="6095992" cy="623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Hits stream into the cluster engine.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Cluster ID are to be assigned for each hit.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memory array holds cluster ID.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Each cell holds a short time range.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endParaRPr lang="en-US" sz="24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grpSp>
        <p:nvGrpSpPr>
          <p:cNvPr id="41144" name="Group 41143">
            <a:extLst>
              <a:ext uri="{FF2B5EF4-FFF2-40B4-BE49-F238E27FC236}">
                <a16:creationId xmlns:a16="http://schemas.microsoft.com/office/drawing/2014/main" id="{F9864A24-2184-4656-BDF4-CE5B45EFB111}"/>
              </a:ext>
            </a:extLst>
          </p:cNvPr>
          <p:cNvGrpSpPr/>
          <p:nvPr/>
        </p:nvGrpSpPr>
        <p:grpSpPr>
          <a:xfrm>
            <a:off x="838200" y="1676400"/>
            <a:ext cx="2743200" cy="3657600"/>
            <a:chOff x="1066800" y="1676400"/>
            <a:chExt cx="2743200" cy="3657600"/>
          </a:xfrm>
        </p:grpSpPr>
        <p:sp>
          <p:nvSpPr>
            <p:cNvPr id="5" name="Rectangle 80">
              <a:extLst>
                <a:ext uri="{FF2B5EF4-FFF2-40B4-BE49-F238E27FC236}">
                  <a16:creationId xmlns:a16="http://schemas.microsoft.com/office/drawing/2014/main" id="{3CC08E51-38A8-6B6E-A69E-54EF5FCB2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7" name="Rectangle 80">
              <a:extLst>
                <a:ext uri="{FF2B5EF4-FFF2-40B4-BE49-F238E27FC236}">
                  <a16:creationId xmlns:a16="http://schemas.microsoft.com/office/drawing/2014/main" id="{3B27642F-C8B3-CF8F-61AE-06DA15AC8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8" name="Rectangle 80">
              <a:extLst>
                <a:ext uri="{FF2B5EF4-FFF2-40B4-BE49-F238E27FC236}">
                  <a16:creationId xmlns:a16="http://schemas.microsoft.com/office/drawing/2014/main" id="{2DA63403-59A3-9659-6FD8-121795B49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9" name="Rectangle 80">
              <a:extLst>
                <a:ext uri="{FF2B5EF4-FFF2-40B4-BE49-F238E27FC236}">
                  <a16:creationId xmlns:a16="http://schemas.microsoft.com/office/drawing/2014/main" id="{5036F41A-8021-38C1-8E1A-F4C59A647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0" name="Rectangle 80">
              <a:extLst>
                <a:ext uri="{FF2B5EF4-FFF2-40B4-BE49-F238E27FC236}">
                  <a16:creationId xmlns:a16="http://schemas.microsoft.com/office/drawing/2014/main" id="{1E496CDA-4CBE-B041-0FB4-E292257FA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" name="Rectangle 80">
              <a:extLst>
                <a:ext uri="{FF2B5EF4-FFF2-40B4-BE49-F238E27FC236}">
                  <a16:creationId xmlns:a16="http://schemas.microsoft.com/office/drawing/2014/main" id="{4F1247AA-803C-8A24-3F29-0C6682A5A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2" name="Rectangle 80">
              <a:extLst>
                <a:ext uri="{FF2B5EF4-FFF2-40B4-BE49-F238E27FC236}">
                  <a16:creationId xmlns:a16="http://schemas.microsoft.com/office/drawing/2014/main" id="{FB950DA8-5648-6128-4FC5-94ED09B92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3" name="Rectangle 80">
              <a:extLst>
                <a:ext uri="{FF2B5EF4-FFF2-40B4-BE49-F238E27FC236}">
                  <a16:creationId xmlns:a16="http://schemas.microsoft.com/office/drawing/2014/main" id="{5CA4F0EF-4535-34C8-60A7-633A5D78A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4" name="Rectangle 80">
              <a:extLst>
                <a:ext uri="{FF2B5EF4-FFF2-40B4-BE49-F238E27FC236}">
                  <a16:creationId xmlns:a16="http://schemas.microsoft.com/office/drawing/2014/main" id="{385D1E45-5A7B-EADD-C0DB-D5E632074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5" name="Rectangle 80">
              <a:extLst>
                <a:ext uri="{FF2B5EF4-FFF2-40B4-BE49-F238E27FC236}">
                  <a16:creationId xmlns:a16="http://schemas.microsoft.com/office/drawing/2014/main" id="{B8138599-88D6-9BDB-1F2B-B6A6685BA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6" name="Rectangle 80">
              <a:extLst>
                <a:ext uri="{FF2B5EF4-FFF2-40B4-BE49-F238E27FC236}">
                  <a16:creationId xmlns:a16="http://schemas.microsoft.com/office/drawing/2014/main" id="{AA6EEBE4-D1ED-1631-3785-93317E641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7" name="Rectangle 80">
              <a:extLst>
                <a:ext uri="{FF2B5EF4-FFF2-40B4-BE49-F238E27FC236}">
                  <a16:creationId xmlns:a16="http://schemas.microsoft.com/office/drawing/2014/main" id="{058494DB-2A05-0868-F1FA-136894AB2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8" name="Rectangle 80">
              <a:extLst>
                <a:ext uri="{FF2B5EF4-FFF2-40B4-BE49-F238E27FC236}">
                  <a16:creationId xmlns:a16="http://schemas.microsoft.com/office/drawing/2014/main" id="{D2252249-1AEB-21D8-3549-87870A0F0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9" name="Rectangle 80">
              <a:extLst>
                <a:ext uri="{FF2B5EF4-FFF2-40B4-BE49-F238E27FC236}">
                  <a16:creationId xmlns:a16="http://schemas.microsoft.com/office/drawing/2014/main" id="{57D04D8C-C90F-6F6D-05B7-AAE05223B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0" name="Rectangle 80">
              <a:extLst>
                <a:ext uri="{FF2B5EF4-FFF2-40B4-BE49-F238E27FC236}">
                  <a16:creationId xmlns:a16="http://schemas.microsoft.com/office/drawing/2014/main" id="{CA1F661C-D06A-EA98-0109-817B75688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" name="Rectangle 80">
              <a:extLst>
                <a:ext uri="{FF2B5EF4-FFF2-40B4-BE49-F238E27FC236}">
                  <a16:creationId xmlns:a16="http://schemas.microsoft.com/office/drawing/2014/main" id="{A6F84965-D233-C247-FC18-4C98E0CBA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2" name="Rectangle 80">
              <a:extLst>
                <a:ext uri="{FF2B5EF4-FFF2-40B4-BE49-F238E27FC236}">
                  <a16:creationId xmlns:a16="http://schemas.microsoft.com/office/drawing/2014/main" id="{ECB45568-204A-FFB0-FAF6-4D4BDCE88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3" name="Rectangle 80">
              <a:extLst>
                <a:ext uri="{FF2B5EF4-FFF2-40B4-BE49-F238E27FC236}">
                  <a16:creationId xmlns:a16="http://schemas.microsoft.com/office/drawing/2014/main" id="{32BAA55D-2727-7EA3-29FE-EF88686E8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4" name="Rectangle 80">
              <a:extLst>
                <a:ext uri="{FF2B5EF4-FFF2-40B4-BE49-F238E27FC236}">
                  <a16:creationId xmlns:a16="http://schemas.microsoft.com/office/drawing/2014/main" id="{BFEF50DC-C713-F8B5-96A0-4FEC4B469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5" name="Rectangle 80">
              <a:extLst>
                <a:ext uri="{FF2B5EF4-FFF2-40B4-BE49-F238E27FC236}">
                  <a16:creationId xmlns:a16="http://schemas.microsoft.com/office/drawing/2014/main" id="{44EF533D-F040-853D-F77D-B6BBD3779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6" name="Rectangle 80">
              <a:extLst>
                <a:ext uri="{FF2B5EF4-FFF2-40B4-BE49-F238E27FC236}">
                  <a16:creationId xmlns:a16="http://schemas.microsoft.com/office/drawing/2014/main" id="{C6B2DC15-6473-1960-3A66-36A5863C5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7" name="Rectangle 80">
              <a:extLst>
                <a:ext uri="{FF2B5EF4-FFF2-40B4-BE49-F238E27FC236}">
                  <a16:creationId xmlns:a16="http://schemas.microsoft.com/office/drawing/2014/main" id="{5554D814-27F1-3281-CE08-E6E12D64A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8" name="Rectangle 80">
              <a:extLst>
                <a:ext uri="{FF2B5EF4-FFF2-40B4-BE49-F238E27FC236}">
                  <a16:creationId xmlns:a16="http://schemas.microsoft.com/office/drawing/2014/main" id="{EE6EDE43-3AA3-388C-101B-471E9C28B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9" name="Rectangle 80">
              <a:extLst>
                <a:ext uri="{FF2B5EF4-FFF2-40B4-BE49-F238E27FC236}">
                  <a16:creationId xmlns:a16="http://schemas.microsoft.com/office/drawing/2014/main" id="{E69E30AC-F672-608B-FF16-BF33D6EAC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0" name="Rectangle 80">
              <a:extLst>
                <a:ext uri="{FF2B5EF4-FFF2-40B4-BE49-F238E27FC236}">
                  <a16:creationId xmlns:a16="http://schemas.microsoft.com/office/drawing/2014/main" id="{DA67619C-78C3-C252-EB8E-69CD9E409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1" name="Rectangle 80">
              <a:extLst>
                <a:ext uri="{FF2B5EF4-FFF2-40B4-BE49-F238E27FC236}">
                  <a16:creationId xmlns:a16="http://schemas.microsoft.com/office/drawing/2014/main" id="{9680FFAA-02B2-1754-C2FA-B73250C2F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2" name="Rectangle 80">
              <a:extLst>
                <a:ext uri="{FF2B5EF4-FFF2-40B4-BE49-F238E27FC236}">
                  <a16:creationId xmlns:a16="http://schemas.microsoft.com/office/drawing/2014/main" id="{6DDF7BA2-38F6-0063-7CFD-419F72823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3" name="Rectangle 80">
              <a:extLst>
                <a:ext uri="{FF2B5EF4-FFF2-40B4-BE49-F238E27FC236}">
                  <a16:creationId xmlns:a16="http://schemas.microsoft.com/office/drawing/2014/main" id="{42FC9536-4B48-F55E-0917-6839109C9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4" name="Rectangle 80">
              <a:extLst>
                <a:ext uri="{FF2B5EF4-FFF2-40B4-BE49-F238E27FC236}">
                  <a16:creationId xmlns:a16="http://schemas.microsoft.com/office/drawing/2014/main" id="{5CF14A33-F433-6605-2E14-95175510D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5" name="Rectangle 80">
              <a:extLst>
                <a:ext uri="{FF2B5EF4-FFF2-40B4-BE49-F238E27FC236}">
                  <a16:creationId xmlns:a16="http://schemas.microsoft.com/office/drawing/2014/main" id="{E6EAF7FC-80B9-AF3A-A7B6-66907FAF3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6" name="Rectangle 80">
              <a:extLst>
                <a:ext uri="{FF2B5EF4-FFF2-40B4-BE49-F238E27FC236}">
                  <a16:creationId xmlns:a16="http://schemas.microsoft.com/office/drawing/2014/main" id="{FD76BD1F-830D-678B-1A10-284917CDE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7" name="Rectangle 80">
              <a:extLst>
                <a:ext uri="{FF2B5EF4-FFF2-40B4-BE49-F238E27FC236}">
                  <a16:creationId xmlns:a16="http://schemas.microsoft.com/office/drawing/2014/main" id="{81F24876-0D9D-FC8E-9FB3-4829E26B9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8" name="Rectangle 80">
              <a:extLst>
                <a:ext uri="{FF2B5EF4-FFF2-40B4-BE49-F238E27FC236}">
                  <a16:creationId xmlns:a16="http://schemas.microsoft.com/office/drawing/2014/main" id="{F09CB665-4898-ACEE-624D-8EEE464A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59" name="Rectangle 80">
              <a:extLst>
                <a:ext uri="{FF2B5EF4-FFF2-40B4-BE49-F238E27FC236}">
                  <a16:creationId xmlns:a16="http://schemas.microsoft.com/office/drawing/2014/main" id="{C607FDF8-01C0-2601-AF16-EA2C2BF2B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60" name="Rectangle 80">
              <a:extLst>
                <a:ext uri="{FF2B5EF4-FFF2-40B4-BE49-F238E27FC236}">
                  <a16:creationId xmlns:a16="http://schemas.microsoft.com/office/drawing/2014/main" id="{8975093A-9762-2978-C87E-7797E657C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61" name="Rectangle 80">
              <a:extLst>
                <a:ext uri="{FF2B5EF4-FFF2-40B4-BE49-F238E27FC236}">
                  <a16:creationId xmlns:a16="http://schemas.microsoft.com/office/drawing/2014/main" id="{5ABEC426-3603-9EC3-F962-195ABAB34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62" name="Rectangle 80">
              <a:extLst>
                <a:ext uri="{FF2B5EF4-FFF2-40B4-BE49-F238E27FC236}">
                  <a16:creationId xmlns:a16="http://schemas.microsoft.com/office/drawing/2014/main" id="{017682BC-6171-09C9-CF0E-1731EAB69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63" name="Rectangle 80">
              <a:extLst>
                <a:ext uri="{FF2B5EF4-FFF2-40B4-BE49-F238E27FC236}">
                  <a16:creationId xmlns:a16="http://schemas.microsoft.com/office/drawing/2014/main" id="{CCA74DFB-FE5A-B434-0051-016F36A33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28" name="Rectangle 80">
              <a:extLst>
                <a:ext uri="{FF2B5EF4-FFF2-40B4-BE49-F238E27FC236}">
                  <a16:creationId xmlns:a16="http://schemas.microsoft.com/office/drawing/2014/main" id="{2B394599-C78A-F844-ADA0-2D6EE2FED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0" name="Rectangle 80">
              <a:extLst>
                <a:ext uri="{FF2B5EF4-FFF2-40B4-BE49-F238E27FC236}">
                  <a16:creationId xmlns:a16="http://schemas.microsoft.com/office/drawing/2014/main" id="{ABAA6421-B20F-5825-AED7-BF0EA00F0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1" name="Rectangle 80">
              <a:extLst>
                <a:ext uri="{FF2B5EF4-FFF2-40B4-BE49-F238E27FC236}">
                  <a16:creationId xmlns:a16="http://schemas.microsoft.com/office/drawing/2014/main" id="{32D7235B-9AEF-7478-0431-5228C9E85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2" name="Rectangle 80">
              <a:extLst>
                <a:ext uri="{FF2B5EF4-FFF2-40B4-BE49-F238E27FC236}">
                  <a16:creationId xmlns:a16="http://schemas.microsoft.com/office/drawing/2014/main" id="{6855B68D-1A4F-8E53-5261-7961A214E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3" name="Rectangle 80">
              <a:extLst>
                <a:ext uri="{FF2B5EF4-FFF2-40B4-BE49-F238E27FC236}">
                  <a16:creationId xmlns:a16="http://schemas.microsoft.com/office/drawing/2014/main" id="{68512DA3-418B-48D0-C11D-959091859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4" name="Rectangle 80">
              <a:extLst>
                <a:ext uri="{FF2B5EF4-FFF2-40B4-BE49-F238E27FC236}">
                  <a16:creationId xmlns:a16="http://schemas.microsoft.com/office/drawing/2014/main" id="{1D9C138E-BD45-F365-3934-05D8B95F3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5" name="Rectangle 80">
              <a:extLst>
                <a:ext uri="{FF2B5EF4-FFF2-40B4-BE49-F238E27FC236}">
                  <a16:creationId xmlns:a16="http://schemas.microsoft.com/office/drawing/2014/main" id="{463606D9-DC18-9C9B-16E6-C4A64F82F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6" name="Rectangle 80">
              <a:extLst>
                <a:ext uri="{FF2B5EF4-FFF2-40B4-BE49-F238E27FC236}">
                  <a16:creationId xmlns:a16="http://schemas.microsoft.com/office/drawing/2014/main" id="{EDE23F5D-FBD4-2F2F-06F1-6C1345AD4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7" name="Rectangle 80">
              <a:extLst>
                <a:ext uri="{FF2B5EF4-FFF2-40B4-BE49-F238E27FC236}">
                  <a16:creationId xmlns:a16="http://schemas.microsoft.com/office/drawing/2014/main" id="{619E822C-BAC0-6F4D-54EF-15EA00CE6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8" name="Rectangle 80">
              <a:extLst>
                <a:ext uri="{FF2B5EF4-FFF2-40B4-BE49-F238E27FC236}">
                  <a16:creationId xmlns:a16="http://schemas.microsoft.com/office/drawing/2014/main" id="{EDD337B6-CFC1-9EE1-8891-C1FB604C2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" name="Rectangle 80">
              <a:extLst>
                <a:ext uri="{FF2B5EF4-FFF2-40B4-BE49-F238E27FC236}">
                  <a16:creationId xmlns:a16="http://schemas.microsoft.com/office/drawing/2014/main" id="{8B7541D9-C5F0-25FD-088B-0E6F1D94B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" name="Rectangle 80">
              <a:extLst>
                <a:ext uri="{FF2B5EF4-FFF2-40B4-BE49-F238E27FC236}">
                  <a16:creationId xmlns:a16="http://schemas.microsoft.com/office/drawing/2014/main" id="{B065A17F-EE0B-4DD8-72B6-C321005D8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" name="Rectangle 80">
              <a:extLst>
                <a:ext uri="{FF2B5EF4-FFF2-40B4-BE49-F238E27FC236}">
                  <a16:creationId xmlns:a16="http://schemas.microsoft.com/office/drawing/2014/main" id="{D3281F52-E886-6958-1578-D41B37A0D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80">
              <a:extLst>
                <a:ext uri="{FF2B5EF4-FFF2-40B4-BE49-F238E27FC236}">
                  <a16:creationId xmlns:a16="http://schemas.microsoft.com/office/drawing/2014/main" id="{FA6BC23E-B727-A776-4CF1-361DDAEC0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7" name="Rectangle 80">
              <a:extLst>
                <a:ext uri="{FF2B5EF4-FFF2-40B4-BE49-F238E27FC236}">
                  <a16:creationId xmlns:a16="http://schemas.microsoft.com/office/drawing/2014/main" id="{52F8DEDB-E9AC-F3A6-5763-6297410B4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8" name="Rectangle 80">
              <a:extLst>
                <a:ext uri="{FF2B5EF4-FFF2-40B4-BE49-F238E27FC236}">
                  <a16:creationId xmlns:a16="http://schemas.microsoft.com/office/drawing/2014/main" id="{C9FB2294-EB7D-2AA9-D56F-C104E8E63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9" name="Rectangle 80">
              <a:extLst>
                <a:ext uri="{FF2B5EF4-FFF2-40B4-BE49-F238E27FC236}">
                  <a16:creationId xmlns:a16="http://schemas.microsoft.com/office/drawing/2014/main" id="{209FCDF5-9C5F-6667-5B92-BA5A1BC13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0" name="Rectangle 80">
              <a:extLst>
                <a:ext uri="{FF2B5EF4-FFF2-40B4-BE49-F238E27FC236}">
                  <a16:creationId xmlns:a16="http://schemas.microsoft.com/office/drawing/2014/main" id="{C5523926-AB1C-795D-98E4-31CB275A0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1" name="Rectangle 80">
              <a:extLst>
                <a:ext uri="{FF2B5EF4-FFF2-40B4-BE49-F238E27FC236}">
                  <a16:creationId xmlns:a16="http://schemas.microsoft.com/office/drawing/2014/main" id="{2688B039-12AF-8BE9-AFB9-B9F4CC481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2" name="Rectangle 80">
              <a:extLst>
                <a:ext uri="{FF2B5EF4-FFF2-40B4-BE49-F238E27FC236}">
                  <a16:creationId xmlns:a16="http://schemas.microsoft.com/office/drawing/2014/main" id="{4B62E0BA-F9EC-4B7A-F378-87C841F8A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3" name="Rectangle 80">
              <a:extLst>
                <a:ext uri="{FF2B5EF4-FFF2-40B4-BE49-F238E27FC236}">
                  <a16:creationId xmlns:a16="http://schemas.microsoft.com/office/drawing/2014/main" id="{AFC86030-E923-7921-32EB-C1DB60318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4" name="Rectangle 80">
              <a:extLst>
                <a:ext uri="{FF2B5EF4-FFF2-40B4-BE49-F238E27FC236}">
                  <a16:creationId xmlns:a16="http://schemas.microsoft.com/office/drawing/2014/main" id="{9DCE6EA7-E48D-C470-4289-E3C076928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5" name="Rectangle 80">
              <a:extLst>
                <a:ext uri="{FF2B5EF4-FFF2-40B4-BE49-F238E27FC236}">
                  <a16:creationId xmlns:a16="http://schemas.microsoft.com/office/drawing/2014/main" id="{F5FD7649-6E8E-1E76-F66C-3F0FE9301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6" name="Rectangle 80">
              <a:extLst>
                <a:ext uri="{FF2B5EF4-FFF2-40B4-BE49-F238E27FC236}">
                  <a16:creationId xmlns:a16="http://schemas.microsoft.com/office/drawing/2014/main" id="{930CACD8-FE9E-6170-A581-33D37FD00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7" name="Rectangle 80">
              <a:extLst>
                <a:ext uri="{FF2B5EF4-FFF2-40B4-BE49-F238E27FC236}">
                  <a16:creationId xmlns:a16="http://schemas.microsoft.com/office/drawing/2014/main" id="{5968D7F9-E2A9-360A-DFF2-B5B9C93E0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8" name="Rectangle 80">
              <a:extLst>
                <a:ext uri="{FF2B5EF4-FFF2-40B4-BE49-F238E27FC236}">
                  <a16:creationId xmlns:a16="http://schemas.microsoft.com/office/drawing/2014/main" id="{52AF9CC6-4416-4B0E-FEE0-9858E96C4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9" name="Rectangle 80">
              <a:extLst>
                <a:ext uri="{FF2B5EF4-FFF2-40B4-BE49-F238E27FC236}">
                  <a16:creationId xmlns:a16="http://schemas.microsoft.com/office/drawing/2014/main" id="{61099655-62DF-DBC2-50A6-E85990249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0" name="Rectangle 80">
              <a:extLst>
                <a:ext uri="{FF2B5EF4-FFF2-40B4-BE49-F238E27FC236}">
                  <a16:creationId xmlns:a16="http://schemas.microsoft.com/office/drawing/2014/main" id="{E3726D94-FFB7-E6E1-B035-FBCE92E3F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1" name="Rectangle 80">
              <a:extLst>
                <a:ext uri="{FF2B5EF4-FFF2-40B4-BE49-F238E27FC236}">
                  <a16:creationId xmlns:a16="http://schemas.microsoft.com/office/drawing/2014/main" id="{CC626B32-C55D-A02F-12B3-C4607A6CA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2" name="Rectangle 80">
              <a:extLst>
                <a:ext uri="{FF2B5EF4-FFF2-40B4-BE49-F238E27FC236}">
                  <a16:creationId xmlns:a16="http://schemas.microsoft.com/office/drawing/2014/main" id="{3449F383-F3BD-FFFA-4A7E-E5FA0525D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3" name="Rectangle 80">
              <a:extLst>
                <a:ext uri="{FF2B5EF4-FFF2-40B4-BE49-F238E27FC236}">
                  <a16:creationId xmlns:a16="http://schemas.microsoft.com/office/drawing/2014/main" id="{625D36E3-D33C-077F-F80B-5875E9A1B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4" name="Rectangle 80">
              <a:extLst>
                <a:ext uri="{FF2B5EF4-FFF2-40B4-BE49-F238E27FC236}">
                  <a16:creationId xmlns:a16="http://schemas.microsoft.com/office/drawing/2014/main" id="{D31BB243-623E-060B-37C4-58A6BF16C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5" name="Rectangle 80">
              <a:extLst>
                <a:ext uri="{FF2B5EF4-FFF2-40B4-BE49-F238E27FC236}">
                  <a16:creationId xmlns:a16="http://schemas.microsoft.com/office/drawing/2014/main" id="{34D552C0-1B21-4DD5-AD68-057DC0956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6" name="Rectangle 80">
              <a:extLst>
                <a:ext uri="{FF2B5EF4-FFF2-40B4-BE49-F238E27FC236}">
                  <a16:creationId xmlns:a16="http://schemas.microsoft.com/office/drawing/2014/main" id="{0252F736-295C-E226-0D3D-29D6DEC29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0961" name="Rectangle 80">
              <a:extLst>
                <a:ext uri="{FF2B5EF4-FFF2-40B4-BE49-F238E27FC236}">
                  <a16:creationId xmlns:a16="http://schemas.microsoft.com/office/drawing/2014/main" id="{32DAACAB-A923-C4FA-F937-41C63764D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25" name="Rectangle 80">
              <a:extLst>
                <a:ext uri="{FF2B5EF4-FFF2-40B4-BE49-F238E27FC236}">
                  <a16:creationId xmlns:a16="http://schemas.microsoft.com/office/drawing/2014/main" id="{644D2D83-D7A6-D2E7-A7FB-6C698C6A5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26" name="Rectangle 80">
              <a:extLst>
                <a:ext uri="{FF2B5EF4-FFF2-40B4-BE49-F238E27FC236}">
                  <a16:creationId xmlns:a16="http://schemas.microsoft.com/office/drawing/2014/main" id="{B614B24D-C606-8A41-D372-89BC7C5B2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27" name="Rectangle 80">
              <a:extLst>
                <a:ext uri="{FF2B5EF4-FFF2-40B4-BE49-F238E27FC236}">
                  <a16:creationId xmlns:a16="http://schemas.microsoft.com/office/drawing/2014/main" id="{914A10F0-6424-F34F-1022-D2D4B8BCA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28" name="Rectangle 80">
              <a:extLst>
                <a:ext uri="{FF2B5EF4-FFF2-40B4-BE49-F238E27FC236}">
                  <a16:creationId xmlns:a16="http://schemas.microsoft.com/office/drawing/2014/main" id="{AC371063-9031-1DB9-6395-B1E0279F6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29" name="Rectangle 80">
              <a:extLst>
                <a:ext uri="{FF2B5EF4-FFF2-40B4-BE49-F238E27FC236}">
                  <a16:creationId xmlns:a16="http://schemas.microsoft.com/office/drawing/2014/main" id="{BF1BF329-3040-F8E8-0DAE-52BE722E7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0" name="Rectangle 80">
              <a:extLst>
                <a:ext uri="{FF2B5EF4-FFF2-40B4-BE49-F238E27FC236}">
                  <a16:creationId xmlns:a16="http://schemas.microsoft.com/office/drawing/2014/main" id="{F5C801BB-828E-C65B-D748-07DD6F889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1" name="Rectangle 80">
              <a:extLst>
                <a:ext uri="{FF2B5EF4-FFF2-40B4-BE49-F238E27FC236}">
                  <a16:creationId xmlns:a16="http://schemas.microsoft.com/office/drawing/2014/main" id="{D983B659-03D9-AF28-7C09-D4BCB5F08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2" name="Rectangle 80">
              <a:extLst>
                <a:ext uri="{FF2B5EF4-FFF2-40B4-BE49-F238E27FC236}">
                  <a16:creationId xmlns:a16="http://schemas.microsoft.com/office/drawing/2014/main" id="{3716EF56-517B-BDDD-399D-6BDBE2799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3" name="Rectangle 80">
              <a:extLst>
                <a:ext uri="{FF2B5EF4-FFF2-40B4-BE49-F238E27FC236}">
                  <a16:creationId xmlns:a16="http://schemas.microsoft.com/office/drawing/2014/main" id="{757F619D-DF29-1974-574F-84730130D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4" name="Rectangle 80">
              <a:extLst>
                <a:ext uri="{FF2B5EF4-FFF2-40B4-BE49-F238E27FC236}">
                  <a16:creationId xmlns:a16="http://schemas.microsoft.com/office/drawing/2014/main" id="{9A28D0EF-B71B-8330-A7B8-525A50D39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5" name="Rectangle 80">
              <a:extLst>
                <a:ext uri="{FF2B5EF4-FFF2-40B4-BE49-F238E27FC236}">
                  <a16:creationId xmlns:a16="http://schemas.microsoft.com/office/drawing/2014/main" id="{FCA7B27E-50E1-8495-B4CC-DCF9A5F2E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6" name="Rectangle 80">
              <a:extLst>
                <a:ext uri="{FF2B5EF4-FFF2-40B4-BE49-F238E27FC236}">
                  <a16:creationId xmlns:a16="http://schemas.microsoft.com/office/drawing/2014/main" id="{7888DE45-6B3A-F2AA-7F39-C41978C2E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7" name="Rectangle 80">
              <a:extLst>
                <a:ext uri="{FF2B5EF4-FFF2-40B4-BE49-F238E27FC236}">
                  <a16:creationId xmlns:a16="http://schemas.microsoft.com/office/drawing/2014/main" id="{56050FFC-E494-F05B-F691-1D94F8F08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8" name="Rectangle 80">
              <a:extLst>
                <a:ext uri="{FF2B5EF4-FFF2-40B4-BE49-F238E27FC236}">
                  <a16:creationId xmlns:a16="http://schemas.microsoft.com/office/drawing/2014/main" id="{76DEF37C-7A71-7FA7-AEFA-2963EEDAB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39" name="Rectangle 80">
              <a:extLst>
                <a:ext uri="{FF2B5EF4-FFF2-40B4-BE49-F238E27FC236}">
                  <a16:creationId xmlns:a16="http://schemas.microsoft.com/office/drawing/2014/main" id="{9FEEB16A-2C7D-936F-AA4B-2747F89BF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40" name="Rectangle 80">
              <a:extLst>
                <a:ext uri="{FF2B5EF4-FFF2-40B4-BE49-F238E27FC236}">
                  <a16:creationId xmlns:a16="http://schemas.microsoft.com/office/drawing/2014/main" id="{FA706286-4DDC-A97F-3767-E5823A821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41" name="Rectangle 80">
              <a:extLst>
                <a:ext uri="{FF2B5EF4-FFF2-40B4-BE49-F238E27FC236}">
                  <a16:creationId xmlns:a16="http://schemas.microsoft.com/office/drawing/2014/main" id="{574868DB-EC63-AF5E-9765-08AC6BCA3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42" name="Rectangle 80">
              <a:extLst>
                <a:ext uri="{FF2B5EF4-FFF2-40B4-BE49-F238E27FC236}">
                  <a16:creationId xmlns:a16="http://schemas.microsoft.com/office/drawing/2014/main" id="{28F57D60-9777-0712-7B5D-A5C262935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43" name="Rectangle 80">
              <a:extLst>
                <a:ext uri="{FF2B5EF4-FFF2-40B4-BE49-F238E27FC236}">
                  <a16:creationId xmlns:a16="http://schemas.microsoft.com/office/drawing/2014/main" id="{9AA41633-9B88-1925-17DF-667B6036E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44" name="Rectangle 80">
              <a:extLst>
                <a:ext uri="{FF2B5EF4-FFF2-40B4-BE49-F238E27FC236}">
                  <a16:creationId xmlns:a16="http://schemas.microsoft.com/office/drawing/2014/main" id="{4E126B7A-289A-6BB1-B525-B2B955BBA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45" name="Rectangle 80">
              <a:extLst>
                <a:ext uri="{FF2B5EF4-FFF2-40B4-BE49-F238E27FC236}">
                  <a16:creationId xmlns:a16="http://schemas.microsoft.com/office/drawing/2014/main" id="{202FDCD7-921E-FE14-60F9-07142ABB3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46" name="Rectangle 80">
              <a:extLst>
                <a:ext uri="{FF2B5EF4-FFF2-40B4-BE49-F238E27FC236}">
                  <a16:creationId xmlns:a16="http://schemas.microsoft.com/office/drawing/2014/main" id="{78A610CF-0D16-0AD1-F0A5-3895916D9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047" name="Rectangle 80">
              <a:extLst>
                <a:ext uri="{FF2B5EF4-FFF2-40B4-BE49-F238E27FC236}">
                  <a16:creationId xmlns:a16="http://schemas.microsoft.com/office/drawing/2014/main" id="{5BBEDEDA-8E23-BBC2-8B3E-F65CF6D43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1145" name="Group 41144">
            <a:extLst>
              <a:ext uri="{FF2B5EF4-FFF2-40B4-BE49-F238E27FC236}">
                <a16:creationId xmlns:a16="http://schemas.microsoft.com/office/drawing/2014/main" id="{E7DEC707-2679-DADD-03DA-49796A73EF76}"/>
              </a:ext>
            </a:extLst>
          </p:cNvPr>
          <p:cNvGrpSpPr/>
          <p:nvPr/>
        </p:nvGrpSpPr>
        <p:grpSpPr>
          <a:xfrm>
            <a:off x="4495800" y="1676400"/>
            <a:ext cx="2743200" cy="3657600"/>
            <a:chOff x="1066800" y="1676400"/>
            <a:chExt cx="2743200" cy="3657600"/>
          </a:xfrm>
        </p:grpSpPr>
        <p:sp>
          <p:nvSpPr>
            <p:cNvPr id="41146" name="Rectangle 80">
              <a:extLst>
                <a:ext uri="{FF2B5EF4-FFF2-40B4-BE49-F238E27FC236}">
                  <a16:creationId xmlns:a16="http://schemas.microsoft.com/office/drawing/2014/main" id="{08DBD9B1-74BA-1CD6-6E4E-AFBA10F5F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47" name="Rectangle 80">
              <a:extLst>
                <a:ext uri="{FF2B5EF4-FFF2-40B4-BE49-F238E27FC236}">
                  <a16:creationId xmlns:a16="http://schemas.microsoft.com/office/drawing/2014/main" id="{1A1C0C47-31D5-7F77-74CC-895B89F9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48" name="Rectangle 80">
              <a:extLst>
                <a:ext uri="{FF2B5EF4-FFF2-40B4-BE49-F238E27FC236}">
                  <a16:creationId xmlns:a16="http://schemas.microsoft.com/office/drawing/2014/main" id="{2F664F51-B299-C2B2-951F-67D251848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49" name="Rectangle 80">
              <a:extLst>
                <a:ext uri="{FF2B5EF4-FFF2-40B4-BE49-F238E27FC236}">
                  <a16:creationId xmlns:a16="http://schemas.microsoft.com/office/drawing/2014/main" id="{3462137A-9531-E04C-D7C4-BE36B12F3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0" name="Rectangle 80">
              <a:extLst>
                <a:ext uri="{FF2B5EF4-FFF2-40B4-BE49-F238E27FC236}">
                  <a16:creationId xmlns:a16="http://schemas.microsoft.com/office/drawing/2014/main" id="{E7ACF5F2-05CD-A91C-129C-3605942B1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1" name="Rectangle 80">
              <a:extLst>
                <a:ext uri="{FF2B5EF4-FFF2-40B4-BE49-F238E27FC236}">
                  <a16:creationId xmlns:a16="http://schemas.microsoft.com/office/drawing/2014/main" id="{312E6648-5B5C-2D6B-087A-552998523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2" name="Rectangle 80">
              <a:extLst>
                <a:ext uri="{FF2B5EF4-FFF2-40B4-BE49-F238E27FC236}">
                  <a16:creationId xmlns:a16="http://schemas.microsoft.com/office/drawing/2014/main" id="{0D1F3CC3-F4AC-866A-538A-F0DEF4ED9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3" name="Rectangle 80">
              <a:extLst>
                <a:ext uri="{FF2B5EF4-FFF2-40B4-BE49-F238E27FC236}">
                  <a16:creationId xmlns:a16="http://schemas.microsoft.com/office/drawing/2014/main" id="{0680CD8B-B195-C819-63FD-4F79F26F6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4" name="Rectangle 80">
              <a:extLst>
                <a:ext uri="{FF2B5EF4-FFF2-40B4-BE49-F238E27FC236}">
                  <a16:creationId xmlns:a16="http://schemas.microsoft.com/office/drawing/2014/main" id="{0EF3535B-9CDE-C954-D334-4969E2AC1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5" name="Rectangle 80">
              <a:extLst>
                <a:ext uri="{FF2B5EF4-FFF2-40B4-BE49-F238E27FC236}">
                  <a16:creationId xmlns:a16="http://schemas.microsoft.com/office/drawing/2014/main" id="{7DE3BDB0-DE98-29DF-37A1-D6A8F3C0B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6" name="Rectangle 80">
              <a:extLst>
                <a:ext uri="{FF2B5EF4-FFF2-40B4-BE49-F238E27FC236}">
                  <a16:creationId xmlns:a16="http://schemas.microsoft.com/office/drawing/2014/main" id="{AC839901-0081-F2D0-3591-9DEA22F22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7" name="Rectangle 80">
              <a:extLst>
                <a:ext uri="{FF2B5EF4-FFF2-40B4-BE49-F238E27FC236}">
                  <a16:creationId xmlns:a16="http://schemas.microsoft.com/office/drawing/2014/main" id="{377C106A-BAA7-16CA-CC59-34E8D2455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8" name="Rectangle 80">
              <a:extLst>
                <a:ext uri="{FF2B5EF4-FFF2-40B4-BE49-F238E27FC236}">
                  <a16:creationId xmlns:a16="http://schemas.microsoft.com/office/drawing/2014/main" id="{32B86C5F-AAC1-715F-D47B-D81275F41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9" name="Rectangle 80">
              <a:extLst>
                <a:ext uri="{FF2B5EF4-FFF2-40B4-BE49-F238E27FC236}">
                  <a16:creationId xmlns:a16="http://schemas.microsoft.com/office/drawing/2014/main" id="{122B476D-5633-DCFA-9DF6-C788A515C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0" name="Rectangle 80">
              <a:extLst>
                <a:ext uri="{FF2B5EF4-FFF2-40B4-BE49-F238E27FC236}">
                  <a16:creationId xmlns:a16="http://schemas.microsoft.com/office/drawing/2014/main" id="{EEE4445D-8A1C-41B6-1438-8F32DA208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1" name="Rectangle 80">
              <a:extLst>
                <a:ext uri="{FF2B5EF4-FFF2-40B4-BE49-F238E27FC236}">
                  <a16:creationId xmlns:a16="http://schemas.microsoft.com/office/drawing/2014/main" id="{B4730F24-1789-D805-D077-0C75BDD9B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2" name="Rectangle 80">
              <a:extLst>
                <a:ext uri="{FF2B5EF4-FFF2-40B4-BE49-F238E27FC236}">
                  <a16:creationId xmlns:a16="http://schemas.microsoft.com/office/drawing/2014/main" id="{A8F50591-7595-7DD0-002D-56FEC4469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3" name="Rectangle 80">
              <a:extLst>
                <a:ext uri="{FF2B5EF4-FFF2-40B4-BE49-F238E27FC236}">
                  <a16:creationId xmlns:a16="http://schemas.microsoft.com/office/drawing/2014/main" id="{D65B897C-4882-3B1E-56B6-B9149FE08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4" name="Rectangle 80">
              <a:extLst>
                <a:ext uri="{FF2B5EF4-FFF2-40B4-BE49-F238E27FC236}">
                  <a16:creationId xmlns:a16="http://schemas.microsoft.com/office/drawing/2014/main" id="{0D17FCD8-F3B6-740B-4B68-74F524D95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5" name="Rectangle 80">
              <a:extLst>
                <a:ext uri="{FF2B5EF4-FFF2-40B4-BE49-F238E27FC236}">
                  <a16:creationId xmlns:a16="http://schemas.microsoft.com/office/drawing/2014/main" id="{B2F210CE-A516-19A8-BBA3-8A02A190F3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6" name="Rectangle 80">
              <a:extLst>
                <a:ext uri="{FF2B5EF4-FFF2-40B4-BE49-F238E27FC236}">
                  <a16:creationId xmlns:a16="http://schemas.microsoft.com/office/drawing/2014/main" id="{D2847025-6D84-988A-EBB0-CFE82B6CC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7" name="Rectangle 80">
              <a:extLst>
                <a:ext uri="{FF2B5EF4-FFF2-40B4-BE49-F238E27FC236}">
                  <a16:creationId xmlns:a16="http://schemas.microsoft.com/office/drawing/2014/main" id="{B6D49F4F-E8D5-04DC-0941-7DEB7BF7E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8" name="Rectangle 80">
              <a:extLst>
                <a:ext uri="{FF2B5EF4-FFF2-40B4-BE49-F238E27FC236}">
                  <a16:creationId xmlns:a16="http://schemas.microsoft.com/office/drawing/2014/main" id="{7CE072F9-157D-7004-5749-CFDDF81ED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9" name="Rectangle 80">
              <a:extLst>
                <a:ext uri="{FF2B5EF4-FFF2-40B4-BE49-F238E27FC236}">
                  <a16:creationId xmlns:a16="http://schemas.microsoft.com/office/drawing/2014/main" id="{9BBB45A3-D1D1-555B-2E9D-55811C4DA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0" name="Rectangle 80">
              <a:extLst>
                <a:ext uri="{FF2B5EF4-FFF2-40B4-BE49-F238E27FC236}">
                  <a16:creationId xmlns:a16="http://schemas.microsoft.com/office/drawing/2014/main" id="{4D43DB48-BABB-1EB4-C117-DD755460A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1" name="Rectangle 80">
              <a:extLst>
                <a:ext uri="{FF2B5EF4-FFF2-40B4-BE49-F238E27FC236}">
                  <a16:creationId xmlns:a16="http://schemas.microsoft.com/office/drawing/2014/main" id="{6D99997E-04E3-8213-2D66-25288BD7E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2" name="Rectangle 80">
              <a:extLst>
                <a:ext uri="{FF2B5EF4-FFF2-40B4-BE49-F238E27FC236}">
                  <a16:creationId xmlns:a16="http://schemas.microsoft.com/office/drawing/2014/main" id="{B9A56AD2-1709-32D1-B7C0-772D416A3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3" name="Rectangle 80">
              <a:extLst>
                <a:ext uri="{FF2B5EF4-FFF2-40B4-BE49-F238E27FC236}">
                  <a16:creationId xmlns:a16="http://schemas.microsoft.com/office/drawing/2014/main" id="{A70760C8-F358-A316-08F1-6895A97E7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4" name="Rectangle 80">
              <a:extLst>
                <a:ext uri="{FF2B5EF4-FFF2-40B4-BE49-F238E27FC236}">
                  <a16:creationId xmlns:a16="http://schemas.microsoft.com/office/drawing/2014/main" id="{D86D862B-4189-8753-8A04-F894324B6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5" name="Rectangle 80">
              <a:extLst>
                <a:ext uri="{FF2B5EF4-FFF2-40B4-BE49-F238E27FC236}">
                  <a16:creationId xmlns:a16="http://schemas.microsoft.com/office/drawing/2014/main" id="{F36952C8-2922-41D6-2406-A71D7898E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6" name="Rectangle 80">
              <a:extLst>
                <a:ext uri="{FF2B5EF4-FFF2-40B4-BE49-F238E27FC236}">
                  <a16:creationId xmlns:a16="http://schemas.microsoft.com/office/drawing/2014/main" id="{47C6B358-E136-4588-7E76-48DB24AD4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7" name="Rectangle 80">
              <a:extLst>
                <a:ext uri="{FF2B5EF4-FFF2-40B4-BE49-F238E27FC236}">
                  <a16:creationId xmlns:a16="http://schemas.microsoft.com/office/drawing/2014/main" id="{2F7E9390-736F-C347-46D2-12C53757A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8" name="Rectangle 80">
              <a:extLst>
                <a:ext uri="{FF2B5EF4-FFF2-40B4-BE49-F238E27FC236}">
                  <a16:creationId xmlns:a16="http://schemas.microsoft.com/office/drawing/2014/main" id="{D37E5B78-AA84-B4F0-575D-F553B0DE9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9" name="Rectangle 80">
              <a:extLst>
                <a:ext uri="{FF2B5EF4-FFF2-40B4-BE49-F238E27FC236}">
                  <a16:creationId xmlns:a16="http://schemas.microsoft.com/office/drawing/2014/main" id="{379F739C-F6B9-CBCA-7FC2-1BBD089FF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0" name="Rectangle 80">
              <a:extLst>
                <a:ext uri="{FF2B5EF4-FFF2-40B4-BE49-F238E27FC236}">
                  <a16:creationId xmlns:a16="http://schemas.microsoft.com/office/drawing/2014/main" id="{07B851F4-66D1-377C-043D-A5259F144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1" name="Rectangle 80">
              <a:extLst>
                <a:ext uri="{FF2B5EF4-FFF2-40B4-BE49-F238E27FC236}">
                  <a16:creationId xmlns:a16="http://schemas.microsoft.com/office/drawing/2014/main" id="{3F98EE7A-8FB3-34F4-B31C-9958BFE29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2" name="Rectangle 80">
              <a:extLst>
                <a:ext uri="{FF2B5EF4-FFF2-40B4-BE49-F238E27FC236}">
                  <a16:creationId xmlns:a16="http://schemas.microsoft.com/office/drawing/2014/main" id="{DC263E88-B6F7-5444-B988-915E29EDB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3" name="Rectangle 80">
              <a:extLst>
                <a:ext uri="{FF2B5EF4-FFF2-40B4-BE49-F238E27FC236}">
                  <a16:creationId xmlns:a16="http://schemas.microsoft.com/office/drawing/2014/main" id="{E01410D2-B7B6-F12E-C748-4A64AB478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4" name="Rectangle 80">
              <a:extLst>
                <a:ext uri="{FF2B5EF4-FFF2-40B4-BE49-F238E27FC236}">
                  <a16:creationId xmlns:a16="http://schemas.microsoft.com/office/drawing/2014/main" id="{998F355A-7D23-A38A-F5CD-6859B421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5" name="Rectangle 80">
              <a:extLst>
                <a:ext uri="{FF2B5EF4-FFF2-40B4-BE49-F238E27FC236}">
                  <a16:creationId xmlns:a16="http://schemas.microsoft.com/office/drawing/2014/main" id="{9BD13B36-7194-7435-9791-129578D1D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6" name="Rectangle 80">
              <a:extLst>
                <a:ext uri="{FF2B5EF4-FFF2-40B4-BE49-F238E27FC236}">
                  <a16:creationId xmlns:a16="http://schemas.microsoft.com/office/drawing/2014/main" id="{8BC0CA26-904B-8234-107A-66660B727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7" name="Rectangle 80">
              <a:extLst>
                <a:ext uri="{FF2B5EF4-FFF2-40B4-BE49-F238E27FC236}">
                  <a16:creationId xmlns:a16="http://schemas.microsoft.com/office/drawing/2014/main" id="{716F166D-6376-0E2B-B98C-A324A04A0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8" name="Rectangle 80">
              <a:extLst>
                <a:ext uri="{FF2B5EF4-FFF2-40B4-BE49-F238E27FC236}">
                  <a16:creationId xmlns:a16="http://schemas.microsoft.com/office/drawing/2014/main" id="{945B6879-30D9-E8A7-A19D-CD87593B8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9" name="Rectangle 80">
              <a:extLst>
                <a:ext uri="{FF2B5EF4-FFF2-40B4-BE49-F238E27FC236}">
                  <a16:creationId xmlns:a16="http://schemas.microsoft.com/office/drawing/2014/main" id="{B51447CD-0896-3069-4B80-F161F4E66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0" name="Rectangle 80">
              <a:extLst>
                <a:ext uri="{FF2B5EF4-FFF2-40B4-BE49-F238E27FC236}">
                  <a16:creationId xmlns:a16="http://schemas.microsoft.com/office/drawing/2014/main" id="{002E159E-C83E-157D-B503-FE1FDC43A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1" name="Rectangle 80">
              <a:extLst>
                <a:ext uri="{FF2B5EF4-FFF2-40B4-BE49-F238E27FC236}">
                  <a16:creationId xmlns:a16="http://schemas.microsoft.com/office/drawing/2014/main" id="{4AC8C513-DDD2-63B7-9ABE-E29F7271B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2" name="Rectangle 80">
              <a:extLst>
                <a:ext uri="{FF2B5EF4-FFF2-40B4-BE49-F238E27FC236}">
                  <a16:creationId xmlns:a16="http://schemas.microsoft.com/office/drawing/2014/main" id="{C4B5BD95-B544-3C5D-AA8E-28637B43F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3" name="Rectangle 80">
              <a:extLst>
                <a:ext uri="{FF2B5EF4-FFF2-40B4-BE49-F238E27FC236}">
                  <a16:creationId xmlns:a16="http://schemas.microsoft.com/office/drawing/2014/main" id="{1098030B-7FE3-F02F-84EF-5AD5708D1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4" name="Rectangle 80">
              <a:extLst>
                <a:ext uri="{FF2B5EF4-FFF2-40B4-BE49-F238E27FC236}">
                  <a16:creationId xmlns:a16="http://schemas.microsoft.com/office/drawing/2014/main" id="{39FC44F5-21F0-358D-CC90-E27131260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5" name="Rectangle 80">
              <a:extLst>
                <a:ext uri="{FF2B5EF4-FFF2-40B4-BE49-F238E27FC236}">
                  <a16:creationId xmlns:a16="http://schemas.microsoft.com/office/drawing/2014/main" id="{95A35A83-5178-1662-DF5F-7A397E846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6" name="Rectangle 80">
              <a:extLst>
                <a:ext uri="{FF2B5EF4-FFF2-40B4-BE49-F238E27FC236}">
                  <a16:creationId xmlns:a16="http://schemas.microsoft.com/office/drawing/2014/main" id="{1F6954F0-75DA-2736-2AB5-6934AAF2E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7" name="Rectangle 80">
              <a:extLst>
                <a:ext uri="{FF2B5EF4-FFF2-40B4-BE49-F238E27FC236}">
                  <a16:creationId xmlns:a16="http://schemas.microsoft.com/office/drawing/2014/main" id="{9DE07FCC-A4EF-AFA8-9A16-78C708282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8" name="Rectangle 80">
              <a:extLst>
                <a:ext uri="{FF2B5EF4-FFF2-40B4-BE49-F238E27FC236}">
                  <a16:creationId xmlns:a16="http://schemas.microsoft.com/office/drawing/2014/main" id="{CB9116A8-3F12-ED00-2587-DECFE9A2E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9" name="Rectangle 80">
              <a:extLst>
                <a:ext uri="{FF2B5EF4-FFF2-40B4-BE49-F238E27FC236}">
                  <a16:creationId xmlns:a16="http://schemas.microsoft.com/office/drawing/2014/main" id="{78412E79-0DD7-5A5D-B30D-7C0EEFB0B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0" name="Rectangle 80">
              <a:extLst>
                <a:ext uri="{FF2B5EF4-FFF2-40B4-BE49-F238E27FC236}">
                  <a16:creationId xmlns:a16="http://schemas.microsoft.com/office/drawing/2014/main" id="{54D399C5-1EAF-7F41-6679-05EFD6ACB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1" name="Rectangle 80">
              <a:extLst>
                <a:ext uri="{FF2B5EF4-FFF2-40B4-BE49-F238E27FC236}">
                  <a16:creationId xmlns:a16="http://schemas.microsoft.com/office/drawing/2014/main" id="{A4711AE8-1E61-FF41-FE4E-7004695A8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2" name="Rectangle 80">
              <a:extLst>
                <a:ext uri="{FF2B5EF4-FFF2-40B4-BE49-F238E27FC236}">
                  <a16:creationId xmlns:a16="http://schemas.microsoft.com/office/drawing/2014/main" id="{A8C6C8B8-306D-68E0-9EEF-E8CF22666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3" name="Rectangle 80">
              <a:extLst>
                <a:ext uri="{FF2B5EF4-FFF2-40B4-BE49-F238E27FC236}">
                  <a16:creationId xmlns:a16="http://schemas.microsoft.com/office/drawing/2014/main" id="{3AE1450C-713F-08AA-7E0F-3F8094BA0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4" name="Rectangle 80">
              <a:extLst>
                <a:ext uri="{FF2B5EF4-FFF2-40B4-BE49-F238E27FC236}">
                  <a16:creationId xmlns:a16="http://schemas.microsoft.com/office/drawing/2014/main" id="{2D851F84-C53C-BC72-E095-D7C5CA31A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5" name="Rectangle 80">
              <a:extLst>
                <a:ext uri="{FF2B5EF4-FFF2-40B4-BE49-F238E27FC236}">
                  <a16:creationId xmlns:a16="http://schemas.microsoft.com/office/drawing/2014/main" id="{32CC1414-D589-C840-4AC8-42ECF3CDD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6" name="Rectangle 80">
              <a:extLst>
                <a:ext uri="{FF2B5EF4-FFF2-40B4-BE49-F238E27FC236}">
                  <a16:creationId xmlns:a16="http://schemas.microsoft.com/office/drawing/2014/main" id="{F4DF958C-E9E5-1F02-3C25-CFF8B384E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7" name="Rectangle 80">
              <a:extLst>
                <a:ext uri="{FF2B5EF4-FFF2-40B4-BE49-F238E27FC236}">
                  <a16:creationId xmlns:a16="http://schemas.microsoft.com/office/drawing/2014/main" id="{9D7CB57C-27FC-ED63-B975-50F132B05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8" name="Rectangle 80">
              <a:extLst>
                <a:ext uri="{FF2B5EF4-FFF2-40B4-BE49-F238E27FC236}">
                  <a16:creationId xmlns:a16="http://schemas.microsoft.com/office/drawing/2014/main" id="{B741B1BA-694C-D2F2-66C2-A526AE78C4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9" name="Rectangle 80">
              <a:extLst>
                <a:ext uri="{FF2B5EF4-FFF2-40B4-BE49-F238E27FC236}">
                  <a16:creationId xmlns:a16="http://schemas.microsoft.com/office/drawing/2014/main" id="{9C56DC22-FA9F-4E1D-9670-00B9A2B99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0" name="Rectangle 80">
              <a:extLst>
                <a:ext uri="{FF2B5EF4-FFF2-40B4-BE49-F238E27FC236}">
                  <a16:creationId xmlns:a16="http://schemas.microsoft.com/office/drawing/2014/main" id="{1CAB2D84-420F-55E5-DFEA-FDF40B3AE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1" name="Rectangle 80">
              <a:extLst>
                <a:ext uri="{FF2B5EF4-FFF2-40B4-BE49-F238E27FC236}">
                  <a16:creationId xmlns:a16="http://schemas.microsoft.com/office/drawing/2014/main" id="{824F9AA1-4A32-F0B2-276B-F32AB728D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2" name="Rectangle 80">
              <a:extLst>
                <a:ext uri="{FF2B5EF4-FFF2-40B4-BE49-F238E27FC236}">
                  <a16:creationId xmlns:a16="http://schemas.microsoft.com/office/drawing/2014/main" id="{F3F0E19B-753F-79F6-93C3-401D83601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3" name="Rectangle 80">
              <a:extLst>
                <a:ext uri="{FF2B5EF4-FFF2-40B4-BE49-F238E27FC236}">
                  <a16:creationId xmlns:a16="http://schemas.microsoft.com/office/drawing/2014/main" id="{D8E0AFDF-78A0-A279-A3EF-C2B04F099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4" name="Rectangle 80">
              <a:extLst>
                <a:ext uri="{FF2B5EF4-FFF2-40B4-BE49-F238E27FC236}">
                  <a16:creationId xmlns:a16="http://schemas.microsoft.com/office/drawing/2014/main" id="{54FD4DA9-D287-4B4B-CC5F-753F91666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5" name="Rectangle 80">
              <a:extLst>
                <a:ext uri="{FF2B5EF4-FFF2-40B4-BE49-F238E27FC236}">
                  <a16:creationId xmlns:a16="http://schemas.microsoft.com/office/drawing/2014/main" id="{87D4BA73-C457-7C1C-11D1-20E29681F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6" name="Rectangle 80">
              <a:extLst>
                <a:ext uri="{FF2B5EF4-FFF2-40B4-BE49-F238E27FC236}">
                  <a16:creationId xmlns:a16="http://schemas.microsoft.com/office/drawing/2014/main" id="{BC5372D8-CCAF-623C-0A1A-73623A517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7" name="Rectangle 80">
              <a:extLst>
                <a:ext uri="{FF2B5EF4-FFF2-40B4-BE49-F238E27FC236}">
                  <a16:creationId xmlns:a16="http://schemas.microsoft.com/office/drawing/2014/main" id="{3B8ED210-85B1-B33D-93FF-2D7B2B8D1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8" name="Rectangle 80">
              <a:extLst>
                <a:ext uri="{FF2B5EF4-FFF2-40B4-BE49-F238E27FC236}">
                  <a16:creationId xmlns:a16="http://schemas.microsoft.com/office/drawing/2014/main" id="{460314E2-3153-CAE5-9DB6-5A7B8339D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9" name="Rectangle 80">
              <a:extLst>
                <a:ext uri="{FF2B5EF4-FFF2-40B4-BE49-F238E27FC236}">
                  <a16:creationId xmlns:a16="http://schemas.microsoft.com/office/drawing/2014/main" id="{42DFD41C-1CCA-B5FC-8EF9-DBAC1AAF85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0" name="Rectangle 80">
              <a:extLst>
                <a:ext uri="{FF2B5EF4-FFF2-40B4-BE49-F238E27FC236}">
                  <a16:creationId xmlns:a16="http://schemas.microsoft.com/office/drawing/2014/main" id="{741EE8A5-65D0-F028-FFF1-0E569AB31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1" name="Rectangle 80">
              <a:extLst>
                <a:ext uri="{FF2B5EF4-FFF2-40B4-BE49-F238E27FC236}">
                  <a16:creationId xmlns:a16="http://schemas.microsoft.com/office/drawing/2014/main" id="{4C203852-238C-6182-2763-486D650FC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2" name="Rectangle 80">
              <a:extLst>
                <a:ext uri="{FF2B5EF4-FFF2-40B4-BE49-F238E27FC236}">
                  <a16:creationId xmlns:a16="http://schemas.microsoft.com/office/drawing/2014/main" id="{42DD4C63-0AD8-C040-65F1-81EAF3317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3" name="Rectangle 80">
              <a:extLst>
                <a:ext uri="{FF2B5EF4-FFF2-40B4-BE49-F238E27FC236}">
                  <a16:creationId xmlns:a16="http://schemas.microsoft.com/office/drawing/2014/main" id="{EF15EA2E-B0CD-39BD-F67A-5AFA58F83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4" name="Rectangle 80">
              <a:extLst>
                <a:ext uri="{FF2B5EF4-FFF2-40B4-BE49-F238E27FC236}">
                  <a16:creationId xmlns:a16="http://schemas.microsoft.com/office/drawing/2014/main" id="{1439D699-3E65-C831-79F0-5015E9C90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5" name="Rectangle 80">
              <a:extLst>
                <a:ext uri="{FF2B5EF4-FFF2-40B4-BE49-F238E27FC236}">
                  <a16:creationId xmlns:a16="http://schemas.microsoft.com/office/drawing/2014/main" id="{E38E1D4F-7CF5-DD02-B33F-D03AAE2FD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6" name="Rectangle 80">
              <a:extLst>
                <a:ext uri="{FF2B5EF4-FFF2-40B4-BE49-F238E27FC236}">
                  <a16:creationId xmlns:a16="http://schemas.microsoft.com/office/drawing/2014/main" id="{CB4F9CFF-9751-CDF3-4B6A-48B4B6531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7" name="Rectangle 80">
              <a:extLst>
                <a:ext uri="{FF2B5EF4-FFF2-40B4-BE49-F238E27FC236}">
                  <a16:creationId xmlns:a16="http://schemas.microsoft.com/office/drawing/2014/main" id="{1A62E951-8A26-8792-4A01-D6645490D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8" name="Rectangle 80">
              <a:extLst>
                <a:ext uri="{FF2B5EF4-FFF2-40B4-BE49-F238E27FC236}">
                  <a16:creationId xmlns:a16="http://schemas.microsoft.com/office/drawing/2014/main" id="{3C557B8A-5939-F0EA-A993-140D7502C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9" name="Rectangle 80">
              <a:extLst>
                <a:ext uri="{FF2B5EF4-FFF2-40B4-BE49-F238E27FC236}">
                  <a16:creationId xmlns:a16="http://schemas.microsoft.com/office/drawing/2014/main" id="{1BCB98BA-0867-B95F-6468-17837A48B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0" name="Rectangle 80">
              <a:extLst>
                <a:ext uri="{FF2B5EF4-FFF2-40B4-BE49-F238E27FC236}">
                  <a16:creationId xmlns:a16="http://schemas.microsoft.com/office/drawing/2014/main" id="{E2F50EFA-7A02-714E-9F9C-F72E9C0B7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1" name="Rectangle 80">
              <a:extLst>
                <a:ext uri="{FF2B5EF4-FFF2-40B4-BE49-F238E27FC236}">
                  <a16:creationId xmlns:a16="http://schemas.microsoft.com/office/drawing/2014/main" id="{BCA26E16-799F-8373-6F88-9CBB6BA85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2" name="Rectangle 80">
              <a:extLst>
                <a:ext uri="{FF2B5EF4-FFF2-40B4-BE49-F238E27FC236}">
                  <a16:creationId xmlns:a16="http://schemas.microsoft.com/office/drawing/2014/main" id="{C6966214-7B72-42A4-2F60-EED9B1F14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3" name="Rectangle 80">
              <a:extLst>
                <a:ext uri="{FF2B5EF4-FFF2-40B4-BE49-F238E27FC236}">
                  <a16:creationId xmlns:a16="http://schemas.microsoft.com/office/drawing/2014/main" id="{2A593C6D-C881-E6C2-87F0-B139A5426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4" name="Rectangle 80">
              <a:extLst>
                <a:ext uri="{FF2B5EF4-FFF2-40B4-BE49-F238E27FC236}">
                  <a16:creationId xmlns:a16="http://schemas.microsoft.com/office/drawing/2014/main" id="{ED144907-4F86-8509-364B-7800FADB1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5" name="Rectangle 80">
              <a:extLst>
                <a:ext uri="{FF2B5EF4-FFF2-40B4-BE49-F238E27FC236}">
                  <a16:creationId xmlns:a16="http://schemas.microsoft.com/office/drawing/2014/main" id="{CCDE11DE-5306-6C65-F11D-7C7949878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6" name="Rectangle 80">
              <a:extLst>
                <a:ext uri="{FF2B5EF4-FFF2-40B4-BE49-F238E27FC236}">
                  <a16:creationId xmlns:a16="http://schemas.microsoft.com/office/drawing/2014/main" id="{7622E61A-668C-6235-34CB-F58C6265D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7" name="Rectangle 80">
              <a:extLst>
                <a:ext uri="{FF2B5EF4-FFF2-40B4-BE49-F238E27FC236}">
                  <a16:creationId xmlns:a16="http://schemas.microsoft.com/office/drawing/2014/main" id="{22047143-C846-78F7-F8DE-2B50D25A4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8" name="Rectangle 80">
              <a:extLst>
                <a:ext uri="{FF2B5EF4-FFF2-40B4-BE49-F238E27FC236}">
                  <a16:creationId xmlns:a16="http://schemas.microsoft.com/office/drawing/2014/main" id="{C7966573-E9B2-5563-9E95-A290DFA44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9" name="Rectangle 80">
              <a:extLst>
                <a:ext uri="{FF2B5EF4-FFF2-40B4-BE49-F238E27FC236}">
                  <a16:creationId xmlns:a16="http://schemas.microsoft.com/office/drawing/2014/main" id="{5997D270-6E5E-9424-C8C1-D935AC368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40" name="Rectangle 80">
              <a:extLst>
                <a:ext uri="{FF2B5EF4-FFF2-40B4-BE49-F238E27FC236}">
                  <a16:creationId xmlns:a16="http://schemas.microsoft.com/office/drawing/2014/main" id="{9FCA2306-DB23-0F41-BD35-59604BDD3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41" name="Rectangle 80">
              <a:extLst>
                <a:ext uri="{FF2B5EF4-FFF2-40B4-BE49-F238E27FC236}">
                  <a16:creationId xmlns:a16="http://schemas.microsoft.com/office/drawing/2014/main" id="{6408197A-BBA5-2D1F-35E1-FE2DEABED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41242" name="Rounded Rectangle 41241">
            <a:extLst>
              <a:ext uri="{FF2B5EF4-FFF2-40B4-BE49-F238E27FC236}">
                <a16:creationId xmlns:a16="http://schemas.microsoft.com/office/drawing/2014/main" id="{1C447A2F-58EA-42F3-0F02-4C73148D43AE}"/>
              </a:ext>
            </a:extLst>
          </p:cNvPr>
          <p:cNvSpPr/>
          <p:nvPr/>
        </p:nvSpPr>
        <p:spPr>
          <a:xfrm>
            <a:off x="5410200" y="2362200"/>
            <a:ext cx="914400" cy="1143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3" name="Rectangle 80">
            <a:extLst>
              <a:ext uri="{FF2B5EF4-FFF2-40B4-BE49-F238E27FC236}">
                <a16:creationId xmlns:a16="http://schemas.microsoft.com/office/drawing/2014/main" id="{8028C2C6-4E22-9B87-BD8A-4815D9D32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3528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4" name="Rectangle 80">
            <a:extLst>
              <a:ext uri="{FF2B5EF4-FFF2-40B4-BE49-F238E27FC236}">
                <a16:creationId xmlns:a16="http://schemas.microsoft.com/office/drawing/2014/main" id="{640D2DBC-5B30-4832-65AD-359009DDE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581400"/>
            <a:ext cx="1524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5" name="Rectangle 80">
            <a:extLst>
              <a:ext uri="{FF2B5EF4-FFF2-40B4-BE49-F238E27FC236}">
                <a16:creationId xmlns:a16="http://schemas.microsoft.com/office/drawing/2014/main" id="{5708F2A2-1892-AA89-AF12-5BDEE548B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048000"/>
            <a:ext cx="1524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6" name="Rectangle 80">
            <a:extLst>
              <a:ext uri="{FF2B5EF4-FFF2-40B4-BE49-F238E27FC236}">
                <a16:creationId xmlns:a16="http://schemas.microsoft.com/office/drawing/2014/main" id="{F079E300-724D-B3AB-ED5F-D9B5B49C4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2895600"/>
            <a:ext cx="1524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7" name="Rounded Rectangle 41246">
            <a:extLst>
              <a:ext uri="{FF2B5EF4-FFF2-40B4-BE49-F238E27FC236}">
                <a16:creationId xmlns:a16="http://schemas.microsoft.com/office/drawing/2014/main" id="{4DE034E3-C8BF-3113-5248-9BC9D9247097}"/>
              </a:ext>
            </a:extLst>
          </p:cNvPr>
          <p:cNvSpPr/>
          <p:nvPr/>
        </p:nvSpPr>
        <p:spPr>
          <a:xfrm>
            <a:off x="5867400" y="2362200"/>
            <a:ext cx="914400" cy="1143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8" name="Rounded Rectangle 41247">
            <a:extLst>
              <a:ext uri="{FF2B5EF4-FFF2-40B4-BE49-F238E27FC236}">
                <a16:creationId xmlns:a16="http://schemas.microsoft.com/office/drawing/2014/main" id="{65C20E41-9BC5-3591-2996-5D0189049C08}"/>
              </a:ext>
            </a:extLst>
          </p:cNvPr>
          <p:cNvSpPr/>
          <p:nvPr/>
        </p:nvSpPr>
        <p:spPr>
          <a:xfrm>
            <a:off x="5410200" y="3276600"/>
            <a:ext cx="914400" cy="1143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9" name="Rounded Rectangle 41248">
            <a:extLst>
              <a:ext uri="{FF2B5EF4-FFF2-40B4-BE49-F238E27FC236}">
                <a16:creationId xmlns:a16="http://schemas.microsoft.com/office/drawing/2014/main" id="{035AFC6B-DAF0-CF2D-D0C9-64FA2571955A}"/>
              </a:ext>
            </a:extLst>
          </p:cNvPr>
          <p:cNvSpPr/>
          <p:nvPr/>
        </p:nvSpPr>
        <p:spPr>
          <a:xfrm>
            <a:off x="5867400" y="3276600"/>
            <a:ext cx="914400" cy="1143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50" name="Text Box 171">
            <a:extLst>
              <a:ext uri="{FF2B5EF4-FFF2-40B4-BE49-F238E27FC236}">
                <a16:creationId xmlns:a16="http://schemas.microsoft.com/office/drawing/2014/main" id="{AE3C47EE-2556-7DE2-8C6E-F542EBDD2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006" y="1247001"/>
            <a:ext cx="50879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Time</a:t>
            </a:r>
          </a:p>
        </p:txBody>
      </p:sp>
      <p:sp>
        <p:nvSpPr>
          <p:cNvPr id="41251" name="Line 113">
            <a:extLst>
              <a:ext uri="{FF2B5EF4-FFF2-40B4-BE49-F238E27FC236}">
                <a16:creationId xmlns:a16="http://schemas.microsoft.com/office/drawing/2014/main" id="{AB1983AB-E791-70D7-C4AA-3543A6EB7F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144780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52" name="Text Box 171">
            <a:extLst>
              <a:ext uri="{FF2B5EF4-FFF2-40B4-BE49-F238E27FC236}">
                <a16:creationId xmlns:a16="http://schemas.microsoft.com/office/drawing/2014/main" id="{738299EF-9675-32BE-DC6D-C2FC85C8C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95400"/>
            <a:ext cx="34624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CH</a:t>
            </a:r>
          </a:p>
        </p:txBody>
      </p:sp>
      <p:sp>
        <p:nvSpPr>
          <p:cNvPr id="41253" name="Line 113">
            <a:extLst>
              <a:ext uri="{FF2B5EF4-FFF2-40B4-BE49-F238E27FC236}">
                <a16:creationId xmlns:a16="http://schemas.microsoft.com/office/drawing/2014/main" id="{0369E629-5A99-AEEC-1E64-DA10AF0A9396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1676400"/>
            <a:ext cx="0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54" name="Text Box 171">
            <a:extLst>
              <a:ext uri="{FF2B5EF4-FFF2-40B4-BE49-F238E27FC236}">
                <a16:creationId xmlns:a16="http://schemas.microsoft.com/office/drawing/2014/main" id="{51395E9F-3EFD-BB43-82D0-94DA8F8BC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5486400"/>
            <a:ext cx="122373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{Cluster ID}</a:t>
            </a:r>
          </a:p>
        </p:txBody>
      </p:sp>
    </p:spTree>
    <p:extLst>
      <p:ext uri="{BB962C8B-B14F-4D97-AF65-F5344CB8AC3E}">
        <p14:creationId xmlns:p14="http://schemas.microsoft.com/office/powerpoint/2010/main" val="117123464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10A3B-9CB8-51B9-90BF-CEC115A6C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D96EAD0E-02D5-D9AF-2FB8-E02CF5EAC0F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1F305278-483A-1F41-2604-2B52A3CAE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Tiny Triplet Finder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4BEA947F-CF9D-891F-380E-C1DB1F4E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39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A739EE6B-2AF4-029E-7E2F-11B9936276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20396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Filling Process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173E1235-A795-ED4E-6C88-8BA9F5D88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1676400"/>
            <a:ext cx="9448800" cy="600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hit is used to address a cell.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Neighboring cells  are also addressed, and contents are readout.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cluster ID of the cells are to be determined.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If no cells are filled, a new cluster ID will be filled into the center cell.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If several cells are filled, they will be updated to the lowest (oldest) cluster ID.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endParaRPr lang="en-US" sz="24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grpSp>
        <p:nvGrpSpPr>
          <p:cNvPr id="41145" name="Group 41144">
            <a:extLst>
              <a:ext uri="{FF2B5EF4-FFF2-40B4-BE49-F238E27FC236}">
                <a16:creationId xmlns:a16="http://schemas.microsoft.com/office/drawing/2014/main" id="{78D89BD8-0B01-2597-148C-19D1054E0B9C}"/>
              </a:ext>
            </a:extLst>
          </p:cNvPr>
          <p:cNvGrpSpPr/>
          <p:nvPr/>
        </p:nvGrpSpPr>
        <p:grpSpPr>
          <a:xfrm>
            <a:off x="914400" y="1676400"/>
            <a:ext cx="2743200" cy="3657600"/>
            <a:chOff x="1066800" y="1676400"/>
            <a:chExt cx="2743200" cy="3657600"/>
          </a:xfrm>
        </p:grpSpPr>
        <p:sp>
          <p:nvSpPr>
            <p:cNvPr id="41146" name="Rectangle 80">
              <a:extLst>
                <a:ext uri="{FF2B5EF4-FFF2-40B4-BE49-F238E27FC236}">
                  <a16:creationId xmlns:a16="http://schemas.microsoft.com/office/drawing/2014/main" id="{154E4060-E6E9-B1F9-DE01-BF1581966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47" name="Rectangle 80">
              <a:extLst>
                <a:ext uri="{FF2B5EF4-FFF2-40B4-BE49-F238E27FC236}">
                  <a16:creationId xmlns:a16="http://schemas.microsoft.com/office/drawing/2014/main" id="{ABA86AFE-049B-7841-6DCF-E3222E91E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48" name="Rectangle 80">
              <a:extLst>
                <a:ext uri="{FF2B5EF4-FFF2-40B4-BE49-F238E27FC236}">
                  <a16:creationId xmlns:a16="http://schemas.microsoft.com/office/drawing/2014/main" id="{1A7002CF-8427-7CE1-4A1F-087D9ADEB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49" name="Rectangle 80">
              <a:extLst>
                <a:ext uri="{FF2B5EF4-FFF2-40B4-BE49-F238E27FC236}">
                  <a16:creationId xmlns:a16="http://schemas.microsoft.com/office/drawing/2014/main" id="{93BA03CF-EF9F-96B6-EB4A-BB6C1DF67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0" name="Rectangle 80">
              <a:extLst>
                <a:ext uri="{FF2B5EF4-FFF2-40B4-BE49-F238E27FC236}">
                  <a16:creationId xmlns:a16="http://schemas.microsoft.com/office/drawing/2014/main" id="{220B2F59-004E-8342-DA2F-7D2E6DEF2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1" name="Rectangle 80">
              <a:extLst>
                <a:ext uri="{FF2B5EF4-FFF2-40B4-BE49-F238E27FC236}">
                  <a16:creationId xmlns:a16="http://schemas.microsoft.com/office/drawing/2014/main" id="{CD08C963-9B6D-7B06-EEE8-482E4CB2C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2" name="Rectangle 80">
              <a:extLst>
                <a:ext uri="{FF2B5EF4-FFF2-40B4-BE49-F238E27FC236}">
                  <a16:creationId xmlns:a16="http://schemas.microsoft.com/office/drawing/2014/main" id="{228075E3-AB77-BA67-906D-E3E493E30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3" name="Rectangle 80">
              <a:extLst>
                <a:ext uri="{FF2B5EF4-FFF2-40B4-BE49-F238E27FC236}">
                  <a16:creationId xmlns:a16="http://schemas.microsoft.com/office/drawing/2014/main" id="{7FCBA142-0980-E0FF-F1C0-986A0A63B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4" name="Rectangle 80">
              <a:extLst>
                <a:ext uri="{FF2B5EF4-FFF2-40B4-BE49-F238E27FC236}">
                  <a16:creationId xmlns:a16="http://schemas.microsoft.com/office/drawing/2014/main" id="{AF7FE4C2-4ACA-D1E5-2FAC-AB672808D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5" name="Rectangle 80">
              <a:extLst>
                <a:ext uri="{FF2B5EF4-FFF2-40B4-BE49-F238E27FC236}">
                  <a16:creationId xmlns:a16="http://schemas.microsoft.com/office/drawing/2014/main" id="{F9145BDC-604B-FD91-84CC-F63EA731E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6" name="Rectangle 80">
              <a:extLst>
                <a:ext uri="{FF2B5EF4-FFF2-40B4-BE49-F238E27FC236}">
                  <a16:creationId xmlns:a16="http://schemas.microsoft.com/office/drawing/2014/main" id="{F65FAEAA-CD18-8569-C7A6-FE0DCA077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7" name="Rectangle 80">
              <a:extLst>
                <a:ext uri="{FF2B5EF4-FFF2-40B4-BE49-F238E27FC236}">
                  <a16:creationId xmlns:a16="http://schemas.microsoft.com/office/drawing/2014/main" id="{74881514-E0A9-34DE-AA62-45357412C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8" name="Rectangle 80">
              <a:extLst>
                <a:ext uri="{FF2B5EF4-FFF2-40B4-BE49-F238E27FC236}">
                  <a16:creationId xmlns:a16="http://schemas.microsoft.com/office/drawing/2014/main" id="{84C7528D-370B-EBF9-8740-3EB6F3F51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9" name="Rectangle 80">
              <a:extLst>
                <a:ext uri="{FF2B5EF4-FFF2-40B4-BE49-F238E27FC236}">
                  <a16:creationId xmlns:a16="http://schemas.microsoft.com/office/drawing/2014/main" id="{E4D76A00-4744-8251-9A16-AB55EEF91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0" name="Rectangle 80">
              <a:extLst>
                <a:ext uri="{FF2B5EF4-FFF2-40B4-BE49-F238E27FC236}">
                  <a16:creationId xmlns:a16="http://schemas.microsoft.com/office/drawing/2014/main" id="{C1A0B88B-6CBA-00FA-EE21-8D96A1678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1" name="Rectangle 80">
              <a:extLst>
                <a:ext uri="{FF2B5EF4-FFF2-40B4-BE49-F238E27FC236}">
                  <a16:creationId xmlns:a16="http://schemas.microsoft.com/office/drawing/2014/main" id="{582B72D9-C9B9-2A76-C601-4FAC11050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2" name="Rectangle 80">
              <a:extLst>
                <a:ext uri="{FF2B5EF4-FFF2-40B4-BE49-F238E27FC236}">
                  <a16:creationId xmlns:a16="http://schemas.microsoft.com/office/drawing/2014/main" id="{309FA211-4CE1-B9E1-2C8E-B04C840CE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3" name="Rectangle 80">
              <a:extLst>
                <a:ext uri="{FF2B5EF4-FFF2-40B4-BE49-F238E27FC236}">
                  <a16:creationId xmlns:a16="http://schemas.microsoft.com/office/drawing/2014/main" id="{A99D4E77-89C1-299F-0476-C5C27C8B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4" name="Rectangle 80">
              <a:extLst>
                <a:ext uri="{FF2B5EF4-FFF2-40B4-BE49-F238E27FC236}">
                  <a16:creationId xmlns:a16="http://schemas.microsoft.com/office/drawing/2014/main" id="{23ED3659-3902-245E-6E48-A94714BD7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5" name="Rectangle 80">
              <a:extLst>
                <a:ext uri="{FF2B5EF4-FFF2-40B4-BE49-F238E27FC236}">
                  <a16:creationId xmlns:a16="http://schemas.microsoft.com/office/drawing/2014/main" id="{EA525EC0-0F63-BC66-C261-85B61D863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6" name="Rectangle 80">
              <a:extLst>
                <a:ext uri="{FF2B5EF4-FFF2-40B4-BE49-F238E27FC236}">
                  <a16:creationId xmlns:a16="http://schemas.microsoft.com/office/drawing/2014/main" id="{CA82361B-DDFD-5A9E-87D3-B01329C6F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7" name="Rectangle 80">
              <a:extLst>
                <a:ext uri="{FF2B5EF4-FFF2-40B4-BE49-F238E27FC236}">
                  <a16:creationId xmlns:a16="http://schemas.microsoft.com/office/drawing/2014/main" id="{F766ED11-DB34-910F-C61D-87B5E65FD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8" name="Rectangle 80">
              <a:extLst>
                <a:ext uri="{FF2B5EF4-FFF2-40B4-BE49-F238E27FC236}">
                  <a16:creationId xmlns:a16="http://schemas.microsoft.com/office/drawing/2014/main" id="{AC51E558-EAC7-C3B6-0EE4-5D6D8DD90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9" name="Rectangle 80">
              <a:extLst>
                <a:ext uri="{FF2B5EF4-FFF2-40B4-BE49-F238E27FC236}">
                  <a16:creationId xmlns:a16="http://schemas.microsoft.com/office/drawing/2014/main" id="{C1BAA585-95BB-9F1A-A21F-2DB58B131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0" name="Rectangle 80">
              <a:extLst>
                <a:ext uri="{FF2B5EF4-FFF2-40B4-BE49-F238E27FC236}">
                  <a16:creationId xmlns:a16="http://schemas.microsoft.com/office/drawing/2014/main" id="{78F76772-5256-358C-6933-9487A5EF9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1" name="Rectangle 80">
              <a:extLst>
                <a:ext uri="{FF2B5EF4-FFF2-40B4-BE49-F238E27FC236}">
                  <a16:creationId xmlns:a16="http://schemas.microsoft.com/office/drawing/2014/main" id="{D7605DD0-95A4-6AD2-5364-D0B270E2A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2" name="Rectangle 80">
              <a:extLst>
                <a:ext uri="{FF2B5EF4-FFF2-40B4-BE49-F238E27FC236}">
                  <a16:creationId xmlns:a16="http://schemas.microsoft.com/office/drawing/2014/main" id="{994801E2-B1AC-9CA9-2C87-443710064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3" name="Rectangle 80">
              <a:extLst>
                <a:ext uri="{FF2B5EF4-FFF2-40B4-BE49-F238E27FC236}">
                  <a16:creationId xmlns:a16="http://schemas.microsoft.com/office/drawing/2014/main" id="{01B13F1F-57C4-A03B-55D5-212A2BBD9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4" name="Rectangle 80">
              <a:extLst>
                <a:ext uri="{FF2B5EF4-FFF2-40B4-BE49-F238E27FC236}">
                  <a16:creationId xmlns:a16="http://schemas.microsoft.com/office/drawing/2014/main" id="{A6E323D4-60EF-4C34-0511-EC4F5EF4B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5" name="Rectangle 80">
              <a:extLst>
                <a:ext uri="{FF2B5EF4-FFF2-40B4-BE49-F238E27FC236}">
                  <a16:creationId xmlns:a16="http://schemas.microsoft.com/office/drawing/2014/main" id="{FE8BDF34-4188-8ABE-80BD-E86AAEDF5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6" name="Rectangle 80">
              <a:extLst>
                <a:ext uri="{FF2B5EF4-FFF2-40B4-BE49-F238E27FC236}">
                  <a16:creationId xmlns:a16="http://schemas.microsoft.com/office/drawing/2014/main" id="{0C441160-A417-F1C3-2466-DC49C8CF8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7" name="Rectangle 80">
              <a:extLst>
                <a:ext uri="{FF2B5EF4-FFF2-40B4-BE49-F238E27FC236}">
                  <a16:creationId xmlns:a16="http://schemas.microsoft.com/office/drawing/2014/main" id="{4B2962CC-8E11-FCAD-020E-C8B6B38A9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8" name="Rectangle 80">
              <a:extLst>
                <a:ext uri="{FF2B5EF4-FFF2-40B4-BE49-F238E27FC236}">
                  <a16:creationId xmlns:a16="http://schemas.microsoft.com/office/drawing/2014/main" id="{30F87783-F0C1-B779-29BA-DA3A4B092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9" name="Rectangle 80">
              <a:extLst>
                <a:ext uri="{FF2B5EF4-FFF2-40B4-BE49-F238E27FC236}">
                  <a16:creationId xmlns:a16="http://schemas.microsoft.com/office/drawing/2014/main" id="{F531ED07-893D-AA63-AC78-5DE89402A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0" name="Rectangle 80">
              <a:extLst>
                <a:ext uri="{FF2B5EF4-FFF2-40B4-BE49-F238E27FC236}">
                  <a16:creationId xmlns:a16="http://schemas.microsoft.com/office/drawing/2014/main" id="{B697F397-030D-EEB7-0241-713DB108B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1" name="Rectangle 80">
              <a:extLst>
                <a:ext uri="{FF2B5EF4-FFF2-40B4-BE49-F238E27FC236}">
                  <a16:creationId xmlns:a16="http://schemas.microsoft.com/office/drawing/2014/main" id="{620D5AC0-1878-487D-CFC0-DF43F6AC5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2" name="Rectangle 80">
              <a:extLst>
                <a:ext uri="{FF2B5EF4-FFF2-40B4-BE49-F238E27FC236}">
                  <a16:creationId xmlns:a16="http://schemas.microsoft.com/office/drawing/2014/main" id="{2907973F-3F41-19C4-EBBE-A577F454F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3" name="Rectangle 80">
              <a:extLst>
                <a:ext uri="{FF2B5EF4-FFF2-40B4-BE49-F238E27FC236}">
                  <a16:creationId xmlns:a16="http://schemas.microsoft.com/office/drawing/2014/main" id="{F6A5529B-B7D2-CE45-4B62-85A98C644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4" name="Rectangle 80">
              <a:extLst>
                <a:ext uri="{FF2B5EF4-FFF2-40B4-BE49-F238E27FC236}">
                  <a16:creationId xmlns:a16="http://schemas.microsoft.com/office/drawing/2014/main" id="{0E2CED43-67D1-43DA-E998-1266137EF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5" name="Rectangle 80">
              <a:extLst>
                <a:ext uri="{FF2B5EF4-FFF2-40B4-BE49-F238E27FC236}">
                  <a16:creationId xmlns:a16="http://schemas.microsoft.com/office/drawing/2014/main" id="{7506AB11-2EDC-B034-C9CB-646D9BF4F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6" name="Rectangle 80">
              <a:extLst>
                <a:ext uri="{FF2B5EF4-FFF2-40B4-BE49-F238E27FC236}">
                  <a16:creationId xmlns:a16="http://schemas.microsoft.com/office/drawing/2014/main" id="{5B4F78F8-E265-C5A8-AB4F-EBB02B1A6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7" name="Rectangle 80">
              <a:extLst>
                <a:ext uri="{FF2B5EF4-FFF2-40B4-BE49-F238E27FC236}">
                  <a16:creationId xmlns:a16="http://schemas.microsoft.com/office/drawing/2014/main" id="{D670E5EF-4666-C0D2-B6E2-71FB51FC7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8" name="Rectangle 80">
              <a:extLst>
                <a:ext uri="{FF2B5EF4-FFF2-40B4-BE49-F238E27FC236}">
                  <a16:creationId xmlns:a16="http://schemas.microsoft.com/office/drawing/2014/main" id="{5CED1D27-86DF-7B2E-8101-5EAD059CE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9" name="Rectangle 80">
              <a:extLst>
                <a:ext uri="{FF2B5EF4-FFF2-40B4-BE49-F238E27FC236}">
                  <a16:creationId xmlns:a16="http://schemas.microsoft.com/office/drawing/2014/main" id="{7A25F35B-5089-03D9-122A-68CD44F6E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0" name="Rectangle 80">
              <a:extLst>
                <a:ext uri="{FF2B5EF4-FFF2-40B4-BE49-F238E27FC236}">
                  <a16:creationId xmlns:a16="http://schemas.microsoft.com/office/drawing/2014/main" id="{64DD7DC6-7AF2-7015-8C27-FBF9AC671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1" name="Rectangle 80">
              <a:extLst>
                <a:ext uri="{FF2B5EF4-FFF2-40B4-BE49-F238E27FC236}">
                  <a16:creationId xmlns:a16="http://schemas.microsoft.com/office/drawing/2014/main" id="{517547A5-70CA-3D34-F6AB-E1C16624C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2" name="Rectangle 80">
              <a:extLst>
                <a:ext uri="{FF2B5EF4-FFF2-40B4-BE49-F238E27FC236}">
                  <a16:creationId xmlns:a16="http://schemas.microsoft.com/office/drawing/2014/main" id="{C28DD7E3-1716-580A-C9C0-A64201DDB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3" name="Rectangle 80">
              <a:extLst>
                <a:ext uri="{FF2B5EF4-FFF2-40B4-BE49-F238E27FC236}">
                  <a16:creationId xmlns:a16="http://schemas.microsoft.com/office/drawing/2014/main" id="{FA40DE83-2634-2EE0-DD55-5C802B961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4" name="Rectangle 80">
              <a:extLst>
                <a:ext uri="{FF2B5EF4-FFF2-40B4-BE49-F238E27FC236}">
                  <a16:creationId xmlns:a16="http://schemas.microsoft.com/office/drawing/2014/main" id="{EF754E02-5E2A-805C-D297-EE90E834F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5" name="Rectangle 80">
              <a:extLst>
                <a:ext uri="{FF2B5EF4-FFF2-40B4-BE49-F238E27FC236}">
                  <a16:creationId xmlns:a16="http://schemas.microsoft.com/office/drawing/2014/main" id="{82AF38F6-F2E7-871F-76DF-3FB540ED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6" name="Rectangle 80">
              <a:extLst>
                <a:ext uri="{FF2B5EF4-FFF2-40B4-BE49-F238E27FC236}">
                  <a16:creationId xmlns:a16="http://schemas.microsoft.com/office/drawing/2014/main" id="{B7F7ACFA-6A3C-C31E-5D1E-6D40E5CC6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7" name="Rectangle 80">
              <a:extLst>
                <a:ext uri="{FF2B5EF4-FFF2-40B4-BE49-F238E27FC236}">
                  <a16:creationId xmlns:a16="http://schemas.microsoft.com/office/drawing/2014/main" id="{F1B0F494-B631-D649-1F1A-778E498A2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8" name="Rectangle 80">
              <a:extLst>
                <a:ext uri="{FF2B5EF4-FFF2-40B4-BE49-F238E27FC236}">
                  <a16:creationId xmlns:a16="http://schemas.microsoft.com/office/drawing/2014/main" id="{FED45851-F100-E08F-3202-0EE44125F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9" name="Rectangle 80">
              <a:extLst>
                <a:ext uri="{FF2B5EF4-FFF2-40B4-BE49-F238E27FC236}">
                  <a16:creationId xmlns:a16="http://schemas.microsoft.com/office/drawing/2014/main" id="{28E12354-DD52-6B55-3E34-4C0DB9D99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0" name="Rectangle 80">
              <a:extLst>
                <a:ext uri="{FF2B5EF4-FFF2-40B4-BE49-F238E27FC236}">
                  <a16:creationId xmlns:a16="http://schemas.microsoft.com/office/drawing/2014/main" id="{ED633BE9-F14F-3913-36F2-3D02E8CCA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1" name="Rectangle 80">
              <a:extLst>
                <a:ext uri="{FF2B5EF4-FFF2-40B4-BE49-F238E27FC236}">
                  <a16:creationId xmlns:a16="http://schemas.microsoft.com/office/drawing/2014/main" id="{A97BFF51-B203-6C8C-BD14-57B582FB7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2" name="Rectangle 80">
              <a:extLst>
                <a:ext uri="{FF2B5EF4-FFF2-40B4-BE49-F238E27FC236}">
                  <a16:creationId xmlns:a16="http://schemas.microsoft.com/office/drawing/2014/main" id="{540447D4-85D1-84F1-77E5-3ADDC8B05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3" name="Rectangle 80">
              <a:extLst>
                <a:ext uri="{FF2B5EF4-FFF2-40B4-BE49-F238E27FC236}">
                  <a16:creationId xmlns:a16="http://schemas.microsoft.com/office/drawing/2014/main" id="{4F4A5CFE-4957-2EED-FD15-9655CC6C5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4" name="Rectangle 80">
              <a:extLst>
                <a:ext uri="{FF2B5EF4-FFF2-40B4-BE49-F238E27FC236}">
                  <a16:creationId xmlns:a16="http://schemas.microsoft.com/office/drawing/2014/main" id="{C4F3AE41-59E1-E3D7-E778-5A4E99BB0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5" name="Rectangle 80">
              <a:extLst>
                <a:ext uri="{FF2B5EF4-FFF2-40B4-BE49-F238E27FC236}">
                  <a16:creationId xmlns:a16="http://schemas.microsoft.com/office/drawing/2014/main" id="{E086CEBB-E41C-989E-0997-3D6E177A3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6" name="Rectangle 80">
              <a:extLst>
                <a:ext uri="{FF2B5EF4-FFF2-40B4-BE49-F238E27FC236}">
                  <a16:creationId xmlns:a16="http://schemas.microsoft.com/office/drawing/2014/main" id="{0EE57AAF-3D23-9C3F-CE35-3265AEE63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7" name="Rectangle 80">
              <a:extLst>
                <a:ext uri="{FF2B5EF4-FFF2-40B4-BE49-F238E27FC236}">
                  <a16:creationId xmlns:a16="http://schemas.microsoft.com/office/drawing/2014/main" id="{687A5BF7-6D89-2D9F-01C7-0E12DF5C8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8" name="Rectangle 80">
              <a:extLst>
                <a:ext uri="{FF2B5EF4-FFF2-40B4-BE49-F238E27FC236}">
                  <a16:creationId xmlns:a16="http://schemas.microsoft.com/office/drawing/2014/main" id="{B5C15202-5ADE-A701-54A6-96DA74702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9" name="Rectangle 80">
              <a:extLst>
                <a:ext uri="{FF2B5EF4-FFF2-40B4-BE49-F238E27FC236}">
                  <a16:creationId xmlns:a16="http://schemas.microsoft.com/office/drawing/2014/main" id="{A384DCC9-00CC-C404-8015-D9C4F483E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0" name="Rectangle 80">
              <a:extLst>
                <a:ext uri="{FF2B5EF4-FFF2-40B4-BE49-F238E27FC236}">
                  <a16:creationId xmlns:a16="http://schemas.microsoft.com/office/drawing/2014/main" id="{D1FA4EE0-9719-CC11-DDE3-67D121151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1" name="Rectangle 80">
              <a:extLst>
                <a:ext uri="{FF2B5EF4-FFF2-40B4-BE49-F238E27FC236}">
                  <a16:creationId xmlns:a16="http://schemas.microsoft.com/office/drawing/2014/main" id="{F2A3E0FD-7990-4E21-3EFC-020619199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2" name="Rectangle 80">
              <a:extLst>
                <a:ext uri="{FF2B5EF4-FFF2-40B4-BE49-F238E27FC236}">
                  <a16:creationId xmlns:a16="http://schemas.microsoft.com/office/drawing/2014/main" id="{18C3E5F0-9E72-2A9A-03D1-A67D60814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3" name="Rectangle 80">
              <a:extLst>
                <a:ext uri="{FF2B5EF4-FFF2-40B4-BE49-F238E27FC236}">
                  <a16:creationId xmlns:a16="http://schemas.microsoft.com/office/drawing/2014/main" id="{623295A3-F744-B901-DE72-9B8A2EAC2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4" name="Rectangle 80">
              <a:extLst>
                <a:ext uri="{FF2B5EF4-FFF2-40B4-BE49-F238E27FC236}">
                  <a16:creationId xmlns:a16="http://schemas.microsoft.com/office/drawing/2014/main" id="{6CEE384B-F314-C343-48F2-9137AA440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5" name="Rectangle 80">
              <a:extLst>
                <a:ext uri="{FF2B5EF4-FFF2-40B4-BE49-F238E27FC236}">
                  <a16:creationId xmlns:a16="http://schemas.microsoft.com/office/drawing/2014/main" id="{C9381B3B-5B5D-506E-2926-18D9D7EBF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6" name="Rectangle 80">
              <a:extLst>
                <a:ext uri="{FF2B5EF4-FFF2-40B4-BE49-F238E27FC236}">
                  <a16:creationId xmlns:a16="http://schemas.microsoft.com/office/drawing/2014/main" id="{BC07EA21-F33E-B81E-7D9C-E48DB4798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7" name="Rectangle 80">
              <a:extLst>
                <a:ext uri="{FF2B5EF4-FFF2-40B4-BE49-F238E27FC236}">
                  <a16:creationId xmlns:a16="http://schemas.microsoft.com/office/drawing/2014/main" id="{967A429F-5C45-782F-25FC-191B71FA8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8" name="Rectangle 80">
              <a:extLst>
                <a:ext uri="{FF2B5EF4-FFF2-40B4-BE49-F238E27FC236}">
                  <a16:creationId xmlns:a16="http://schemas.microsoft.com/office/drawing/2014/main" id="{34E2EB9E-3A5A-BE59-BFA3-7E5B51DAF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9" name="Rectangle 80">
              <a:extLst>
                <a:ext uri="{FF2B5EF4-FFF2-40B4-BE49-F238E27FC236}">
                  <a16:creationId xmlns:a16="http://schemas.microsoft.com/office/drawing/2014/main" id="{C6E559EA-8922-147B-2433-0B69DC8D4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0" name="Rectangle 80">
              <a:extLst>
                <a:ext uri="{FF2B5EF4-FFF2-40B4-BE49-F238E27FC236}">
                  <a16:creationId xmlns:a16="http://schemas.microsoft.com/office/drawing/2014/main" id="{093202D0-BCEB-3430-FC6D-4C6179243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1" name="Rectangle 80">
              <a:extLst>
                <a:ext uri="{FF2B5EF4-FFF2-40B4-BE49-F238E27FC236}">
                  <a16:creationId xmlns:a16="http://schemas.microsoft.com/office/drawing/2014/main" id="{F6FE80EA-5692-8DF6-C5A9-771A1FA8A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2" name="Rectangle 80">
              <a:extLst>
                <a:ext uri="{FF2B5EF4-FFF2-40B4-BE49-F238E27FC236}">
                  <a16:creationId xmlns:a16="http://schemas.microsoft.com/office/drawing/2014/main" id="{53A75D08-CCB7-6827-8C37-C35EDB796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3" name="Rectangle 80">
              <a:extLst>
                <a:ext uri="{FF2B5EF4-FFF2-40B4-BE49-F238E27FC236}">
                  <a16:creationId xmlns:a16="http://schemas.microsoft.com/office/drawing/2014/main" id="{0154E428-865C-80B8-2122-EC46F9735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4" name="Rectangle 80">
              <a:extLst>
                <a:ext uri="{FF2B5EF4-FFF2-40B4-BE49-F238E27FC236}">
                  <a16:creationId xmlns:a16="http://schemas.microsoft.com/office/drawing/2014/main" id="{27C9FB47-215A-B521-92E4-ED879F7B7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5" name="Rectangle 80">
              <a:extLst>
                <a:ext uri="{FF2B5EF4-FFF2-40B4-BE49-F238E27FC236}">
                  <a16:creationId xmlns:a16="http://schemas.microsoft.com/office/drawing/2014/main" id="{497949C0-ECCC-9165-54F3-5AAA071C0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6" name="Rectangle 80">
              <a:extLst>
                <a:ext uri="{FF2B5EF4-FFF2-40B4-BE49-F238E27FC236}">
                  <a16:creationId xmlns:a16="http://schemas.microsoft.com/office/drawing/2014/main" id="{40725EA4-982E-3078-20A0-9599C3492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7" name="Rectangle 80">
              <a:extLst>
                <a:ext uri="{FF2B5EF4-FFF2-40B4-BE49-F238E27FC236}">
                  <a16:creationId xmlns:a16="http://schemas.microsoft.com/office/drawing/2014/main" id="{285F4538-FF8A-541C-5B91-F08F09B6E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8" name="Rectangle 80">
              <a:extLst>
                <a:ext uri="{FF2B5EF4-FFF2-40B4-BE49-F238E27FC236}">
                  <a16:creationId xmlns:a16="http://schemas.microsoft.com/office/drawing/2014/main" id="{1E25C587-E121-4001-71A6-D7F6BFFB2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9" name="Rectangle 80">
              <a:extLst>
                <a:ext uri="{FF2B5EF4-FFF2-40B4-BE49-F238E27FC236}">
                  <a16:creationId xmlns:a16="http://schemas.microsoft.com/office/drawing/2014/main" id="{F3902BD4-7D9A-1749-E74A-AE773099B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0" name="Rectangle 80">
              <a:extLst>
                <a:ext uri="{FF2B5EF4-FFF2-40B4-BE49-F238E27FC236}">
                  <a16:creationId xmlns:a16="http://schemas.microsoft.com/office/drawing/2014/main" id="{23E22B69-A167-A478-9A8D-937B210CB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1" name="Rectangle 80">
              <a:extLst>
                <a:ext uri="{FF2B5EF4-FFF2-40B4-BE49-F238E27FC236}">
                  <a16:creationId xmlns:a16="http://schemas.microsoft.com/office/drawing/2014/main" id="{CFF8759E-846B-C120-443F-C542CBF18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2" name="Rectangle 80">
              <a:extLst>
                <a:ext uri="{FF2B5EF4-FFF2-40B4-BE49-F238E27FC236}">
                  <a16:creationId xmlns:a16="http://schemas.microsoft.com/office/drawing/2014/main" id="{E1A39440-2788-3219-C64A-F9108510F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3" name="Rectangle 80">
              <a:extLst>
                <a:ext uri="{FF2B5EF4-FFF2-40B4-BE49-F238E27FC236}">
                  <a16:creationId xmlns:a16="http://schemas.microsoft.com/office/drawing/2014/main" id="{7414DA54-976A-56AD-5FF1-E68DBE67B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4" name="Rectangle 80">
              <a:extLst>
                <a:ext uri="{FF2B5EF4-FFF2-40B4-BE49-F238E27FC236}">
                  <a16:creationId xmlns:a16="http://schemas.microsoft.com/office/drawing/2014/main" id="{7E03DF87-AB5A-A168-195F-0C6A9BBB6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5" name="Rectangle 80">
              <a:extLst>
                <a:ext uri="{FF2B5EF4-FFF2-40B4-BE49-F238E27FC236}">
                  <a16:creationId xmlns:a16="http://schemas.microsoft.com/office/drawing/2014/main" id="{E8BA00EB-6974-28E5-6B94-49BD74632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6" name="Rectangle 80">
              <a:extLst>
                <a:ext uri="{FF2B5EF4-FFF2-40B4-BE49-F238E27FC236}">
                  <a16:creationId xmlns:a16="http://schemas.microsoft.com/office/drawing/2014/main" id="{DEE29DDF-842F-5272-35D9-163C83B89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7" name="Rectangle 80">
              <a:extLst>
                <a:ext uri="{FF2B5EF4-FFF2-40B4-BE49-F238E27FC236}">
                  <a16:creationId xmlns:a16="http://schemas.microsoft.com/office/drawing/2014/main" id="{7AEB2C76-290E-F8A8-38B5-8E09339D4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8" name="Rectangle 80">
              <a:extLst>
                <a:ext uri="{FF2B5EF4-FFF2-40B4-BE49-F238E27FC236}">
                  <a16:creationId xmlns:a16="http://schemas.microsoft.com/office/drawing/2014/main" id="{E03026C6-3310-D0F7-9A39-E823C3C70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9" name="Rectangle 80">
              <a:extLst>
                <a:ext uri="{FF2B5EF4-FFF2-40B4-BE49-F238E27FC236}">
                  <a16:creationId xmlns:a16="http://schemas.microsoft.com/office/drawing/2014/main" id="{E8264531-345B-EC02-5700-93415BB77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40" name="Rectangle 80">
              <a:extLst>
                <a:ext uri="{FF2B5EF4-FFF2-40B4-BE49-F238E27FC236}">
                  <a16:creationId xmlns:a16="http://schemas.microsoft.com/office/drawing/2014/main" id="{F231DD3C-606B-BFE5-9640-44AE75A6C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41" name="Rectangle 80">
              <a:extLst>
                <a:ext uri="{FF2B5EF4-FFF2-40B4-BE49-F238E27FC236}">
                  <a16:creationId xmlns:a16="http://schemas.microsoft.com/office/drawing/2014/main" id="{96EA74EA-9EC4-E468-5BEF-8A7595E34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41242" name="Rounded Rectangle 41241">
            <a:extLst>
              <a:ext uri="{FF2B5EF4-FFF2-40B4-BE49-F238E27FC236}">
                <a16:creationId xmlns:a16="http://schemas.microsoft.com/office/drawing/2014/main" id="{8920254E-4002-CDD1-A012-5EDAD2D1952B}"/>
              </a:ext>
            </a:extLst>
          </p:cNvPr>
          <p:cNvSpPr/>
          <p:nvPr/>
        </p:nvSpPr>
        <p:spPr>
          <a:xfrm>
            <a:off x="1828800" y="2362200"/>
            <a:ext cx="914400" cy="1143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3" name="Rectangle 80">
            <a:extLst>
              <a:ext uri="{FF2B5EF4-FFF2-40B4-BE49-F238E27FC236}">
                <a16:creationId xmlns:a16="http://schemas.microsoft.com/office/drawing/2014/main" id="{C07DC57C-0E94-190E-5ABF-D6F831F82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33528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4" name="Rectangle 80">
            <a:extLst>
              <a:ext uri="{FF2B5EF4-FFF2-40B4-BE49-F238E27FC236}">
                <a16:creationId xmlns:a16="http://schemas.microsoft.com/office/drawing/2014/main" id="{06F02AF8-D072-7838-5F58-D0D5B1BD9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581400"/>
            <a:ext cx="1524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5" name="Rectangle 80">
            <a:extLst>
              <a:ext uri="{FF2B5EF4-FFF2-40B4-BE49-F238E27FC236}">
                <a16:creationId xmlns:a16="http://schemas.microsoft.com/office/drawing/2014/main" id="{9EEE6489-AEEA-228B-5043-5E3372CE2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3048000"/>
            <a:ext cx="1524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6" name="Rectangle 80">
            <a:extLst>
              <a:ext uri="{FF2B5EF4-FFF2-40B4-BE49-F238E27FC236}">
                <a16:creationId xmlns:a16="http://schemas.microsoft.com/office/drawing/2014/main" id="{E3576692-A9D1-A00F-05B1-A9FFEB2BA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2895600"/>
            <a:ext cx="1524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7" name="Rounded Rectangle 41246">
            <a:extLst>
              <a:ext uri="{FF2B5EF4-FFF2-40B4-BE49-F238E27FC236}">
                <a16:creationId xmlns:a16="http://schemas.microsoft.com/office/drawing/2014/main" id="{572ED60C-4F62-B385-4908-CEE2AAFC0A4E}"/>
              </a:ext>
            </a:extLst>
          </p:cNvPr>
          <p:cNvSpPr/>
          <p:nvPr/>
        </p:nvSpPr>
        <p:spPr>
          <a:xfrm>
            <a:off x="2286000" y="2362200"/>
            <a:ext cx="914400" cy="1143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8" name="Rounded Rectangle 41247">
            <a:extLst>
              <a:ext uri="{FF2B5EF4-FFF2-40B4-BE49-F238E27FC236}">
                <a16:creationId xmlns:a16="http://schemas.microsoft.com/office/drawing/2014/main" id="{1B417DEB-943D-05EB-F5BF-D0056573BEBB}"/>
              </a:ext>
            </a:extLst>
          </p:cNvPr>
          <p:cNvSpPr/>
          <p:nvPr/>
        </p:nvSpPr>
        <p:spPr>
          <a:xfrm>
            <a:off x="1828800" y="3276600"/>
            <a:ext cx="914400" cy="1143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9" name="Rounded Rectangle 41248">
            <a:extLst>
              <a:ext uri="{FF2B5EF4-FFF2-40B4-BE49-F238E27FC236}">
                <a16:creationId xmlns:a16="http://schemas.microsoft.com/office/drawing/2014/main" id="{F04F39F4-E009-D8D6-F101-41E43F8CF8BE}"/>
              </a:ext>
            </a:extLst>
          </p:cNvPr>
          <p:cNvSpPr/>
          <p:nvPr/>
        </p:nvSpPr>
        <p:spPr>
          <a:xfrm>
            <a:off x="2286000" y="3276600"/>
            <a:ext cx="914400" cy="1143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54" name="Text Box 171">
            <a:extLst>
              <a:ext uri="{FF2B5EF4-FFF2-40B4-BE49-F238E27FC236}">
                <a16:creationId xmlns:a16="http://schemas.microsoft.com/office/drawing/2014/main" id="{68E81658-1045-B372-4310-2D2F2707A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5486400"/>
            <a:ext cx="122373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{Cluster ID}</a:t>
            </a:r>
          </a:p>
        </p:txBody>
      </p:sp>
    </p:spTree>
    <p:extLst>
      <p:ext uri="{BB962C8B-B14F-4D97-AF65-F5344CB8AC3E}">
        <p14:creationId xmlns:p14="http://schemas.microsoft.com/office/powerpoint/2010/main" val="154921658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2020,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FPGA Building Blocks and Tracking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4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From the Triplet Finder to Track Fitter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731519" y="6096755"/>
            <a:ext cx="13006965" cy="158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triplets are group of at least 3 (but can be more than 3) hits that satisfy the first constraint.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hits may arrive in arbitrary order.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triplet finder reorganizes hits for further track fitting.</a:t>
            </a:r>
          </a:p>
        </p:txBody>
      </p:sp>
      <p:grpSp>
        <p:nvGrpSpPr>
          <p:cNvPr id="331" name="Group 2">
            <a:extLst>
              <a:ext uri="{FF2B5EF4-FFF2-40B4-BE49-F238E27FC236}">
                <a16:creationId xmlns:a16="http://schemas.microsoft.com/office/drawing/2014/main" id="{6EDED3A9-0E0A-9F4E-BE6E-B1FAE9EF2D5E}"/>
              </a:ext>
            </a:extLst>
          </p:cNvPr>
          <p:cNvGrpSpPr>
            <a:grpSpLocks/>
          </p:cNvGrpSpPr>
          <p:nvPr/>
        </p:nvGrpSpPr>
        <p:grpSpPr bwMode="auto">
          <a:xfrm>
            <a:off x="1206500" y="1347787"/>
            <a:ext cx="88900" cy="1662113"/>
            <a:chOff x="8400" y="3024"/>
            <a:chExt cx="96" cy="1536"/>
          </a:xfrm>
        </p:grpSpPr>
        <p:sp>
          <p:nvSpPr>
            <p:cNvPr id="332" name="Rectangle 3">
              <a:extLst>
                <a:ext uri="{FF2B5EF4-FFF2-40B4-BE49-F238E27FC236}">
                  <a16:creationId xmlns:a16="http://schemas.microsoft.com/office/drawing/2014/main" id="{CE09E5C0-4A74-AA4F-97C1-FE4D50A64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0" y="3024"/>
              <a:ext cx="96" cy="1536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" name="Line 4">
              <a:extLst>
                <a:ext uri="{FF2B5EF4-FFF2-40B4-BE49-F238E27FC236}">
                  <a16:creationId xmlns:a16="http://schemas.microsoft.com/office/drawing/2014/main" id="{B3FCEB41-B994-3D4C-B631-4C2C8F8B15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792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4" name="Line 5">
              <a:extLst>
                <a:ext uri="{FF2B5EF4-FFF2-40B4-BE49-F238E27FC236}">
                  <a16:creationId xmlns:a16="http://schemas.microsoft.com/office/drawing/2014/main" id="{CB7D12F7-A781-1949-B5F9-B29F5FA395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21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5" name="Line 6">
              <a:extLst>
                <a:ext uri="{FF2B5EF4-FFF2-40B4-BE49-F238E27FC236}">
                  <a16:creationId xmlns:a16="http://schemas.microsoft.com/office/drawing/2014/main" id="{89F7B777-8028-8145-A29E-59D6BB232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40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6" name="Line 7">
              <a:extLst>
                <a:ext uri="{FF2B5EF4-FFF2-40B4-BE49-F238E27FC236}">
                  <a16:creationId xmlns:a16="http://schemas.microsoft.com/office/drawing/2014/main" id="{470F4365-2BD6-8E42-A395-02FBB59E52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60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7" name="Line 8">
              <a:extLst>
                <a:ext uri="{FF2B5EF4-FFF2-40B4-BE49-F238E27FC236}">
                  <a16:creationId xmlns:a16="http://schemas.microsoft.com/office/drawing/2014/main" id="{A50C0AA7-8E62-B94F-A351-A8C1BE9C8C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9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" name="Line 9">
              <a:extLst>
                <a:ext uri="{FF2B5EF4-FFF2-40B4-BE49-F238E27FC236}">
                  <a16:creationId xmlns:a16="http://schemas.microsoft.com/office/drawing/2014/main" id="{93750D26-354C-044C-A989-736136EE7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417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" name="Line 10">
              <a:extLst>
                <a:ext uri="{FF2B5EF4-FFF2-40B4-BE49-F238E27FC236}">
                  <a16:creationId xmlns:a16="http://schemas.microsoft.com/office/drawing/2014/main" id="{975C88C7-D5F8-904A-AD2D-DB965EDB92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436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40" name="Group 11">
            <a:extLst>
              <a:ext uri="{FF2B5EF4-FFF2-40B4-BE49-F238E27FC236}">
                <a16:creationId xmlns:a16="http://schemas.microsoft.com/office/drawing/2014/main" id="{48D84654-930F-E645-8BEB-480A8C3A9607}"/>
              </a:ext>
            </a:extLst>
          </p:cNvPr>
          <p:cNvGrpSpPr>
            <a:grpSpLocks/>
          </p:cNvGrpSpPr>
          <p:nvPr/>
        </p:nvGrpSpPr>
        <p:grpSpPr bwMode="auto">
          <a:xfrm>
            <a:off x="1206500" y="3009900"/>
            <a:ext cx="88900" cy="1663700"/>
            <a:chOff x="8400" y="3024"/>
            <a:chExt cx="96" cy="1536"/>
          </a:xfrm>
        </p:grpSpPr>
        <p:sp>
          <p:nvSpPr>
            <p:cNvPr id="341" name="Rectangle 12">
              <a:extLst>
                <a:ext uri="{FF2B5EF4-FFF2-40B4-BE49-F238E27FC236}">
                  <a16:creationId xmlns:a16="http://schemas.microsoft.com/office/drawing/2014/main" id="{7708802D-EA84-9A40-9E3F-FF0B6A2C2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0" y="3024"/>
              <a:ext cx="96" cy="1536"/>
            </a:xfrm>
            <a:prstGeom prst="rect">
              <a:avLst/>
            </a:prstGeom>
            <a:solidFill>
              <a:srgbClr val="CC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" name="Line 13">
              <a:extLst>
                <a:ext uri="{FF2B5EF4-FFF2-40B4-BE49-F238E27FC236}">
                  <a16:creationId xmlns:a16="http://schemas.microsoft.com/office/drawing/2014/main" id="{153DF864-2346-0548-A725-C64CA0D017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792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3" name="Line 14">
              <a:extLst>
                <a:ext uri="{FF2B5EF4-FFF2-40B4-BE49-F238E27FC236}">
                  <a16:creationId xmlns:a16="http://schemas.microsoft.com/office/drawing/2014/main" id="{1202CC9E-ECC3-7C46-AA79-C4C2771822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21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4" name="Line 15">
              <a:extLst>
                <a:ext uri="{FF2B5EF4-FFF2-40B4-BE49-F238E27FC236}">
                  <a16:creationId xmlns:a16="http://schemas.microsoft.com/office/drawing/2014/main" id="{399833E3-A972-9A4A-9A09-E692DB24C1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40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5" name="Line 16">
              <a:extLst>
                <a:ext uri="{FF2B5EF4-FFF2-40B4-BE49-F238E27FC236}">
                  <a16:creationId xmlns:a16="http://schemas.microsoft.com/office/drawing/2014/main" id="{52F4857A-4387-B24A-910E-A7C2F33459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60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6" name="Line 17">
              <a:extLst>
                <a:ext uri="{FF2B5EF4-FFF2-40B4-BE49-F238E27FC236}">
                  <a16:creationId xmlns:a16="http://schemas.microsoft.com/office/drawing/2014/main" id="{BDA5E172-C7E3-654D-A118-BBACD1906C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9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" name="Line 18">
              <a:extLst>
                <a:ext uri="{FF2B5EF4-FFF2-40B4-BE49-F238E27FC236}">
                  <a16:creationId xmlns:a16="http://schemas.microsoft.com/office/drawing/2014/main" id="{66FEA1B6-C119-3E4F-B713-F2D2C3D579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417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" name="Line 19">
              <a:extLst>
                <a:ext uri="{FF2B5EF4-FFF2-40B4-BE49-F238E27FC236}">
                  <a16:creationId xmlns:a16="http://schemas.microsoft.com/office/drawing/2014/main" id="{EBDFF98C-4466-A748-8E12-9A557AC616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436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49" name="Group 20">
            <a:extLst>
              <a:ext uri="{FF2B5EF4-FFF2-40B4-BE49-F238E27FC236}">
                <a16:creationId xmlns:a16="http://schemas.microsoft.com/office/drawing/2014/main" id="{44C09CE1-4328-6F4C-91C9-45C886B99510}"/>
              </a:ext>
            </a:extLst>
          </p:cNvPr>
          <p:cNvGrpSpPr>
            <a:grpSpLocks/>
          </p:cNvGrpSpPr>
          <p:nvPr/>
        </p:nvGrpSpPr>
        <p:grpSpPr bwMode="auto">
          <a:xfrm>
            <a:off x="5240338" y="1347787"/>
            <a:ext cx="88900" cy="1662113"/>
            <a:chOff x="8400" y="3024"/>
            <a:chExt cx="96" cy="1536"/>
          </a:xfrm>
        </p:grpSpPr>
        <p:sp>
          <p:nvSpPr>
            <p:cNvPr id="350" name="Rectangle 21">
              <a:extLst>
                <a:ext uri="{FF2B5EF4-FFF2-40B4-BE49-F238E27FC236}">
                  <a16:creationId xmlns:a16="http://schemas.microsoft.com/office/drawing/2014/main" id="{D927F7B4-2875-AF47-A3B9-692E8F1D9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0" y="3024"/>
              <a:ext cx="96" cy="1536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" name="Line 22">
              <a:extLst>
                <a:ext uri="{FF2B5EF4-FFF2-40B4-BE49-F238E27FC236}">
                  <a16:creationId xmlns:a16="http://schemas.microsoft.com/office/drawing/2014/main" id="{049A957F-EA68-FB4C-85F3-0E2AFB8B7F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792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2" name="Line 23">
              <a:extLst>
                <a:ext uri="{FF2B5EF4-FFF2-40B4-BE49-F238E27FC236}">
                  <a16:creationId xmlns:a16="http://schemas.microsoft.com/office/drawing/2014/main" id="{EF8A0071-9B35-7C47-A3AF-07070E4632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21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" name="Line 24">
              <a:extLst>
                <a:ext uri="{FF2B5EF4-FFF2-40B4-BE49-F238E27FC236}">
                  <a16:creationId xmlns:a16="http://schemas.microsoft.com/office/drawing/2014/main" id="{F6280093-A7E0-8F4D-8CBC-E59A6B96FC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40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4" name="Line 25">
              <a:extLst>
                <a:ext uri="{FF2B5EF4-FFF2-40B4-BE49-F238E27FC236}">
                  <a16:creationId xmlns:a16="http://schemas.microsoft.com/office/drawing/2014/main" id="{7F858AC3-935C-D94F-95F7-4D300047BC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60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5" name="Line 26">
              <a:extLst>
                <a:ext uri="{FF2B5EF4-FFF2-40B4-BE49-F238E27FC236}">
                  <a16:creationId xmlns:a16="http://schemas.microsoft.com/office/drawing/2014/main" id="{040CB5E3-D219-AA42-B4EE-B553992E5F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9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6" name="Line 27">
              <a:extLst>
                <a:ext uri="{FF2B5EF4-FFF2-40B4-BE49-F238E27FC236}">
                  <a16:creationId xmlns:a16="http://schemas.microsoft.com/office/drawing/2014/main" id="{D22F0D89-81E1-EB4F-966A-D6B6A410A7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417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7" name="Line 28">
              <a:extLst>
                <a:ext uri="{FF2B5EF4-FFF2-40B4-BE49-F238E27FC236}">
                  <a16:creationId xmlns:a16="http://schemas.microsoft.com/office/drawing/2014/main" id="{58C41FC6-D500-B742-910C-BD651BCDA6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436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8" name="Group 29">
            <a:extLst>
              <a:ext uri="{FF2B5EF4-FFF2-40B4-BE49-F238E27FC236}">
                <a16:creationId xmlns:a16="http://schemas.microsoft.com/office/drawing/2014/main" id="{78B2A501-64B3-5A48-B58E-894E97BE198E}"/>
              </a:ext>
            </a:extLst>
          </p:cNvPr>
          <p:cNvGrpSpPr>
            <a:grpSpLocks/>
          </p:cNvGrpSpPr>
          <p:nvPr/>
        </p:nvGrpSpPr>
        <p:grpSpPr bwMode="auto">
          <a:xfrm>
            <a:off x="5240338" y="3009900"/>
            <a:ext cx="88900" cy="1663700"/>
            <a:chOff x="8400" y="3024"/>
            <a:chExt cx="96" cy="1536"/>
          </a:xfrm>
        </p:grpSpPr>
        <p:sp>
          <p:nvSpPr>
            <p:cNvPr id="359" name="Rectangle 30">
              <a:extLst>
                <a:ext uri="{FF2B5EF4-FFF2-40B4-BE49-F238E27FC236}">
                  <a16:creationId xmlns:a16="http://schemas.microsoft.com/office/drawing/2014/main" id="{B34C47B3-7FA6-B346-98AD-716315BEB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0" y="3024"/>
              <a:ext cx="96" cy="1536"/>
            </a:xfrm>
            <a:prstGeom prst="rect">
              <a:avLst/>
            </a:prstGeom>
            <a:solidFill>
              <a:srgbClr val="CC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" name="Line 31">
              <a:extLst>
                <a:ext uri="{FF2B5EF4-FFF2-40B4-BE49-F238E27FC236}">
                  <a16:creationId xmlns:a16="http://schemas.microsoft.com/office/drawing/2014/main" id="{5ED7997A-DD63-8043-A925-D5F1396EEF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792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" name="Line 32">
              <a:extLst>
                <a:ext uri="{FF2B5EF4-FFF2-40B4-BE49-F238E27FC236}">
                  <a16:creationId xmlns:a16="http://schemas.microsoft.com/office/drawing/2014/main" id="{2D711E27-D495-BF40-B4AC-35CE4DCB16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21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2" name="Line 33">
              <a:extLst>
                <a:ext uri="{FF2B5EF4-FFF2-40B4-BE49-F238E27FC236}">
                  <a16:creationId xmlns:a16="http://schemas.microsoft.com/office/drawing/2014/main" id="{B428AC34-0D63-5E45-8E99-26CB1EDAD0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40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3" name="Line 34">
              <a:extLst>
                <a:ext uri="{FF2B5EF4-FFF2-40B4-BE49-F238E27FC236}">
                  <a16:creationId xmlns:a16="http://schemas.microsoft.com/office/drawing/2014/main" id="{2601107C-2844-9C47-8DB9-2B729430FE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60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4" name="Line 35">
              <a:extLst>
                <a:ext uri="{FF2B5EF4-FFF2-40B4-BE49-F238E27FC236}">
                  <a16:creationId xmlns:a16="http://schemas.microsoft.com/office/drawing/2014/main" id="{7D10784E-A5CF-454A-8B9D-E4319E5E7F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39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5" name="Line 36">
              <a:extLst>
                <a:ext uri="{FF2B5EF4-FFF2-40B4-BE49-F238E27FC236}">
                  <a16:creationId xmlns:a16="http://schemas.microsoft.com/office/drawing/2014/main" id="{3A649AE7-134F-CC40-B1EC-1582408C58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417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6" name="Line 37">
              <a:extLst>
                <a:ext uri="{FF2B5EF4-FFF2-40B4-BE49-F238E27FC236}">
                  <a16:creationId xmlns:a16="http://schemas.microsoft.com/office/drawing/2014/main" id="{00E5CCEC-DC34-7E4F-8A65-15E0B4B4D3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" y="436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7" name="Group 38">
            <a:extLst>
              <a:ext uri="{FF2B5EF4-FFF2-40B4-BE49-F238E27FC236}">
                <a16:creationId xmlns:a16="http://schemas.microsoft.com/office/drawing/2014/main" id="{2D13A243-D1A1-0A41-82EC-6CBE25230EA7}"/>
              </a:ext>
            </a:extLst>
          </p:cNvPr>
          <p:cNvGrpSpPr>
            <a:grpSpLocks/>
          </p:cNvGrpSpPr>
          <p:nvPr/>
        </p:nvGrpSpPr>
        <p:grpSpPr bwMode="auto">
          <a:xfrm>
            <a:off x="3222625" y="2959100"/>
            <a:ext cx="90488" cy="1662112"/>
            <a:chOff x="7872" y="4080"/>
            <a:chExt cx="96" cy="1536"/>
          </a:xfrm>
        </p:grpSpPr>
        <p:sp>
          <p:nvSpPr>
            <p:cNvPr id="368" name="Rectangle 39">
              <a:extLst>
                <a:ext uri="{FF2B5EF4-FFF2-40B4-BE49-F238E27FC236}">
                  <a16:creationId xmlns:a16="http://schemas.microsoft.com/office/drawing/2014/main" id="{21608B70-88A2-DA47-86F0-22E07E403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2" y="4080"/>
              <a:ext cx="96" cy="1536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Line 40">
              <a:extLst>
                <a:ext uri="{FF2B5EF4-FFF2-40B4-BE49-F238E27FC236}">
                  <a16:creationId xmlns:a16="http://schemas.microsoft.com/office/drawing/2014/main" id="{61C02AEC-C16E-C549-B762-89EC730B1A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848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" name="Line 41">
              <a:extLst>
                <a:ext uri="{FF2B5EF4-FFF2-40B4-BE49-F238E27FC236}">
                  <a16:creationId xmlns:a16="http://schemas.microsoft.com/office/drawing/2014/main" id="{B9FA360A-83E9-6142-A10C-16ABE92F0B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17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1" name="Line 42">
              <a:extLst>
                <a:ext uri="{FF2B5EF4-FFF2-40B4-BE49-F238E27FC236}">
                  <a16:creationId xmlns:a16="http://schemas.microsoft.com/office/drawing/2014/main" id="{31DF6D9F-F145-4D4E-8EFC-3D5165E1C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272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" name="Line 43">
              <a:extLst>
                <a:ext uri="{FF2B5EF4-FFF2-40B4-BE49-F238E27FC236}">
                  <a16:creationId xmlns:a16="http://schemas.microsoft.com/office/drawing/2014/main" id="{F9F8EE32-2A27-454E-A70D-EC92FDC65B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36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3" name="Line 44">
              <a:extLst>
                <a:ext uri="{FF2B5EF4-FFF2-40B4-BE49-F238E27FC236}">
                  <a16:creationId xmlns:a16="http://schemas.microsoft.com/office/drawing/2014/main" id="{8D7AA3BE-7889-CC4C-AEDA-8E74C68C78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46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4" name="Line 45">
              <a:extLst>
                <a:ext uri="{FF2B5EF4-FFF2-40B4-BE49-F238E27FC236}">
                  <a16:creationId xmlns:a16="http://schemas.microsoft.com/office/drawing/2014/main" id="{D184E069-364C-274D-824F-1E916051CF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56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5" name="Line 46">
              <a:extLst>
                <a:ext uri="{FF2B5EF4-FFF2-40B4-BE49-F238E27FC236}">
                  <a16:creationId xmlns:a16="http://schemas.microsoft.com/office/drawing/2014/main" id="{4B38DEEA-108F-654C-9BBC-8D004EE35F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65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6" name="Line 47">
              <a:extLst>
                <a:ext uri="{FF2B5EF4-FFF2-40B4-BE49-F238E27FC236}">
                  <a16:creationId xmlns:a16="http://schemas.microsoft.com/office/drawing/2014/main" id="{DB5F156B-FD79-8845-BFE9-DC1C4A7AE8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752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7" name="Line 48">
              <a:extLst>
                <a:ext uri="{FF2B5EF4-FFF2-40B4-BE49-F238E27FC236}">
                  <a16:creationId xmlns:a16="http://schemas.microsoft.com/office/drawing/2014/main" id="{3C40F2E2-FD23-7D44-9D7E-D382245169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9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Line 49">
              <a:extLst>
                <a:ext uri="{FF2B5EF4-FFF2-40B4-BE49-F238E27FC236}">
                  <a16:creationId xmlns:a16="http://schemas.microsoft.com/office/drawing/2014/main" id="{5B9BA1BF-F4D7-A843-8315-44AC2B2713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0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" name="Line 50">
              <a:extLst>
                <a:ext uri="{FF2B5EF4-FFF2-40B4-BE49-F238E27FC236}">
                  <a16:creationId xmlns:a16="http://schemas.microsoft.com/office/drawing/2014/main" id="{84B6BC57-A473-6241-824E-6DBAEAC1FE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1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0" name="Line 51">
              <a:extLst>
                <a:ext uri="{FF2B5EF4-FFF2-40B4-BE49-F238E27FC236}">
                  <a16:creationId xmlns:a16="http://schemas.microsoft.com/office/drawing/2014/main" id="{CE76CD8D-FB6D-D342-9D53-4421A17F6F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232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1" name="Line 52">
              <a:extLst>
                <a:ext uri="{FF2B5EF4-FFF2-40B4-BE49-F238E27FC236}">
                  <a16:creationId xmlns:a16="http://schemas.microsoft.com/office/drawing/2014/main" id="{0676ACFE-5047-B343-B137-1E1DDAFA52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32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2" name="Line 53">
              <a:extLst>
                <a:ext uri="{FF2B5EF4-FFF2-40B4-BE49-F238E27FC236}">
                  <a16:creationId xmlns:a16="http://schemas.microsoft.com/office/drawing/2014/main" id="{E5A7F59E-06D8-0B49-9143-450C564A05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42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Line 54">
              <a:extLst>
                <a:ext uri="{FF2B5EF4-FFF2-40B4-BE49-F238E27FC236}">
                  <a16:creationId xmlns:a16="http://schemas.microsoft.com/office/drawing/2014/main" id="{18EEA909-446A-7B49-8D09-6EAA23A929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52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4" name="Group 55">
            <a:extLst>
              <a:ext uri="{FF2B5EF4-FFF2-40B4-BE49-F238E27FC236}">
                <a16:creationId xmlns:a16="http://schemas.microsoft.com/office/drawing/2014/main" id="{FF6E3324-1E74-0744-B5DB-19EC8E1E800B}"/>
              </a:ext>
            </a:extLst>
          </p:cNvPr>
          <p:cNvGrpSpPr>
            <a:grpSpLocks/>
          </p:cNvGrpSpPr>
          <p:nvPr/>
        </p:nvGrpSpPr>
        <p:grpSpPr bwMode="auto">
          <a:xfrm>
            <a:off x="3222625" y="1295400"/>
            <a:ext cx="90488" cy="1663700"/>
            <a:chOff x="7872" y="4080"/>
            <a:chExt cx="96" cy="1536"/>
          </a:xfrm>
        </p:grpSpPr>
        <p:sp>
          <p:nvSpPr>
            <p:cNvPr id="385" name="Rectangle 56">
              <a:extLst>
                <a:ext uri="{FF2B5EF4-FFF2-40B4-BE49-F238E27FC236}">
                  <a16:creationId xmlns:a16="http://schemas.microsoft.com/office/drawing/2014/main" id="{CB01A528-FADB-1345-BAB6-CB9717B6D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2" y="4080"/>
              <a:ext cx="96" cy="1536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" name="Line 57">
              <a:extLst>
                <a:ext uri="{FF2B5EF4-FFF2-40B4-BE49-F238E27FC236}">
                  <a16:creationId xmlns:a16="http://schemas.microsoft.com/office/drawing/2014/main" id="{F535F79C-60AD-B143-869F-8EF32822C2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848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Line 58">
              <a:extLst>
                <a:ext uri="{FF2B5EF4-FFF2-40B4-BE49-F238E27FC236}">
                  <a16:creationId xmlns:a16="http://schemas.microsoft.com/office/drawing/2014/main" id="{2E8DA42E-D065-1D45-A02D-6A435D6F44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17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8" name="Line 59">
              <a:extLst>
                <a:ext uri="{FF2B5EF4-FFF2-40B4-BE49-F238E27FC236}">
                  <a16:creationId xmlns:a16="http://schemas.microsoft.com/office/drawing/2014/main" id="{D5FA2D3B-957D-BB42-ABCC-FDF9D7682C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272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" name="Line 60">
              <a:extLst>
                <a:ext uri="{FF2B5EF4-FFF2-40B4-BE49-F238E27FC236}">
                  <a16:creationId xmlns:a16="http://schemas.microsoft.com/office/drawing/2014/main" id="{235B2633-D400-BD4A-A6F3-2E14094E79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36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0" name="Line 61">
              <a:extLst>
                <a:ext uri="{FF2B5EF4-FFF2-40B4-BE49-F238E27FC236}">
                  <a16:creationId xmlns:a16="http://schemas.microsoft.com/office/drawing/2014/main" id="{42A4C802-D95D-FD49-AC95-948F48B19F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46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1" name="Line 62">
              <a:extLst>
                <a:ext uri="{FF2B5EF4-FFF2-40B4-BE49-F238E27FC236}">
                  <a16:creationId xmlns:a16="http://schemas.microsoft.com/office/drawing/2014/main" id="{5C13B793-9A4B-E949-BC55-2443D13FA4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56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2" name="Line 63">
              <a:extLst>
                <a:ext uri="{FF2B5EF4-FFF2-40B4-BE49-F238E27FC236}">
                  <a16:creationId xmlns:a16="http://schemas.microsoft.com/office/drawing/2014/main" id="{E533A9D6-74BF-234A-BE5B-9AEA77F762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65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" name="Line 64">
              <a:extLst>
                <a:ext uri="{FF2B5EF4-FFF2-40B4-BE49-F238E27FC236}">
                  <a16:creationId xmlns:a16="http://schemas.microsoft.com/office/drawing/2014/main" id="{271918A0-C8A7-DF45-ABE0-1C12170208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752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4" name="Line 65">
              <a:extLst>
                <a:ext uri="{FF2B5EF4-FFF2-40B4-BE49-F238E27FC236}">
                  <a16:creationId xmlns:a16="http://schemas.microsoft.com/office/drawing/2014/main" id="{025869A2-3309-C642-BD00-3812809063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49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5" name="Line 66">
              <a:extLst>
                <a:ext uri="{FF2B5EF4-FFF2-40B4-BE49-F238E27FC236}">
                  <a16:creationId xmlns:a16="http://schemas.microsoft.com/office/drawing/2014/main" id="{724CBE57-B55E-ED49-AB6B-AB316655C8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0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6" name="Line 67">
              <a:extLst>
                <a:ext uri="{FF2B5EF4-FFF2-40B4-BE49-F238E27FC236}">
                  <a16:creationId xmlns:a16="http://schemas.microsoft.com/office/drawing/2014/main" id="{643D14D1-0660-CE4A-BF98-B1C19555FA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1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7" name="Line 68">
              <a:extLst>
                <a:ext uri="{FF2B5EF4-FFF2-40B4-BE49-F238E27FC236}">
                  <a16:creationId xmlns:a16="http://schemas.microsoft.com/office/drawing/2014/main" id="{DFEC04B8-0A81-D147-BFDA-7051048D8F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232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8" name="Line 69">
              <a:extLst>
                <a:ext uri="{FF2B5EF4-FFF2-40B4-BE49-F238E27FC236}">
                  <a16:creationId xmlns:a16="http://schemas.microsoft.com/office/drawing/2014/main" id="{556CFCB9-0AEF-CF4A-86AE-44994DE43A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32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" name="Line 70">
              <a:extLst>
                <a:ext uri="{FF2B5EF4-FFF2-40B4-BE49-F238E27FC236}">
                  <a16:creationId xmlns:a16="http://schemas.microsoft.com/office/drawing/2014/main" id="{F0D9F72E-5B60-9E43-8836-7BF0379102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42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" name="Line 71">
              <a:extLst>
                <a:ext uri="{FF2B5EF4-FFF2-40B4-BE49-F238E27FC236}">
                  <a16:creationId xmlns:a16="http://schemas.microsoft.com/office/drawing/2014/main" id="{567C313C-96E2-244F-900E-8DB68B81C0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2" y="552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1" name="Rectangle 72">
            <a:extLst>
              <a:ext uri="{FF2B5EF4-FFF2-40B4-BE49-F238E27FC236}">
                <a16:creationId xmlns:a16="http://schemas.microsoft.com/office/drawing/2014/main" id="{A3421607-BACA-CB42-8A00-541A2A409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00" y="4257675"/>
            <a:ext cx="88900" cy="207962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2" name="Rectangle 73">
            <a:extLst>
              <a:ext uri="{FF2B5EF4-FFF2-40B4-BE49-F238E27FC236}">
                <a16:creationId xmlns:a16="http://schemas.microsoft.com/office/drawing/2014/main" id="{B2F08829-4F7E-AA41-A675-A2AF49008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3997325"/>
            <a:ext cx="90488" cy="104775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3" name="Rectangle 74">
            <a:extLst>
              <a:ext uri="{FF2B5EF4-FFF2-40B4-BE49-F238E27FC236}">
                <a16:creationId xmlns:a16="http://schemas.microsoft.com/office/drawing/2014/main" id="{5162385D-E2EA-A74C-9AA9-CB6D01FEE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3633787"/>
            <a:ext cx="88900" cy="207963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" name="Rectangle 75">
            <a:extLst>
              <a:ext uri="{FF2B5EF4-FFF2-40B4-BE49-F238E27FC236}">
                <a16:creationId xmlns:a16="http://schemas.microsoft.com/office/drawing/2014/main" id="{D73BAF8F-5E4F-6B49-92F1-28A6A74B6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00" y="3841750"/>
            <a:ext cx="88900" cy="207962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" name="Rectangle 76">
            <a:extLst>
              <a:ext uri="{FF2B5EF4-FFF2-40B4-BE49-F238E27FC236}">
                <a16:creationId xmlns:a16="http://schemas.microsoft.com/office/drawing/2014/main" id="{50C09834-64CF-A848-B42A-1B81EF2AA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3478212"/>
            <a:ext cx="90488" cy="103188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" name="Rectangle 77">
            <a:extLst>
              <a:ext uri="{FF2B5EF4-FFF2-40B4-BE49-F238E27FC236}">
                <a16:creationId xmlns:a16="http://schemas.microsoft.com/office/drawing/2014/main" id="{9445F2ED-09D4-3C4B-8172-87CB4E0DB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3009900"/>
            <a:ext cx="88900" cy="207962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" name="Rectangle 78">
            <a:extLst>
              <a:ext uri="{FF2B5EF4-FFF2-40B4-BE49-F238E27FC236}">
                <a16:creationId xmlns:a16="http://schemas.microsoft.com/office/drawing/2014/main" id="{5F2D1D5C-907A-2D4D-8BF5-CEB2CBA7C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00" y="1971675"/>
            <a:ext cx="88900" cy="207962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" name="Rectangle 79">
            <a:extLst>
              <a:ext uri="{FF2B5EF4-FFF2-40B4-BE49-F238E27FC236}">
                <a16:creationId xmlns:a16="http://schemas.microsoft.com/office/drawing/2014/main" id="{1CC4836D-9CF7-FD4F-8404-ECB20279C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2959100"/>
            <a:ext cx="90488" cy="103187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" name="Rectangle 80">
            <a:extLst>
              <a:ext uri="{FF2B5EF4-FFF2-40B4-BE49-F238E27FC236}">
                <a16:creationId xmlns:a16="http://schemas.microsoft.com/office/drawing/2014/main" id="{339E274F-A429-F843-955B-7ED791D1F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3841750"/>
            <a:ext cx="88900" cy="207962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" name="Rectangle 81">
            <a:extLst>
              <a:ext uri="{FF2B5EF4-FFF2-40B4-BE49-F238E27FC236}">
                <a16:creationId xmlns:a16="http://schemas.microsoft.com/office/drawing/2014/main" id="{E7DB73F1-F65F-B64E-9019-49C0EBEDF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2595562"/>
            <a:ext cx="88900" cy="2063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" name="Rectangle 82">
            <a:extLst>
              <a:ext uri="{FF2B5EF4-FFF2-40B4-BE49-F238E27FC236}">
                <a16:creationId xmlns:a16="http://schemas.microsoft.com/office/drawing/2014/main" id="{F2F021FF-CE07-7946-AF1C-404A3CE2B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2127250"/>
            <a:ext cx="90488" cy="1031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" name="Rectangle 83">
            <a:extLst>
              <a:ext uri="{FF2B5EF4-FFF2-40B4-BE49-F238E27FC236}">
                <a16:creationId xmlns:a16="http://schemas.microsoft.com/office/drawing/2014/main" id="{E0EE45E5-357D-0A45-B25B-E244EB5C8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00" y="1555750"/>
            <a:ext cx="88900" cy="2079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" name="Rectangle 84">
            <a:extLst>
              <a:ext uri="{FF2B5EF4-FFF2-40B4-BE49-F238E27FC236}">
                <a16:creationId xmlns:a16="http://schemas.microsoft.com/office/drawing/2014/main" id="{A3C74B00-7DA3-6F49-BD11-43234A3D1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00" y="3425825"/>
            <a:ext cx="88900" cy="2079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" name="Rectangle 85">
            <a:extLst>
              <a:ext uri="{FF2B5EF4-FFF2-40B4-BE49-F238E27FC236}">
                <a16:creationId xmlns:a16="http://schemas.microsoft.com/office/drawing/2014/main" id="{133EF7EB-B6EB-C841-A6D2-31A503A11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2646362"/>
            <a:ext cx="90488" cy="1047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" name="Rectangle 86">
            <a:extLst>
              <a:ext uri="{FF2B5EF4-FFF2-40B4-BE49-F238E27FC236}">
                <a16:creationId xmlns:a16="http://schemas.microsoft.com/office/drawing/2014/main" id="{DC9499D0-F9D2-9246-B07D-635DFD4DE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1763712"/>
            <a:ext cx="88900" cy="2079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" name="Rectangle 87">
            <a:extLst>
              <a:ext uri="{FF2B5EF4-FFF2-40B4-BE49-F238E27FC236}">
                <a16:creationId xmlns:a16="http://schemas.microsoft.com/office/drawing/2014/main" id="{25F6312E-8C4C-2249-B4F1-88A5C8F5B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4881562"/>
            <a:ext cx="269875" cy="206375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" name="Rectangle 88">
            <a:extLst>
              <a:ext uri="{FF2B5EF4-FFF2-40B4-BE49-F238E27FC236}">
                <a16:creationId xmlns:a16="http://schemas.microsoft.com/office/drawing/2014/main" id="{750D18D8-AEB3-6F46-8A32-61CAE5E45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5087937"/>
            <a:ext cx="269875" cy="207963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" name="Rectangle 89">
            <a:extLst>
              <a:ext uri="{FF2B5EF4-FFF2-40B4-BE49-F238E27FC236}">
                <a16:creationId xmlns:a16="http://schemas.microsoft.com/office/drawing/2014/main" id="{302584C2-17A8-414F-81FB-7286D913A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5711825"/>
            <a:ext cx="269875" cy="207962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" name="Rectangle 90">
            <a:extLst>
              <a:ext uri="{FF2B5EF4-FFF2-40B4-BE49-F238E27FC236}">
                <a16:creationId xmlns:a16="http://schemas.microsoft.com/office/drawing/2014/main" id="{6C3DF0C9-EC31-2C44-AFAF-CD6B9D8AD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5503862"/>
            <a:ext cx="269875" cy="2079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" name="Rectangle 91">
            <a:extLst>
              <a:ext uri="{FF2B5EF4-FFF2-40B4-BE49-F238E27FC236}">
                <a16:creationId xmlns:a16="http://schemas.microsoft.com/office/drawing/2014/main" id="{61CDB890-65E9-B043-9408-AC998C058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5295900"/>
            <a:ext cx="269875" cy="2079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" name="Rectangle 92">
            <a:extLst>
              <a:ext uri="{FF2B5EF4-FFF2-40B4-BE49-F238E27FC236}">
                <a16:creationId xmlns:a16="http://schemas.microsoft.com/office/drawing/2014/main" id="{D22D0492-6F8D-2C43-AD01-38FF33729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4881562"/>
            <a:ext cx="268288" cy="206375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" name="Rectangle 93">
            <a:extLst>
              <a:ext uri="{FF2B5EF4-FFF2-40B4-BE49-F238E27FC236}">
                <a16:creationId xmlns:a16="http://schemas.microsoft.com/office/drawing/2014/main" id="{8F36EABA-8A44-0B45-8194-2D3D917A2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5087937"/>
            <a:ext cx="268288" cy="207963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" name="Rectangle 94">
            <a:extLst>
              <a:ext uri="{FF2B5EF4-FFF2-40B4-BE49-F238E27FC236}">
                <a16:creationId xmlns:a16="http://schemas.microsoft.com/office/drawing/2014/main" id="{C99AD4E5-A0C8-0846-A05C-D6112868F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5295900"/>
            <a:ext cx="268288" cy="207962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" name="Rectangle 95">
            <a:extLst>
              <a:ext uri="{FF2B5EF4-FFF2-40B4-BE49-F238E27FC236}">
                <a16:creationId xmlns:a16="http://schemas.microsoft.com/office/drawing/2014/main" id="{17874273-73E9-DB43-9214-93E67AF8F3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5711825"/>
            <a:ext cx="268288" cy="2079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" name="Rectangle 96">
            <a:extLst>
              <a:ext uri="{FF2B5EF4-FFF2-40B4-BE49-F238E27FC236}">
                <a16:creationId xmlns:a16="http://schemas.microsoft.com/office/drawing/2014/main" id="{6AF1D2B9-A64F-3543-B1F0-CEDCE65EF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5503862"/>
            <a:ext cx="268288" cy="2079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" name="Rectangle 97">
            <a:extLst>
              <a:ext uri="{FF2B5EF4-FFF2-40B4-BE49-F238E27FC236}">
                <a16:creationId xmlns:a16="http://schemas.microsoft.com/office/drawing/2014/main" id="{44C3342F-2E4A-4A4C-8E97-F0923C18C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9850" y="5087937"/>
            <a:ext cx="269875" cy="207963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" name="Rectangle 98">
            <a:extLst>
              <a:ext uri="{FF2B5EF4-FFF2-40B4-BE49-F238E27FC236}">
                <a16:creationId xmlns:a16="http://schemas.microsoft.com/office/drawing/2014/main" id="{FB532E37-CAEB-A74F-8D77-BFA13BCD1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9850" y="5295900"/>
            <a:ext cx="269875" cy="207962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" name="Rectangle 99">
            <a:extLst>
              <a:ext uri="{FF2B5EF4-FFF2-40B4-BE49-F238E27FC236}">
                <a16:creationId xmlns:a16="http://schemas.microsoft.com/office/drawing/2014/main" id="{2D6F25A3-B65A-0649-A691-076A5FA8D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9850" y="4881562"/>
            <a:ext cx="269875" cy="206375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" name="Rectangle 100">
            <a:extLst>
              <a:ext uri="{FF2B5EF4-FFF2-40B4-BE49-F238E27FC236}">
                <a16:creationId xmlns:a16="http://schemas.microsoft.com/office/drawing/2014/main" id="{93D841C0-1693-D542-987F-6111C99DD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9850" y="5503862"/>
            <a:ext cx="269875" cy="2079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" name="Rectangle 101">
            <a:extLst>
              <a:ext uri="{FF2B5EF4-FFF2-40B4-BE49-F238E27FC236}">
                <a16:creationId xmlns:a16="http://schemas.microsoft.com/office/drawing/2014/main" id="{69697EF4-D011-F94F-B498-A83514B00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9850" y="5711825"/>
            <a:ext cx="269875" cy="2079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" name="Rectangle 103">
            <a:extLst>
              <a:ext uri="{FF2B5EF4-FFF2-40B4-BE49-F238E27FC236}">
                <a16:creationId xmlns:a16="http://schemas.microsoft.com/office/drawing/2014/main" id="{BBA2568F-6159-D246-9122-0B8843769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4238" y="4057650"/>
            <a:ext cx="268287" cy="207962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" name="AutoShape 104">
            <a:extLst>
              <a:ext uri="{FF2B5EF4-FFF2-40B4-BE49-F238E27FC236}">
                <a16:creationId xmlns:a16="http://schemas.microsoft.com/office/drawing/2014/main" id="{153296FE-5D66-4F4C-8881-7E5C869E8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5338762"/>
            <a:ext cx="574675" cy="330200"/>
          </a:xfrm>
          <a:prstGeom prst="rightArrow">
            <a:avLst>
              <a:gd name="adj1" fmla="val 50000"/>
              <a:gd name="adj2" fmla="val 4351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" name="Rectangle 105">
            <a:extLst>
              <a:ext uri="{FF2B5EF4-FFF2-40B4-BE49-F238E27FC236}">
                <a16:creationId xmlns:a16="http://schemas.microsoft.com/office/drawing/2014/main" id="{9E5C14EE-82CB-D54E-A15F-3835AAD60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525" y="4057650"/>
            <a:ext cx="269875" cy="207962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4" name="Rectangle 106">
            <a:extLst>
              <a:ext uri="{FF2B5EF4-FFF2-40B4-BE49-F238E27FC236}">
                <a16:creationId xmlns:a16="http://schemas.microsoft.com/office/drawing/2014/main" id="{ED6CA570-CC3D-B541-A0CB-6F0391BC9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4057650"/>
            <a:ext cx="268288" cy="207962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" name="Rectangle 107">
            <a:extLst>
              <a:ext uri="{FF2B5EF4-FFF2-40B4-BE49-F238E27FC236}">
                <a16:creationId xmlns:a16="http://schemas.microsoft.com/office/drawing/2014/main" id="{5612CBC5-2CC6-8B4C-9D9B-0592038E6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4238" y="4473575"/>
            <a:ext cx="268287" cy="207962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" name="Rectangle 108">
            <a:extLst>
              <a:ext uri="{FF2B5EF4-FFF2-40B4-BE49-F238E27FC236}">
                <a16:creationId xmlns:a16="http://schemas.microsoft.com/office/drawing/2014/main" id="{1D0A1393-141D-4A4A-9A56-FF4342DD1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525" y="4473575"/>
            <a:ext cx="269875" cy="207962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" name="Rectangle 109">
            <a:extLst>
              <a:ext uri="{FF2B5EF4-FFF2-40B4-BE49-F238E27FC236}">
                <a16:creationId xmlns:a16="http://schemas.microsoft.com/office/drawing/2014/main" id="{4C399CC7-C9BE-4040-9E93-2582834CD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4473575"/>
            <a:ext cx="268288" cy="207962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" name="Rectangle 110">
            <a:extLst>
              <a:ext uri="{FF2B5EF4-FFF2-40B4-BE49-F238E27FC236}">
                <a16:creationId xmlns:a16="http://schemas.microsoft.com/office/drawing/2014/main" id="{09954539-44EA-7241-979B-57D948AD9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4238" y="4889500"/>
            <a:ext cx="268287" cy="206375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" name="Rectangle 111">
            <a:extLst>
              <a:ext uri="{FF2B5EF4-FFF2-40B4-BE49-F238E27FC236}">
                <a16:creationId xmlns:a16="http://schemas.microsoft.com/office/drawing/2014/main" id="{4AB45C4E-B7EA-754E-97B9-C578D0E2F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525" y="4889500"/>
            <a:ext cx="269875" cy="206375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" name="Rectangle 112">
            <a:extLst>
              <a:ext uri="{FF2B5EF4-FFF2-40B4-BE49-F238E27FC236}">
                <a16:creationId xmlns:a16="http://schemas.microsoft.com/office/drawing/2014/main" id="{5292CF64-805A-0F43-89EC-35B11D5DD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4889500"/>
            <a:ext cx="268288" cy="206375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" name="Rectangle 113">
            <a:extLst>
              <a:ext uri="{FF2B5EF4-FFF2-40B4-BE49-F238E27FC236}">
                <a16:creationId xmlns:a16="http://schemas.microsoft.com/office/drawing/2014/main" id="{A80F1815-2819-FC45-A066-94806D9E4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4238" y="5303837"/>
            <a:ext cx="268287" cy="2079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" name="Rectangle 114">
            <a:extLst>
              <a:ext uri="{FF2B5EF4-FFF2-40B4-BE49-F238E27FC236}">
                <a16:creationId xmlns:a16="http://schemas.microsoft.com/office/drawing/2014/main" id="{6FBD3CFD-6E89-ED4E-A433-2391A24AC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525" y="5303837"/>
            <a:ext cx="269875" cy="2079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3" name="Rectangle 115">
            <a:extLst>
              <a:ext uri="{FF2B5EF4-FFF2-40B4-BE49-F238E27FC236}">
                <a16:creationId xmlns:a16="http://schemas.microsoft.com/office/drawing/2014/main" id="{5EA59734-E136-4244-991E-BE3165E84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5303837"/>
            <a:ext cx="268288" cy="2079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4" name="Rectangle 116">
            <a:extLst>
              <a:ext uri="{FF2B5EF4-FFF2-40B4-BE49-F238E27FC236}">
                <a16:creationId xmlns:a16="http://schemas.microsoft.com/office/drawing/2014/main" id="{5432A58B-AD5F-C747-A370-559BF93D0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4238" y="5719762"/>
            <a:ext cx="268287" cy="2079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5" name="Rectangle 117">
            <a:extLst>
              <a:ext uri="{FF2B5EF4-FFF2-40B4-BE49-F238E27FC236}">
                <a16:creationId xmlns:a16="http://schemas.microsoft.com/office/drawing/2014/main" id="{3B579C43-FAB8-E344-8311-DB0C97F20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525" y="5719762"/>
            <a:ext cx="269875" cy="2079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6" name="Rectangle 118">
            <a:extLst>
              <a:ext uri="{FF2B5EF4-FFF2-40B4-BE49-F238E27FC236}">
                <a16:creationId xmlns:a16="http://schemas.microsoft.com/office/drawing/2014/main" id="{05D8F3AC-1F55-084E-8F90-AC8873051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5719762"/>
            <a:ext cx="268288" cy="2079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7" name="Line 120">
            <a:extLst>
              <a:ext uri="{FF2B5EF4-FFF2-40B4-BE49-F238E27FC236}">
                <a16:creationId xmlns:a16="http://schemas.microsoft.com/office/drawing/2014/main" id="{48A26C55-B8BC-244A-837B-CCBB2DDA5B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95400" y="3738562"/>
            <a:ext cx="3944938" cy="622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8" name="Line 121">
            <a:extLst>
              <a:ext uri="{FF2B5EF4-FFF2-40B4-BE49-F238E27FC236}">
                <a16:creationId xmlns:a16="http://schemas.microsoft.com/office/drawing/2014/main" id="{64BD80DF-C809-274F-88DB-5FBA555904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95400" y="3114675"/>
            <a:ext cx="3944938" cy="830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9" name="Line 122">
            <a:extLst>
              <a:ext uri="{FF2B5EF4-FFF2-40B4-BE49-F238E27FC236}">
                <a16:creationId xmlns:a16="http://schemas.microsoft.com/office/drawing/2014/main" id="{A35B51F5-6C12-8E47-9ED8-CF83C144D2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95400" y="1866900"/>
            <a:ext cx="3944938" cy="1663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" name="Line 123">
            <a:extLst>
              <a:ext uri="{FF2B5EF4-FFF2-40B4-BE49-F238E27FC236}">
                <a16:creationId xmlns:a16="http://schemas.microsoft.com/office/drawing/2014/main" id="{0F804047-C229-D242-86B0-E82A963566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1658937"/>
            <a:ext cx="3944938" cy="1039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1" name="Line 124">
            <a:extLst>
              <a:ext uri="{FF2B5EF4-FFF2-40B4-BE49-F238E27FC236}">
                <a16:creationId xmlns:a16="http://schemas.microsoft.com/office/drawing/2014/main" id="{EFAAC834-2C74-744C-ABB9-FE22F29306F0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2074862"/>
            <a:ext cx="3944938" cy="187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AutoShape 104">
            <a:extLst>
              <a:ext uri="{FF2B5EF4-FFF2-40B4-BE49-F238E27FC236}">
                <a16:creationId xmlns:a16="http://schemas.microsoft.com/office/drawing/2014/main" id="{C4FAED80-212D-A3E1-C68F-51221928C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5525" y="5334000"/>
            <a:ext cx="574675" cy="330200"/>
          </a:xfrm>
          <a:prstGeom prst="rightArrow">
            <a:avLst>
              <a:gd name="adj1" fmla="val 50000"/>
              <a:gd name="adj2" fmla="val 4351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Rectangle 80">
            <a:extLst>
              <a:ext uri="{FF2B5EF4-FFF2-40B4-BE49-F238E27FC236}">
                <a16:creationId xmlns:a16="http://schemas.microsoft.com/office/drawing/2014/main" id="{CDC438E7-5C8A-93CE-36AE-25FB4B159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1200" y="5087937"/>
            <a:ext cx="9144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Track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Fitter</a:t>
            </a:r>
          </a:p>
        </p:txBody>
      </p:sp>
    </p:spTree>
    <p:extLst>
      <p:ext uri="{BB962C8B-B14F-4D97-AF65-F5344CB8AC3E}">
        <p14:creationId xmlns:p14="http://schemas.microsoft.com/office/powerpoint/2010/main" val="88654113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8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000"/>
                            </p:stCondLst>
                            <p:childTnLst>
                              <p:par>
                                <p:cTn id="20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500"/>
                            </p:stCondLst>
                            <p:childTnLst>
                              <p:par>
                                <p:cTn id="20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2500"/>
                            </p:stCondLst>
                            <p:childTnLst>
                              <p:par>
                                <p:cTn id="2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2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2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000"/>
                            </p:stCondLst>
                            <p:childTnLst>
                              <p:par>
                                <p:cTn id="23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500"/>
                            </p:stCondLst>
                            <p:childTnLst>
                              <p:par>
                                <p:cTn id="23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000"/>
                            </p:stCondLst>
                            <p:childTnLst>
                              <p:par>
                                <p:cTn id="24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5500"/>
                            </p:stCondLst>
                            <p:childTnLst>
                              <p:par>
                                <p:cTn id="24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6000"/>
                            </p:stCondLst>
                            <p:childTnLst>
                              <p:par>
                                <p:cTn id="25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6500"/>
                            </p:stCondLst>
                            <p:childTnLst>
                              <p:par>
                                <p:cTn id="25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7000"/>
                            </p:stCondLst>
                            <p:childTnLst>
                              <p:par>
                                <p:cTn id="26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1AD8F-E67A-B640-F480-8135989A0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847FB775-35B3-F5A3-3AF8-713E5030068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0EC793D9-82DE-547C-9374-3E7DAB7BC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Tiny Triplet Finder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5CF27AF9-2133-A6EC-5837-575EF5B65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40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9678BAD7-D51E-EF31-CEC4-5C4CE18F19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20396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Reading Process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A004DC4F-620B-EB86-46DE-308A9CA83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0604" y="693923"/>
            <a:ext cx="5085467" cy="258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Input hits are looped through again.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cluster ID of each hit is readout.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Raw data are stored in cluster output buffer addressed by the cluster ID.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clustered data are output from the cluster output buffer.</a:t>
            </a:r>
          </a:p>
        </p:txBody>
      </p:sp>
      <p:grpSp>
        <p:nvGrpSpPr>
          <p:cNvPr id="41145" name="Group 41144">
            <a:extLst>
              <a:ext uri="{FF2B5EF4-FFF2-40B4-BE49-F238E27FC236}">
                <a16:creationId xmlns:a16="http://schemas.microsoft.com/office/drawing/2014/main" id="{AAFDF2D6-9F93-764E-21A3-84E6D1583961}"/>
              </a:ext>
            </a:extLst>
          </p:cNvPr>
          <p:cNvGrpSpPr/>
          <p:nvPr/>
        </p:nvGrpSpPr>
        <p:grpSpPr>
          <a:xfrm>
            <a:off x="3810000" y="1676400"/>
            <a:ext cx="2743200" cy="3657600"/>
            <a:chOff x="1066800" y="1676400"/>
            <a:chExt cx="2743200" cy="3657600"/>
          </a:xfrm>
        </p:grpSpPr>
        <p:sp>
          <p:nvSpPr>
            <p:cNvPr id="41146" name="Rectangle 80">
              <a:extLst>
                <a:ext uri="{FF2B5EF4-FFF2-40B4-BE49-F238E27FC236}">
                  <a16:creationId xmlns:a16="http://schemas.microsoft.com/office/drawing/2014/main" id="{CFCDA364-25BB-3DB7-2D29-B6C8666D2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47" name="Rectangle 80">
              <a:extLst>
                <a:ext uri="{FF2B5EF4-FFF2-40B4-BE49-F238E27FC236}">
                  <a16:creationId xmlns:a16="http://schemas.microsoft.com/office/drawing/2014/main" id="{5388C54F-9C08-DCB5-B59F-F850FA4A5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48" name="Rectangle 80">
              <a:extLst>
                <a:ext uri="{FF2B5EF4-FFF2-40B4-BE49-F238E27FC236}">
                  <a16:creationId xmlns:a16="http://schemas.microsoft.com/office/drawing/2014/main" id="{3C640836-2C8A-EAEA-0C9C-58B3DC9BA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49" name="Rectangle 80">
              <a:extLst>
                <a:ext uri="{FF2B5EF4-FFF2-40B4-BE49-F238E27FC236}">
                  <a16:creationId xmlns:a16="http://schemas.microsoft.com/office/drawing/2014/main" id="{24616C7C-90B7-469E-510C-A04B0B787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0" name="Rectangle 80">
              <a:extLst>
                <a:ext uri="{FF2B5EF4-FFF2-40B4-BE49-F238E27FC236}">
                  <a16:creationId xmlns:a16="http://schemas.microsoft.com/office/drawing/2014/main" id="{181CD7F2-5538-AC00-D2E0-86E79340A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1" name="Rectangle 80">
              <a:extLst>
                <a:ext uri="{FF2B5EF4-FFF2-40B4-BE49-F238E27FC236}">
                  <a16:creationId xmlns:a16="http://schemas.microsoft.com/office/drawing/2014/main" id="{B7FF1477-C57D-4261-F29F-8C03697A3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2" name="Rectangle 80">
              <a:extLst>
                <a:ext uri="{FF2B5EF4-FFF2-40B4-BE49-F238E27FC236}">
                  <a16:creationId xmlns:a16="http://schemas.microsoft.com/office/drawing/2014/main" id="{CE2DA99C-EEC5-4592-6687-5014B306D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3" name="Rectangle 80">
              <a:extLst>
                <a:ext uri="{FF2B5EF4-FFF2-40B4-BE49-F238E27FC236}">
                  <a16:creationId xmlns:a16="http://schemas.microsoft.com/office/drawing/2014/main" id="{D8C4DEE7-F4DF-EFAB-8508-F78C3FF3C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4" name="Rectangle 80">
              <a:extLst>
                <a:ext uri="{FF2B5EF4-FFF2-40B4-BE49-F238E27FC236}">
                  <a16:creationId xmlns:a16="http://schemas.microsoft.com/office/drawing/2014/main" id="{1FFC1846-C5D9-9DAB-E73B-0E2C54FE0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5" name="Rectangle 80">
              <a:extLst>
                <a:ext uri="{FF2B5EF4-FFF2-40B4-BE49-F238E27FC236}">
                  <a16:creationId xmlns:a16="http://schemas.microsoft.com/office/drawing/2014/main" id="{5301F33C-982D-C80B-5DB9-D4C53EDCA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6" name="Rectangle 80">
              <a:extLst>
                <a:ext uri="{FF2B5EF4-FFF2-40B4-BE49-F238E27FC236}">
                  <a16:creationId xmlns:a16="http://schemas.microsoft.com/office/drawing/2014/main" id="{5C95F434-935D-AF73-F11B-0D14BF6DA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7" name="Rectangle 80">
              <a:extLst>
                <a:ext uri="{FF2B5EF4-FFF2-40B4-BE49-F238E27FC236}">
                  <a16:creationId xmlns:a16="http://schemas.microsoft.com/office/drawing/2014/main" id="{EABCB000-D140-80E4-CCA9-9369DAFDF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8" name="Rectangle 80">
              <a:extLst>
                <a:ext uri="{FF2B5EF4-FFF2-40B4-BE49-F238E27FC236}">
                  <a16:creationId xmlns:a16="http://schemas.microsoft.com/office/drawing/2014/main" id="{7FFAECFF-A298-41FF-3349-108BE28326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59" name="Rectangle 80">
              <a:extLst>
                <a:ext uri="{FF2B5EF4-FFF2-40B4-BE49-F238E27FC236}">
                  <a16:creationId xmlns:a16="http://schemas.microsoft.com/office/drawing/2014/main" id="{CCC1C449-7780-70A2-88EA-A56D38ED1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0" name="Rectangle 80">
              <a:extLst>
                <a:ext uri="{FF2B5EF4-FFF2-40B4-BE49-F238E27FC236}">
                  <a16:creationId xmlns:a16="http://schemas.microsoft.com/office/drawing/2014/main" id="{A75A0BE9-CF00-8404-EA3E-D67F840AF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1" name="Rectangle 80">
              <a:extLst>
                <a:ext uri="{FF2B5EF4-FFF2-40B4-BE49-F238E27FC236}">
                  <a16:creationId xmlns:a16="http://schemas.microsoft.com/office/drawing/2014/main" id="{43E37174-FECB-CB74-5125-8D8C7EC7C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2" name="Rectangle 80">
              <a:extLst>
                <a:ext uri="{FF2B5EF4-FFF2-40B4-BE49-F238E27FC236}">
                  <a16:creationId xmlns:a16="http://schemas.microsoft.com/office/drawing/2014/main" id="{8C8AC4F9-A191-4B52-6283-338899384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3" name="Rectangle 80">
              <a:extLst>
                <a:ext uri="{FF2B5EF4-FFF2-40B4-BE49-F238E27FC236}">
                  <a16:creationId xmlns:a16="http://schemas.microsoft.com/office/drawing/2014/main" id="{583CE6AF-F41E-26E3-F0DA-9F219F1B4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4" name="Rectangle 80">
              <a:extLst>
                <a:ext uri="{FF2B5EF4-FFF2-40B4-BE49-F238E27FC236}">
                  <a16:creationId xmlns:a16="http://schemas.microsoft.com/office/drawing/2014/main" id="{E650CD41-BA69-1BCE-BBAE-743F19E46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5" name="Rectangle 80">
              <a:extLst>
                <a:ext uri="{FF2B5EF4-FFF2-40B4-BE49-F238E27FC236}">
                  <a16:creationId xmlns:a16="http://schemas.microsoft.com/office/drawing/2014/main" id="{8F166926-0A75-E876-DF81-412837632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6" name="Rectangle 80">
              <a:extLst>
                <a:ext uri="{FF2B5EF4-FFF2-40B4-BE49-F238E27FC236}">
                  <a16:creationId xmlns:a16="http://schemas.microsoft.com/office/drawing/2014/main" id="{2CE4F6D8-45CA-11E2-2D60-6219BAC55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7" name="Rectangle 80">
              <a:extLst>
                <a:ext uri="{FF2B5EF4-FFF2-40B4-BE49-F238E27FC236}">
                  <a16:creationId xmlns:a16="http://schemas.microsoft.com/office/drawing/2014/main" id="{1997A8B4-AB04-C719-F2E5-E64BDF03F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8" name="Rectangle 80">
              <a:extLst>
                <a:ext uri="{FF2B5EF4-FFF2-40B4-BE49-F238E27FC236}">
                  <a16:creationId xmlns:a16="http://schemas.microsoft.com/office/drawing/2014/main" id="{EFF71AB1-A828-E95E-F821-D8A7DCA3D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69" name="Rectangle 80">
              <a:extLst>
                <a:ext uri="{FF2B5EF4-FFF2-40B4-BE49-F238E27FC236}">
                  <a16:creationId xmlns:a16="http://schemas.microsoft.com/office/drawing/2014/main" id="{8B24607A-1994-B325-82E4-20667C351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0" name="Rectangle 80">
              <a:extLst>
                <a:ext uri="{FF2B5EF4-FFF2-40B4-BE49-F238E27FC236}">
                  <a16:creationId xmlns:a16="http://schemas.microsoft.com/office/drawing/2014/main" id="{E6EEBB83-5B65-9371-4F66-AE75452DA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1" name="Rectangle 80">
              <a:extLst>
                <a:ext uri="{FF2B5EF4-FFF2-40B4-BE49-F238E27FC236}">
                  <a16:creationId xmlns:a16="http://schemas.microsoft.com/office/drawing/2014/main" id="{E5CD5A77-B907-E72D-7824-2BFDB8E85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2" name="Rectangle 80">
              <a:extLst>
                <a:ext uri="{FF2B5EF4-FFF2-40B4-BE49-F238E27FC236}">
                  <a16:creationId xmlns:a16="http://schemas.microsoft.com/office/drawing/2014/main" id="{3F61ED30-F877-8A2B-1B33-8CB990B68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3" name="Rectangle 80">
              <a:extLst>
                <a:ext uri="{FF2B5EF4-FFF2-40B4-BE49-F238E27FC236}">
                  <a16:creationId xmlns:a16="http://schemas.microsoft.com/office/drawing/2014/main" id="{3FBE0CC3-7E18-3DCA-C73D-EE7B630A0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4" name="Rectangle 80">
              <a:extLst>
                <a:ext uri="{FF2B5EF4-FFF2-40B4-BE49-F238E27FC236}">
                  <a16:creationId xmlns:a16="http://schemas.microsoft.com/office/drawing/2014/main" id="{9C837308-CEDF-62B1-BA5B-054FA44A1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5" name="Rectangle 80">
              <a:extLst>
                <a:ext uri="{FF2B5EF4-FFF2-40B4-BE49-F238E27FC236}">
                  <a16:creationId xmlns:a16="http://schemas.microsoft.com/office/drawing/2014/main" id="{32725961-1C90-7AD2-4355-4C654C0E7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6" name="Rectangle 80">
              <a:extLst>
                <a:ext uri="{FF2B5EF4-FFF2-40B4-BE49-F238E27FC236}">
                  <a16:creationId xmlns:a16="http://schemas.microsoft.com/office/drawing/2014/main" id="{BC5586AD-3969-B10D-2ED0-61DE80775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7" name="Rectangle 80">
              <a:extLst>
                <a:ext uri="{FF2B5EF4-FFF2-40B4-BE49-F238E27FC236}">
                  <a16:creationId xmlns:a16="http://schemas.microsoft.com/office/drawing/2014/main" id="{9E662F0D-DDC6-FDFF-A6D3-1263CC99A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8" name="Rectangle 80">
              <a:extLst>
                <a:ext uri="{FF2B5EF4-FFF2-40B4-BE49-F238E27FC236}">
                  <a16:creationId xmlns:a16="http://schemas.microsoft.com/office/drawing/2014/main" id="{AC9D6FF1-79AB-0419-614E-E567ABA5E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79" name="Rectangle 80">
              <a:extLst>
                <a:ext uri="{FF2B5EF4-FFF2-40B4-BE49-F238E27FC236}">
                  <a16:creationId xmlns:a16="http://schemas.microsoft.com/office/drawing/2014/main" id="{3FCBFDA0-97B3-0B18-02F2-93E5DB9AF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0" name="Rectangle 80">
              <a:extLst>
                <a:ext uri="{FF2B5EF4-FFF2-40B4-BE49-F238E27FC236}">
                  <a16:creationId xmlns:a16="http://schemas.microsoft.com/office/drawing/2014/main" id="{9598A4E9-5551-A291-BC7A-E89A4C334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1" name="Rectangle 80">
              <a:extLst>
                <a:ext uri="{FF2B5EF4-FFF2-40B4-BE49-F238E27FC236}">
                  <a16:creationId xmlns:a16="http://schemas.microsoft.com/office/drawing/2014/main" id="{29D6A6A2-5498-5479-ECBD-74FD90857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2" name="Rectangle 80">
              <a:extLst>
                <a:ext uri="{FF2B5EF4-FFF2-40B4-BE49-F238E27FC236}">
                  <a16:creationId xmlns:a16="http://schemas.microsoft.com/office/drawing/2014/main" id="{A6C08ADC-0961-3CEB-1362-C8F150EA8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3" name="Rectangle 80">
              <a:extLst>
                <a:ext uri="{FF2B5EF4-FFF2-40B4-BE49-F238E27FC236}">
                  <a16:creationId xmlns:a16="http://schemas.microsoft.com/office/drawing/2014/main" id="{604B5D31-8067-FD1D-32F6-170BE2693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4" name="Rectangle 80">
              <a:extLst>
                <a:ext uri="{FF2B5EF4-FFF2-40B4-BE49-F238E27FC236}">
                  <a16:creationId xmlns:a16="http://schemas.microsoft.com/office/drawing/2014/main" id="{F60F7966-93BE-AE45-3C35-DB6C26F2C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5" name="Rectangle 80">
              <a:extLst>
                <a:ext uri="{FF2B5EF4-FFF2-40B4-BE49-F238E27FC236}">
                  <a16:creationId xmlns:a16="http://schemas.microsoft.com/office/drawing/2014/main" id="{27874A1A-ED20-C026-E31B-D2ACEC7C1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6" name="Rectangle 80">
              <a:extLst>
                <a:ext uri="{FF2B5EF4-FFF2-40B4-BE49-F238E27FC236}">
                  <a16:creationId xmlns:a16="http://schemas.microsoft.com/office/drawing/2014/main" id="{CBC343B2-F6C8-0405-ED3A-5E80EDA59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1676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7" name="Rectangle 80">
              <a:extLst>
                <a:ext uri="{FF2B5EF4-FFF2-40B4-BE49-F238E27FC236}">
                  <a16:creationId xmlns:a16="http://schemas.microsoft.com/office/drawing/2014/main" id="{5C054F42-1789-0D27-1E31-231B87059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133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8" name="Rectangle 80">
              <a:extLst>
                <a:ext uri="{FF2B5EF4-FFF2-40B4-BE49-F238E27FC236}">
                  <a16:creationId xmlns:a16="http://schemas.microsoft.com/office/drawing/2014/main" id="{E711F70E-A19E-10AD-39C5-639EBEAA8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590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89" name="Rectangle 80">
              <a:extLst>
                <a:ext uri="{FF2B5EF4-FFF2-40B4-BE49-F238E27FC236}">
                  <a16:creationId xmlns:a16="http://schemas.microsoft.com/office/drawing/2014/main" id="{296D3FA8-7E4A-7CD8-55B2-2EA70ECF0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048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0" name="Rectangle 80">
              <a:extLst>
                <a:ext uri="{FF2B5EF4-FFF2-40B4-BE49-F238E27FC236}">
                  <a16:creationId xmlns:a16="http://schemas.microsoft.com/office/drawing/2014/main" id="{0BA6DFB5-0065-38DB-630B-4CA8C004B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505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1" name="Rectangle 80">
              <a:extLst>
                <a:ext uri="{FF2B5EF4-FFF2-40B4-BE49-F238E27FC236}">
                  <a16:creationId xmlns:a16="http://schemas.microsoft.com/office/drawing/2014/main" id="{F02F8E94-66E6-0F93-A2E7-559131030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962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2" name="Rectangle 80">
              <a:extLst>
                <a:ext uri="{FF2B5EF4-FFF2-40B4-BE49-F238E27FC236}">
                  <a16:creationId xmlns:a16="http://schemas.microsoft.com/office/drawing/2014/main" id="{B548700C-064C-8578-4BC5-8EC22D121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419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3" name="Rectangle 80">
              <a:extLst>
                <a:ext uri="{FF2B5EF4-FFF2-40B4-BE49-F238E27FC236}">
                  <a16:creationId xmlns:a16="http://schemas.microsoft.com/office/drawing/2014/main" id="{6490454C-A854-8389-557C-7150E147F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876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4" name="Rectangle 80">
              <a:extLst>
                <a:ext uri="{FF2B5EF4-FFF2-40B4-BE49-F238E27FC236}">
                  <a16:creationId xmlns:a16="http://schemas.microsoft.com/office/drawing/2014/main" id="{43089691-3715-C19D-3DBE-D0AD604F1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5" name="Rectangle 80">
              <a:extLst>
                <a:ext uri="{FF2B5EF4-FFF2-40B4-BE49-F238E27FC236}">
                  <a16:creationId xmlns:a16="http://schemas.microsoft.com/office/drawing/2014/main" id="{A20E16BF-08CD-4C02-408E-401CDCA36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6" name="Rectangle 80">
              <a:extLst>
                <a:ext uri="{FF2B5EF4-FFF2-40B4-BE49-F238E27FC236}">
                  <a16:creationId xmlns:a16="http://schemas.microsoft.com/office/drawing/2014/main" id="{237C3C1D-5790-362C-D643-89A712302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7" name="Rectangle 80">
              <a:extLst>
                <a:ext uri="{FF2B5EF4-FFF2-40B4-BE49-F238E27FC236}">
                  <a16:creationId xmlns:a16="http://schemas.microsoft.com/office/drawing/2014/main" id="{685F7BE1-4946-4CE4-10B0-D715A411E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8" name="Rectangle 80">
              <a:extLst>
                <a:ext uri="{FF2B5EF4-FFF2-40B4-BE49-F238E27FC236}">
                  <a16:creationId xmlns:a16="http://schemas.microsoft.com/office/drawing/2014/main" id="{320A7197-F2EA-2965-01B7-0AFD2CFB8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199" name="Rectangle 80">
              <a:extLst>
                <a:ext uri="{FF2B5EF4-FFF2-40B4-BE49-F238E27FC236}">
                  <a16:creationId xmlns:a16="http://schemas.microsoft.com/office/drawing/2014/main" id="{5FDD6F30-D71E-1BD4-3FB3-6E0822A39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0" name="Rectangle 80">
              <a:extLst>
                <a:ext uri="{FF2B5EF4-FFF2-40B4-BE49-F238E27FC236}">
                  <a16:creationId xmlns:a16="http://schemas.microsoft.com/office/drawing/2014/main" id="{F2202727-0A1A-B4FF-F1EC-9D1D9D4A1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1" name="Rectangle 80">
              <a:extLst>
                <a:ext uri="{FF2B5EF4-FFF2-40B4-BE49-F238E27FC236}">
                  <a16:creationId xmlns:a16="http://schemas.microsoft.com/office/drawing/2014/main" id="{09019915-8F48-E56A-85CC-9AB9A4759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2" name="Rectangle 80">
              <a:extLst>
                <a:ext uri="{FF2B5EF4-FFF2-40B4-BE49-F238E27FC236}">
                  <a16:creationId xmlns:a16="http://schemas.microsoft.com/office/drawing/2014/main" id="{E848A9A5-3F1F-2532-EB81-F20370D2F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3" name="Rectangle 80">
              <a:extLst>
                <a:ext uri="{FF2B5EF4-FFF2-40B4-BE49-F238E27FC236}">
                  <a16:creationId xmlns:a16="http://schemas.microsoft.com/office/drawing/2014/main" id="{C1A76B84-0294-511A-38FA-4EFC9664E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4" name="Rectangle 80">
              <a:extLst>
                <a:ext uri="{FF2B5EF4-FFF2-40B4-BE49-F238E27FC236}">
                  <a16:creationId xmlns:a16="http://schemas.microsoft.com/office/drawing/2014/main" id="{13930609-C785-E50B-A84F-8BEF752B5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5" name="Rectangle 80">
              <a:extLst>
                <a:ext uri="{FF2B5EF4-FFF2-40B4-BE49-F238E27FC236}">
                  <a16:creationId xmlns:a16="http://schemas.microsoft.com/office/drawing/2014/main" id="{95D10D18-374C-B042-7F58-EED3AE752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6" name="Rectangle 80">
              <a:extLst>
                <a:ext uri="{FF2B5EF4-FFF2-40B4-BE49-F238E27FC236}">
                  <a16:creationId xmlns:a16="http://schemas.microsoft.com/office/drawing/2014/main" id="{308CF628-D532-3D29-D742-11D6E1221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7" name="Rectangle 80">
              <a:extLst>
                <a:ext uri="{FF2B5EF4-FFF2-40B4-BE49-F238E27FC236}">
                  <a16:creationId xmlns:a16="http://schemas.microsoft.com/office/drawing/2014/main" id="{F41D227F-539D-B7B2-E99D-9D5D6D806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8" name="Rectangle 80">
              <a:extLst>
                <a:ext uri="{FF2B5EF4-FFF2-40B4-BE49-F238E27FC236}">
                  <a16:creationId xmlns:a16="http://schemas.microsoft.com/office/drawing/2014/main" id="{A4595FFC-B1CC-5EF7-D768-1BE7F4651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09" name="Rectangle 80">
              <a:extLst>
                <a:ext uri="{FF2B5EF4-FFF2-40B4-BE49-F238E27FC236}">
                  <a16:creationId xmlns:a16="http://schemas.microsoft.com/office/drawing/2014/main" id="{364155E2-9272-4CFA-848C-90763FCDD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0" name="Rectangle 80">
              <a:extLst>
                <a:ext uri="{FF2B5EF4-FFF2-40B4-BE49-F238E27FC236}">
                  <a16:creationId xmlns:a16="http://schemas.microsoft.com/office/drawing/2014/main" id="{B6B22A45-8C66-51F0-CCAB-B0DB117DE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1" name="Rectangle 80">
              <a:extLst>
                <a:ext uri="{FF2B5EF4-FFF2-40B4-BE49-F238E27FC236}">
                  <a16:creationId xmlns:a16="http://schemas.microsoft.com/office/drawing/2014/main" id="{0DBB3FF2-5787-B6B7-1AD7-FB8698A43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2" name="Rectangle 80">
              <a:extLst>
                <a:ext uri="{FF2B5EF4-FFF2-40B4-BE49-F238E27FC236}">
                  <a16:creationId xmlns:a16="http://schemas.microsoft.com/office/drawing/2014/main" id="{2D368AF7-78AA-60E4-FC10-9E38740BD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3" name="Rectangle 80">
              <a:extLst>
                <a:ext uri="{FF2B5EF4-FFF2-40B4-BE49-F238E27FC236}">
                  <a16:creationId xmlns:a16="http://schemas.microsoft.com/office/drawing/2014/main" id="{43C91530-1C8E-7DFD-0281-465D161A9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4" name="Rectangle 80">
              <a:extLst>
                <a:ext uri="{FF2B5EF4-FFF2-40B4-BE49-F238E27FC236}">
                  <a16:creationId xmlns:a16="http://schemas.microsoft.com/office/drawing/2014/main" id="{ADD7D30A-5E72-DCE2-242F-2BDBD4807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5" name="Rectangle 80">
              <a:extLst>
                <a:ext uri="{FF2B5EF4-FFF2-40B4-BE49-F238E27FC236}">
                  <a16:creationId xmlns:a16="http://schemas.microsoft.com/office/drawing/2014/main" id="{99943516-09D3-1561-11BF-93BED067F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6" name="Rectangle 80">
              <a:extLst>
                <a:ext uri="{FF2B5EF4-FFF2-40B4-BE49-F238E27FC236}">
                  <a16:creationId xmlns:a16="http://schemas.microsoft.com/office/drawing/2014/main" id="{9925D06B-B10C-62E2-7EF4-539E1F29B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7" name="Rectangle 80">
              <a:extLst>
                <a:ext uri="{FF2B5EF4-FFF2-40B4-BE49-F238E27FC236}">
                  <a16:creationId xmlns:a16="http://schemas.microsoft.com/office/drawing/2014/main" id="{01A4AD46-A864-53AB-6858-34BA743F0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8" name="Rectangle 80">
              <a:extLst>
                <a:ext uri="{FF2B5EF4-FFF2-40B4-BE49-F238E27FC236}">
                  <a16:creationId xmlns:a16="http://schemas.microsoft.com/office/drawing/2014/main" id="{EDFCA961-8E3C-9261-0699-354641AC0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19" name="Rectangle 80">
              <a:extLst>
                <a:ext uri="{FF2B5EF4-FFF2-40B4-BE49-F238E27FC236}">
                  <a16:creationId xmlns:a16="http://schemas.microsoft.com/office/drawing/2014/main" id="{C9663AAF-C843-E3F5-8AF7-52DB277FE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0" name="Rectangle 80">
              <a:extLst>
                <a:ext uri="{FF2B5EF4-FFF2-40B4-BE49-F238E27FC236}">
                  <a16:creationId xmlns:a16="http://schemas.microsoft.com/office/drawing/2014/main" id="{CF9EDD8F-95AA-8923-71F5-7DF78DD3F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1" name="Rectangle 80">
              <a:extLst>
                <a:ext uri="{FF2B5EF4-FFF2-40B4-BE49-F238E27FC236}">
                  <a16:creationId xmlns:a16="http://schemas.microsoft.com/office/drawing/2014/main" id="{1D268F6D-9B63-21D8-4960-1BA7D0EEE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2" name="Rectangle 80">
              <a:extLst>
                <a:ext uri="{FF2B5EF4-FFF2-40B4-BE49-F238E27FC236}">
                  <a16:creationId xmlns:a16="http://schemas.microsoft.com/office/drawing/2014/main" id="{A13F16D2-B479-52F8-81F3-C4CF08B90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3" name="Rectangle 80">
              <a:extLst>
                <a:ext uri="{FF2B5EF4-FFF2-40B4-BE49-F238E27FC236}">
                  <a16:creationId xmlns:a16="http://schemas.microsoft.com/office/drawing/2014/main" id="{02636683-C95A-E472-AA8A-585EDE470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4" name="Rectangle 80">
              <a:extLst>
                <a:ext uri="{FF2B5EF4-FFF2-40B4-BE49-F238E27FC236}">
                  <a16:creationId xmlns:a16="http://schemas.microsoft.com/office/drawing/2014/main" id="{BEA0CD1F-45C7-CBBE-38D3-C6732DBD5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5" name="Rectangle 80">
              <a:extLst>
                <a:ext uri="{FF2B5EF4-FFF2-40B4-BE49-F238E27FC236}">
                  <a16:creationId xmlns:a16="http://schemas.microsoft.com/office/drawing/2014/main" id="{FEE59AFC-D8A4-5FE1-5468-EA837F7C1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6" name="Rectangle 80">
              <a:extLst>
                <a:ext uri="{FF2B5EF4-FFF2-40B4-BE49-F238E27FC236}">
                  <a16:creationId xmlns:a16="http://schemas.microsoft.com/office/drawing/2014/main" id="{C8C8D795-5CBF-5FC9-B616-B5135C3EE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7" name="Rectangle 80">
              <a:extLst>
                <a:ext uri="{FF2B5EF4-FFF2-40B4-BE49-F238E27FC236}">
                  <a16:creationId xmlns:a16="http://schemas.microsoft.com/office/drawing/2014/main" id="{A04CFB4D-398D-DA66-B150-ED17B8788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8" name="Rectangle 80">
              <a:extLst>
                <a:ext uri="{FF2B5EF4-FFF2-40B4-BE49-F238E27FC236}">
                  <a16:creationId xmlns:a16="http://schemas.microsoft.com/office/drawing/2014/main" id="{E25A1974-A4E4-4301-7951-7C4AC17C6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29" name="Rectangle 80">
              <a:extLst>
                <a:ext uri="{FF2B5EF4-FFF2-40B4-BE49-F238E27FC236}">
                  <a16:creationId xmlns:a16="http://schemas.microsoft.com/office/drawing/2014/main" id="{2F5003A5-86C7-1BFD-5F32-68F2942A3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0" name="Rectangle 80">
              <a:extLst>
                <a:ext uri="{FF2B5EF4-FFF2-40B4-BE49-F238E27FC236}">
                  <a16:creationId xmlns:a16="http://schemas.microsoft.com/office/drawing/2014/main" id="{3D7A46D0-F939-7B42-9A8A-87D573F00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1" name="Rectangle 80">
              <a:extLst>
                <a:ext uri="{FF2B5EF4-FFF2-40B4-BE49-F238E27FC236}">
                  <a16:creationId xmlns:a16="http://schemas.microsoft.com/office/drawing/2014/main" id="{8A640B25-7049-E5EC-3E7E-354A7B436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2" name="Rectangle 80">
              <a:extLst>
                <a:ext uri="{FF2B5EF4-FFF2-40B4-BE49-F238E27FC236}">
                  <a16:creationId xmlns:a16="http://schemas.microsoft.com/office/drawing/2014/main" id="{964A0F60-2E24-2BEA-42A0-93BD0C1A7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3" name="Rectangle 80">
              <a:extLst>
                <a:ext uri="{FF2B5EF4-FFF2-40B4-BE49-F238E27FC236}">
                  <a16:creationId xmlns:a16="http://schemas.microsoft.com/office/drawing/2014/main" id="{471C15DF-E3AC-4990-0141-8C14C7BD3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4" name="Rectangle 80">
              <a:extLst>
                <a:ext uri="{FF2B5EF4-FFF2-40B4-BE49-F238E27FC236}">
                  <a16:creationId xmlns:a16="http://schemas.microsoft.com/office/drawing/2014/main" id="{81A8A8D0-E045-E4CE-9710-063985075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1905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5" name="Rectangle 80">
              <a:extLst>
                <a:ext uri="{FF2B5EF4-FFF2-40B4-BE49-F238E27FC236}">
                  <a16:creationId xmlns:a16="http://schemas.microsoft.com/office/drawing/2014/main" id="{CC4A034E-6529-12D2-3115-85373E583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362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6" name="Rectangle 80">
              <a:extLst>
                <a:ext uri="{FF2B5EF4-FFF2-40B4-BE49-F238E27FC236}">
                  <a16:creationId xmlns:a16="http://schemas.microsoft.com/office/drawing/2014/main" id="{4BDBAC59-E620-02C3-4289-1C80BA2E3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2819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7" name="Rectangle 80">
              <a:extLst>
                <a:ext uri="{FF2B5EF4-FFF2-40B4-BE49-F238E27FC236}">
                  <a16:creationId xmlns:a16="http://schemas.microsoft.com/office/drawing/2014/main" id="{44601FFC-A91A-F273-BF55-0F42D6CD6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2766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8" name="Rectangle 80">
              <a:extLst>
                <a:ext uri="{FF2B5EF4-FFF2-40B4-BE49-F238E27FC236}">
                  <a16:creationId xmlns:a16="http://schemas.microsoft.com/office/drawing/2014/main" id="{C638A460-C5B2-A0E4-511D-F8BD0A2FE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37338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39" name="Rectangle 80">
              <a:extLst>
                <a:ext uri="{FF2B5EF4-FFF2-40B4-BE49-F238E27FC236}">
                  <a16:creationId xmlns:a16="http://schemas.microsoft.com/office/drawing/2014/main" id="{53FA55F4-7FC8-F96D-A3D9-88DD99C18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40" name="Rectangle 80">
              <a:extLst>
                <a:ext uri="{FF2B5EF4-FFF2-40B4-BE49-F238E27FC236}">
                  <a16:creationId xmlns:a16="http://schemas.microsoft.com/office/drawing/2014/main" id="{E20CC4C9-FBAF-F8E2-1229-F294D2DBE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46482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241" name="Rectangle 80">
              <a:extLst>
                <a:ext uri="{FF2B5EF4-FFF2-40B4-BE49-F238E27FC236}">
                  <a16:creationId xmlns:a16="http://schemas.microsoft.com/office/drawing/2014/main" id="{92E2F285-7FC9-228A-26C9-71120DC6E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800" y="5105400"/>
              <a:ext cx="4572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41243" name="Rectangle 80">
            <a:extLst>
              <a:ext uri="{FF2B5EF4-FFF2-40B4-BE49-F238E27FC236}">
                <a16:creationId xmlns:a16="http://schemas.microsoft.com/office/drawing/2014/main" id="{BBE0DC90-AE84-F96A-BDAE-8746A8A31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3352800"/>
            <a:ext cx="152400" cy="1524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4" name="Rectangle 80">
            <a:extLst>
              <a:ext uri="{FF2B5EF4-FFF2-40B4-BE49-F238E27FC236}">
                <a16:creationId xmlns:a16="http://schemas.microsoft.com/office/drawing/2014/main" id="{832BB029-6573-3183-7A4F-DA181FA02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3581400"/>
            <a:ext cx="1524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5" name="Rectangle 80">
            <a:extLst>
              <a:ext uri="{FF2B5EF4-FFF2-40B4-BE49-F238E27FC236}">
                <a16:creationId xmlns:a16="http://schemas.microsoft.com/office/drawing/2014/main" id="{FA7A6E8A-07D0-087F-72C8-D076D97DB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3048000"/>
            <a:ext cx="1524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46" name="Rectangle 80">
            <a:extLst>
              <a:ext uri="{FF2B5EF4-FFF2-40B4-BE49-F238E27FC236}">
                <a16:creationId xmlns:a16="http://schemas.microsoft.com/office/drawing/2014/main" id="{5C241036-BB1D-0108-CE5B-2B41FFCA8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2895600"/>
            <a:ext cx="1524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40" tIns="91440" rIns="91440" bIns="45720" anchor="b" anchorCtr="0"/>
          <a:lstStyle/>
          <a:p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254" name="Text Box 171">
            <a:extLst>
              <a:ext uri="{FF2B5EF4-FFF2-40B4-BE49-F238E27FC236}">
                <a16:creationId xmlns:a16="http://schemas.microsoft.com/office/drawing/2014/main" id="{51DFD14E-3504-1992-CC7E-7139B064D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1067" y="4267200"/>
            <a:ext cx="122373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{Cluster ID}</a:t>
            </a:r>
          </a:p>
        </p:txBody>
      </p:sp>
      <p:sp>
        <p:nvSpPr>
          <p:cNvPr id="2" name="Rectangle 26">
            <a:extLst>
              <a:ext uri="{FF2B5EF4-FFF2-40B4-BE49-F238E27FC236}">
                <a16:creationId xmlns:a16="http://schemas.microsoft.com/office/drawing/2014/main" id="{5D52CB21-53BA-DB02-0DD5-F68D13003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105400"/>
            <a:ext cx="18288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Output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3" name="Line 113">
            <a:extLst>
              <a:ext uri="{FF2B5EF4-FFF2-40B4-BE49-F238E27FC236}">
                <a16:creationId xmlns:a16="http://schemas.microsoft.com/office/drawing/2014/main" id="{21FFE92A-F9FF-2AED-1B0A-45A0F0F38A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1600" y="62484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Line 113">
            <a:extLst>
              <a:ext uri="{FF2B5EF4-FFF2-40B4-BE49-F238E27FC236}">
                <a16:creationId xmlns:a16="http://schemas.microsoft.com/office/drawing/2014/main" id="{A687E839-D91E-520B-4554-D52605EC0A9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0400" y="6019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13">
            <a:extLst>
              <a:ext uri="{FF2B5EF4-FFF2-40B4-BE49-F238E27FC236}">
                <a16:creationId xmlns:a16="http://schemas.microsoft.com/office/drawing/2014/main" id="{072F43AC-F769-0797-C082-AFA00AC26DDA}"/>
              </a:ext>
            </a:extLst>
          </p:cNvPr>
          <p:cNvSpPr>
            <a:spLocks noChangeShapeType="1"/>
          </p:cNvSpPr>
          <p:nvPr/>
        </p:nvSpPr>
        <p:spPr bwMode="auto">
          <a:xfrm>
            <a:off x="9296400" y="6248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26">
            <a:extLst>
              <a:ext uri="{FF2B5EF4-FFF2-40B4-BE49-F238E27FC236}">
                <a16:creationId xmlns:a16="http://schemas.microsoft.com/office/drawing/2014/main" id="{85F9196E-CCBF-B88C-2D69-9E36A8A86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5791200"/>
            <a:ext cx="18288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Input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7" name="Line 113">
            <a:extLst>
              <a:ext uri="{FF2B5EF4-FFF2-40B4-BE49-F238E27FC236}">
                <a16:creationId xmlns:a16="http://schemas.microsoft.com/office/drawing/2014/main" id="{05F41462-1265-9FBD-50B9-BC066C11545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6248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26">
            <a:extLst>
              <a:ext uri="{FF2B5EF4-FFF2-40B4-BE49-F238E27FC236}">
                <a16:creationId xmlns:a16="http://schemas.microsoft.com/office/drawing/2014/main" id="{401DF8CB-6FF4-5D7A-D51F-666234D9C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7912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Delay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9" name="Line 113">
            <a:extLst>
              <a:ext uri="{FF2B5EF4-FFF2-40B4-BE49-F238E27FC236}">
                <a16:creationId xmlns:a16="http://schemas.microsoft.com/office/drawing/2014/main" id="{80C55D86-D53B-C0EF-CEC2-675622ED2782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62484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13">
            <a:extLst>
              <a:ext uri="{FF2B5EF4-FFF2-40B4-BE49-F238E27FC236}">
                <a16:creationId xmlns:a16="http://schemas.microsoft.com/office/drawing/2014/main" id="{794E599C-797E-9503-F7AB-C526985BE9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52800" y="4876800"/>
            <a:ext cx="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13">
            <a:extLst>
              <a:ext uri="{FF2B5EF4-FFF2-40B4-BE49-F238E27FC236}">
                <a16:creationId xmlns:a16="http://schemas.microsoft.com/office/drawing/2014/main" id="{9143C6D0-47E1-A2CC-D82F-D243F35F736F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4876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13">
            <a:extLst>
              <a:ext uri="{FF2B5EF4-FFF2-40B4-BE49-F238E27FC236}">
                <a16:creationId xmlns:a16="http://schemas.microsoft.com/office/drawing/2014/main" id="{DE9B9503-0077-ADD4-69FB-5A7F4D813E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0400" y="4648200"/>
            <a:ext cx="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13">
            <a:extLst>
              <a:ext uri="{FF2B5EF4-FFF2-40B4-BE49-F238E27FC236}">
                <a16:creationId xmlns:a16="http://schemas.microsoft.com/office/drawing/2014/main" id="{5EDAAE74-FA6E-73B8-28C0-FB87D44BB92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53200" y="4648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36FFB3F-9FEB-341C-9E93-670AE053446C}"/>
              </a:ext>
            </a:extLst>
          </p:cNvPr>
          <p:cNvGrpSpPr/>
          <p:nvPr/>
        </p:nvGrpSpPr>
        <p:grpSpPr>
          <a:xfrm>
            <a:off x="7467600" y="6019800"/>
            <a:ext cx="1828800" cy="914400"/>
            <a:chOff x="9220200" y="4648200"/>
            <a:chExt cx="1828800" cy="914400"/>
          </a:xfrm>
        </p:grpSpPr>
        <p:sp>
          <p:nvSpPr>
            <p:cNvPr id="15" name="Rectangle 80">
              <a:extLst>
                <a:ext uri="{FF2B5EF4-FFF2-40B4-BE49-F238E27FC236}">
                  <a16:creationId xmlns:a16="http://schemas.microsoft.com/office/drawing/2014/main" id="{EF404FF3-EF1F-D3E8-45BC-8769AE6E7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0200" y="46482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6" name="Rectangle 80">
              <a:extLst>
                <a:ext uri="{FF2B5EF4-FFF2-40B4-BE49-F238E27FC236}">
                  <a16:creationId xmlns:a16="http://schemas.microsoft.com/office/drawing/2014/main" id="{AD083A4D-323B-54FE-2399-47B4BEAD2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8800" y="46482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7" name="Rectangle 80">
              <a:extLst>
                <a:ext uri="{FF2B5EF4-FFF2-40B4-BE49-F238E27FC236}">
                  <a16:creationId xmlns:a16="http://schemas.microsoft.com/office/drawing/2014/main" id="{555B916C-8860-EEE0-A5E1-BADAE4642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7400" y="46482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8" name="Rectangle 80">
              <a:extLst>
                <a:ext uri="{FF2B5EF4-FFF2-40B4-BE49-F238E27FC236}">
                  <a16:creationId xmlns:a16="http://schemas.microsoft.com/office/drawing/2014/main" id="{BA64A823-5747-FC47-D9ED-EAFC4A736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000" y="46482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19" name="Rectangle 80">
              <a:extLst>
                <a:ext uri="{FF2B5EF4-FFF2-40B4-BE49-F238E27FC236}">
                  <a16:creationId xmlns:a16="http://schemas.microsoft.com/office/drawing/2014/main" id="{DE1C38EF-0A9E-D03C-1A6C-90C9BE3EB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4600" y="46482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0" name="Rectangle 80">
              <a:extLst>
                <a:ext uri="{FF2B5EF4-FFF2-40B4-BE49-F238E27FC236}">
                  <a16:creationId xmlns:a16="http://schemas.microsoft.com/office/drawing/2014/main" id="{D8A4441B-192E-4597-462B-ECB1A18FA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464820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1" name="Rectangle 80">
              <a:extLst>
                <a:ext uri="{FF2B5EF4-FFF2-40B4-BE49-F238E27FC236}">
                  <a16:creationId xmlns:a16="http://schemas.microsoft.com/office/drawing/2014/main" id="{07323B68-4579-22D2-7D86-0804E5BEF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1800" y="464820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2" name="Rectangle 80">
              <a:extLst>
                <a:ext uri="{FF2B5EF4-FFF2-40B4-BE49-F238E27FC236}">
                  <a16:creationId xmlns:a16="http://schemas.microsoft.com/office/drawing/2014/main" id="{34903A99-A6EB-B06B-DFB9-34B4C60DB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20400" y="464820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3" name="Rectangle 80">
              <a:extLst>
                <a:ext uri="{FF2B5EF4-FFF2-40B4-BE49-F238E27FC236}">
                  <a16:creationId xmlns:a16="http://schemas.microsoft.com/office/drawing/2014/main" id="{A21EB451-08A1-3541-BBE9-6B8928D36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0200" y="48768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4" name="Rectangle 80">
              <a:extLst>
                <a:ext uri="{FF2B5EF4-FFF2-40B4-BE49-F238E27FC236}">
                  <a16:creationId xmlns:a16="http://schemas.microsoft.com/office/drawing/2014/main" id="{7570C571-4316-E205-DE7B-F446C96F0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8800" y="48768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5" name="Rectangle 80">
              <a:extLst>
                <a:ext uri="{FF2B5EF4-FFF2-40B4-BE49-F238E27FC236}">
                  <a16:creationId xmlns:a16="http://schemas.microsoft.com/office/drawing/2014/main" id="{046178BB-8F71-5C4F-030B-B3533C3B38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7400" y="48768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6" name="Rectangle 80">
              <a:extLst>
                <a:ext uri="{FF2B5EF4-FFF2-40B4-BE49-F238E27FC236}">
                  <a16:creationId xmlns:a16="http://schemas.microsoft.com/office/drawing/2014/main" id="{68B6EE80-4C5A-B4EF-B000-45BBEA943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000" y="48768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7" name="Rectangle 80">
              <a:extLst>
                <a:ext uri="{FF2B5EF4-FFF2-40B4-BE49-F238E27FC236}">
                  <a16:creationId xmlns:a16="http://schemas.microsoft.com/office/drawing/2014/main" id="{B9B4F0BF-BD7C-B3C0-6926-3168DE39C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4600" y="48768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8" name="Rectangle 80">
              <a:extLst>
                <a:ext uri="{FF2B5EF4-FFF2-40B4-BE49-F238E27FC236}">
                  <a16:creationId xmlns:a16="http://schemas.microsoft.com/office/drawing/2014/main" id="{A4909370-03DF-B30A-9FA3-2558FE1FC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48768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9" name="Rectangle 80">
              <a:extLst>
                <a:ext uri="{FF2B5EF4-FFF2-40B4-BE49-F238E27FC236}">
                  <a16:creationId xmlns:a16="http://schemas.microsoft.com/office/drawing/2014/main" id="{203AA7EC-7859-E10D-8BB1-065F0B1E2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1800" y="48768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0" name="Rectangle 80">
              <a:extLst>
                <a:ext uri="{FF2B5EF4-FFF2-40B4-BE49-F238E27FC236}">
                  <a16:creationId xmlns:a16="http://schemas.microsoft.com/office/drawing/2014/main" id="{6EA9D9DA-0B56-BA94-605D-70F7D65CF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20400" y="487680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" name="Rectangle 80">
              <a:extLst>
                <a:ext uri="{FF2B5EF4-FFF2-40B4-BE49-F238E27FC236}">
                  <a16:creationId xmlns:a16="http://schemas.microsoft.com/office/drawing/2014/main" id="{23C6180A-3060-956B-CB18-A8D682A98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0200" y="51054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2" name="Rectangle 80">
              <a:extLst>
                <a:ext uri="{FF2B5EF4-FFF2-40B4-BE49-F238E27FC236}">
                  <a16:creationId xmlns:a16="http://schemas.microsoft.com/office/drawing/2014/main" id="{7199006A-C17F-8F64-F34B-6F988B403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8800" y="51054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3" name="Rectangle 80">
              <a:extLst>
                <a:ext uri="{FF2B5EF4-FFF2-40B4-BE49-F238E27FC236}">
                  <a16:creationId xmlns:a16="http://schemas.microsoft.com/office/drawing/2014/main" id="{769F51FF-3801-C534-30C1-60059CC53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7400" y="51054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4" name="Rectangle 80">
              <a:extLst>
                <a:ext uri="{FF2B5EF4-FFF2-40B4-BE49-F238E27FC236}">
                  <a16:creationId xmlns:a16="http://schemas.microsoft.com/office/drawing/2014/main" id="{A4DA6CC7-27A2-12B0-7BFB-F00795BD4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000" y="510540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5" name="Rectangle 80">
              <a:extLst>
                <a:ext uri="{FF2B5EF4-FFF2-40B4-BE49-F238E27FC236}">
                  <a16:creationId xmlns:a16="http://schemas.microsoft.com/office/drawing/2014/main" id="{7D69CEE9-7624-8231-AF49-2DFDA0C94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4600" y="510540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6" name="Rectangle 80">
              <a:extLst>
                <a:ext uri="{FF2B5EF4-FFF2-40B4-BE49-F238E27FC236}">
                  <a16:creationId xmlns:a16="http://schemas.microsoft.com/office/drawing/2014/main" id="{764530B0-935A-0BC8-2498-C17DCC90C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10540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7" name="Rectangle 80">
              <a:extLst>
                <a:ext uri="{FF2B5EF4-FFF2-40B4-BE49-F238E27FC236}">
                  <a16:creationId xmlns:a16="http://schemas.microsoft.com/office/drawing/2014/main" id="{4933B8E2-0B73-F569-138E-1F46E32CB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1800" y="510540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8" name="Rectangle 80">
              <a:extLst>
                <a:ext uri="{FF2B5EF4-FFF2-40B4-BE49-F238E27FC236}">
                  <a16:creationId xmlns:a16="http://schemas.microsoft.com/office/drawing/2014/main" id="{46A15BFD-07D1-26D3-4BD7-7006D63A6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20400" y="510540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9" name="Rectangle 80">
              <a:extLst>
                <a:ext uri="{FF2B5EF4-FFF2-40B4-BE49-F238E27FC236}">
                  <a16:creationId xmlns:a16="http://schemas.microsoft.com/office/drawing/2014/main" id="{A854F2DD-CA94-AECE-B029-7E3FE3858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0200" y="53340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0" name="Rectangle 80">
              <a:extLst>
                <a:ext uri="{FF2B5EF4-FFF2-40B4-BE49-F238E27FC236}">
                  <a16:creationId xmlns:a16="http://schemas.microsoft.com/office/drawing/2014/main" id="{7E3AE111-7C64-A22B-F6F2-FD4429E3E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8800" y="53340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" name="Rectangle 80">
              <a:extLst>
                <a:ext uri="{FF2B5EF4-FFF2-40B4-BE49-F238E27FC236}">
                  <a16:creationId xmlns:a16="http://schemas.microsoft.com/office/drawing/2014/main" id="{B5A4BCD1-F10F-74EA-AE16-1ED40122B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7400" y="53340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2" name="Rectangle 80">
              <a:extLst>
                <a:ext uri="{FF2B5EF4-FFF2-40B4-BE49-F238E27FC236}">
                  <a16:creationId xmlns:a16="http://schemas.microsoft.com/office/drawing/2014/main" id="{E06905EA-4E7A-38DE-6B46-E0ED6B6E5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000" y="53340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3" name="Rectangle 80">
              <a:extLst>
                <a:ext uri="{FF2B5EF4-FFF2-40B4-BE49-F238E27FC236}">
                  <a16:creationId xmlns:a16="http://schemas.microsoft.com/office/drawing/2014/main" id="{3B2714AC-735A-518B-5CC6-7749E8195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4600" y="53340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4" name="Rectangle 80">
              <a:extLst>
                <a:ext uri="{FF2B5EF4-FFF2-40B4-BE49-F238E27FC236}">
                  <a16:creationId xmlns:a16="http://schemas.microsoft.com/office/drawing/2014/main" id="{F7DC0AA5-1FB7-1A2A-E0E7-61C2EC192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3340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5" name="Rectangle 80">
              <a:extLst>
                <a:ext uri="{FF2B5EF4-FFF2-40B4-BE49-F238E27FC236}">
                  <a16:creationId xmlns:a16="http://schemas.microsoft.com/office/drawing/2014/main" id="{88BEBA8E-6810-7A3F-FFC0-426057790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1800" y="53340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6" name="Rectangle 80">
              <a:extLst>
                <a:ext uri="{FF2B5EF4-FFF2-40B4-BE49-F238E27FC236}">
                  <a16:creationId xmlns:a16="http://schemas.microsoft.com/office/drawing/2014/main" id="{96D0AC7A-08E0-6F96-D3F5-4AB71E656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20400" y="5334000"/>
              <a:ext cx="228600" cy="228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0" tIns="91440" rIns="91440" bIns="45720" anchor="b" anchorCtr="0"/>
            <a:lstStyle/>
            <a:p>
              <a:endParaRPr lang="en-US" altLang="en-US" sz="1600" dirty="0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231445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DC4E09-D3BF-B8DF-3261-29B704786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1F2153B9-BF48-8CEF-5029-D1D90EBE225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FEC9D658-440A-D754-6834-B2D3299C6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Tiny Triplet Finder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B54F7CBF-4D83-6D6E-67A1-C74D3850C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41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785A91AC-EC72-3F50-F58B-7681BEBC48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5608317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Read-Update Timing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182D3E1C-69E5-5093-C8E6-4E1A13DA1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" y="5105399"/>
            <a:ext cx="13167360" cy="257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slower applications, each hit is processed in 4 clock cycles: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Clock cycle 1, 2: Read.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Clock cycle 3: Process, choosing correct cluster ID.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Clock cycle 4: Write back to cells.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“register-like block RAM” is also available for faster applications, which process each hit in 1 clock cycle, instead of 4.</a:t>
            </a:r>
          </a:p>
        </p:txBody>
      </p:sp>
      <p:sp>
        <p:nvSpPr>
          <p:cNvPr id="2" name="Line 112">
            <a:extLst>
              <a:ext uri="{FF2B5EF4-FFF2-40B4-BE49-F238E27FC236}">
                <a16:creationId xmlns:a16="http://schemas.microsoft.com/office/drawing/2014/main" id="{DABC9AA3-6A0A-1813-8563-0777A09B9A24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Line 112">
            <a:extLst>
              <a:ext uri="{FF2B5EF4-FFF2-40B4-BE49-F238E27FC236}">
                <a16:creationId xmlns:a16="http://schemas.microsoft.com/office/drawing/2014/main" id="{F5573244-2E27-17BE-BA86-36F53E61D5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64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Line 112">
            <a:extLst>
              <a:ext uri="{FF2B5EF4-FFF2-40B4-BE49-F238E27FC236}">
                <a16:creationId xmlns:a16="http://schemas.microsoft.com/office/drawing/2014/main" id="{AD1783CB-1F8F-517F-1E3B-F3DE8CB7941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12">
            <a:extLst>
              <a:ext uri="{FF2B5EF4-FFF2-40B4-BE49-F238E27FC236}">
                <a16:creationId xmlns:a16="http://schemas.microsoft.com/office/drawing/2014/main" id="{3416B16F-AB0B-5326-7338-D5BF1C71102C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12">
            <a:extLst>
              <a:ext uri="{FF2B5EF4-FFF2-40B4-BE49-F238E27FC236}">
                <a16:creationId xmlns:a16="http://schemas.microsoft.com/office/drawing/2014/main" id="{340708E2-113B-0DAF-7399-988E9EAA32C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12">
            <a:extLst>
              <a:ext uri="{FF2B5EF4-FFF2-40B4-BE49-F238E27FC236}">
                <a16:creationId xmlns:a16="http://schemas.microsoft.com/office/drawing/2014/main" id="{74851DD4-E4F6-CFC6-EE16-BF0CF1D6D8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70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12">
            <a:extLst>
              <a:ext uri="{FF2B5EF4-FFF2-40B4-BE49-F238E27FC236}">
                <a16:creationId xmlns:a16="http://schemas.microsoft.com/office/drawing/2014/main" id="{E8620CB8-4D5D-CE9C-BB0B-68481B1A8FC0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12">
            <a:extLst>
              <a:ext uri="{FF2B5EF4-FFF2-40B4-BE49-F238E27FC236}">
                <a16:creationId xmlns:a16="http://schemas.microsoft.com/office/drawing/2014/main" id="{C9F6E495-253D-3706-0EBC-261EEBF7B34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12">
            <a:extLst>
              <a:ext uri="{FF2B5EF4-FFF2-40B4-BE49-F238E27FC236}">
                <a16:creationId xmlns:a16="http://schemas.microsoft.com/office/drawing/2014/main" id="{1A5DC2FE-68B3-24E5-41FB-35824F5C596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38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12">
            <a:extLst>
              <a:ext uri="{FF2B5EF4-FFF2-40B4-BE49-F238E27FC236}">
                <a16:creationId xmlns:a16="http://schemas.microsoft.com/office/drawing/2014/main" id="{BCF92981-417C-3519-8EBE-6C5DB37276F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576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12">
            <a:extLst>
              <a:ext uri="{FF2B5EF4-FFF2-40B4-BE49-F238E27FC236}">
                <a16:creationId xmlns:a16="http://schemas.microsoft.com/office/drawing/2014/main" id="{F67B5316-0149-6E7A-DA91-B406936A7B4E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76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12">
            <a:extLst>
              <a:ext uri="{FF2B5EF4-FFF2-40B4-BE49-F238E27FC236}">
                <a16:creationId xmlns:a16="http://schemas.microsoft.com/office/drawing/2014/main" id="{DBFC3922-9FF7-1535-6C4D-9BE6F5852404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38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112">
            <a:extLst>
              <a:ext uri="{FF2B5EF4-FFF2-40B4-BE49-F238E27FC236}">
                <a16:creationId xmlns:a16="http://schemas.microsoft.com/office/drawing/2014/main" id="{D1BBDBBE-A08C-DD51-813C-32B72A028F0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112">
            <a:extLst>
              <a:ext uri="{FF2B5EF4-FFF2-40B4-BE49-F238E27FC236}">
                <a16:creationId xmlns:a16="http://schemas.microsoft.com/office/drawing/2014/main" id="{08A3E3B1-DF24-88B7-B45B-92F4E654489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482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2">
            <a:extLst>
              <a:ext uri="{FF2B5EF4-FFF2-40B4-BE49-F238E27FC236}">
                <a16:creationId xmlns:a16="http://schemas.microsoft.com/office/drawing/2014/main" id="{3F286960-20C9-6D0A-CF86-CD42834EE0D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2">
            <a:extLst>
              <a:ext uri="{FF2B5EF4-FFF2-40B4-BE49-F238E27FC236}">
                <a16:creationId xmlns:a16="http://schemas.microsoft.com/office/drawing/2014/main" id="{71D07C36-690F-9260-A409-28ADE90582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2">
            <a:extLst>
              <a:ext uri="{FF2B5EF4-FFF2-40B4-BE49-F238E27FC236}">
                <a16:creationId xmlns:a16="http://schemas.microsoft.com/office/drawing/2014/main" id="{3E64F269-F669-AFD1-7D5C-6E0D9F5E5E8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2">
            <a:extLst>
              <a:ext uri="{FF2B5EF4-FFF2-40B4-BE49-F238E27FC236}">
                <a16:creationId xmlns:a16="http://schemas.microsoft.com/office/drawing/2014/main" id="{824DF55B-7FBD-86DE-0BF6-13F315B0EB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388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2">
            <a:extLst>
              <a:ext uri="{FF2B5EF4-FFF2-40B4-BE49-F238E27FC236}">
                <a16:creationId xmlns:a16="http://schemas.microsoft.com/office/drawing/2014/main" id="{AB78CEBF-61D1-5651-D405-6FADB5E0DB5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2">
            <a:extLst>
              <a:ext uri="{FF2B5EF4-FFF2-40B4-BE49-F238E27FC236}">
                <a16:creationId xmlns:a16="http://schemas.microsoft.com/office/drawing/2014/main" id="{4BDDD379-21F2-FC5C-8558-03BE8A441D8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112">
            <a:extLst>
              <a:ext uri="{FF2B5EF4-FFF2-40B4-BE49-F238E27FC236}">
                <a16:creationId xmlns:a16="http://schemas.microsoft.com/office/drawing/2014/main" id="{402F83B0-525B-E93E-6A47-923DF9F6E22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2">
            <a:extLst>
              <a:ext uri="{FF2B5EF4-FFF2-40B4-BE49-F238E27FC236}">
                <a16:creationId xmlns:a16="http://schemas.microsoft.com/office/drawing/2014/main" id="{6070EA10-8861-0BD1-5E42-BF00E6A2A66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294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2">
            <a:extLst>
              <a:ext uri="{FF2B5EF4-FFF2-40B4-BE49-F238E27FC236}">
                <a16:creationId xmlns:a16="http://schemas.microsoft.com/office/drawing/2014/main" id="{09B33A5D-B684-9AA5-B8B5-2FDC5B7F409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94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112">
            <a:extLst>
              <a:ext uri="{FF2B5EF4-FFF2-40B4-BE49-F238E27FC236}">
                <a16:creationId xmlns:a16="http://schemas.microsoft.com/office/drawing/2014/main" id="{73C02099-9752-1516-F928-A639B354AB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12">
            <a:extLst>
              <a:ext uri="{FF2B5EF4-FFF2-40B4-BE49-F238E27FC236}">
                <a16:creationId xmlns:a16="http://schemas.microsoft.com/office/drawing/2014/main" id="{9DFBF94B-525C-054D-DB8D-3783C28876D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12">
            <a:extLst>
              <a:ext uri="{FF2B5EF4-FFF2-40B4-BE49-F238E27FC236}">
                <a16:creationId xmlns:a16="http://schemas.microsoft.com/office/drawing/2014/main" id="{1DC4BA73-D2F2-9A49-FAAF-7601CDFE5A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200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12">
            <a:extLst>
              <a:ext uri="{FF2B5EF4-FFF2-40B4-BE49-F238E27FC236}">
                <a16:creationId xmlns:a16="http://schemas.microsoft.com/office/drawing/2014/main" id="{EF230D1B-D526-DA85-EF6F-DE144933424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12">
            <a:extLst>
              <a:ext uri="{FF2B5EF4-FFF2-40B4-BE49-F238E27FC236}">
                <a16:creationId xmlns:a16="http://schemas.microsoft.com/office/drawing/2014/main" id="{A28455CF-F91E-8772-E782-092853B1CAD0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12">
            <a:extLst>
              <a:ext uri="{FF2B5EF4-FFF2-40B4-BE49-F238E27FC236}">
                <a16:creationId xmlns:a16="http://schemas.microsoft.com/office/drawing/2014/main" id="{7D22C8DD-1F95-4774-700D-A3CD24C40A95}"/>
              </a:ext>
            </a:extLst>
          </p:cNvPr>
          <p:cNvSpPr>
            <a:spLocks noChangeShapeType="1"/>
          </p:cNvSpPr>
          <p:nvPr/>
        </p:nvSpPr>
        <p:spPr bwMode="auto">
          <a:xfrm>
            <a:off x="86868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12">
            <a:extLst>
              <a:ext uri="{FF2B5EF4-FFF2-40B4-BE49-F238E27FC236}">
                <a16:creationId xmlns:a16="http://schemas.microsoft.com/office/drawing/2014/main" id="{730DA8F8-A0CA-70DF-13C7-133F0D24D7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106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12">
            <a:extLst>
              <a:ext uri="{FF2B5EF4-FFF2-40B4-BE49-F238E27FC236}">
                <a16:creationId xmlns:a16="http://schemas.microsoft.com/office/drawing/2014/main" id="{8452AAF5-4814-E91B-B5DA-1AD07FF70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86106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12">
            <a:extLst>
              <a:ext uri="{FF2B5EF4-FFF2-40B4-BE49-F238E27FC236}">
                <a16:creationId xmlns:a16="http://schemas.microsoft.com/office/drawing/2014/main" id="{E32A350C-021C-1EE3-D00B-9AC2BB5FD0D2}"/>
              </a:ext>
            </a:extLst>
          </p:cNvPr>
          <p:cNvSpPr>
            <a:spLocks noChangeShapeType="1"/>
          </p:cNvSpPr>
          <p:nvPr/>
        </p:nvSpPr>
        <p:spPr bwMode="auto">
          <a:xfrm>
            <a:off x="86868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12">
            <a:extLst>
              <a:ext uri="{FF2B5EF4-FFF2-40B4-BE49-F238E27FC236}">
                <a16:creationId xmlns:a16="http://schemas.microsoft.com/office/drawing/2014/main" id="{573DB13B-1343-8EEF-DE3C-5908D3C2DDE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37338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112">
            <a:extLst>
              <a:ext uri="{FF2B5EF4-FFF2-40B4-BE49-F238E27FC236}">
                <a16:creationId xmlns:a16="http://schemas.microsoft.com/office/drawing/2014/main" id="{01F2FA01-8530-C29C-76BE-B5713DF3A4A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6400" y="35052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112">
            <a:extLst>
              <a:ext uri="{FF2B5EF4-FFF2-40B4-BE49-F238E27FC236}">
                <a16:creationId xmlns:a16="http://schemas.microsoft.com/office/drawing/2014/main" id="{B3345A40-DB47-8CC5-6F7A-64FB21C6CE0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5052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112">
            <a:extLst>
              <a:ext uri="{FF2B5EF4-FFF2-40B4-BE49-F238E27FC236}">
                <a16:creationId xmlns:a16="http://schemas.microsoft.com/office/drawing/2014/main" id="{7CF3D624-ED3E-2E01-4D8C-D63EE6F43FD7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35052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12">
            <a:extLst>
              <a:ext uri="{FF2B5EF4-FFF2-40B4-BE49-F238E27FC236}">
                <a16:creationId xmlns:a16="http://schemas.microsoft.com/office/drawing/2014/main" id="{96A2FE38-B7BC-ECD0-2687-FAF5CEC9112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37338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12">
            <a:extLst>
              <a:ext uri="{FF2B5EF4-FFF2-40B4-BE49-F238E27FC236}">
                <a16:creationId xmlns:a16="http://schemas.microsoft.com/office/drawing/2014/main" id="{3840B995-0A33-0368-7E9D-916D08637E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38800" y="35052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12">
            <a:extLst>
              <a:ext uri="{FF2B5EF4-FFF2-40B4-BE49-F238E27FC236}">
                <a16:creationId xmlns:a16="http://schemas.microsoft.com/office/drawing/2014/main" id="{250F5469-050A-42E4-AE9A-C0CFDE28F1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35052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12">
            <a:extLst>
              <a:ext uri="{FF2B5EF4-FFF2-40B4-BE49-F238E27FC236}">
                <a16:creationId xmlns:a16="http://schemas.microsoft.com/office/drawing/2014/main" id="{6FA529F1-E57D-FDA8-CE3E-A429E8334CE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35052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12">
            <a:extLst>
              <a:ext uri="{FF2B5EF4-FFF2-40B4-BE49-F238E27FC236}">
                <a16:creationId xmlns:a16="http://schemas.microsoft.com/office/drawing/2014/main" id="{20BB95DB-1AA2-648E-BE47-627F8A1C698D}"/>
              </a:ext>
            </a:extLst>
          </p:cNvPr>
          <p:cNvSpPr>
            <a:spLocks noChangeShapeType="1"/>
          </p:cNvSpPr>
          <p:nvPr/>
        </p:nvSpPr>
        <p:spPr bwMode="auto">
          <a:xfrm>
            <a:off x="96774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12">
            <a:extLst>
              <a:ext uri="{FF2B5EF4-FFF2-40B4-BE49-F238E27FC236}">
                <a16:creationId xmlns:a16="http://schemas.microsoft.com/office/drawing/2014/main" id="{505982EA-6358-7731-ED09-351C7872654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6012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112">
            <a:extLst>
              <a:ext uri="{FF2B5EF4-FFF2-40B4-BE49-F238E27FC236}">
                <a16:creationId xmlns:a16="http://schemas.microsoft.com/office/drawing/2014/main" id="{F46EC1A9-BD0F-0ADE-1657-BA0CBDA2D33C}"/>
              </a:ext>
            </a:extLst>
          </p:cNvPr>
          <p:cNvSpPr>
            <a:spLocks noChangeShapeType="1"/>
          </p:cNvSpPr>
          <p:nvPr/>
        </p:nvSpPr>
        <p:spPr bwMode="auto">
          <a:xfrm>
            <a:off x="96012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12">
            <a:extLst>
              <a:ext uri="{FF2B5EF4-FFF2-40B4-BE49-F238E27FC236}">
                <a16:creationId xmlns:a16="http://schemas.microsoft.com/office/drawing/2014/main" id="{438C7336-0167-F326-C061-84634F77AD31}"/>
              </a:ext>
            </a:extLst>
          </p:cNvPr>
          <p:cNvSpPr>
            <a:spLocks noChangeShapeType="1"/>
          </p:cNvSpPr>
          <p:nvPr/>
        </p:nvSpPr>
        <p:spPr bwMode="auto">
          <a:xfrm>
            <a:off x="96774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12">
            <a:extLst>
              <a:ext uri="{FF2B5EF4-FFF2-40B4-BE49-F238E27FC236}">
                <a16:creationId xmlns:a16="http://schemas.microsoft.com/office/drawing/2014/main" id="{E2DBC04D-D0B9-7353-C5F8-D92AB6E86E1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12">
            <a:extLst>
              <a:ext uri="{FF2B5EF4-FFF2-40B4-BE49-F238E27FC236}">
                <a16:creationId xmlns:a16="http://schemas.microsoft.com/office/drawing/2014/main" id="{57603168-A1C7-C100-A4C4-7E662A9EFB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5918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112">
            <a:extLst>
              <a:ext uri="{FF2B5EF4-FFF2-40B4-BE49-F238E27FC236}">
                <a16:creationId xmlns:a16="http://schemas.microsoft.com/office/drawing/2014/main" id="{7BF37131-9564-EBAB-44B4-B6C7733A6B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5918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112">
            <a:extLst>
              <a:ext uri="{FF2B5EF4-FFF2-40B4-BE49-F238E27FC236}">
                <a16:creationId xmlns:a16="http://schemas.microsoft.com/office/drawing/2014/main" id="{46A52E26-9E92-ABB6-5B37-37FA942C035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12">
            <a:extLst>
              <a:ext uri="{FF2B5EF4-FFF2-40B4-BE49-F238E27FC236}">
                <a16:creationId xmlns:a16="http://schemas.microsoft.com/office/drawing/2014/main" id="{660E8419-EC3F-B4DA-31F0-9F9CA78A1AF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586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112">
            <a:extLst>
              <a:ext uri="{FF2B5EF4-FFF2-40B4-BE49-F238E27FC236}">
                <a16:creationId xmlns:a16="http://schemas.microsoft.com/office/drawing/2014/main" id="{1E84331C-20B0-4D15-79BD-F17EB644DCE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824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112">
            <a:extLst>
              <a:ext uri="{FF2B5EF4-FFF2-40B4-BE49-F238E27FC236}">
                <a16:creationId xmlns:a16="http://schemas.microsoft.com/office/drawing/2014/main" id="{235CA4C4-762E-2945-B249-7B82F3A4831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824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112">
            <a:extLst>
              <a:ext uri="{FF2B5EF4-FFF2-40B4-BE49-F238E27FC236}">
                <a16:creationId xmlns:a16="http://schemas.microsoft.com/office/drawing/2014/main" id="{00EC4A47-DBD8-CAC8-869A-7479FB3CD0CE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586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112">
            <a:extLst>
              <a:ext uri="{FF2B5EF4-FFF2-40B4-BE49-F238E27FC236}">
                <a16:creationId xmlns:a16="http://schemas.microsoft.com/office/drawing/2014/main" id="{5E593DCD-F740-AA0E-11BC-88663B07B17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49200" y="4419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112">
            <a:extLst>
              <a:ext uri="{FF2B5EF4-FFF2-40B4-BE49-F238E27FC236}">
                <a16:creationId xmlns:a16="http://schemas.microsoft.com/office/drawing/2014/main" id="{CC3860A6-36BE-58CD-B0A0-5F9988B0BA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5730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112">
            <a:extLst>
              <a:ext uri="{FF2B5EF4-FFF2-40B4-BE49-F238E27FC236}">
                <a16:creationId xmlns:a16="http://schemas.microsoft.com/office/drawing/2014/main" id="{D7B894D1-D066-4B1F-02EE-FFD4496038F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73000" y="41910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112">
            <a:extLst>
              <a:ext uri="{FF2B5EF4-FFF2-40B4-BE49-F238E27FC236}">
                <a16:creationId xmlns:a16="http://schemas.microsoft.com/office/drawing/2014/main" id="{C3A5334C-7CFD-2004-B15F-EFACD7481B1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49200" y="41910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" name="Line 112">
            <a:extLst>
              <a:ext uri="{FF2B5EF4-FFF2-40B4-BE49-F238E27FC236}">
                <a16:creationId xmlns:a16="http://schemas.microsoft.com/office/drawing/2014/main" id="{84A348DF-0325-708B-B970-57DC44C1D6B6}"/>
              </a:ext>
            </a:extLst>
          </p:cNvPr>
          <p:cNvSpPr>
            <a:spLocks noChangeShapeType="1"/>
          </p:cNvSpPr>
          <p:nvPr/>
        </p:nvSpPr>
        <p:spPr bwMode="auto">
          <a:xfrm>
            <a:off x="9677400" y="37338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" name="Line 112">
            <a:extLst>
              <a:ext uri="{FF2B5EF4-FFF2-40B4-BE49-F238E27FC236}">
                <a16:creationId xmlns:a16="http://schemas.microsoft.com/office/drawing/2014/main" id="{02EE85CF-9EDA-E4A4-A664-AC37BA27F4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601200" y="35052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" name="Line 112">
            <a:extLst>
              <a:ext uri="{FF2B5EF4-FFF2-40B4-BE49-F238E27FC236}">
                <a16:creationId xmlns:a16="http://schemas.microsoft.com/office/drawing/2014/main" id="{BCF851E6-7AC9-3E45-FC67-0699F116A9DF}"/>
              </a:ext>
            </a:extLst>
          </p:cNvPr>
          <p:cNvSpPr>
            <a:spLocks noChangeShapeType="1"/>
          </p:cNvSpPr>
          <p:nvPr/>
        </p:nvSpPr>
        <p:spPr bwMode="auto">
          <a:xfrm>
            <a:off x="9601200" y="35052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" name="Line 112">
            <a:extLst>
              <a:ext uri="{FF2B5EF4-FFF2-40B4-BE49-F238E27FC236}">
                <a16:creationId xmlns:a16="http://schemas.microsoft.com/office/drawing/2014/main" id="{DD944E53-7D6C-23CC-9B08-6B38C7D4F551}"/>
              </a:ext>
            </a:extLst>
          </p:cNvPr>
          <p:cNvSpPr>
            <a:spLocks noChangeShapeType="1"/>
          </p:cNvSpPr>
          <p:nvPr/>
        </p:nvSpPr>
        <p:spPr bwMode="auto">
          <a:xfrm>
            <a:off x="9677400" y="35052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ED0582E-03F4-E80F-BF56-DE0980DF67F7}"/>
              </a:ext>
            </a:extLst>
          </p:cNvPr>
          <p:cNvGrpSpPr/>
          <p:nvPr/>
        </p:nvGrpSpPr>
        <p:grpSpPr>
          <a:xfrm>
            <a:off x="7924800" y="2666996"/>
            <a:ext cx="457200" cy="457202"/>
            <a:chOff x="3429000" y="2285998"/>
            <a:chExt cx="457200" cy="457202"/>
          </a:xfrm>
        </p:grpSpPr>
        <p:sp>
          <p:nvSpPr>
            <p:cNvPr id="7" name="Rectangle 26">
              <a:extLst>
                <a:ext uri="{FF2B5EF4-FFF2-40B4-BE49-F238E27FC236}">
                  <a16:creationId xmlns:a16="http://schemas.microsoft.com/office/drawing/2014/main" id="{07BE4D4C-E40D-C056-66FD-63991D479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2285998"/>
              <a:ext cx="457200" cy="4572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5720" rIns="0" bIns="0"/>
            <a:lstStyle/>
            <a:p>
              <a:r>
                <a:rPr lang="en-US" altLang="en-US" sz="1100" dirty="0">
                  <a:latin typeface="Times New Roman" panose="02020603050405020304" pitchFamily="18" charset="0"/>
                </a:rPr>
                <a:t>D       Q</a:t>
              </a:r>
            </a:p>
          </p:txBody>
        </p:sp>
        <p:sp>
          <p:nvSpPr>
            <p:cNvPr id="8" name="AutoShape 27">
              <a:extLst>
                <a:ext uri="{FF2B5EF4-FFF2-40B4-BE49-F238E27FC236}">
                  <a16:creationId xmlns:a16="http://schemas.microsoft.com/office/drawing/2014/main" id="{3C3860F8-BA38-AA3F-EBF1-D8CD3DC3E7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90900" y="2628900"/>
              <a:ext cx="152400" cy="76200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82221977-F733-7BE2-2C75-607E80B3D54D}"/>
              </a:ext>
            </a:extLst>
          </p:cNvPr>
          <p:cNvGrpSpPr/>
          <p:nvPr/>
        </p:nvGrpSpPr>
        <p:grpSpPr>
          <a:xfrm>
            <a:off x="7924800" y="1066798"/>
            <a:ext cx="1371600" cy="1371600"/>
            <a:chOff x="10439400" y="3810000"/>
            <a:chExt cx="1371600" cy="1371600"/>
          </a:xfrm>
        </p:grpSpPr>
        <p:sp>
          <p:nvSpPr>
            <p:cNvPr id="11" name="Rectangle 26">
              <a:extLst>
                <a:ext uri="{FF2B5EF4-FFF2-40B4-BE49-F238E27FC236}">
                  <a16:creationId xmlns:a16="http://schemas.microsoft.com/office/drawing/2014/main" id="{20416A3A-F838-1592-2FA3-D461F93D1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9400" y="3810000"/>
              <a:ext cx="1371600" cy="13716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5720" rIns="0" bIns="0"/>
            <a:lstStyle/>
            <a:p>
              <a:endParaRPr lang="en-US" altLang="en-US" sz="1100" dirty="0">
                <a:latin typeface="Times New Roman" panose="02020603050405020304" pitchFamily="18" charset="0"/>
              </a:endParaRPr>
            </a:p>
            <a:p>
              <a:r>
                <a:rPr lang="en-US" altLang="en-US" sz="1100" dirty="0">
                  <a:latin typeface="Times New Roman" panose="02020603050405020304" pitchFamily="18" charset="0"/>
                </a:rPr>
                <a:t>D</a:t>
              </a:r>
            </a:p>
            <a:p>
              <a:r>
                <a:rPr lang="en-US" altLang="en-US" sz="1100" dirty="0">
                  <a:latin typeface="Times New Roman" panose="02020603050405020304" pitchFamily="18" charset="0"/>
                </a:rPr>
                <a:t>WA</a:t>
              </a:r>
            </a:p>
            <a:p>
              <a:r>
                <a:rPr lang="en-US" altLang="en-US" sz="1100" dirty="0">
                  <a:latin typeface="Times New Roman" panose="02020603050405020304" pitchFamily="18" charset="0"/>
                </a:rPr>
                <a:t>WE</a:t>
              </a:r>
            </a:p>
            <a:p>
              <a:r>
                <a:rPr lang="en-US" altLang="en-US" sz="1100" dirty="0">
                  <a:latin typeface="Times New Roman" panose="02020603050405020304" pitchFamily="18" charset="0"/>
                </a:rPr>
                <a:t>RA</a:t>
              </a:r>
            </a:p>
            <a:p>
              <a:endParaRPr lang="en-US" altLang="en-US" sz="1100" dirty="0">
                <a:latin typeface="Times New Roman" panose="02020603050405020304" pitchFamily="18" charset="0"/>
              </a:endParaRPr>
            </a:p>
          </p:txBody>
        </p:sp>
        <p:sp>
          <p:nvSpPr>
            <p:cNvPr id="133" name="AutoShape 27">
              <a:extLst>
                <a:ext uri="{FF2B5EF4-FFF2-40B4-BE49-F238E27FC236}">
                  <a16:creationId xmlns:a16="http://schemas.microsoft.com/office/drawing/2014/main" id="{424597F7-2826-A311-E3D2-C7AA5FF7CE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0401300" y="4991100"/>
              <a:ext cx="152400" cy="76200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Rectangle 26">
              <a:extLst>
                <a:ext uri="{FF2B5EF4-FFF2-40B4-BE49-F238E27FC236}">
                  <a16:creationId xmlns:a16="http://schemas.microsoft.com/office/drawing/2014/main" id="{3826806A-D6B0-BDD9-10BC-7E3C8A7AB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2400" y="4038600"/>
              <a:ext cx="228600" cy="457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t" anchorCtr="0"/>
            <a:lstStyle/>
            <a:p>
              <a:pPr algn="r"/>
              <a:r>
                <a:rPr lang="en-US" altLang="en-US" sz="1100" dirty="0">
                  <a:latin typeface="Times New Roman" panose="02020603050405020304" pitchFamily="18" charset="0"/>
                </a:rPr>
                <a:t>Q</a:t>
              </a:r>
            </a:p>
          </p:txBody>
        </p:sp>
        <p:sp>
          <p:nvSpPr>
            <p:cNvPr id="137" name="AutoShape 27">
              <a:extLst>
                <a:ext uri="{FF2B5EF4-FFF2-40B4-BE49-F238E27FC236}">
                  <a16:creationId xmlns:a16="http://schemas.microsoft.com/office/drawing/2014/main" id="{F2F5AB47-59FB-AC3D-459D-29A78B34FA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544300" y="4381500"/>
              <a:ext cx="152400" cy="76200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2623DDF6-272D-53B3-BCDA-7C172CA00C6B}"/>
              </a:ext>
            </a:extLst>
          </p:cNvPr>
          <p:cNvGrpSpPr/>
          <p:nvPr/>
        </p:nvGrpSpPr>
        <p:grpSpPr>
          <a:xfrm>
            <a:off x="8839200" y="2666998"/>
            <a:ext cx="457200" cy="457202"/>
            <a:chOff x="3429000" y="2285998"/>
            <a:chExt cx="457200" cy="457202"/>
          </a:xfrm>
        </p:grpSpPr>
        <p:sp>
          <p:nvSpPr>
            <p:cNvPr id="140" name="Rectangle 26">
              <a:extLst>
                <a:ext uri="{FF2B5EF4-FFF2-40B4-BE49-F238E27FC236}">
                  <a16:creationId xmlns:a16="http://schemas.microsoft.com/office/drawing/2014/main" id="{A7207B1D-833E-B5DD-1595-EFBAE6CCB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2285998"/>
              <a:ext cx="457200" cy="4572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5720" rIns="0" bIns="0"/>
            <a:lstStyle/>
            <a:p>
              <a:r>
                <a:rPr lang="en-US" altLang="en-US" sz="1100" dirty="0">
                  <a:latin typeface="Times New Roman" panose="02020603050405020304" pitchFamily="18" charset="0"/>
                </a:rPr>
                <a:t>D       Q</a:t>
              </a:r>
            </a:p>
          </p:txBody>
        </p:sp>
        <p:sp>
          <p:nvSpPr>
            <p:cNvPr id="141" name="AutoShape 27">
              <a:extLst>
                <a:ext uri="{FF2B5EF4-FFF2-40B4-BE49-F238E27FC236}">
                  <a16:creationId xmlns:a16="http://schemas.microsoft.com/office/drawing/2014/main" id="{887B0028-53F1-C748-5EE9-8A9DF5625F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90900" y="2628900"/>
              <a:ext cx="152400" cy="76200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F9284D6C-1330-FB48-41FE-766F19BA2891}"/>
              </a:ext>
            </a:extLst>
          </p:cNvPr>
          <p:cNvGrpSpPr/>
          <p:nvPr/>
        </p:nvGrpSpPr>
        <p:grpSpPr>
          <a:xfrm>
            <a:off x="10439400" y="1295398"/>
            <a:ext cx="457200" cy="457202"/>
            <a:chOff x="3429000" y="2285998"/>
            <a:chExt cx="457200" cy="457202"/>
          </a:xfrm>
        </p:grpSpPr>
        <p:sp>
          <p:nvSpPr>
            <p:cNvPr id="143" name="Rectangle 26">
              <a:extLst>
                <a:ext uri="{FF2B5EF4-FFF2-40B4-BE49-F238E27FC236}">
                  <a16:creationId xmlns:a16="http://schemas.microsoft.com/office/drawing/2014/main" id="{9B95D00D-839A-AEC8-6026-4B0D81FC5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2285998"/>
              <a:ext cx="457200" cy="4572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5720" rIns="0" bIns="0"/>
            <a:lstStyle/>
            <a:p>
              <a:r>
                <a:rPr lang="en-US" altLang="en-US" sz="1100" dirty="0">
                  <a:latin typeface="Times New Roman" panose="02020603050405020304" pitchFamily="18" charset="0"/>
                </a:rPr>
                <a:t>D       Q</a:t>
              </a:r>
            </a:p>
          </p:txBody>
        </p:sp>
        <p:sp>
          <p:nvSpPr>
            <p:cNvPr id="144" name="AutoShape 27">
              <a:extLst>
                <a:ext uri="{FF2B5EF4-FFF2-40B4-BE49-F238E27FC236}">
                  <a16:creationId xmlns:a16="http://schemas.microsoft.com/office/drawing/2014/main" id="{5536C21A-5CB4-0258-9FE3-BFBFEE4AE9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90900" y="2628900"/>
              <a:ext cx="152400" cy="76200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</p:grpSp>
      <p:sp>
        <p:nvSpPr>
          <p:cNvPr id="146" name="Snip Same Side Corner Rectangle 145">
            <a:extLst>
              <a:ext uri="{FF2B5EF4-FFF2-40B4-BE49-F238E27FC236}">
                <a16:creationId xmlns:a16="http://schemas.microsoft.com/office/drawing/2014/main" id="{44D7A180-9C9D-2074-3717-EA643AA9BFF2}"/>
              </a:ext>
            </a:extLst>
          </p:cNvPr>
          <p:cNvSpPr/>
          <p:nvPr/>
        </p:nvSpPr>
        <p:spPr>
          <a:xfrm rot="5400000">
            <a:off x="9753600" y="1295400"/>
            <a:ext cx="457200" cy="457200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47" name="Line 113">
            <a:extLst>
              <a:ext uri="{FF2B5EF4-FFF2-40B4-BE49-F238E27FC236}">
                <a16:creationId xmlns:a16="http://schemas.microsoft.com/office/drawing/2014/main" id="{05415C07-84BE-2DB7-8D79-D3325E5EF70F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5175" y="28194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" name="Line 113">
            <a:extLst>
              <a:ext uri="{FF2B5EF4-FFF2-40B4-BE49-F238E27FC236}">
                <a16:creationId xmlns:a16="http://schemas.microsoft.com/office/drawing/2014/main" id="{7272E5F5-D0F7-416F-C123-CE2DC8147C54}"/>
              </a:ext>
            </a:extLst>
          </p:cNvPr>
          <p:cNvSpPr>
            <a:spLocks noChangeShapeType="1"/>
          </p:cNvSpPr>
          <p:nvPr/>
        </p:nvSpPr>
        <p:spPr bwMode="auto">
          <a:xfrm>
            <a:off x="9296400" y="13716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Line 113">
            <a:extLst>
              <a:ext uri="{FF2B5EF4-FFF2-40B4-BE49-F238E27FC236}">
                <a16:creationId xmlns:a16="http://schemas.microsoft.com/office/drawing/2014/main" id="{50376EAE-6EF0-139E-D9C3-0B6698F288CE}"/>
              </a:ext>
            </a:extLst>
          </p:cNvPr>
          <p:cNvSpPr>
            <a:spLocks noChangeShapeType="1"/>
          </p:cNvSpPr>
          <p:nvPr/>
        </p:nvSpPr>
        <p:spPr bwMode="auto">
          <a:xfrm>
            <a:off x="9296400" y="28194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" name="Line 113">
            <a:extLst>
              <a:ext uri="{FF2B5EF4-FFF2-40B4-BE49-F238E27FC236}">
                <a16:creationId xmlns:a16="http://schemas.microsoft.com/office/drawing/2014/main" id="{797EE9B8-8B8C-8D65-5BAF-C897495DAF1A}"/>
              </a:ext>
            </a:extLst>
          </p:cNvPr>
          <p:cNvSpPr>
            <a:spLocks noChangeShapeType="1"/>
          </p:cNvSpPr>
          <p:nvPr/>
        </p:nvSpPr>
        <p:spPr bwMode="auto">
          <a:xfrm>
            <a:off x="9525000" y="16764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" name="Line 113">
            <a:extLst>
              <a:ext uri="{FF2B5EF4-FFF2-40B4-BE49-F238E27FC236}">
                <a16:creationId xmlns:a16="http://schemas.microsoft.com/office/drawing/2014/main" id="{A8AEB3D8-D9A6-C910-AB8E-159AC141BFC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10800" y="14478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" name="Line 113">
            <a:extLst>
              <a:ext uri="{FF2B5EF4-FFF2-40B4-BE49-F238E27FC236}">
                <a16:creationId xmlns:a16="http://schemas.microsoft.com/office/drawing/2014/main" id="{95A13111-123E-337C-9772-B5377E65A84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25000" y="1676400"/>
            <a:ext cx="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" name="Line 113">
            <a:extLst>
              <a:ext uri="{FF2B5EF4-FFF2-40B4-BE49-F238E27FC236}">
                <a16:creationId xmlns:a16="http://schemas.microsoft.com/office/drawing/2014/main" id="{7CD827CA-2A07-6E27-D3D1-FC047E0E440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28194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" name="Line 113">
            <a:extLst>
              <a:ext uri="{FF2B5EF4-FFF2-40B4-BE49-F238E27FC236}">
                <a16:creationId xmlns:a16="http://schemas.microsoft.com/office/drawing/2014/main" id="{30C562BF-43FB-49C6-E6F2-432306386F6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96200" y="1905000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5" name="Line 113">
            <a:extLst>
              <a:ext uri="{FF2B5EF4-FFF2-40B4-BE49-F238E27FC236}">
                <a16:creationId xmlns:a16="http://schemas.microsoft.com/office/drawing/2014/main" id="{AE2FC4BE-DDB5-73A7-DD73-E272DA00D09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1905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6" name="Line 113">
            <a:extLst>
              <a:ext uri="{FF2B5EF4-FFF2-40B4-BE49-F238E27FC236}">
                <a16:creationId xmlns:a16="http://schemas.microsoft.com/office/drawing/2014/main" id="{9036AD02-F3FA-4C4B-07FD-93934EE719F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14478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113">
            <a:extLst>
              <a:ext uri="{FF2B5EF4-FFF2-40B4-BE49-F238E27FC236}">
                <a16:creationId xmlns:a16="http://schemas.microsoft.com/office/drawing/2014/main" id="{8B4E666C-EC82-7468-089E-44673BDD39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96200" y="76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8" name="Line 113">
            <a:extLst>
              <a:ext uri="{FF2B5EF4-FFF2-40B4-BE49-F238E27FC236}">
                <a16:creationId xmlns:a16="http://schemas.microsoft.com/office/drawing/2014/main" id="{9D316677-92D1-4B98-2030-B6774375302F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762000"/>
            <a:ext cx="3429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9" name="Line 113">
            <a:extLst>
              <a:ext uri="{FF2B5EF4-FFF2-40B4-BE49-F238E27FC236}">
                <a16:creationId xmlns:a16="http://schemas.microsoft.com/office/drawing/2014/main" id="{07DA808B-ADFA-6961-0AFC-B7F7686EF5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896600" y="14478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" name="Line 113">
            <a:extLst>
              <a:ext uri="{FF2B5EF4-FFF2-40B4-BE49-F238E27FC236}">
                <a16:creationId xmlns:a16="http://schemas.microsoft.com/office/drawing/2014/main" id="{FD2F1426-15B5-1622-8466-3CE6082311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125200" y="76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1" name="Text Box 171">
            <a:extLst>
              <a:ext uri="{FF2B5EF4-FFF2-40B4-BE49-F238E27FC236}">
                <a16:creationId xmlns:a16="http://schemas.microsoft.com/office/drawing/2014/main" id="{0FAF6A7E-FEBA-274D-EEEB-E61FA8F17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0854" y="4495800"/>
            <a:ext cx="80374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Address</a:t>
            </a:r>
          </a:p>
        </p:txBody>
      </p:sp>
      <p:sp>
        <p:nvSpPr>
          <p:cNvPr id="162" name="Text Box 171">
            <a:extLst>
              <a:ext uri="{FF2B5EF4-FFF2-40B4-BE49-F238E27FC236}">
                <a16:creationId xmlns:a16="http://schemas.microsoft.com/office/drawing/2014/main" id="{74839837-E037-1052-3867-DCF509C99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743" y="4523601"/>
            <a:ext cx="56425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Delay</a:t>
            </a:r>
          </a:p>
        </p:txBody>
      </p:sp>
      <p:sp>
        <p:nvSpPr>
          <p:cNvPr id="163" name="Text Box 171">
            <a:extLst>
              <a:ext uri="{FF2B5EF4-FFF2-40B4-BE49-F238E27FC236}">
                <a16:creationId xmlns:a16="http://schemas.microsoft.com/office/drawing/2014/main" id="{26D09550-BD4B-F143-29C3-43586A1F2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4523601"/>
            <a:ext cx="7396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Process</a:t>
            </a:r>
          </a:p>
        </p:txBody>
      </p:sp>
      <p:sp>
        <p:nvSpPr>
          <p:cNvPr id="164" name="Text Box 171">
            <a:extLst>
              <a:ext uri="{FF2B5EF4-FFF2-40B4-BE49-F238E27FC236}">
                <a16:creationId xmlns:a16="http://schemas.microsoft.com/office/drawing/2014/main" id="{B70B4D07-EBE1-C6DE-558B-8869F08ED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8255" y="4523601"/>
            <a:ext cx="7181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Update</a:t>
            </a:r>
          </a:p>
        </p:txBody>
      </p:sp>
      <p:sp>
        <p:nvSpPr>
          <p:cNvPr id="165" name="Text Box 171">
            <a:extLst>
              <a:ext uri="{FF2B5EF4-FFF2-40B4-BE49-F238E27FC236}">
                <a16:creationId xmlns:a16="http://schemas.microsoft.com/office/drawing/2014/main" id="{258FE3C7-9775-2636-A6C7-EA938F28E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6254" y="3761601"/>
            <a:ext cx="4937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Hit 0</a:t>
            </a:r>
          </a:p>
        </p:txBody>
      </p:sp>
      <p:sp>
        <p:nvSpPr>
          <p:cNvPr id="166" name="Text Box 171">
            <a:extLst>
              <a:ext uri="{FF2B5EF4-FFF2-40B4-BE49-F238E27FC236}">
                <a16:creationId xmlns:a16="http://schemas.microsoft.com/office/drawing/2014/main" id="{FB0F3CCD-FD19-0818-D6E9-B47538CBB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9243" y="3761601"/>
            <a:ext cx="4937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Hit 1</a:t>
            </a:r>
          </a:p>
        </p:txBody>
      </p:sp>
    </p:spTree>
    <p:extLst>
      <p:ext uri="{BB962C8B-B14F-4D97-AF65-F5344CB8AC3E}">
        <p14:creationId xmlns:p14="http://schemas.microsoft.com/office/powerpoint/2010/main" val="3552468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B6B8BD-F840-F2C1-FCED-B5AE27EE3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DE87DB14-E0EF-E4DD-BA3D-6C4708141E9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FC32A492-C87C-2F56-0CB6-5C3865BDF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Tiny Triplet Finder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9065B2B7-8C83-C282-5912-4BAB9470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42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5135470D-B2F6-F1D1-2B6C-066044CD5A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6504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Register-Like Block RAM for Hit Patterns</a:t>
            </a:r>
          </a:p>
        </p:txBody>
      </p:sp>
      <p:sp>
        <p:nvSpPr>
          <p:cNvPr id="367619" name="Rectangle 3">
            <a:extLst>
              <a:ext uri="{FF2B5EF4-FFF2-40B4-BE49-F238E27FC236}">
                <a16:creationId xmlns:a16="http://schemas.microsoft.com/office/drawing/2014/main" id="{2690ACB6-A3D8-CFA8-8079-09954C250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531324"/>
            <a:ext cx="6428783" cy="2149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hit patterns are stored in the register-like BRAM.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Each hit is processed in a single clock cycle.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Single clock cycle refreshing allows fast preparation for next event.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FD0CD9-FE9F-2634-37B4-E582DFB40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6325" y="715031"/>
            <a:ext cx="5019675" cy="6534150"/>
          </a:xfrm>
          <a:prstGeom prst="rect">
            <a:avLst/>
          </a:prstGeom>
        </p:spPr>
      </p:pic>
      <p:sp>
        <p:nvSpPr>
          <p:cNvPr id="158" name="Hexagon 157">
            <a:extLst>
              <a:ext uri="{FF2B5EF4-FFF2-40B4-BE49-F238E27FC236}">
                <a16:creationId xmlns:a16="http://schemas.microsoft.com/office/drawing/2014/main" id="{2D9D61BC-B3B9-AFB9-5783-FED50DB855EF}"/>
              </a:ext>
            </a:extLst>
          </p:cNvPr>
          <p:cNvSpPr>
            <a:spLocks/>
          </p:cNvSpPr>
          <p:nvPr/>
        </p:nvSpPr>
        <p:spPr>
          <a:xfrm>
            <a:off x="2057400" y="2438400"/>
            <a:ext cx="1828800" cy="457200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L1, L3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159" name="Hexagon 158">
            <a:extLst>
              <a:ext uri="{FF2B5EF4-FFF2-40B4-BE49-F238E27FC236}">
                <a16:creationId xmlns:a16="http://schemas.microsoft.com/office/drawing/2014/main" id="{E2382E4A-7946-BFF6-1F06-C9B0D0FE7AFA}"/>
              </a:ext>
            </a:extLst>
          </p:cNvPr>
          <p:cNvSpPr>
            <a:spLocks/>
          </p:cNvSpPr>
          <p:nvPr/>
        </p:nvSpPr>
        <p:spPr>
          <a:xfrm>
            <a:off x="3886200" y="2438400"/>
            <a:ext cx="1828800" cy="457200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112 CLK</a:t>
            </a:r>
          </a:p>
        </p:txBody>
      </p:sp>
      <p:sp>
        <p:nvSpPr>
          <p:cNvPr id="160" name="Hexagon 159">
            <a:extLst>
              <a:ext uri="{FF2B5EF4-FFF2-40B4-BE49-F238E27FC236}">
                <a16:creationId xmlns:a16="http://schemas.microsoft.com/office/drawing/2014/main" id="{9CFE8B5C-B454-4207-CFD4-7184923825A4}"/>
              </a:ext>
            </a:extLst>
          </p:cNvPr>
          <p:cNvSpPr>
            <a:spLocks/>
          </p:cNvSpPr>
          <p:nvPr/>
        </p:nvSpPr>
        <p:spPr>
          <a:xfrm>
            <a:off x="5715000" y="2438400"/>
            <a:ext cx="457200" cy="457200"/>
          </a:xfrm>
          <a:prstGeom prst="hexagon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R</a:t>
            </a:r>
          </a:p>
        </p:txBody>
      </p:sp>
      <p:sp>
        <p:nvSpPr>
          <p:cNvPr id="161" name="Hexagon 160">
            <a:extLst>
              <a:ext uri="{FF2B5EF4-FFF2-40B4-BE49-F238E27FC236}">
                <a16:creationId xmlns:a16="http://schemas.microsoft.com/office/drawing/2014/main" id="{DB84BD7E-7979-18A4-370E-E63E2288E692}"/>
              </a:ext>
            </a:extLst>
          </p:cNvPr>
          <p:cNvSpPr>
            <a:spLocks/>
          </p:cNvSpPr>
          <p:nvPr/>
        </p:nvSpPr>
        <p:spPr>
          <a:xfrm>
            <a:off x="20574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62" name="Hexagon 161">
            <a:extLst>
              <a:ext uri="{FF2B5EF4-FFF2-40B4-BE49-F238E27FC236}">
                <a16:creationId xmlns:a16="http://schemas.microsoft.com/office/drawing/2014/main" id="{E986E5E2-D280-321E-232E-672D09947582}"/>
              </a:ext>
            </a:extLst>
          </p:cNvPr>
          <p:cNvSpPr>
            <a:spLocks/>
          </p:cNvSpPr>
          <p:nvPr/>
        </p:nvSpPr>
        <p:spPr>
          <a:xfrm>
            <a:off x="34290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N+1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63" name="Hexagon 162">
            <a:extLst>
              <a:ext uri="{FF2B5EF4-FFF2-40B4-BE49-F238E27FC236}">
                <a16:creationId xmlns:a16="http://schemas.microsoft.com/office/drawing/2014/main" id="{5C80B1DA-03F3-AB3C-008F-BA35181924AE}"/>
              </a:ext>
            </a:extLst>
          </p:cNvPr>
          <p:cNvSpPr>
            <a:spLocks/>
          </p:cNvSpPr>
          <p:nvPr/>
        </p:nvSpPr>
        <p:spPr>
          <a:xfrm>
            <a:off x="4800600" y="1524000"/>
            <a:ext cx="1371600" cy="4572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Event N+2 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225 CLK</a:t>
            </a:r>
          </a:p>
        </p:txBody>
      </p:sp>
      <p:sp>
        <p:nvSpPr>
          <p:cNvPr id="164" name="Left Brace 163">
            <a:extLst>
              <a:ext uri="{FF2B5EF4-FFF2-40B4-BE49-F238E27FC236}">
                <a16:creationId xmlns:a16="http://schemas.microsoft.com/office/drawing/2014/main" id="{36FA11CF-C328-47E6-7E70-91124A30EE67}"/>
              </a:ext>
            </a:extLst>
          </p:cNvPr>
          <p:cNvSpPr>
            <a:spLocks/>
          </p:cNvSpPr>
          <p:nvPr/>
        </p:nvSpPr>
        <p:spPr>
          <a:xfrm rot="5400000">
            <a:off x="3886200" y="152399"/>
            <a:ext cx="457200" cy="4114800"/>
          </a:xfrm>
          <a:prstGeom prst="leftBrace">
            <a:avLst>
              <a:gd name="adj1" fmla="val 2777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Callout 2">
            <a:extLst>
              <a:ext uri="{FF2B5EF4-FFF2-40B4-BE49-F238E27FC236}">
                <a16:creationId xmlns:a16="http://schemas.microsoft.com/office/drawing/2014/main" id="{BF593322-CFA1-91E2-5FF9-891D55EB26AC}"/>
              </a:ext>
            </a:extLst>
          </p:cNvPr>
          <p:cNvSpPr/>
          <p:nvPr/>
        </p:nvSpPr>
        <p:spPr>
          <a:xfrm>
            <a:off x="1143000" y="3558882"/>
            <a:ext cx="1828800" cy="1371600"/>
          </a:xfrm>
          <a:prstGeom prst="wedgeEllipseCallout">
            <a:avLst>
              <a:gd name="adj1" fmla="val 32446"/>
              <a:gd name="adj2" fmla="val -8941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Single Clock Writing</a:t>
            </a:r>
          </a:p>
        </p:txBody>
      </p:sp>
      <p:sp>
        <p:nvSpPr>
          <p:cNvPr id="166" name="Oval Callout 165">
            <a:extLst>
              <a:ext uri="{FF2B5EF4-FFF2-40B4-BE49-F238E27FC236}">
                <a16:creationId xmlns:a16="http://schemas.microsoft.com/office/drawing/2014/main" id="{70B8A9CA-A2B5-64C2-FE8C-F97504EC1B37}"/>
              </a:ext>
            </a:extLst>
          </p:cNvPr>
          <p:cNvSpPr/>
          <p:nvPr/>
        </p:nvSpPr>
        <p:spPr>
          <a:xfrm>
            <a:off x="3657600" y="3550124"/>
            <a:ext cx="1828800" cy="1371600"/>
          </a:xfrm>
          <a:prstGeom prst="wedgeEllipseCallout">
            <a:avLst>
              <a:gd name="adj1" fmla="val 1298"/>
              <a:gd name="adj2" fmla="val -861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Single Clock Reading</a:t>
            </a:r>
          </a:p>
        </p:txBody>
      </p:sp>
      <p:sp>
        <p:nvSpPr>
          <p:cNvPr id="167" name="Oval Callout 166">
            <a:extLst>
              <a:ext uri="{FF2B5EF4-FFF2-40B4-BE49-F238E27FC236}">
                <a16:creationId xmlns:a16="http://schemas.microsoft.com/office/drawing/2014/main" id="{78B5275A-2B77-6295-1A05-0009F6F8D1A8}"/>
              </a:ext>
            </a:extLst>
          </p:cNvPr>
          <p:cNvSpPr/>
          <p:nvPr/>
        </p:nvSpPr>
        <p:spPr>
          <a:xfrm>
            <a:off x="5925142" y="3505200"/>
            <a:ext cx="1828800" cy="1371600"/>
          </a:xfrm>
          <a:prstGeom prst="wedgeEllipseCallout">
            <a:avLst>
              <a:gd name="adj1" fmla="val -39685"/>
              <a:gd name="adj2" fmla="val -817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Single Clock Refreshing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C5A20B-3104-A559-1D82-531F91213C9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9314180" y="4876800"/>
            <a:ext cx="4584700" cy="274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68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>
        <p14:warp dir="in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3" grpId="0" animBg="1"/>
      <p:bldP spid="166" grpId="0" animBg="1"/>
      <p:bldP spid="16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ECEC5-F5A0-74C5-E5A5-897245231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6">
            <a:extLst>
              <a:ext uri="{FF2B5EF4-FFF2-40B4-BE49-F238E27FC236}">
                <a16:creationId xmlns:a16="http://schemas.microsoft.com/office/drawing/2014/main" id="{D82CC8A4-3557-5CB6-C358-5C9B132DC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371600"/>
            <a:ext cx="3657600" cy="1371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 Engine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3BB3AF89-7A34-58E4-B38A-6A94754ECA5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7B8C3C5A-EF1D-F724-59A3-557776A0E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Tiny Triplet Finder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44FDE47C-9717-CF43-E9F2-F4B2127EA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43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72684AB3-5ED5-CD91-436C-B012F43E98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20396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Task sharing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B2EDDCCD-1548-289C-5BD2-2B6115F9B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12" y="1371600"/>
            <a:ext cx="6400788" cy="6309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cluster engine takes multiple clock cycle to process an input hit.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Multiple cluster engines can be used to match the input rate.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Input stream fills each engine in a rotational manner. Each engine process some sets of events.</a:t>
            </a:r>
          </a:p>
        </p:txBody>
      </p:sp>
      <p:sp>
        <p:nvSpPr>
          <p:cNvPr id="2" name="Rectangle 26">
            <a:extLst>
              <a:ext uri="{FF2B5EF4-FFF2-40B4-BE49-F238E27FC236}">
                <a16:creationId xmlns:a16="http://schemas.microsoft.com/office/drawing/2014/main" id="{84BFB98D-A952-3953-A2F2-860F27572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8288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Input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3" name="Line 113">
            <a:extLst>
              <a:ext uri="{FF2B5EF4-FFF2-40B4-BE49-F238E27FC236}">
                <a16:creationId xmlns:a16="http://schemas.microsoft.com/office/drawing/2014/main" id="{DD918FC0-794C-3C72-6C51-F2D6DB66883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2286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Rectangle 26">
            <a:extLst>
              <a:ext uri="{FF2B5EF4-FFF2-40B4-BE49-F238E27FC236}">
                <a16:creationId xmlns:a16="http://schemas.microsoft.com/office/drawing/2014/main" id="{218E1BB1-D50F-BE89-0BBE-125EB3589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18288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Output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9" name="Line 113">
            <a:extLst>
              <a:ext uri="{FF2B5EF4-FFF2-40B4-BE49-F238E27FC236}">
                <a16:creationId xmlns:a16="http://schemas.microsoft.com/office/drawing/2014/main" id="{69D05CF7-8CC4-9255-10ED-885190505D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2209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26">
            <a:extLst>
              <a:ext uri="{FF2B5EF4-FFF2-40B4-BE49-F238E27FC236}">
                <a16:creationId xmlns:a16="http://schemas.microsoft.com/office/drawing/2014/main" id="{C77A72AD-7F00-D57A-7DAE-6AB811437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971800"/>
            <a:ext cx="3657600" cy="1371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 Engine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1" name="Rectangle 26">
            <a:extLst>
              <a:ext uri="{FF2B5EF4-FFF2-40B4-BE49-F238E27FC236}">
                <a16:creationId xmlns:a16="http://schemas.microsoft.com/office/drawing/2014/main" id="{91D710F5-B2BF-B6D9-27FE-9EBA3D276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4290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Input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2" name="Line 113">
            <a:extLst>
              <a:ext uri="{FF2B5EF4-FFF2-40B4-BE49-F238E27FC236}">
                <a16:creationId xmlns:a16="http://schemas.microsoft.com/office/drawing/2014/main" id="{BE893B5A-7901-0192-E7DD-033B460A8B8E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3886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26">
            <a:extLst>
              <a:ext uri="{FF2B5EF4-FFF2-40B4-BE49-F238E27FC236}">
                <a16:creationId xmlns:a16="http://schemas.microsoft.com/office/drawing/2014/main" id="{6CEA0500-7567-186C-2E44-AB85EFF89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34290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Output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14" name="Line 113">
            <a:extLst>
              <a:ext uri="{FF2B5EF4-FFF2-40B4-BE49-F238E27FC236}">
                <a16:creationId xmlns:a16="http://schemas.microsoft.com/office/drawing/2014/main" id="{37F2F025-71AC-C706-C153-79F30DFB82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3810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26">
            <a:extLst>
              <a:ext uri="{FF2B5EF4-FFF2-40B4-BE49-F238E27FC236}">
                <a16:creationId xmlns:a16="http://schemas.microsoft.com/office/drawing/2014/main" id="{D806465B-2069-EE4D-3D45-97B99F5EA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572000"/>
            <a:ext cx="3657600" cy="1371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 Engine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6289077D-A1CA-DB1E-45C8-0F91AEBBF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0292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Input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7" name="Line 113">
            <a:extLst>
              <a:ext uri="{FF2B5EF4-FFF2-40B4-BE49-F238E27FC236}">
                <a16:creationId xmlns:a16="http://schemas.microsoft.com/office/drawing/2014/main" id="{0D7F17C2-EFF0-0761-201C-857A54DE57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5486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Rectangle 26">
            <a:extLst>
              <a:ext uri="{FF2B5EF4-FFF2-40B4-BE49-F238E27FC236}">
                <a16:creationId xmlns:a16="http://schemas.microsoft.com/office/drawing/2014/main" id="{0D57E5DC-5D24-B072-5F92-B20452DCB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50292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Output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19" name="Line 113">
            <a:extLst>
              <a:ext uri="{FF2B5EF4-FFF2-40B4-BE49-F238E27FC236}">
                <a16:creationId xmlns:a16="http://schemas.microsoft.com/office/drawing/2014/main" id="{F80DF426-9D18-8A2C-7E57-17692635EAC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5410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Rectangle 26">
            <a:extLst>
              <a:ext uri="{FF2B5EF4-FFF2-40B4-BE49-F238E27FC236}">
                <a16:creationId xmlns:a16="http://schemas.microsoft.com/office/drawing/2014/main" id="{360EB3B6-07F2-C229-6050-4768B2050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6172200"/>
            <a:ext cx="3657600" cy="1371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 Engine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21" name="Rectangle 26">
            <a:extLst>
              <a:ext uri="{FF2B5EF4-FFF2-40B4-BE49-F238E27FC236}">
                <a16:creationId xmlns:a16="http://schemas.microsoft.com/office/drawing/2014/main" id="{C51E006D-3BB2-C4EC-AB76-BAA463086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66294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Input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  <a:p>
            <a:pPr algn="ctr"/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22" name="Line 113">
            <a:extLst>
              <a:ext uri="{FF2B5EF4-FFF2-40B4-BE49-F238E27FC236}">
                <a16:creationId xmlns:a16="http://schemas.microsoft.com/office/drawing/2014/main" id="{398C4605-1616-844E-4EA3-C83234F177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70866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EEDB2970-E4A8-89F8-2BDA-5CA5EDB4D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6629400"/>
            <a:ext cx="1371600" cy="914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5720" rIns="0" bIns="0"/>
          <a:lstStyle/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Cluster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Output</a:t>
            </a:r>
          </a:p>
          <a:p>
            <a:pPr algn="ctr"/>
            <a:r>
              <a:rPr lang="en-US" altLang="en-US" sz="1600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24" name="Line 113">
            <a:extLst>
              <a:ext uri="{FF2B5EF4-FFF2-40B4-BE49-F238E27FC236}">
                <a16:creationId xmlns:a16="http://schemas.microsoft.com/office/drawing/2014/main" id="{EB09AC9C-F567-A4E5-B714-4F4204223EC0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7010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3">
            <a:extLst>
              <a:ext uri="{FF2B5EF4-FFF2-40B4-BE49-F238E27FC236}">
                <a16:creationId xmlns:a16="http://schemas.microsoft.com/office/drawing/2014/main" id="{DBA54733-68B1-8F77-DB35-FB45C6EFFE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200" y="2286000"/>
            <a:ext cx="0" cy="480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3250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Apr.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5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29540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Triplet Finding: Barrel Geometry, r-phi &amp; r-z views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867400"/>
            <a:ext cx="12877800" cy="181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At least three hits are needed to determine a track.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Curved tracks can also be determined.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3D triplet finding engine is needed to eliminate fake tracks.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DBE245-0972-9943-957F-017AAF041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1733549"/>
            <a:ext cx="10972800" cy="27527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0438173-CA32-7AE9-0A69-38050076B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752600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508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7B2AD-C06D-ECE5-7BF2-B96D9C8CF7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827C88DF-F959-B6B0-2F39-8C1C3ABC971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9AF07B99-11EA-8056-02BE-2B83C645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Tiny Triplet Finder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122DE653-4DB5-2478-8991-623D1B36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6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7328254C-45B5-D764-2053-0007C377B4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20396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Triplet Finding: Non-bend y-z view &amp; y-t view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D5465B14-4866-902E-2640-8635C8DE6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582306"/>
            <a:ext cx="11734800" cy="2098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Consider a detector measuring both coordinates and time.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Three hits are needed for both y-z view and y-t view.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It requires a 3D triplet finding engine to eliminate fake tracks.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641208-51DF-BEA5-6EA6-66AAB0387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5751" y="1371600"/>
            <a:ext cx="5511800" cy="3683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61CA06-77E9-D284-2096-2007002ADA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371600"/>
            <a:ext cx="54991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29142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B6A3A-41E9-4368-D417-642B8ED697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4C853DC-DA20-3F55-5824-3458FE61B702}"/>
              </a:ext>
            </a:extLst>
          </p:cNvPr>
          <p:cNvSpPr/>
          <p:nvPr/>
        </p:nvSpPr>
        <p:spPr>
          <a:xfrm>
            <a:off x="1905000" y="2133600"/>
            <a:ext cx="228600" cy="1828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Date Placeholder 2">
            <a:extLst>
              <a:ext uri="{FF2B5EF4-FFF2-40B4-BE49-F238E27FC236}">
                <a16:creationId xmlns:a16="http://schemas.microsoft.com/office/drawing/2014/main" id="{9424C092-35AB-2B3C-D252-1141C0C7A5E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Apr. 2021, Wu Jinyuan, Fermilab jywu168@fnal.gov</a:t>
            </a:r>
          </a:p>
        </p:txBody>
      </p:sp>
      <p:sp>
        <p:nvSpPr>
          <p:cNvPr id="185" name="Footer Placeholder 3">
            <a:extLst>
              <a:ext uri="{FF2B5EF4-FFF2-40B4-BE49-F238E27FC236}">
                <a16:creationId xmlns:a16="http://schemas.microsoft.com/office/drawing/2014/main" id="{D678B588-31B1-E120-1B56-B2CEB2A27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AAD33507-AC7E-C41F-AF12-638970762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7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B2885C10-433F-F28F-F214-CBFEF8FA02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29540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Triplet Finding: Double TPCs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2130D470-9B65-AC33-F2D6-7ADBE47E2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" y="6172200"/>
            <a:ext cx="13167360" cy="150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Two TPCs drifting toward opposite directions and a timing layer are used to identify high-rate tracks.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Earlier track may arrive TPC pad later and vise versa.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T0, T1 and T2 satisfy a constraint, forming a triplet.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9B1DF4-98D1-99FC-ECDE-75430940DC11}"/>
              </a:ext>
            </a:extLst>
          </p:cNvPr>
          <p:cNvSpPr/>
          <p:nvPr/>
        </p:nvSpPr>
        <p:spPr>
          <a:xfrm>
            <a:off x="3429000" y="2133600"/>
            <a:ext cx="914400" cy="18288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D3E6D1-E019-D6AB-8AE8-7E69142372C9}"/>
              </a:ext>
            </a:extLst>
          </p:cNvPr>
          <p:cNvSpPr/>
          <p:nvPr/>
        </p:nvSpPr>
        <p:spPr>
          <a:xfrm>
            <a:off x="3429000" y="2133600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4466C1-364A-8184-F787-95F697630B1A}"/>
              </a:ext>
            </a:extLst>
          </p:cNvPr>
          <p:cNvSpPr/>
          <p:nvPr/>
        </p:nvSpPr>
        <p:spPr>
          <a:xfrm>
            <a:off x="4572000" y="2133600"/>
            <a:ext cx="914400" cy="18288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8CFDD0-7D50-4C01-C079-F07D6C2EA35A}"/>
              </a:ext>
            </a:extLst>
          </p:cNvPr>
          <p:cNvSpPr/>
          <p:nvPr/>
        </p:nvSpPr>
        <p:spPr>
          <a:xfrm>
            <a:off x="4572000" y="3733800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ine 113">
            <a:extLst>
              <a:ext uri="{FF2B5EF4-FFF2-40B4-BE49-F238E27FC236}">
                <a16:creationId xmlns:a16="http://schemas.microsoft.com/office/drawing/2014/main" id="{BC6DCDB5-75D5-1D91-1D0C-8F419A7DC8C2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2819400"/>
            <a:ext cx="54864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13">
            <a:extLst>
              <a:ext uri="{FF2B5EF4-FFF2-40B4-BE49-F238E27FC236}">
                <a16:creationId xmlns:a16="http://schemas.microsoft.com/office/drawing/2014/main" id="{5A66E7A7-5917-D76E-067D-1759A923EB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14800" y="2362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13">
            <a:extLst>
              <a:ext uri="{FF2B5EF4-FFF2-40B4-BE49-F238E27FC236}">
                <a16:creationId xmlns:a16="http://schemas.microsoft.com/office/drawing/2014/main" id="{B8F39829-D307-E5E6-8570-3EA41ACE6FEE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3276600"/>
            <a:ext cx="64008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13">
            <a:extLst>
              <a:ext uri="{FF2B5EF4-FFF2-40B4-BE49-F238E27FC236}">
                <a16:creationId xmlns:a16="http://schemas.microsoft.com/office/drawing/2014/main" id="{F36656D0-7B8E-34EC-A9B3-BCB337EA07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600" y="23622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13">
            <a:extLst>
              <a:ext uri="{FF2B5EF4-FFF2-40B4-BE49-F238E27FC236}">
                <a16:creationId xmlns:a16="http://schemas.microsoft.com/office/drawing/2014/main" id="{92AA974F-91DF-F814-522B-8ABCAD44BB9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28194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13">
            <a:extLst>
              <a:ext uri="{FF2B5EF4-FFF2-40B4-BE49-F238E27FC236}">
                <a16:creationId xmlns:a16="http://schemas.microsoft.com/office/drawing/2014/main" id="{A6C18479-5183-758C-AE2E-21E7801B30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7800" y="32766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 Box 171">
            <a:extLst>
              <a:ext uri="{FF2B5EF4-FFF2-40B4-BE49-F238E27FC236}">
                <a16:creationId xmlns:a16="http://schemas.microsoft.com/office/drawing/2014/main" id="{36678565-F6A1-AEB1-9767-E5FEFFFFD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1752600"/>
            <a:ext cx="2693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T0</a:t>
            </a:r>
          </a:p>
        </p:txBody>
      </p:sp>
      <p:sp>
        <p:nvSpPr>
          <p:cNvPr id="16" name="Text Box 171">
            <a:extLst>
              <a:ext uri="{FF2B5EF4-FFF2-40B4-BE49-F238E27FC236}">
                <a16:creationId xmlns:a16="http://schemas.microsoft.com/office/drawing/2014/main" id="{F2E44C3D-B129-66B4-7818-CF69AEC9A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9296" y="1752600"/>
            <a:ext cx="2693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T1</a:t>
            </a:r>
          </a:p>
        </p:txBody>
      </p:sp>
      <p:sp>
        <p:nvSpPr>
          <p:cNvPr id="17" name="Text Box 171">
            <a:extLst>
              <a:ext uri="{FF2B5EF4-FFF2-40B4-BE49-F238E27FC236}">
                <a16:creationId xmlns:a16="http://schemas.microsoft.com/office/drawing/2014/main" id="{EC83D8F5-5C50-2B8F-D055-63420A75A2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6096" y="4066401"/>
            <a:ext cx="2693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T2</a:t>
            </a:r>
          </a:p>
        </p:txBody>
      </p:sp>
      <p:sp>
        <p:nvSpPr>
          <p:cNvPr id="18" name="Line 113">
            <a:extLst>
              <a:ext uri="{FF2B5EF4-FFF2-40B4-BE49-F238E27FC236}">
                <a16:creationId xmlns:a16="http://schemas.microsoft.com/office/drawing/2014/main" id="{5E4367F2-EFAE-B42B-589C-9B201E4175FE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2133600"/>
            <a:ext cx="548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113">
            <a:extLst>
              <a:ext uri="{FF2B5EF4-FFF2-40B4-BE49-F238E27FC236}">
                <a16:creationId xmlns:a16="http://schemas.microsoft.com/office/drawing/2014/main" id="{8C220E0C-8702-5E07-6050-D7DC63EB505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3962400"/>
            <a:ext cx="548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3">
            <a:extLst>
              <a:ext uri="{FF2B5EF4-FFF2-40B4-BE49-F238E27FC236}">
                <a16:creationId xmlns:a16="http://schemas.microsoft.com/office/drawing/2014/main" id="{94A1E593-A667-4025-13C2-1FCFB26B63C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5791200"/>
            <a:ext cx="548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Text Box 171">
            <a:extLst>
              <a:ext uri="{FF2B5EF4-FFF2-40B4-BE49-F238E27FC236}">
                <a16:creationId xmlns:a16="http://schemas.microsoft.com/office/drawing/2014/main" id="{1B363FB3-B86F-A49A-71B8-066754EE7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3000" y="1752600"/>
            <a:ext cx="2693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T1</a:t>
            </a:r>
          </a:p>
        </p:txBody>
      </p:sp>
      <p:sp>
        <p:nvSpPr>
          <p:cNvPr id="24" name="Text Box 171">
            <a:extLst>
              <a:ext uri="{FF2B5EF4-FFF2-40B4-BE49-F238E27FC236}">
                <a16:creationId xmlns:a16="http://schemas.microsoft.com/office/drawing/2014/main" id="{2BE01159-4A2F-E077-4366-35FB63E52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49200" y="3533001"/>
            <a:ext cx="97142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T0+const.</a:t>
            </a:r>
          </a:p>
        </p:txBody>
      </p:sp>
      <p:sp>
        <p:nvSpPr>
          <p:cNvPr id="25" name="Text Box 171">
            <a:extLst>
              <a:ext uri="{FF2B5EF4-FFF2-40B4-BE49-F238E27FC236}">
                <a16:creationId xmlns:a16="http://schemas.microsoft.com/office/drawing/2014/main" id="{2F395FED-3B5C-BE9F-1D37-B3159506E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3000" y="5486400"/>
            <a:ext cx="2693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T2</a:t>
            </a:r>
          </a:p>
        </p:txBody>
      </p:sp>
      <p:sp>
        <p:nvSpPr>
          <p:cNvPr id="26" name="Line 113">
            <a:extLst>
              <a:ext uri="{FF2B5EF4-FFF2-40B4-BE49-F238E27FC236}">
                <a16:creationId xmlns:a16="http://schemas.microsoft.com/office/drawing/2014/main" id="{EF7C4A0D-80D4-149C-DA31-BD6EDF297EA8}"/>
              </a:ext>
            </a:extLst>
          </p:cNvPr>
          <p:cNvSpPr>
            <a:spLocks noChangeShapeType="1"/>
          </p:cNvSpPr>
          <p:nvPr/>
        </p:nvSpPr>
        <p:spPr bwMode="auto">
          <a:xfrm>
            <a:off x="9448800" y="2133600"/>
            <a:ext cx="914400" cy="1828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3">
            <a:extLst>
              <a:ext uri="{FF2B5EF4-FFF2-40B4-BE49-F238E27FC236}">
                <a16:creationId xmlns:a16="http://schemas.microsoft.com/office/drawing/2014/main" id="{C619A64B-D3FB-737C-77D3-911882637FB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63200" y="3962400"/>
            <a:ext cx="914400" cy="1828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113">
            <a:extLst>
              <a:ext uri="{FF2B5EF4-FFF2-40B4-BE49-F238E27FC236}">
                <a16:creationId xmlns:a16="http://schemas.microsoft.com/office/drawing/2014/main" id="{A65BE30F-1765-7483-59BC-8ECE62C53606}"/>
              </a:ext>
            </a:extLst>
          </p:cNvPr>
          <p:cNvSpPr>
            <a:spLocks noChangeShapeType="1"/>
          </p:cNvSpPr>
          <p:nvPr/>
        </p:nvSpPr>
        <p:spPr bwMode="auto">
          <a:xfrm>
            <a:off x="9220200" y="2133600"/>
            <a:ext cx="1371600" cy="1828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3">
            <a:extLst>
              <a:ext uri="{FF2B5EF4-FFF2-40B4-BE49-F238E27FC236}">
                <a16:creationId xmlns:a16="http://schemas.microsoft.com/office/drawing/2014/main" id="{AB0ADBC7-E16C-27D3-BF38-2EFA1B9A35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591800" y="3962400"/>
            <a:ext cx="1371600" cy="18288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3">
            <a:extLst>
              <a:ext uri="{FF2B5EF4-FFF2-40B4-BE49-F238E27FC236}">
                <a16:creationId xmlns:a16="http://schemas.microsoft.com/office/drawing/2014/main" id="{FF3D7F75-D6AB-3541-4BEB-06890D46C08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601200" y="2133600"/>
            <a:ext cx="1371600" cy="1828776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13">
            <a:extLst>
              <a:ext uri="{FF2B5EF4-FFF2-40B4-BE49-F238E27FC236}">
                <a16:creationId xmlns:a16="http://schemas.microsoft.com/office/drawing/2014/main" id="{B94455F9-BCAB-414A-E9C5-33885B5005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29600" y="3962424"/>
            <a:ext cx="1371600" cy="1828776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13">
            <a:extLst>
              <a:ext uri="{FF2B5EF4-FFF2-40B4-BE49-F238E27FC236}">
                <a16:creationId xmlns:a16="http://schemas.microsoft.com/office/drawing/2014/main" id="{12154ABC-C8A0-516F-4F9F-5E230A9B07A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049000" y="2133600"/>
            <a:ext cx="914400" cy="1828776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13">
            <a:extLst>
              <a:ext uri="{FF2B5EF4-FFF2-40B4-BE49-F238E27FC236}">
                <a16:creationId xmlns:a16="http://schemas.microsoft.com/office/drawing/2014/main" id="{FA6CCE92-9D22-173E-12CD-BEE65BC098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134600" y="3962424"/>
            <a:ext cx="914400" cy="1828776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Text Box 171">
            <a:extLst>
              <a:ext uri="{FF2B5EF4-FFF2-40B4-BE49-F238E27FC236}">
                <a16:creationId xmlns:a16="http://schemas.microsoft.com/office/drawing/2014/main" id="{6CCE4719-DE93-ECFC-CED4-334A9B9FE0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4599801"/>
            <a:ext cx="2955168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(T1+T2)/2 = T0+const.</a:t>
            </a:r>
          </a:p>
        </p:txBody>
      </p:sp>
    </p:spTree>
    <p:extLst>
      <p:ext uri="{BB962C8B-B14F-4D97-AF65-F5344CB8AC3E}">
        <p14:creationId xmlns:p14="http://schemas.microsoft.com/office/powerpoint/2010/main" val="405451690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7F1ACD-F864-853E-C261-EE8E36339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921BF-F857-72CF-9E60-DE929AAD6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1951672"/>
          </a:xfrm>
        </p:spPr>
        <p:txBody>
          <a:bodyPr/>
          <a:lstStyle/>
          <a:p>
            <a:r>
              <a:rPr lang="en-US" sz="6600" b="1" dirty="0"/>
              <a:t>Pairing, Not Good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ABD95-8712-3B52-EB92-878BE97FB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2025,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AD68C-8619-9F46-830C-C260E0E1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Tiny Triplet Finder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9CA37-79A0-21AA-8237-4F67B2F0D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10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A 3D FPGA Track Segment Seeding Engine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9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Pairing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6488666"/>
            <a:ext cx="12984482" cy="119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Mainstream tracking algorithms: find a </a:t>
            </a:r>
            <a:r>
              <a:rPr lang="en-US" sz="3600" dirty="0">
                <a:solidFill>
                  <a:srgbClr val="0000FF"/>
                </a:solidFill>
                <a:latin typeface="Times New Roman" pitchFamily="28" charset="0"/>
                <a:sym typeface="Wingdings" pitchFamily="28" charset="2"/>
              </a:rPr>
              <a:t>pair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=&gt; find third =&gt; fit and find others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63E411-C617-774F-8E66-6A2E51499C53}"/>
              </a:ext>
            </a:extLst>
          </p:cNvPr>
          <p:cNvSpPr txBox="1"/>
          <p:nvPr/>
        </p:nvSpPr>
        <p:spPr>
          <a:xfrm>
            <a:off x="9256975" y="5812291"/>
            <a:ext cx="3544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Mark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Pesaresi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et. al. ACES 2020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6253F3-6D1C-5946-94E8-1DB514DEE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543941"/>
            <a:ext cx="12801600" cy="396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40351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16262</TotalTime>
  <Words>2927</Words>
  <Application>Microsoft Macintosh PowerPoint</Application>
  <PresentationFormat>Custom</PresentationFormat>
  <Paragraphs>630</Paragraphs>
  <Slides>43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ＭＳ Ｐゴシック</vt:lpstr>
      <vt:lpstr>Arial</vt:lpstr>
      <vt:lpstr>Garamond</vt:lpstr>
      <vt:lpstr>Times New Roman</vt:lpstr>
      <vt:lpstr>Wingdings</vt:lpstr>
      <vt:lpstr>Edge</vt:lpstr>
      <vt:lpstr>The Tiny Triplet Finder: a low silicon resource usage pattern recognition scheme and its test implementation in a low-cost FPGA device</vt:lpstr>
      <vt:lpstr>Introduction</vt:lpstr>
      <vt:lpstr>The Triplet Finding</vt:lpstr>
      <vt:lpstr>From the Triplet Finder to Track Fitter</vt:lpstr>
      <vt:lpstr>Triplet Finding: Barrel Geometry, r-phi &amp; r-z views</vt:lpstr>
      <vt:lpstr>Triplet Finding: Non-bend y-z view &amp; y-t view</vt:lpstr>
      <vt:lpstr>Triplet Finding: Double TPCs</vt:lpstr>
      <vt:lpstr>Pairing, Not Good</vt:lpstr>
      <vt:lpstr>Pairing</vt:lpstr>
      <vt:lpstr>From Pairing to Triplet Seeding</vt:lpstr>
      <vt:lpstr>Pairing vs Triplet Finding</vt:lpstr>
      <vt:lpstr>Tiny Triplet Finder</vt:lpstr>
      <vt:lpstr>Computing Complexities of Hit Match Schemes</vt:lpstr>
      <vt:lpstr>The Tiny Triplet Finder for Cylindrical Detector Geometry</vt:lpstr>
      <vt:lpstr>General Structure of the Tiny Triplet Finder</vt:lpstr>
      <vt:lpstr>A 3D Track Seeding Engine</vt:lpstr>
      <vt:lpstr>Structure of the Seeding Engine: Two RAM Banks + Tiny Triplet Finders</vt:lpstr>
      <vt:lpstr>Structure of the Seeding Engine: Single Physical RAM View</vt:lpstr>
      <vt:lpstr>General Timing</vt:lpstr>
      <vt:lpstr>Operation: (1) Filling Hits</vt:lpstr>
      <vt:lpstr>Operation: (2) Checking Coincidence</vt:lpstr>
      <vt:lpstr>Pattern Shifting and checking</vt:lpstr>
      <vt:lpstr>Operation: (3) Refresh Cycle</vt:lpstr>
      <vt:lpstr>The Seeding Engine &amp; Clustering Buffer</vt:lpstr>
      <vt:lpstr>Implementation in Cyclone 5 FPGA</vt:lpstr>
      <vt:lpstr>Generated Events: r-z View</vt:lpstr>
      <vt:lpstr>The Events: r-phi View</vt:lpstr>
      <vt:lpstr>Serving Range of Seeding Engine</vt:lpstr>
      <vt:lpstr>Home Test Stand and the Evaluation Module</vt:lpstr>
      <vt:lpstr>Structure of the seeding engine</vt:lpstr>
      <vt:lpstr>Test Stand and Operation Timing</vt:lpstr>
      <vt:lpstr>Register-Like Block RAM for Hit Patterns</vt:lpstr>
      <vt:lpstr>Resources</vt:lpstr>
      <vt:lpstr>Conclusion</vt:lpstr>
      <vt:lpstr>The End</vt:lpstr>
      <vt:lpstr>Introduction</vt:lpstr>
      <vt:lpstr>The Clustering Engine</vt:lpstr>
      <vt:lpstr>The Cluster ID RAM</vt:lpstr>
      <vt:lpstr>The Filling Process</vt:lpstr>
      <vt:lpstr>The Reading Process</vt:lpstr>
      <vt:lpstr>The Read-Update Timing</vt:lpstr>
      <vt:lpstr>Register-Like Block RAM for Hit Patterns</vt:lpstr>
      <vt:lpstr>Task sharing</vt:lpstr>
    </vt:vector>
  </TitlesOfParts>
  <Company>Fermi Lab - Particle Physics Division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jywu168</dc:creator>
  <cp:lastModifiedBy>Jin-Yuan Wu</cp:lastModifiedBy>
  <cp:revision>1357</cp:revision>
  <cp:lastPrinted>2016-06-03T00:02:52Z</cp:lastPrinted>
  <dcterms:created xsi:type="dcterms:W3CDTF">2010-03-17T01:23:46Z</dcterms:created>
  <dcterms:modified xsi:type="dcterms:W3CDTF">2025-11-11T00:54:31Z</dcterms:modified>
</cp:coreProperties>
</file>