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6" r:id="rId2"/>
    <p:sldId id="284" r:id="rId3"/>
    <p:sldId id="311" r:id="rId4"/>
    <p:sldId id="309" r:id="rId5"/>
    <p:sldId id="324" r:id="rId6"/>
    <p:sldId id="270" r:id="rId7"/>
    <p:sldId id="258" r:id="rId8"/>
    <p:sldId id="288" r:id="rId9"/>
    <p:sldId id="299" r:id="rId10"/>
    <p:sldId id="320" r:id="rId11"/>
    <p:sldId id="328" r:id="rId12"/>
    <p:sldId id="327" r:id="rId13"/>
    <p:sldId id="315" r:id="rId14"/>
    <p:sldId id="275" r:id="rId15"/>
    <p:sldId id="267" r:id="rId16"/>
    <p:sldId id="263" r:id="rId17"/>
    <p:sldId id="280" r:id="rId18"/>
    <p:sldId id="301" r:id="rId19"/>
    <p:sldId id="302" r:id="rId20"/>
    <p:sldId id="312" r:id="rId21"/>
    <p:sldId id="283" r:id="rId22"/>
    <p:sldId id="265" r:id="rId23"/>
    <p:sldId id="303" r:id="rId24"/>
    <p:sldId id="305" r:id="rId25"/>
    <p:sldId id="306" r:id="rId26"/>
    <p:sldId id="264" r:id="rId27"/>
    <p:sldId id="297" r:id="rId28"/>
    <p:sldId id="32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082"/>
    <a:srgbClr val="2198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06" y="41"/>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742415-EE17-4801-A9CF-88371B42B727}" type="datetimeFigureOut">
              <a:rPr lang="en-US" smtClean="0"/>
              <a:t>9/17/2025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2010B0-3A13-4681-90FC-34BA74E35FED}" type="slidenum">
              <a:rPr lang="en-US" smtClean="0"/>
              <a:t>‹#›</a:t>
            </a:fld>
            <a:endParaRPr lang="en-US"/>
          </a:p>
        </p:txBody>
      </p:sp>
    </p:spTree>
    <p:extLst>
      <p:ext uri="{BB962C8B-B14F-4D97-AF65-F5344CB8AC3E}">
        <p14:creationId xmlns:p14="http://schemas.microsoft.com/office/powerpoint/2010/main" val="1301636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CF50B7-C70B-4F1D-90F2-04A6DCF985FD}" type="slidenum">
              <a:rPr lang="en-US" smtClean="0"/>
              <a:t>1</a:t>
            </a:fld>
            <a:endParaRPr lang="en-US"/>
          </a:p>
        </p:txBody>
      </p:sp>
    </p:spTree>
    <p:extLst>
      <p:ext uri="{BB962C8B-B14F-4D97-AF65-F5344CB8AC3E}">
        <p14:creationId xmlns:p14="http://schemas.microsoft.com/office/powerpoint/2010/main" val="2372651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ka-GE" dirty="0"/>
              <a:t>6 - 6 7 - 7 8 - 10 9 - 32 10 - 105 11 – 124 12 - 434 </a:t>
            </a:r>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13</a:t>
            </a:fld>
            <a:endParaRPr lang="en-US"/>
          </a:p>
        </p:txBody>
      </p:sp>
    </p:spTree>
    <p:extLst>
      <p:ext uri="{BB962C8B-B14F-4D97-AF65-F5344CB8AC3E}">
        <p14:creationId xmlns:p14="http://schemas.microsoft.com/office/powerpoint/2010/main" val="4048415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CF50B7-C70B-4F1D-90F2-04A6DCF985FD}" type="slidenum">
              <a:rPr lang="en-US" smtClean="0"/>
              <a:t>15</a:t>
            </a:fld>
            <a:endParaRPr lang="en-US"/>
          </a:p>
        </p:txBody>
      </p:sp>
    </p:spTree>
    <p:extLst>
      <p:ext uri="{BB962C8B-B14F-4D97-AF65-F5344CB8AC3E}">
        <p14:creationId xmlns:p14="http://schemas.microsoft.com/office/powerpoint/2010/main" val="1606080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CF50B7-C70B-4F1D-90F2-04A6DCF985FD}" type="slidenum">
              <a:rPr lang="en-US" smtClean="0"/>
              <a:t>19</a:t>
            </a:fld>
            <a:endParaRPr lang="en-US"/>
          </a:p>
        </p:txBody>
      </p:sp>
    </p:spTree>
    <p:extLst>
      <p:ext uri="{BB962C8B-B14F-4D97-AF65-F5344CB8AC3E}">
        <p14:creationId xmlns:p14="http://schemas.microsoft.com/office/powerpoint/2010/main" val="1883667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CF50B7-C70B-4F1D-90F2-04A6DCF985FD}" type="slidenum">
              <a:rPr lang="en-US" smtClean="0"/>
              <a:t>20</a:t>
            </a:fld>
            <a:endParaRPr lang="en-US"/>
          </a:p>
        </p:txBody>
      </p:sp>
    </p:spTree>
    <p:extLst>
      <p:ext uri="{BB962C8B-B14F-4D97-AF65-F5344CB8AC3E}">
        <p14:creationId xmlns:p14="http://schemas.microsoft.com/office/powerpoint/2010/main" val="2492876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CF50B7-C70B-4F1D-90F2-04A6DCF985FD}" type="slidenum">
              <a:rPr lang="en-US" smtClean="0"/>
              <a:t>21</a:t>
            </a:fld>
            <a:endParaRPr lang="en-US"/>
          </a:p>
        </p:txBody>
      </p:sp>
    </p:spTree>
    <p:extLst>
      <p:ext uri="{BB962C8B-B14F-4D97-AF65-F5344CB8AC3E}">
        <p14:creationId xmlns:p14="http://schemas.microsoft.com/office/powerpoint/2010/main" val="1502831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0DEDD-7246-B1BD-F8F1-2325181C93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CEAF7B-0310-C080-837F-610126E99D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F4D594-E309-5FF0-299F-0E7B9A4CA5A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03E6355-E41E-B13F-D307-82C303C86724}"/>
              </a:ext>
            </a:extLst>
          </p:cNvPr>
          <p:cNvSpPr>
            <a:spLocks noGrp="1"/>
          </p:cNvSpPr>
          <p:nvPr>
            <p:ph type="sldNum" sz="quarter" idx="5"/>
          </p:nvPr>
        </p:nvSpPr>
        <p:spPr/>
        <p:txBody>
          <a:bodyPr/>
          <a:lstStyle/>
          <a:p>
            <a:fld id="{50CF50B7-C70B-4F1D-90F2-04A6DCF985FD}" type="slidenum">
              <a:rPr lang="en-US" smtClean="0"/>
              <a:t>24</a:t>
            </a:fld>
            <a:endParaRPr lang="en-US"/>
          </a:p>
        </p:txBody>
      </p:sp>
    </p:spTree>
    <p:extLst>
      <p:ext uri="{BB962C8B-B14F-4D97-AF65-F5344CB8AC3E}">
        <p14:creationId xmlns:p14="http://schemas.microsoft.com/office/powerpoint/2010/main" val="1333855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B0B693-7589-5301-5123-DEFA8299B3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4BB44-8B37-01D7-2DC1-756BE2562B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9A8961-220F-0905-6841-961591F3986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AC91E1C-A4BE-CA98-8CCF-243EC09D4D50}"/>
              </a:ext>
            </a:extLst>
          </p:cNvPr>
          <p:cNvSpPr>
            <a:spLocks noGrp="1"/>
          </p:cNvSpPr>
          <p:nvPr>
            <p:ph type="sldNum" sz="quarter" idx="5"/>
          </p:nvPr>
        </p:nvSpPr>
        <p:spPr/>
        <p:txBody>
          <a:bodyPr/>
          <a:lstStyle/>
          <a:p>
            <a:fld id="{50CF50B7-C70B-4F1D-90F2-04A6DCF985FD}" type="slidenum">
              <a:rPr lang="en-US" smtClean="0"/>
              <a:t>25</a:t>
            </a:fld>
            <a:endParaRPr lang="en-US"/>
          </a:p>
        </p:txBody>
      </p:sp>
    </p:spTree>
    <p:extLst>
      <p:ext uri="{BB962C8B-B14F-4D97-AF65-F5344CB8AC3E}">
        <p14:creationId xmlns:p14="http://schemas.microsoft.com/office/powerpoint/2010/main" val="233835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28</a:t>
            </a:fld>
            <a:endParaRPr lang="en-US"/>
          </a:p>
        </p:txBody>
      </p:sp>
    </p:spTree>
    <p:extLst>
      <p:ext uri="{BB962C8B-B14F-4D97-AF65-F5344CB8AC3E}">
        <p14:creationId xmlns:p14="http://schemas.microsoft.com/office/powerpoint/2010/main" val="613712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95289D-D0C4-419C-BD47-2B00E7ED9EFE}" type="slidenum">
              <a:rPr lang="en-US" smtClean="0"/>
              <a:t>2</a:t>
            </a:fld>
            <a:endParaRPr lang="en-US"/>
          </a:p>
        </p:txBody>
      </p:sp>
    </p:spTree>
    <p:extLst>
      <p:ext uri="{BB962C8B-B14F-4D97-AF65-F5344CB8AC3E}">
        <p14:creationId xmlns:p14="http://schemas.microsoft.com/office/powerpoint/2010/main" val="4285943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can I add for </a:t>
            </a:r>
            <a:r>
              <a:rPr lang="en-US" dirty="0" err="1"/>
              <a:t>susuy</a:t>
            </a:r>
            <a:r>
              <a:rPr lang="en-US" dirty="0"/>
              <a:t>?? Example: proton decay SUSY. (</a:t>
            </a:r>
            <a:r>
              <a:rPr lang="en-US" b="0" i="0" u="none" strike="noStrike" dirty="0">
                <a:effectLst/>
                <a:latin typeface="Roboto" panose="020F0502020204030204" pitchFamily="2" charset="0"/>
              </a:rPr>
              <a:t>R-parity violating supersymmetry</a:t>
            </a:r>
            <a:r>
              <a:rPr lang="en-US" dirty="0"/>
              <a:t>)</a:t>
            </a:r>
          </a:p>
        </p:txBody>
      </p:sp>
      <p:sp>
        <p:nvSpPr>
          <p:cNvPr id="4" name="Slide Number Placeholder 3"/>
          <p:cNvSpPr>
            <a:spLocks noGrp="1"/>
          </p:cNvSpPr>
          <p:nvPr>
            <p:ph type="sldNum" sz="quarter" idx="5"/>
          </p:nvPr>
        </p:nvSpPr>
        <p:spPr/>
        <p:txBody>
          <a:bodyPr/>
          <a:lstStyle/>
          <a:p>
            <a:fld id="{672010B0-3A13-4681-90FC-34BA74E35FED}" type="slidenum">
              <a:rPr lang="en-US" smtClean="0"/>
              <a:t>3</a:t>
            </a:fld>
            <a:endParaRPr lang="en-US"/>
          </a:p>
        </p:txBody>
      </p:sp>
    </p:spTree>
    <p:extLst>
      <p:ext uri="{BB962C8B-B14F-4D97-AF65-F5344CB8AC3E}">
        <p14:creationId xmlns:p14="http://schemas.microsoft.com/office/powerpoint/2010/main" val="1327192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Remove </a:t>
            </a:r>
            <a:r>
              <a:rPr lang="en-US" dirty="0" err="1"/>
              <a:t>uude</a:t>
            </a:r>
            <a:r>
              <a:rPr lang="en-US" dirty="0"/>
              <a:t> </a:t>
            </a:r>
            <a:r>
              <a:rPr lang="en-US" dirty="0" err="1"/>
              <a:t>partchange</a:t>
            </a:r>
            <a:r>
              <a:rPr lang="en-US" dirty="0"/>
              <a:t> lambda to m</a:t>
            </a:r>
          </a:p>
        </p:txBody>
      </p:sp>
      <p:sp>
        <p:nvSpPr>
          <p:cNvPr id="4" name="Slide Number Placeholder 3"/>
          <p:cNvSpPr>
            <a:spLocks noGrp="1"/>
          </p:cNvSpPr>
          <p:nvPr>
            <p:ph type="sldNum" sz="quarter" idx="5"/>
          </p:nvPr>
        </p:nvSpPr>
        <p:spPr/>
        <p:txBody>
          <a:bodyPr/>
          <a:lstStyle/>
          <a:p>
            <a:fld id="{672010B0-3A13-4681-90FC-34BA74E35FED}" type="slidenum">
              <a:rPr lang="en-US" smtClean="0"/>
              <a:t>4</a:t>
            </a:fld>
            <a:endParaRPr lang="en-US"/>
          </a:p>
        </p:txBody>
      </p:sp>
    </p:spTree>
    <p:extLst>
      <p:ext uri="{BB962C8B-B14F-4D97-AF65-F5344CB8AC3E}">
        <p14:creationId xmlns:p14="http://schemas.microsoft.com/office/powerpoint/2010/main" val="1532603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Include size or expected reach fiducial size linear </a:t>
            </a:r>
            <a:r>
              <a:rPr lang="en-US" dirty="0" err="1"/>
              <a:t>alkybenzene</a:t>
            </a:r>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5</a:t>
            </a:fld>
            <a:endParaRPr lang="en-US"/>
          </a:p>
        </p:txBody>
      </p:sp>
    </p:spTree>
    <p:extLst>
      <p:ext uri="{BB962C8B-B14F-4D97-AF65-F5344CB8AC3E}">
        <p14:creationId xmlns:p14="http://schemas.microsoft.com/office/powerpoint/2010/main" val="3465630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Write out entire L.</a:t>
            </a:r>
          </a:p>
        </p:txBody>
      </p:sp>
      <p:sp>
        <p:nvSpPr>
          <p:cNvPr id="4" name="Slide Number Placeholder 3"/>
          <p:cNvSpPr>
            <a:spLocks noGrp="1"/>
          </p:cNvSpPr>
          <p:nvPr>
            <p:ph type="sldNum" sz="quarter" idx="5"/>
          </p:nvPr>
        </p:nvSpPr>
        <p:spPr/>
        <p:txBody>
          <a:bodyPr/>
          <a:lstStyle/>
          <a:p>
            <a:fld id="{672010B0-3A13-4681-90FC-34BA74E35FED}" type="slidenum">
              <a:rPr lang="en-US" smtClean="0"/>
              <a:t>6</a:t>
            </a:fld>
            <a:endParaRPr lang="en-US"/>
          </a:p>
        </p:txBody>
      </p:sp>
    </p:spTree>
    <p:extLst>
      <p:ext uri="{BB962C8B-B14F-4D97-AF65-F5344CB8AC3E}">
        <p14:creationId xmlns:p14="http://schemas.microsoft.com/office/powerpoint/2010/main" val="48213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7</a:t>
            </a:fld>
            <a:endParaRPr lang="en-US"/>
          </a:p>
        </p:txBody>
      </p:sp>
    </p:spTree>
    <p:extLst>
      <p:ext uri="{BB962C8B-B14F-4D97-AF65-F5344CB8AC3E}">
        <p14:creationId xmlns:p14="http://schemas.microsoft.com/office/powerpoint/2010/main" val="3962675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10</a:t>
            </a:fld>
            <a:endParaRPr lang="en-US"/>
          </a:p>
        </p:txBody>
      </p:sp>
    </p:spTree>
    <p:extLst>
      <p:ext uri="{BB962C8B-B14F-4D97-AF65-F5344CB8AC3E}">
        <p14:creationId xmlns:p14="http://schemas.microsoft.com/office/powerpoint/2010/main" val="2903142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2010B0-3A13-4681-90FC-34BA74E35FED}" type="slidenum">
              <a:rPr lang="en-US" smtClean="0"/>
              <a:t>11</a:t>
            </a:fld>
            <a:endParaRPr lang="en-US"/>
          </a:p>
        </p:txBody>
      </p:sp>
    </p:spTree>
    <p:extLst>
      <p:ext uri="{BB962C8B-B14F-4D97-AF65-F5344CB8AC3E}">
        <p14:creationId xmlns:p14="http://schemas.microsoft.com/office/powerpoint/2010/main" val="1967775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192DC-B721-039C-B6CA-879149F436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AA60F6-7E0E-1982-A700-1AB9118E21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A5F37E-8946-643C-AC72-D9B082118D87}"/>
              </a:ext>
            </a:extLst>
          </p:cNvPr>
          <p:cNvSpPr>
            <a:spLocks noGrp="1"/>
          </p:cNvSpPr>
          <p:nvPr>
            <p:ph type="dt" sz="half" idx="10"/>
          </p:nvPr>
        </p:nvSpPr>
        <p:spPr/>
        <p:txBody>
          <a:bodyPr/>
          <a:lstStyle/>
          <a:p>
            <a:fld id="{31259785-4DF6-411E-9CE9-2E8DCC193FC7}" type="datetime1">
              <a:rPr lang="en-US" smtClean="0"/>
              <a:t>9/17/2025</a:t>
            </a:fld>
            <a:endParaRPr lang="en-US"/>
          </a:p>
        </p:txBody>
      </p:sp>
      <p:sp>
        <p:nvSpPr>
          <p:cNvPr id="5" name="Footer Placeholder 4">
            <a:extLst>
              <a:ext uri="{FF2B5EF4-FFF2-40B4-BE49-F238E27FC236}">
                <a16:creationId xmlns:a16="http://schemas.microsoft.com/office/drawing/2014/main" id="{2323DCD0-0CA7-0BF9-177D-74F8739C6914}"/>
              </a:ext>
            </a:extLst>
          </p:cNvPr>
          <p:cNvSpPr>
            <a:spLocks noGrp="1"/>
          </p:cNvSpPr>
          <p:nvPr>
            <p:ph type="ftr" sz="quarter" idx="11"/>
          </p:nvPr>
        </p:nvSpPr>
        <p:spPr/>
        <p:txBody>
          <a:bodyPr/>
          <a:lstStyle/>
          <a:p>
            <a:r>
              <a:rPr lang="en-US"/>
              <a:t>Diana Sokhashvili </a:t>
            </a:r>
          </a:p>
        </p:txBody>
      </p:sp>
      <p:sp>
        <p:nvSpPr>
          <p:cNvPr id="6" name="Slide Number Placeholder 5">
            <a:extLst>
              <a:ext uri="{FF2B5EF4-FFF2-40B4-BE49-F238E27FC236}">
                <a16:creationId xmlns:a16="http://schemas.microsoft.com/office/drawing/2014/main" id="{6D18CEC0-03D7-1E0A-B426-7C9591B41D37}"/>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59862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EFB54-3D29-C5E4-B3A1-1D155A61C8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20C1BA-D135-140B-DF57-CDC4991615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635BB2-8239-2D3A-B9F0-0F2EE0A3A351}"/>
              </a:ext>
            </a:extLst>
          </p:cNvPr>
          <p:cNvSpPr>
            <a:spLocks noGrp="1"/>
          </p:cNvSpPr>
          <p:nvPr>
            <p:ph type="dt" sz="half" idx="10"/>
          </p:nvPr>
        </p:nvSpPr>
        <p:spPr/>
        <p:txBody>
          <a:bodyPr/>
          <a:lstStyle/>
          <a:p>
            <a:fld id="{482543E0-3CA5-4682-9CEB-E16B704D67B8}" type="datetime1">
              <a:rPr lang="en-US" smtClean="0"/>
              <a:t>9/17/2025</a:t>
            </a:fld>
            <a:endParaRPr lang="en-US"/>
          </a:p>
        </p:txBody>
      </p:sp>
      <p:sp>
        <p:nvSpPr>
          <p:cNvPr id="5" name="Footer Placeholder 4">
            <a:extLst>
              <a:ext uri="{FF2B5EF4-FFF2-40B4-BE49-F238E27FC236}">
                <a16:creationId xmlns:a16="http://schemas.microsoft.com/office/drawing/2014/main" id="{59DB44FE-E035-F15B-9A5C-9E4A1A7816C1}"/>
              </a:ext>
            </a:extLst>
          </p:cNvPr>
          <p:cNvSpPr>
            <a:spLocks noGrp="1"/>
          </p:cNvSpPr>
          <p:nvPr>
            <p:ph type="ftr" sz="quarter" idx="11"/>
          </p:nvPr>
        </p:nvSpPr>
        <p:spPr/>
        <p:txBody>
          <a:bodyPr/>
          <a:lstStyle/>
          <a:p>
            <a:r>
              <a:rPr lang="en-US"/>
              <a:t>Diana Sokhashvili </a:t>
            </a:r>
          </a:p>
        </p:txBody>
      </p:sp>
      <p:sp>
        <p:nvSpPr>
          <p:cNvPr id="6" name="Slide Number Placeholder 5">
            <a:extLst>
              <a:ext uri="{FF2B5EF4-FFF2-40B4-BE49-F238E27FC236}">
                <a16:creationId xmlns:a16="http://schemas.microsoft.com/office/drawing/2014/main" id="{A498340F-8655-F483-670E-4C040AA0CDAB}"/>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3395893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E85356-776D-5026-E6F8-750C3DE228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14631A-0ABB-595E-4F72-987370346D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14DD7F-F5D1-7B63-E916-99E698EFD5CE}"/>
              </a:ext>
            </a:extLst>
          </p:cNvPr>
          <p:cNvSpPr>
            <a:spLocks noGrp="1"/>
          </p:cNvSpPr>
          <p:nvPr>
            <p:ph type="dt" sz="half" idx="10"/>
          </p:nvPr>
        </p:nvSpPr>
        <p:spPr/>
        <p:txBody>
          <a:bodyPr/>
          <a:lstStyle/>
          <a:p>
            <a:fld id="{0BA412BB-13A7-4A88-BDED-C8D4EDB0C8FB}" type="datetime1">
              <a:rPr lang="en-US" smtClean="0"/>
              <a:t>9/17/2025</a:t>
            </a:fld>
            <a:endParaRPr lang="en-US"/>
          </a:p>
        </p:txBody>
      </p:sp>
      <p:sp>
        <p:nvSpPr>
          <p:cNvPr id="5" name="Footer Placeholder 4">
            <a:extLst>
              <a:ext uri="{FF2B5EF4-FFF2-40B4-BE49-F238E27FC236}">
                <a16:creationId xmlns:a16="http://schemas.microsoft.com/office/drawing/2014/main" id="{9B43A936-30CB-078C-1791-EAAFE1684C3E}"/>
              </a:ext>
            </a:extLst>
          </p:cNvPr>
          <p:cNvSpPr>
            <a:spLocks noGrp="1"/>
          </p:cNvSpPr>
          <p:nvPr>
            <p:ph type="ftr" sz="quarter" idx="11"/>
          </p:nvPr>
        </p:nvSpPr>
        <p:spPr/>
        <p:txBody>
          <a:bodyPr/>
          <a:lstStyle/>
          <a:p>
            <a:r>
              <a:rPr lang="en-US"/>
              <a:t>Diana Sokhashvili </a:t>
            </a:r>
          </a:p>
        </p:txBody>
      </p:sp>
      <p:sp>
        <p:nvSpPr>
          <p:cNvPr id="6" name="Slide Number Placeholder 5">
            <a:extLst>
              <a:ext uri="{FF2B5EF4-FFF2-40B4-BE49-F238E27FC236}">
                <a16:creationId xmlns:a16="http://schemas.microsoft.com/office/drawing/2014/main" id="{C9DC2AAC-066B-70B2-5FC5-5107F410E656}"/>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276443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F06D1-CC63-B492-B194-4A1D6A6F01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D85ABC-1C9F-4DD2-FE83-E004D21E2F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758950-F8F4-7044-9398-AA1D2350FA36}"/>
              </a:ext>
            </a:extLst>
          </p:cNvPr>
          <p:cNvSpPr>
            <a:spLocks noGrp="1"/>
          </p:cNvSpPr>
          <p:nvPr>
            <p:ph type="dt" sz="half" idx="10"/>
          </p:nvPr>
        </p:nvSpPr>
        <p:spPr/>
        <p:txBody>
          <a:bodyPr/>
          <a:lstStyle/>
          <a:p>
            <a:fld id="{6DB6E1A7-4EA3-41A0-9B2A-A35FCAEB6877}" type="datetime1">
              <a:rPr lang="en-US" smtClean="0"/>
              <a:t>9/17/2025</a:t>
            </a:fld>
            <a:endParaRPr lang="en-US"/>
          </a:p>
        </p:txBody>
      </p:sp>
      <p:sp>
        <p:nvSpPr>
          <p:cNvPr id="5" name="Footer Placeholder 4">
            <a:extLst>
              <a:ext uri="{FF2B5EF4-FFF2-40B4-BE49-F238E27FC236}">
                <a16:creationId xmlns:a16="http://schemas.microsoft.com/office/drawing/2014/main" id="{F269D5E7-8D69-926B-314F-96BB0F7846DC}"/>
              </a:ext>
            </a:extLst>
          </p:cNvPr>
          <p:cNvSpPr>
            <a:spLocks noGrp="1"/>
          </p:cNvSpPr>
          <p:nvPr>
            <p:ph type="ftr" sz="quarter" idx="11"/>
          </p:nvPr>
        </p:nvSpPr>
        <p:spPr/>
        <p:txBody>
          <a:bodyPr/>
          <a:lstStyle/>
          <a:p>
            <a:r>
              <a:rPr lang="en-US"/>
              <a:t>Diana Sokhashvili </a:t>
            </a:r>
          </a:p>
        </p:txBody>
      </p:sp>
      <p:sp>
        <p:nvSpPr>
          <p:cNvPr id="6" name="Slide Number Placeholder 5">
            <a:extLst>
              <a:ext uri="{FF2B5EF4-FFF2-40B4-BE49-F238E27FC236}">
                <a16:creationId xmlns:a16="http://schemas.microsoft.com/office/drawing/2014/main" id="{852C0899-9967-A97E-0F16-EE4CBAB4363F}"/>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113145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E72C2-0554-8F58-B2DC-36A39AE911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B040685-1437-B9E1-5475-189300BEAC9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FE7495-F72B-52E6-EE5C-2B5358002749}"/>
              </a:ext>
            </a:extLst>
          </p:cNvPr>
          <p:cNvSpPr>
            <a:spLocks noGrp="1"/>
          </p:cNvSpPr>
          <p:nvPr>
            <p:ph type="dt" sz="half" idx="10"/>
          </p:nvPr>
        </p:nvSpPr>
        <p:spPr/>
        <p:txBody>
          <a:bodyPr/>
          <a:lstStyle/>
          <a:p>
            <a:fld id="{B6094AE4-F496-4295-8359-71DA89FBB470}" type="datetime1">
              <a:rPr lang="en-US" smtClean="0"/>
              <a:t>9/17/2025</a:t>
            </a:fld>
            <a:endParaRPr lang="en-US"/>
          </a:p>
        </p:txBody>
      </p:sp>
      <p:sp>
        <p:nvSpPr>
          <p:cNvPr id="5" name="Footer Placeholder 4">
            <a:extLst>
              <a:ext uri="{FF2B5EF4-FFF2-40B4-BE49-F238E27FC236}">
                <a16:creationId xmlns:a16="http://schemas.microsoft.com/office/drawing/2014/main" id="{E75B1969-6E9E-A675-4B7D-FC0FD26C535C}"/>
              </a:ext>
            </a:extLst>
          </p:cNvPr>
          <p:cNvSpPr>
            <a:spLocks noGrp="1"/>
          </p:cNvSpPr>
          <p:nvPr>
            <p:ph type="ftr" sz="quarter" idx="11"/>
          </p:nvPr>
        </p:nvSpPr>
        <p:spPr/>
        <p:txBody>
          <a:bodyPr/>
          <a:lstStyle/>
          <a:p>
            <a:r>
              <a:rPr lang="en-US"/>
              <a:t>Diana Sokhashvili </a:t>
            </a:r>
          </a:p>
        </p:txBody>
      </p:sp>
      <p:sp>
        <p:nvSpPr>
          <p:cNvPr id="6" name="Slide Number Placeholder 5">
            <a:extLst>
              <a:ext uri="{FF2B5EF4-FFF2-40B4-BE49-F238E27FC236}">
                <a16:creationId xmlns:a16="http://schemas.microsoft.com/office/drawing/2014/main" id="{356E69B8-98B5-E09D-9906-FD2C716C2C4D}"/>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32686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BCC39-12ED-62F5-5AF9-C62D480EF1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6E4037-C890-C846-3B23-D6CCE74637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13CF1F-2B50-5FFC-8151-BA6E533844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67C702-B400-5A16-9A6A-CEA7DD8B4323}"/>
              </a:ext>
            </a:extLst>
          </p:cNvPr>
          <p:cNvSpPr>
            <a:spLocks noGrp="1"/>
          </p:cNvSpPr>
          <p:nvPr>
            <p:ph type="dt" sz="half" idx="10"/>
          </p:nvPr>
        </p:nvSpPr>
        <p:spPr/>
        <p:txBody>
          <a:bodyPr/>
          <a:lstStyle/>
          <a:p>
            <a:fld id="{3AC8E9E5-B489-4967-907B-A6B7634A12AA}" type="datetime1">
              <a:rPr lang="en-US" smtClean="0"/>
              <a:t>9/17/2025</a:t>
            </a:fld>
            <a:endParaRPr lang="en-US"/>
          </a:p>
        </p:txBody>
      </p:sp>
      <p:sp>
        <p:nvSpPr>
          <p:cNvPr id="6" name="Footer Placeholder 5">
            <a:extLst>
              <a:ext uri="{FF2B5EF4-FFF2-40B4-BE49-F238E27FC236}">
                <a16:creationId xmlns:a16="http://schemas.microsoft.com/office/drawing/2014/main" id="{74599A09-C351-1F18-EE1E-1C2C8C28D1E9}"/>
              </a:ext>
            </a:extLst>
          </p:cNvPr>
          <p:cNvSpPr>
            <a:spLocks noGrp="1"/>
          </p:cNvSpPr>
          <p:nvPr>
            <p:ph type="ftr" sz="quarter" idx="11"/>
          </p:nvPr>
        </p:nvSpPr>
        <p:spPr/>
        <p:txBody>
          <a:bodyPr/>
          <a:lstStyle/>
          <a:p>
            <a:r>
              <a:rPr lang="en-US"/>
              <a:t>Diana Sokhashvili </a:t>
            </a:r>
          </a:p>
        </p:txBody>
      </p:sp>
      <p:sp>
        <p:nvSpPr>
          <p:cNvPr id="7" name="Slide Number Placeholder 6">
            <a:extLst>
              <a:ext uri="{FF2B5EF4-FFF2-40B4-BE49-F238E27FC236}">
                <a16:creationId xmlns:a16="http://schemas.microsoft.com/office/drawing/2014/main" id="{1B448A85-189E-7062-BF8D-7F6B7852A075}"/>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3868553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C99D1-4F7B-F8CA-7DCE-1E9374D2BD6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1C929CD-EDBD-74CA-36CF-5D229458C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C23938-D151-DD5F-E9B5-F8E55310A2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289CE1-DF2A-582C-3758-E04A08263F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B9FB9E-55C8-04BD-87AC-80173433F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585776E-2EC4-42E7-5DCF-1FE4C1E248A3}"/>
              </a:ext>
            </a:extLst>
          </p:cNvPr>
          <p:cNvSpPr>
            <a:spLocks noGrp="1"/>
          </p:cNvSpPr>
          <p:nvPr>
            <p:ph type="dt" sz="half" idx="10"/>
          </p:nvPr>
        </p:nvSpPr>
        <p:spPr/>
        <p:txBody>
          <a:bodyPr/>
          <a:lstStyle/>
          <a:p>
            <a:fld id="{634E0CB1-47CB-4532-B640-BE0593AD5E65}" type="datetime1">
              <a:rPr lang="en-US" smtClean="0"/>
              <a:t>9/17/2025</a:t>
            </a:fld>
            <a:endParaRPr lang="en-US"/>
          </a:p>
        </p:txBody>
      </p:sp>
      <p:sp>
        <p:nvSpPr>
          <p:cNvPr id="8" name="Footer Placeholder 7">
            <a:extLst>
              <a:ext uri="{FF2B5EF4-FFF2-40B4-BE49-F238E27FC236}">
                <a16:creationId xmlns:a16="http://schemas.microsoft.com/office/drawing/2014/main" id="{C450785B-090E-F5F8-0E19-F750785D3ABD}"/>
              </a:ext>
            </a:extLst>
          </p:cNvPr>
          <p:cNvSpPr>
            <a:spLocks noGrp="1"/>
          </p:cNvSpPr>
          <p:nvPr>
            <p:ph type="ftr" sz="quarter" idx="11"/>
          </p:nvPr>
        </p:nvSpPr>
        <p:spPr/>
        <p:txBody>
          <a:bodyPr/>
          <a:lstStyle/>
          <a:p>
            <a:r>
              <a:rPr lang="en-US"/>
              <a:t>Diana Sokhashvili </a:t>
            </a:r>
          </a:p>
        </p:txBody>
      </p:sp>
      <p:sp>
        <p:nvSpPr>
          <p:cNvPr id="9" name="Slide Number Placeholder 8">
            <a:extLst>
              <a:ext uri="{FF2B5EF4-FFF2-40B4-BE49-F238E27FC236}">
                <a16:creationId xmlns:a16="http://schemas.microsoft.com/office/drawing/2014/main" id="{B283047B-C0D0-E005-2FE1-55CC14035EF0}"/>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3690992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8EDE8-B7B3-AB2B-E4A4-821BE7D45568}"/>
              </a:ext>
            </a:extLst>
          </p:cNvPr>
          <p:cNvSpPr>
            <a:spLocks noGrp="1"/>
          </p:cNvSpPr>
          <p:nvPr>
            <p:ph type="title"/>
          </p:nvPr>
        </p:nvSpPr>
        <p:spPr>
          <a:xfrm>
            <a:off x="205854" y="30211"/>
            <a:ext cx="1051560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B54A5D49-CE16-76D9-7A8B-F20DE44EDB2F}"/>
              </a:ext>
            </a:extLst>
          </p:cNvPr>
          <p:cNvSpPr>
            <a:spLocks noGrp="1"/>
          </p:cNvSpPr>
          <p:nvPr>
            <p:ph type="dt" sz="half" idx="10"/>
          </p:nvPr>
        </p:nvSpPr>
        <p:spPr/>
        <p:txBody>
          <a:bodyPr/>
          <a:lstStyle/>
          <a:p>
            <a:fld id="{F32C2ECC-3540-431C-B9FC-DBE586708C3D}" type="datetime1">
              <a:rPr lang="en-US" smtClean="0"/>
              <a:t>9/17/2025</a:t>
            </a:fld>
            <a:endParaRPr lang="en-US"/>
          </a:p>
        </p:txBody>
      </p:sp>
      <p:sp>
        <p:nvSpPr>
          <p:cNvPr id="4" name="Footer Placeholder 3">
            <a:extLst>
              <a:ext uri="{FF2B5EF4-FFF2-40B4-BE49-F238E27FC236}">
                <a16:creationId xmlns:a16="http://schemas.microsoft.com/office/drawing/2014/main" id="{57AEC5D8-6F8D-079C-A8AE-F82BF196F320}"/>
              </a:ext>
            </a:extLst>
          </p:cNvPr>
          <p:cNvSpPr>
            <a:spLocks noGrp="1"/>
          </p:cNvSpPr>
          <p:nvPr>
            <p:ph type="ftr" sz="quarter" idx="11"/>
          </p:nvPr>
        </p:nvSpPr>
        <p:spPr/>
        <p:txBody>
          <a:bodyPr/>
          <a:lstStyle/>
          <a:p>
            <a:r>
              <a:rPr lang="en-US"/>
              <a:t>Diana Sokhashvili </a:t>
            </a:r>
          </a:p>
        </p:txBody>
      </p:sp>
      <p:sp>
        <p:nvSpPr>
          <p:cNvPr id="5" name="Slide Number Placeholder 4">
            <a:extLst>
              <a:ext uri="{FF2B5EF4-FFF2-40B4-BE49-F238E27FC236}">
                <a16:creationId xmlns:a16="http://schemas.microsoft.com/office/drawing/2014/main" id="{D32F4D1F-41A1-31F9-CB09-04492661E85C}"/>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1015968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5F2B1-930B-9D9A-F169-CD04E5E2AE39}"/>
              </a:ext>
            </a:extLst>
          </p:cNvPr>
          <p:cNvSpPr>
            <a:spLocks noGrp="1"/>
          </p:cNvSpPr>
          <p:nvPr>
            <p:ph type="dt" sz="half" idx="10"/>
          </p:nvPr>
        </p:nvSpPr>
        <p:spPr/>
        <p:txBody>
          <a:bodyPr/>
          <a:lstStyle/>
          <a:p>
            <a:fld id="{D012897E-D6F8-4CEC-A199-2CE7D9968BAE}" type="datetime1">
              <a:rPr lang="en-US" smtClean="0"/>
              <a:t>9/17/2025</a:t>
            </a:fld>
            <a:endParaRPr lang="en-US"/>
          </a:p>
        </p:txBody>
      </p:sp>
      <p:sp>
        <p:nvSpPr>
          <p:cNvPr id="3" name="Footer Placeholder 2">
            <a:extLst>
              <a:ext uri="{FF2B5EF4-FFF2-40B4-BE49-F238E27FC236}">
                <a16:creationId xmlns:a16="http://schemas.microsoft.com/office/drawing/2014/main" id="{AE69E2E2-1994-2334-A42B-D961592BD169}"/>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E9376486-64BD-46AB-9E5C-3FC889CE73BD}"/>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920924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B11A7-EC4E-EE48-94D0-D5BCE182EB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0269A2-6F9E-69F7-5897-399D9AA604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A9B42C-2907-C265-D90B-8DCC78F0F5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505CEA-46A1-CA59-D63E-45014B8216C1}"/>
              </a:ext>
            </a:extLst>
          </p:cNvPr>
          <p:cNvSpPr>
            <a:spLocks noGrp="1"/>
          </p:cNvSpPr>
          <p:nvPr>
            <p:ph type="dt" sz="half" idx="10"/>
          </p:nvPr>
        </p:nvSpPr>
        <p:spPr/>
        <p:txBody>
          <a:bodyPr/>
          <a:lstStyle/>
          <a:p>
            <a:fld id="{9311D48A-0D7A-4EBB-B112-FF3C2D7E2DB0}" type="datetime1">
              <a:rPr lang="en-US" smtClean="0"/>
              <a:t>9/17/2025</a:t>
            </a:fld>
            <a:endParaRPr lang="en-US"/>
          </a:p>
        </p:txBody>
      </p:sp>
      <p:sp>
        <p:nvSpPr>
          <p:cNvPr id="6" name="Footer Placeholder 5">
            <a:extLst>
              <a:ext uri="{FF2B5EF4-FFF2-40B4-BE49-F238E27FC236}">
                <a16:creationId xmlns:a16="http://schemas.microsoft.com/office/drawing/2014/main" id="{EE9B7F98-6BF2-3D3F-FE68-429A0BB18E99}"/>
              </a:ext>
            </a:extLst>
          </p:cNvPr>
          <p:cNvSpPr>
            <a:spLocks noGrp="1"/>
          </p:cNvSpPr>
          <p:nvPr>
            <p:ph type="ftr" sz="quarter" idx="11"/>
          </p:nvPr>
        </p:nvSpPr>
        <p:spPr/>
        <p:txBody>
          <a:bodyPr/>
          <a:lstStyle/>
          <a:p>
            <a:r>
              <a:rPr lang="en-US"/>
              <a:t>Diana Sokhashvili </a:t>
            </a:r>
          </a:p>
        </p:txBody>
      </p:sp>
      <p:sp>
        <p:nvSpPr>
          <p:cNvPr id="7" name="Slide Number Placeholder 6">
            <a:extLst>
              <a:ext uri="{FF2B5EF4-FFF2-40B4-BE49-F238E27FC236}">
                <a16:creationId xmlns:a16="http://schemas.microsoft.com/office/drawing/2014/main" id="{22A258CE-B2FB-E3D0-FD3E-AE1F8069C071}"/>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1233530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FBD99-F72A-BC21-5D6C-D16AA9D390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821C26-E19B-A36E-B600-87E3244030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CEC09F-6C2C-8B8C-C8B0-D1B44AF0F1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762486-DA9F-B918-5A96-7B6E0756EAE7}"/>
              </a:ext>
            </a:extLst>
          </p:cNvPr>
          <p:cNvSpPr>
            <a:spLocks noGrp="1"/>
          </p:cNvSpPr>
          <p:nvPr>
            <p:ph type="dt" sz="half" idx="10"/>
          </p:nvPr>
        </p:nvSpPr>
        <p:spPr/>
        <p:txBody>
          <a:bodyPr/>
          <a:lstStyle/>
          <a:p>
            <a:fld id="{1F3004DE-A72F-4BA6-981D-17E8FE1F4E51}" type="datetime1">
              <a:rPr lang="en-US" smtClean="0"/>
              <a:t>9/17/2025</a:t>
            </a:fld>
            <a:endParaRPr lang="en-US"/>
          </a:p>
        </p:txBody>
      </p:sp>
      <p:sp>
        <p:nvSpPr>
          <p:cNvPr id="6" name="Footer Placeholder 5">
            <a:extLst>
              <a:ext uri="{FF2B5EF4-FFF2-40B4-BE49-F238E27FC236}">
                <a16:creationId xmlns:a16="http://schemas.microsoft.com/office/drawing/2014/main" id="{096AEF6C-1E70-A732-75E6-81D388341D77}"/>
              </a:ext>
            </a:extLst>
          </p:cNvPr>
          <p:cNvSpPr>
            <a:spLocks noGrp="1"/>
          </p:cNvSpPr>
          <p:nvPr>
            <p:ph type="ftr" sz="quarter" idx="11"/>
          </p:nvPr>
        </p:nvSpPr>
        <p:spPr/>
        <p:txBody>
          <a:bodyPr/>
          <a:lstStyle/>
          <a:p>
            <a:r>
              <a:rPr lang="en-US"/>
              <a:t>Diana Sokhashvili </a:t>
            </a:r>
          </a:p>
        </p:txBody>
      </p:sp>
      <p:sp>
        <p:nvSpPr>
          <p:cNvPr id="7" name="Slide Number Placeholder 6">
            <a:extLst>
              <a:ext uri="{FF2B5EF4-FFF2-40B4-BE49-F238E27FC236}">
                <a16:creationId xmlns:a16="http://schemas.microsoft.com/office/drawing/2014/main" id="{10FC7397-C89F-7850-E6E1-4DBAA27CD8FB}"/>
              </a:ext>
            </a:extLst>
          </p:cNvPr>
          <p:cNvSpPr>
            <a:spLocks noGrp="1"/>
          </p:cNvSpPr>
          <p:nvPr>
            <p:ph type="sldNum" sz="quarter" idx="12"/>
          </p:nvPr>
        </p:nvSpPr>
        <p:spPr/>
        <p:txBody>
          <a:bodyPr/>
          <a:lstStyle/>
          <a:p>
            <a:fld id="{DFF7C4BF-E246-42EA-8C17-075013194BF7}" type="slidenum">
              <a:rPr lang="en-US" smtClean="0"/>
              <a:t>‹#›</a:t>
            </a:fld>
            <a:endParaRPr lang="en-US"/>
          </a:p>
        </p:txBody>
      </p:sp>
    </p:spTree>
    <p:extLst>
      <p:ext uri="{BB962C8B-B14F-4D97-AF65-F5344CB8AC3E}">
        <p14:creationId xmlns:p14="http://schemas.microsoft.com/office/powerpoint/2010/main" val="291115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CC066A-520B-4EA8-8E89-C47D0D6E42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0BE166-D744-BD90-DF5E-EC7A6C65C7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01E6A1-C3DE-CA9C-8BA9-4B4592D052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0A360D-9588-46E1-885E-81BEA36B91C4}" type="datetime1">
              <a:rPr lang="en-US" smtClean="0"/>
              <a:t>9/17/2025</a:t>
            </a:fld>
            <a:endParaRPr lang="en-US"/>
          </a:p>
        </p:txBody>
      </p:sp>
      <p:sp>
        <p:nvSpPr>
          <p:cNvPr id="5" name="Footer Placeholder 4">
            <a:extLst>
              <a:ext uri="{FF2B5EF4-FFF2-40B4-BE49-F238E27FC236}">
                <a16:creationId xmlns:a16="http://schemas.microsoft.com/office/drawing/2014/main" id="{5A15AF32-B96A-DE0B-317A-008A1657E7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Diana Sokhashvili </a:t>
            </a:r>
          </a:p>
        </p:txBody>
      </p:sp>
      <p:sp>
        <p:nvSpPr>
          <p:cNvPr id="6" name="Slide Number Placeholder 5">
            <a:extLst>
              <a:ext uri="{FF2B5EF4-FFF2-40B4-BE49-F238E27FC236}">
                <a16:creationId xmlns:a16="http://schemas.microsoft.com/office/drawing/2014/main" id="{FC9C070D-54BF-07B5-A546-82EA655909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FF7C4BF-E246-42EA-8C17-075013194BF7}" type="slidenum">
              <a:rPr lang="en-US" smtClean="0"/>
              <a:t>‹#›</a:t>
            </a:fld>
            <a:endParaRPr lang="en-US"/>
          </a:p>
        </p:txBody>
      </p:sp>
    </p:spTree>
    <p:extLst>
      <p:ext uri="{BB962C8B-B14F-4D97-AF65-F5344CB8AC3E}">
        <p14:creationId xmlns:p14="http://schemas.microsoft.com/office/powerpoint/2010/main" val="3607577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3.png"/><Relationship Id="rId7" Type="http://schemas.openxmlformats.org/officeDocument/2006/relationships/image" Target="../media/image17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67.png"/><Relationship Id="rId5" Type="http://schemas.openxmlformats.org/officeDocument/2006/relationships/image" Target="../media/image169.png"/><Relationship Id="rId4" Type="http://schemas.openxmlformats.org/officeDocument/2006/relationships/image" Target="../media/image168.png"/></Relationships>
</file>

<file path=ppt/slides/_rels/slide11.xml.rels><?xml version="1.0" encoding="UTF-8" standalone="yes"?>
<Relationships xmlns="http://schemas.openxmlformats.org/package/2006/relationships"><Relationship Id="rId8" Type="http://schemas.openxmlformats.org/officeDocument/2006/relationships/image" Target="../media/image1640.png"/><Relationship Id="rId13" Type="http://schemas.openxmlformats.org/officeDocument/2006/relationships/image" Target="../media/image161.png"/><Relationship Id="rId3" Type="http://schemas.openxmlformats.org/officeDocument/2006/relationships/image" Target="../media/image1720.png"/><Relationship Id="rId7" Type="http://schemas.openxmlformats.org/officeDocument/2006/relationships/image" Target="../media/image1630.png"/><Relationship Id="rId12" Type="http://schemas.openxmlformats.org/officeDocument/2006/relationships/image" Target="../media/image1680.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620.png"/><Relationship Id="rId11" Type="http://schemas.openxmlformats.org/officeDocument/2006/relationships/image" Target="../media/image1670.png"/><Relationship Id="rId5" Type="http://schemas.openxmlformats.org/officeDocument/2006/relationships/image" Target="../media/image1610.png"/><Relationship Id="rId15" Type="http://schemas.openxmlformats.org/officeDocument/2006/relationships/hyperlink" Target="https://renatofonseca.net/sym2int" TargetMode="External"/><Relationship Id="rId10" Type="http://schemas.openxmlformats.org/officeDocument/2006/relationships/image" Target="../media/image1660.png"/><Relationship Id="rId4" Type="http://schemas.openxmlformats.org/officeDocument/2006/relationships/image" Target="../media/image1600.png"/><Relationship Id="rId9" Type="http://schemas.openxmlformats.org/officeDocument/2006/relationships/image" Target="../media/image1650.png"/><Relationship Id="rId14" Type="http://schemas.openxmlformats.org/officeDocument/2006/relationships/image" Target="../media/image172.png"/></Relationships>
</file>

<file path=ppt/slides/_rels/slide12.xml.rels><?xml version="1.0" encoding="UTF-8" standalone="yes"?>
<Relationships xmlns="http://schemas.openxmlformats.org/package/2006/relationships"><Relationship Id="rId8" Type="http://schemas.openxmlformats.org/officeDocument/2006/relationships/image" Target="../media/image181.png"/><Relationship Id="rId13" Type="http://schemas.openxmlformats.org/officeDocument/2006/relationships/image" Target="../media/image186.png"/><Relationship Id="rId3" Type="http://schemas.openxmlformats.org/officeDocument/2006/relationships/image" Target="../media/image174.jpg"/><Relationship Id="rId7" Type="http://schemas.openxmlformats.org/officeDocument/2006/relationships/image" Target="../media/image180.png"/><Relationship Id="rId12" Type="http://schemas.openxmlformats.org/officeDocument/2006/relationships/image" Target="../media/image185.png"/><Relationship Id="rId17" Type="http://schemas.openxmlformats.org/officeDocument/2006/relationships/image" Target="../media/image177.jpg"/><Relationship Id="rId2" Type="http://schemas.openxmlformats.org/officeDocument/2006/relationships/image" Target="../media/image173.jpg"/><Relationship Id="rId16" Type="http://schemas.openxmlformats.org/officeDocument/2006/relationships/image" Target="../media/image189.png"/><Relationship Id="rId1" Type="http://schemas.openxmlformats.org/officeDocument/2006/relationships/slideLayout" Target="../slideLayouts/slideLayout6.xml"/><Relationship Id="rId6" Type="http://schemas.openxmlformats.org/officeDocument/2006/relationships/image" Target="../media/image179.png"/><Relationship Id="rId11" Type="http://schemas.openxmlformats.org/officeDocument/2006/relationships/image" Target="../media/image184.png"/><Relationship Id="rId5" Type="http://schemas.openxmlformats.org/officeDocument/2006/relationships/image" Target="../media/image176.jpg"/><Relationship Id="rId15" Type="http://schemas.openxmlformats.org/officeDocument/2006/relationships/image" Target="../media/image188.png"/><Relationship Id="rId10" Type="http://schemas.openxmlformats.org/officeDocument/2006/relationships/image" Target="../media/image183.png"/><Relationship Id="rId4" Type="http://schemas.openxmlformats.org/officeDocument/2006/relationships/image" Target="../media/image175.jpg"/><Relationship Id="rId9" Type="http://schemas.openxmlformats.org/officeDocument/2006/relationships/image" Target="../media/image182.png"/><Relationship Id="rId14" Type="http://schemas.openxmlformats.org/officeDocument/2006/relationships/image" Target="../media/image187.png"/></Relationships>
</file>

<file path=ppt/slides/_rels/slide13.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91.png"/><Relationship Id="rId5" Type="http://schemas.openxmlformats.org/officeDocument/2006/relationships/image" Target="../media/image221.png"/><Relationship Id="rId4" Type="http://schemas.openxmlformats.org/officeDocument/2006/relationships/image" Target="../media/image190.png"/></Relationships>
</file>

<file path=ppt/slides/_rels/slide14.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hyperlink" Target="https://feynarts.de/"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image" Target="../media/image193.png"/><Relationship Id="rId7" Type="http://schemas.openxmlformats.org/officeDocument/2006/relationships/image" Target="../media/image197.png"/><Relationship Id="rId12" Type="http://schemas.openxmlformats.org/officeDocument/2006/relationships/image" Target="../media/image20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96.png"/><Relationship Id="rId11" Type="http://schemas.openxmlformats.org/officeDocument/2006/relationships/image" Target="../media/image201.png"/><Relationship Id="rId5" Type="http://schemas.openxmlformats.org/officeDocument/2006/relationships/image" Target="../media/image195.png"/><Relationship Id="rId10" Type="http://schemas.openxmlformats.org/officeDocument/2006/relationships/image" Target="../media/image200.png"/><Relationship Id="rId4" Type="http://schemas.openxmlformats.org/officeDocument/2006/relationships/image" Target="../media/image194.png"/><Relationship Id="rId9" Type="http://schemas.openxmlformats.org/officeDocument/2006/relationships/image" Target="../media/image199.png"/></Relationships>
</file>

<file path=ppt/slides/_rels/slide16.xml.rels><?xml version="1.0" encoding="UTF-8" standalone="yes"?>
<Relationships xmlns="http://schemas.openxmlformats.org/package/2006/relationships"><Relationship Id="rId3" Type="http://schemas.openxmlformats.org/officeDocument/2006/relationships/image" Target="../media/image204.svg"/><Relationship Id="rId2" Type="http://schemas.openxmlformats.org/officeDocument/2006/relationships/image" Target="../media/image203.png"/><Relationship Id="rId1" Type="http://schemas.openxmlformats.org/officeDocument/2006/relationships/slideLayout" Target="../slideLayouts/slideLayout7.xml"/><Relationship Id="rId5" Type="http://schemas.openxmlformats.org/officeDocument/2006/relationships/image" Target="../media/image206.svg"/><Relationship Id="rId4" Type="http://schemas.openxmlformats.org/officeDocument/2006/relationships/image" Target="../media/image205.png"/></Relationships>
</file>

<file path=ppt/slides/_rels/slide17.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250.png"/><Relationship Id="rId7" Type="http://schemas.openxmlformats.org/officeDocument/2006/relationships/image" Target="../media/image290.png"/><Relationship Id="rId2" Type="http://schemas.openxmlformats.org/officeDocument/2006/relationships/image" Target="../media/image1881.png"/><Relationship Id="rId1" Type="http://schemas.openxmlformats.org/officeDocument/2006/relationships/slideLayout" Target="../slideLayouts/slideLayout2.xml"/><Relationship Id="rId6" Type="http://schemas.openxmlformats.org/officeDocument/2006/relationships/image" Target="../media/image280.png"/><Relationship Id="rId5" Type="http://schemas.openxmlformats.org/officeDocument/2006/relationships/image" Target="../media/image270.png"/><Relationship Id="rId4" Type="http://schemas.openxmlformats.org/officeDocument/2006/relationships/image" Target="../media/image260.png"/><Relationship Id="rId9" Type="http://schemas.openxmlformats.org/officeDocument/2006/relationships/image" Target="../media/image1891.png"/></Relationships>
</file>

<file path=ppt/slides/_rels/slide19.xml.rels><?xml version="1.0" encoding="UTF-8" standalone="yes"?>
<Relationships xmlns="http://schemas.openxmlformats.org/package/2006/relationships"><Relationship Id="rId8" Type="http://schemas.openxmlformats.org/officeDocument/2006/relationships/image" Target="../media/image1900.png"/><Relationship Id="rId13" Type="http://schemas.openxmlformats.org/officeDocument/2006/relationships/image" Target="../media/image1500.png"/><Relationship Id="rId18" Type="http://schemas.openxmlformats.org/officeDocument/2006/relationships/image" Target="../media/image1940.png"/><Relationship Id="rId3" Type="http://schemas.openxmlformats.org/officeDocument/2006/relationships/image" Target="../media/image500.png"/><Relationship Id="rId21" Type="http://schemas.openxmlformats.org/officeDocument/2006/relationships/image" Target="../media/image400.png"/><Relationship Id="rId7" Type="http://schemas.openxmlformats.org/officeDocument/2006/relationships/image" Target="../media/image900.png"/><Relationship Id="rId12" Type="http://schemas.openxmlformats.org/officeDocument/2006/relationships/image" Target="../media/image1400.png"/><Relationship Id="rId17" Type="http://schemas.openxmlformats.org/officeDocument/2006/relationships/image" Target="../media/image1930.png"/><Relationship Id="rId2" Type="http://schemas.openxmlformats.org/officeDocument/2006/relationships/notesSlide" Target="../notesSlides/notesSlide12.xml"/><Relationship Id="rId16" Type="http://schemas.openxmlformats.org/officeDocument/2006/relationships/hyperlink" Target="https://renatofonseca.net/groupmath" TargetMode="External"/><Relationship Id="rId20" Type="http://schemas.openxmlformats.org/officeDocument/2006/relationships/image" Target="../media/image1960.png"/><Relationship Id="rId1" Type="http://schemas.openxmlformats.org/officeDocument/2006/relationships/slideLayout" Target="../slideLayouts/slideLayout7.xml"/><Relationship Id="rId6" Type="http://schemas.openxmlformats.org/officeDocument/2006/relationships/image" Target="../media/image800.png"/><Relationship Id="rId11" Type="http://schemas.openxmlformats.org/officeDocument/2006/relationships/image" Target="../media/image1300.png"/><Relationship Id="rId24" Type="http://schemas.openxmlformats.org/officeDocument/2006/relationships/image" Target="../media/image209.png"/><Relationship Id="rId5" Type="http://schemas.openxmlformats.org/officeDocument/2006/relationships/image" Target="../media/image700.png"/><Relationship Id="rId15" Type="http://schemas.openxmlformats.org/officeDocument/2006/relationships/image" Target="../media/image208.png"/><Relationship Id="rId23" Type="http://schemas.openxmlformats.org/officeDocument/2006/relationships/image" Target="../media/image2080.png"/><Relationship Id="rId10" Type="http://schemas.openxmlformats.org/officeDocument/2006/relationships/image" Target="../media/image1200.png"/><Relationship Id="rId19" Type="http://schemas.openxmlformats.org/officeDocument/2006/relationships/image" Target="../media/image1950.png"/><Relationship Id="rId4" Type="http://schemas.openxmlformats.org/officeDocument/2006/relationships/image" Target="../media/image600.png"/><Relationship Id="rId9" Type="http://schemas.openxmlformats.org/officeDocument/2006/relationships/image" Target="../media/image1100.png"/><Relationship Id="rId14" Type="http://schemas.openxmlformats.org/officeDocument/2006/relationships/image" Target="../media/image1910.png"/><Relationship Id="rId22" Type="http://schemas.openxmlformats.org/officeDocument/2006/relationships/image" Target="../media/image410.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110.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381.png"/><Relationship Id="rId3" Type="http://schemas.openxmlformats.org/officeDocument/2006/relationships/image" Target="../media/image1980.png"/><Relationship Id="rId7" Type="http://schemas.openxmlformats.org/officeDocument/2006/relationships/image" Target="../media/image371.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600.png"/><Relationship Id="rId11" Type="http://schemas.openxmlformats.org/officeDocument/2006/relationships/image" Target="../media/image3800.png"/><Relationship Id="rId10" Type="http://schemas.openxmlformats.org/officeDocument/2006/relationships/image" Target="../media/image3700.png"/><Relationship Id="rId9" Type="http://schemas.openxmlformats.org/officeDocument/2006/relationships/image" Target="../media/image391.png"/></Relationships>
</file>

<file path=ppt/slides/_rels/slide21.xml.rels><?xml version="1.0" encoding="UTF-8" standalone="yes"?>
<Relationships xmlns="http://schemas.openxmlformats.org/package/2006/relationships"><Relationship Id="rId13" Type="http://schemas.openxmlformats.org/officeDocument/2006/relationships/image" Target="NULL"/><Relationship Id="rId3"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notesSlide" Target="../notesSlides/notesSlide14.xml"/><Relationship Id="rId16" Type="http://schemas.openxmlformats.org/officeDocument/2006/relationships/image" Target="NULL"/><Relationship Id="rId1" Type="http://schemas.openxmlformats.org/officeDocument/2006/relationships/slideLayout" Target="../slideLayouts/slideLayout6.xml"/><Relationship Id="rId6"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4" Type="http://schemas.openxmlformats.org/officeDocument/2006/relationships/image" Target="NULL"/><Relationship Id="rId14" Type="http://schemas.openxmlformats.org/officeDocument/2006/relationships/image" Target="NULL"/></Relationships>
</file>

<file path=ppt/slides/_rels/slide22.xml.rels><?xml version="1.0" encoding="UTF-8" standalone="yes"?>
<Relationships xmlns="http://schemas.openxmlformats.org/package/2006/relationships"><Relationship Id="rId3" Type="http://schemas.openxmlformats.org/officeDocument/2006/relationships/image" Target="../media/image1990.png"/><Relationship Id="rId2" Type="http://schemas.openxmlformats.org/officeDocument/2006/relationships/image" Target="../media/image21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11.gi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217.png"/><Relationship Id="rId3" Type="http://schemas.openxmlformats.org/officeDocument/2006/relationships/image" Target="../media/image212.png"/><Relationship Id="rId7" Type="http://schemas.openxmlformats.org/officeDocument/2006/relationships/image" Target="../media/image216.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15.png"/><Relationship Id="rId5" Type="http://schemas.openxmlformats.org/officeDocument/2006/relationships/image" Target="../media/image214.png"/><Relationship Id="rId4" Type="http://schemas.openxmlformats.org/officeDocument/2006/relationships/image" Target="../media/image213.png"/></Relationships>
</file>

<file path=ppt/slides/_rels/slide25.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8" Type="http://schemas.openxmlformats.org/officeDocument/2006/relationships/image" Target="../media/image2120.png"/><Relationship Id="rId26" Type="http://schemas.openxmlformats.org/officeDocument/2006/relationships/image" Target="../media/image2200.png"/><Relationship Id="rId3" Type="http://schemas.openxmlformats.org/officeDocument/2006/relationships/image" Target="../media/image2300.png"/><Relationship Id="rId21" Type="http://schemas.openxmlformats.org/officeDocument/2006/relationships/image" Target="../media/image2150.png"/><Relationship Id="rId34" Type="http://schemas.openxmlformats.org/officeDocument/2006/relationships/image" Target="../media/image243.png"/><Relationship Id="rId17" Type="http://schemas.openxmlformats.org/officeDocument/2006/relationships/image" Target="../media/image2110.png"/><Relationship Id="rId25" Type="http://schemas.openxmlformats.org/officeDocument/2006/relationships/image" Target="../media/image2121.png"/><Relationship Id="rId33" Type="http://schemas.openxmlformats.org/officeDocument/2006/relationships/image" Target="../media/image2420.png"/><Relationship Id="rId2" Type="http://schemas.openxmlformats.org/officeDocument/2006/relationships/notesSlide" Target="../notesSlides/notesSlide17.xml"/><Relationship Id="rId16" Type="http://schemas.openxmlformats.org/officeDocument/2006/relationships/image" Target="../media/image2100.png"/><Relationship Id="rId20" Type="http://schemas.openxmlformats.org/officeDocument/2006/relationships/image" Target="../media/image2140.png"/><Relationship Id="rId29" Type="http://schemas.openxmlformats.org/officeDocument/2006/relationships/image" Target="../media/image2230.png"/><Relationship Id="rId1" Type="http://schemas.openxmlformats.org/officeDocument/2006/relationships/slideLayout" Target="../slideLayouts/slideLayout7.xml"/><Relationship Id="rId24" Type="http://schemas.openxmlformats.org/officeDocument/2006/relationships/image" Target="../media/image2180.png"/><Relationship Id="rId32" Type="http://schemas.openxmlformats.org/officeDocument/2006/relationships/image" Target="../media/image2260.png"/><Relationship Id="rId15" Type="http://schemas.openxmlformats.org/officeDocument/2006/relationships/image" Target="../media/image2270.png"/><Relationship Id="rId23" Type="http://schemas.openxmlformats.org/officeDocument/2006/relationships/image" Target="../media/image2170.png"/><Relationship Id="rId28" Type="http://schemas.openxmlformats.org/officeDocument/2006/relationships/image" Target="../media/image2220.png"/><Relationship Id="rId19" Type="http://schemas.openxmlformats.org/officeDocument/2006/relationships/image" Target="../media/image2130.png"/><Relationship Id="rId31" Type="http://schemas.openxmlformats.org/officeDocument/2006/relationships/image" Target="../media/image2250.png"/><Relationship Id="rId22" Type="http://schemas.openxmlformats.org/officeDocument/2006/relationships/image" Target="../media/image2160.png"/><Relationship Id="rId27" Type="http://schemas.openxmlformats.org/officeDocument/2006/relationships/image" Target="../media/image2210.png"/><Relationship Id="rId30" Type="http://schemas.openxmlformats.org/officeDocument/2006/relationships/image" Target="../media/image2240.png"/><Relationship Id="rId35" Type="http://schemas.openxmlformats.org/officeDocument/2006/relationships/image" Target="../media/image24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117" Type="http://schemas.openxmlformats.org/officeDocument/2006/relationships/image" Target="../media/image137.png"/><Relationship Id="rId21" Type="http://schemas.openxmlformats.org/officeDocument/2006/relationships/image" Target="../media/image41.png"/><Relationship Id="rId42" Type="http://schemas.openxmlformats.org/officeDocument/2006/relationships/image" Target="../media/image62.png"/><Relationship Id="rId63" Type="http://schemas.openxmlformats.org/officeDocument/2006/relationships/image" Target="../media/image83.png"/><Relationship Id="rId84" Type="http://schemas.openxmlformats.org/officeDocument/2006/relationships/image" Target="../media/image104.png"/><Relationship Id="rId16" Type="http://schemas.openxmlformats.org/officeDocument/2006/relationships/image" Target="../media/image36.png"/><Relationship Id="rId107" Type="http://schemas.openxmlformats.org/officeDocument/2006/relationships/image" Target="../media/image127.png"/><Relationship Id="rId11" Type="http://schemas.openxmlformats.org/officeDocument/2006/relationships/image" Target="../media/image31.png"/><Relationship Id="rId32" Type="http://schemas.openxmlformats.org/officeDocument/2006/relationships/image" Target="../media/image52.png"/><Relationship Id="rId37" Type="http://schemas.openxmlformats.org/officeDocument/2006/relationships/image" Target="../media/image57.png"/><Relationship Id="rId53" Type="http://schemas.openxmlformats.org/officeDocument/2006/relationships/image" Target="../media/image73.png"/><Relationship Id="rId58" Type="http://schemas.openxmlformats.org/officeDocument/2006/relationships/image" Target="../media/image78.png"/><Relationship Id="rId74" Type="http://schemas.openxmlformats.org/officeDocument/2006/relationships/image" Target="../media/image94.png"/><Relationship Id="rId79" Type="http://schemas.openxmlformats.org/officeDocument/2006/relationships/image" Target="../media/image99.png"/><Relationship Id="rId102" Type="http://schemas.openxmlformats.org/officeDocument/2006/relationships/image" Target="../media/image122.png"/><Relationship Id="rId123" Type="http://schemas.openxmlformats.org/officeDocument/2006/relationships/image" Target="../media/image143.png"/><Relationship Id="rId128" Type="http://schemas.openxmlformats.org/officeDocument/2006/relationships/image" Target="../media/image148.png"/><Relationship Id="rId5" Type="http://schemas.openxmlformats.org/officeDocument/2006/relationships/image" Target="../media/image24.png"/><Relationship Id="rId90" Type="http://schemas.openxmlformats.org/officeDocument/2006/relationships/image" Target="../media/image110.png"/><Relationship Id="rId95" Type="http://schemas.openxmlformats.org/officeDocument/2006/relationships/image" Target="../media/image115.png"/><Relationship Id="rId22" Type="http://schemas.openxmlformats.org/officeDocument/2006/relationships/image" Target="../media/image42.png"/><Relationship Id="rId27" Type="http://schemas.openxmlformats.org/officeDocument/2006/relationships/image" Target="../media/image47.png"/><Relationship Id="rId43" Type="http://schemas.openxmlformats.org/officeDocument/2006/relationships/image" Target="../media/image63.png"/><Relationship Id="rId48" Type="http://schemas.openxmlformats.org/officeDocument/2006/relationships/image" Target="../media/image68.png"/><Relationship Id="rId64" Type="http://schemas.openxmlformats.org/officeDocument/2006/relationships/image" Target="../media/image84.png"/><Relationship Id="rId69" Type="http://schemas.openxmlformats.org/officeDocument/2006/relationships/image" Target="../media/image89.png"/><Relationship Id="rId113" Type="http://schemas.openxmlformats.org/officeDocument/2006/relationships/image" Target="../media/image133.png"/><Relationship Id="rId118" Type="http://schemas.openxmlformats.org/officeDocument/2006/relationships/image" Target="../media/image138.png"/><Relationship Id="rId134" Type="http://schemas.openxmlformats.org/officeDocument/2006/relationships/image" Target="../media/image154.png"/><Relationship Id="rId80" Type="http://schemas.openxmlformats.org/officeDocument/2006/relationships/image" Target="../media/image100.png"/><Relationship Id="rId85" Type="http://schemas.openxmlformats.org/officeDocument/2006/relationships/image" Target="../media/image105.png"/><Relationship Id="rId12" Type="http://schemas.openxmlformats.org/officeDocument/2006/relationships/image" Target="../media/image32.png"/><Relationship Id="rId17" Type="http://schemas.openxmlformats.org/officeDocument/2006/relationships/image" Target="../media/image37.png"/><Relationship Id="rId33" Type="http://schemas.openxmlformats.org/officeDocument/2006/relationships/image" Target="../media/image53.png"/><Relationship Id="rId38" Type="http://schemas.openxmlformats.org/officeDocument/2006/relationships/image" Target="../media/image58.png"/><Relationship Id="rId59" Type="http://schemas.openxmlformats.org/officeDocument/2006/relationships/image" Target="../media/image79.png"/><Relationship Id="rId103" Type="http://schemas.openxmlformats.org/officeDocument/2006/relationships/image" Target="../media/image123.png"/><Relationship Id="rId108" Type="http://schemas.openxmlformats.org/officeDocument/2006/relationships/image" Target="../media/image128.png"/><Relationship Id="rId124" Type="http://schemas.openxmlformats.org/officeDocument/2006/relationships/image" Target="../media/image144.png"/><Relationship Id="rId129" Type="http://schemas.openxmlformats.org/officeDocument/2006/relationships/image" Target="../media/image149.png"/><Relationship Id="rId54" Type="http://schemas.openxmlformats.org/officeDocument/2006/relationships/image" Target="../media/image74.png"/><Relationship Id="rId70" Type="http://schemas.openxmlformats.org/officeDocument/2006/relationships/image" Target="../media/image90.png"/><Relationship Id="rId75" Type="http://schemas.openxmlformats.org/officeDocument/2006/relationships/image" Target="../media/image95.png"/><Relationship Id="rId91" Type="http://schemas.openxmlformats.org/officeDocument/2006/relationships/image" Target="../media/image111.png"/><Relationship Id="rId96"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image" Target="../media/image26.png"/><Relationship Id="rId23" Type="http://schemas.openxmlformats.org/officeDocument/2006/relationships/image" Target="../media/image43.png"/><Relationship Id="rId28" Type="http://schemas.openxmlformats.org/officeDocument/2006/relationships/image" Target="../media/image48.png"/><Relationship Id="rId49" Type="http://schemas.openxmlformats.org/officeDocument/2006/relationships/image" Target="../media/image69.png"/><Relationship Id="rId114" Type="http://schemas.openxmlformats.org/officeDocument/2006/relationships/image" Target="../media/image134.png"/><Relationship Id="rId119" Type="http://schemas.openxmlformats.org/officeDocument/2006/relationships/image" Target="../media/image139.png"/><Relationship Id="rId44" Type="http://schemas.openxmlformats.org/officeDocument/2006/relationships/image" Target="../media/image64.png"/><Relationship Id="rId60" Type="http://schemas.openxmlformats.org/officeDocument/2006/relationships/image" Target="../media/image80.png"/><Relationship Id="rId65" Type="http://schemas.openxmlformats.org/officeDocument/2006/relationships/image" Target="../media/image85.png"/><Relationship Id="rId81" Type="http://schemas.openxmlformats.org/officeDocument/2006/relationships/image" Target="../media/image101.png"/><Relationship Id="rId86" Type="http://schemas.openxmlformats.org/officeDocument/2006/relationships/image" Target="../media/image106.png"/><Relationship Id="rId130" Type="http://schemas.openxmlformats.org/officeDocument/2006/relationships/image" Target="../media/image150.png"/><Relationship Id="rId135" Type="http://schemas.openxmlformats.org/officeDocument/2006/relationships/image" Target="../media/image155.png"/><Relationship Id="rId13" Type="http://schemas.openxmlformats.org/officeDocument/2006/relationships/image" Target="../media/image33.png"/><Relationship Id="rId18" Type="http://schemas.openxmlformats.org/officeDocument/2006/relationships/image" Target="../media/image38.png"/><Relationship Id="rId39" Type="http://schemas.openxmlformats.org/officeDocument/2006/relationships/image" Target="../media/image59.png"/><Relationship Id="rId109" Type="http://schemas.openxmlformats.org/officeDocument/2006/relationships/image" Target="../media/image129.png"/><Relationship Id="rId34" Type="http://schemas.openxmlformats.org/officeDocument/2006/relationships/image" Target="../media/image54.png"/><Relationship Id="rId50" Type="http://schemas.openxmlformats.org/officeDocument/2006/relationships/image" Target="../media/image70.png"/><Relationship Id="rId55" Type="http://schemas.openxmlformats.org/officeDocument/2006/relationships/image" Target="../media/image75.png"/><Relationship Id="rId76" Type="http://schemas.openxmlformats.org/officeDocument/2006/relationships/image" Target="../media/image96.png"/><Relationship Id="rId97" Type="http://schemas.openxmlformats.org/officeDocument/2006/relationships/image" Target="../media/image117.png"/><Relationship Id="rId104" Type="http://schemas.openxmlformats.org/officeDocument/2006/relationships/image" Target="../media/image124.png"/><Relationship Id="rId120" Type="http://schemas.openxmlformats.org/officeDocument/2006/relationships/image" Target="../media/image140.png"/><Relationship Id="rId125" Type="http://schemas.openxmlformats.org/officeDocument/2006/relationships/image" Target="../media/image145.png"/><Relationship Id="rId7" Type="http://schemas.openxmlformats.org/officeDocument/2006/relationships/image" Target="../media/image27.png"/><Relationship Id="rId71" Type="http://schemas.openxmlformats.org/officeDocument/2006/relationships/image" Target="../media/image91.png"/><Relationship Id="rId92" Type="http://schemas.openxmlformats.org/officeDocument/2006/relationships/image" Target="../media/image112.png"/><Relationship Id="rId2" Type="http://schemas.openxmlformats.org/officeDocument/2006/relationships/notesSlide" Target="../notesSlides/notesSlide7.xml"/><Relationship Id="rId29" Type="http://schemas.openxmlformats.org/officeDocument/2006/relationships/image" Target="../media/image49.png"/><Relationship Id="rId24" Type="http://schemas.openxmlformats.org/officeDocument/2006/relationships/image" Target="../media/image44.png"/><Relationship Id="rId40" Type="http://schemas.openxmlformats.org/officeDocument/2006/relationships/image" Target="../media/image60.png"/><Relationship Id="rId45" Type="http://schemas.openxmlformats.org/officeDocument/2006/relationships/image" Target="../media/image65.png"/><Relationship Id="rId66" Type="http://schemas.openxmlformats.org/officeDocument/2006/relationships/image" Target="../media/image86.png"/><Relationship Id="rId87" Type="http://schemas.openxmlformats.org/officeDocument/2006/relationships/image" Target="../media/image107.png"/><Relationship Id="rId110" Type="http://schemas.openxmlformats.org/officeDocument/2006/relationships/image" Target="../media/image130.png"/><Relationship Id="rId115" Type="http://schemas.openxmlformats.org/officeDocument/2006/relationships/image" Target="../media/image135.png"/><Relationship Id="rId131" Type="http://schemas.openxmlformats.org/officeDocument/2006/relationships/image" Target="../media/image151.png"/><Relationship Id="rId136" Type="http://schemas.openxmlformats.org/officeDocument/2006/relationships/image" Target="../media/image156.png"/><Relationship Id="rId61" Type="http://schemas.openxmlformats.org/officeDocument/2006/relationships/image" Target="../media/image81.png"/><Relationship Id="rId82" Type="http://schemas.openxmlformats.org/officeDocument/2006/relationships/image" Target="../media/image102.png"/><Relationship Id="rId19" Type="http://schemas.openxmlformats.org/officeDocument/2006/relationships/image" Target="../media/image39.png"/><Relationship Id="rId14" Type="http://schemas.openxmlformats.org/officeDocument/2006/relationships/image" Target="../media/image34.png"/><Relationship Id="rId30" Type="http://schemas.openxmlformats.org/officeDocument/2006/relationships/image" Target="../media/image50.png"/><Relationship Id="rId35" Type="http://schemas.openxmlformats.org/officeDocument/2006/relationships/image" Target="../media/image55.png"/><Relationship Id="rId56" Type="http://schemas.openxmlformats.org/officeDocument/2006/relationships/image" Target="../media/image76.png"/><Relationship Id="rId77" Type="http://schemas.openxmlformats.org/officeDocument/2006/relationships/image" Target="../media/image97.png"/><Relationship Id="rId100" Type="http://schemas.openxmlformats.org/officeDocument/2006/relationships/image" Target="../media/image120.png"/><Relationship Id="rId105" Type="http://schemas.openxmlformats.org/officeDocument/2006/relationships/image" Target="../media/image125.png"/><Relationship Id="rId126" Type="http://schemas.openxmlformats.org/officeDocument/2006/relationships/image" Target="../media/image146.png"/><Relationship Id="rId8" Type="http://schemas.openxmlformats.org/officeDocument/2006/relationships/image" Target="../media/image28.png"/><Relationship Id="rId51" Type="http://schemas.openxmlformats.org/officeDocument/2006/relationships/image" Target="../media/image71.png"/><Relationship Id="rId72" Type="http://schemas.openxmlformats.org/officeDocument/2006/relationships/image" Target="../media/image92.png"/><Relationship Id="rId93" Type="http://schemas.openxmlformats.org/officeDocument/2006/relationships/image" Target="../media/image113.png"/><Relationship Id="rId98" Type="http://schemas.openxmlformats.org/officeDocument/2006/relationships/image" Target="../media/image118.png"/><Relationship Id="rId121" Type="http://schemas.openxmlformats.org/officeDocument/2006/relationships/image" Target="../media/image141.png"/><Relationship Id="rId3" Type="http://schemas.openxmlformats.org/officeDocument/2006/relationships/image" Target="../media/image18.png"/><Relationship Id="rId25" Type="http://schemas.openxmlformats.org/officeDocument/2006/relationships/image" Target="../media/image45.png"/><Relationship Id="rId46" Type="http://schemas.openxmlformats.org/officeDocument/2006/relationships/image" Target="../media/image66.png"/><Relationship Id="rId67" Type="http://schemas.openxmlformats.org/officeDocument/2006/relationships/image" Target="../media/image87.png"/><Relationship Id="rId116" Type="http://schemas.openxmlformats.org/officeDocument/2006/relationships/image" Target="../media/image136.png"/><Relationship Id="rId137" Type="http://schemas.openxmlformats.org/officeDocument/2006/relationships/image" Target="../media/image157.png"/><Relationship Id="rId20" Type="http://schemas.openxmlformats.org/officeDocument/2006/relationships/image" Target="../media/image40.png"/><Relationship Id="rId41" Type="http://schemas.openxmlformats.org/officeDocument/2006/relationships/image" Target="../media/image61.png"/><Relationship Id="rId62" Type="http://schemas.openxmlformats.org/officeDocument/2006/relationships/image" Target="../media/image82.png"/><Relationship Id="rId83" Type="http://schemas.openxmlformats.org/officeDocument/2006/relationships/image" Target="../media/image103.png"/><Relationship Id="rId88" Type="http://schemas.openxmlformats.org/officeDocument/2006/relationships/image" Target="../media/image108.png"/><Relationship Id="rId111" Type="http://schemas.openxmlformats.org/officeDocument/2006/relationships/image" Target="../media/image131.png"/><Relationship Id="rId132" Type="http://schemas.openxmlformats.org/officeDocument/2006/relationships/image" Target="../media/image152.png"/><Relationship Id="rId15" Type="http://schemas.openxmlformats.org/officeDocument/2006/relationships/image" Target="../media/image35.png"/><Relationship Id="rId36" Type="http://schemas.openxmlformats.org/officeDocument/2006/relationships/image" Target="../media/image56.png"/><Relationship Id="rId57" Type="http://schemas.openxmlformats.org/officeDocument/2006/relationships/image" Target="../media/image77.png"/><Relationship Id="rId106" Type="http://schemas.openxmlformats.org/officeDocument/2006/relationships/image" Target="../media/image126.png"/><Relationship Id="rId127" Type="http://schemas.openxmlformats.org/officeDocument/2006/relationships/image" Target="../media/image147.png"/><Relationship Id="rId10" Type="http://schemas.openxmlformats.org/officeDocument/2006/relationships/image" Target="../media/image30.png"/><Relationship Id="rId31" Type="http://schemas.openxmlformats.org/officeDocument/2006/relationships/image" Target="../media/image51.png"/><Relationship Id="rId52" Type="http://schemas.openxmlformats.org/officeDocument/2006/relationships/image" Target="../media/image72.png"/><Relationship Id="rId73" Type="http://schemas.openxmlformats.org/officeDocument/2006/relationships/image" Target="../media/image93.png"/><Relationship Id="rId78" Type="http://schemas.openxmlformats.org/officeDocument/2006/relationships/image" Target="../media/image98.png"/><Relationship Id="rId94" Type="http://schemas.openxmlformats.org/officeDocument/2006/relationships/image" Target="../media/image114.png"/><Relationship Id="rId99" Type="http://schemas.openxmlformats.org/officeDocument/2006/relationships/image" Target="../media/image119.png"/><Relationship Id="rId101" Type="http://schemas.openxmlformats.org/officeDocument/2006/relationships/image" Target="../media/image121.png"/><Relationship Id="rId122" Type="http://schemas.openxmlformats.org/officeDocument/2006/relationships/image" Target="../media/image142.png"/><Relationship Id="rId4" Type="http://schemas.openxmlformats.org/officeDocument/2006/relationships/image" Target="../media/image19.png"/><Relationship Id="rId9" Type="http://schemas.openxmlformats.org/officeDocument/2006/relationships/image" Target="../media/image29.png"/><Relationship Id="rId26" Type="http://schemas.openxmlformats.org/officeDocument/2006/relationships/image" Target="../media/image46.png"/><Relationship Id="rId47" Type="http://schemas.openxmlformats.org/officeDocument/2006/relationships/image" Target="../media/image67.png"/><Relationship Id="rId68" Type="http://schemas.openxmlformats.org/officeDocument/2006/relationships/image" Target="../media/image88.png"/><Relationship Id="rId89" Type="http://schemas.openxmlformats.org/officeDocument/2006/relationships/image" Target="../media/image109.png"/><Relationship Id="rId112" Type="http://schemas.openxmlformats.org/officeDocument/2006/relationships/image" Target="../media/image132.png"/><Relationship Id="rId133" Type="http://schemas.openxmlformats.org/officeDocument/2006/relationships/image" Target="../media/image153.png"/></Relationships>
</file>

<file path=ppt/slides/_rels/slide8.xml.rels><?xml version="1.0" encoding="UTF-8" standalone="yes"?>
<Relationships xmlns="http://schemas.openxmlformats.org/package/2006/relationships"><Relationship Id="rId8" Type="http://schemas.openxmlformats.org/officeDocument/2006/relationships/image" Target="../media/image164.png"/><Relationship Id="rId3" Type="http://schemas.openxmlformats.org/officeDocument/2006/relationships/image" Target="../media/image1621.png"/><Relationship Id="rId7" Type="http://schemas.openxmlformats.org/officeDocument/2006/relationships/image" Target="../media/image166.png"/><Relationship Id="rId2" Type="http://schemas.openxmlformats.org/officeDocument/2006/relationships/image" Target="../media/image158.png"/><Relationship Id="rId1" Type="http://schemas.openxmlformats.org/officeDocument/2006/relationships/slideLayout" Target="../slideLayouts/slideLayout6.xml"/><Relationship Id="rId6" Type="http://schemas.openxmlformats.org/officeDocument/2006/relationships/image" Target="../media/image165.png"/><Relationship Id="rId4" Type="http://schemas.openxmlformats.org/officeDocument/2006/relationships/image" Target="../media/image162.png"/></Relationships>
</file>

<file path=ppt/slides/_rels/slide9.xml.rels><?xml version="1.0" encoding="UTF-8" standalone="yes"?>
<Relationships xmlns="http://schemas.openxmlformats.org/package/2006/relationships"><Relationship Id="rId3" Type="http://schemas.openxmlformats.org/officeDocument/2006/relationships/image" Target="../media/image160.svg"/><Relationship Id="rId2" Type="http://schemas.openxmlformats.org/officeDocument/2006/relationships/image" Target="../media/image15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F7824D5-4AED-0574-FA4F-056D74E2B6E8}"/>
              </a:ext>
            </a:extLst>
          </p:cNvPr>
          <p:cNvSpPr>
            <a:spLocks noGrp="1"/>
          </p:cNvSpPr>
          <p:nvPr>
            <p:ph type="subTitle" idx="1"/>
          </p:nvPr>
        </p:nvSpPr>
        <p:spPr>
          <a:xfrm>
            <a:off x="1524000" y="3602038"/>
            <a:ext cx="9144000" cy="1655762"/>
          </a:xfrm>
        </p:spPr>
        <p:txBody>
          <a:bodyPr/>
          <a:lstStyle/>
          <a:p>
            <a:r>
              <a:rPr lang="en-US" dirty="0"/>
              <a:t>Diana Sokhashvili</a:t>
            </a:r>
          </a:p>
        </p:txBody>
      </p:sp>
      <p:pic>
        <p:nvPicPr>
          <p:cNvPr id="1026" name="Picture 2" descr="University of Virginia - MATLAB Access for Everyone - MATLAB &amp; Simulink">
            <a:extLst>
              <a:ext uri="{FF2B5EF4-FFF2-40B4-BE49-F238E27FC236}">
                <a16:creationId xmlns:a16="http://schemas.microsoft.com/office/drawing/2014/main" id="{EDCC7610-3188-64B6-20C7-4E0C0DB962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827" y="4715979"/>
            <a:ext cx="4725167" cy="15086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4-VA at Virginia Commonwealth University - 4-VA">
            <a:extLst>
              <a:ext uri="{FF2B5EF4-FFF2-40B4-BE49-F238E27FC236}">
                <a16:creationId xmlns:a16="http://schemas.microsoft.com/office/drawing/2014/main" id="{E439AA7B-F454-6BEF-7CD6-56B3DEB235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857" y="5059740"/>
            <a:ext cx="2973990" cy="10145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hat is the Department of Energy? - High Country News">
            <a:extLst>
              <a:ext uri="{FF2B5EF4-FFF2-40B4-BE49-F238E27FC236}">
                <a16:creationId xmlns:a16="http://schemas.microsoft.com/office/drawing/2014/main" id="{4277466A-D7A5-47BD-D832-8AB0FE8826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5994" y="4461476"/>
            <a:ext cx="3293149" cy="2195433"/>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40D26B40-9909-9ABA-594A-D21052F1ECC6}"/>
              </a:ext>
            </a:extLst>
          </p:cNvPr>
          <p:cNvSpPr txBox="1">
            <a:spLocks/>
          </p:cNvSpPr>
          <p:nvPr/>
        </p:nvSpPr>
        <p:spPr>
          <a:xfrm>
            <a:off x="1565124" y="1041400"/>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Opening up baryon number violating operators</a:t>
            </a:r>
          </a:p>
        </p:txBody>
      </p:sp>
      <p:sp>
        <p:nvSpPr>
          <p:cNvPr id="2" name="TextBox 1">
            <a:extLst>
              <a:ext uri="{FF2B5EF4-FFF2-40B4-BE49-F238E27FC236}">
                <a16:creationId xmlns:a16="http://schemas.microsoft.com/office/drawing/2014/main" id="{DB65A707-07DC-3ABB-D285-7A8F6FA1F0E6}"/>
              </a:ext>
            </a:extLst>
          </p:cNvPr>
          <p:cNvSpPr txBox="1"/>
          <p:nvPr/>
        </p:nvSpPr>
        <p:spPr>
          <a:xfrm>
            <a:off x="3774540" y="4219396"/>
            <a:ext cx="4725167" cy="369332"/>
          </a:xfrm>
          <a:prstGeom prst="rect">
            <a:avLst/>
          </a:prstGeom>
          <a:noFill/>
        </p:spPr>
        <p:txBody>
          <a:bodyPr wrap="square">
            <a:spAutoFit/>
          </a:bodyPr>
          <a:lstStyle/>
          <a:p>
            <a:r>
              <a:rPr lang="en-US" b="0" i="0" dirty="0">
                <a:effectLst/>
                <a:highlight>
                  <a:srgbClr val="FFFFFF"/>
                </a:highlight>
                <a:latin typeface="Arial" panose="020B0604020202020204" pitchFamily="34" charset="0"/>
              </a:rPr>
              <a:t>Collaborators: </a:t>
            </a:r>
            <a:r>
              <a:rPr lang="en-US" dirty="0">
                <a:highlight>
                  <a:srgbClr val="FFFFFF"/>
                </a:highlight>
                <a:latin typeface="Arial" panose="020B0604020202020204" pitchFamily="34" charset="0"/>
              </a:rPr>
              <a:t>Julian </a:t>
            </a:r>
            <a:r>
              <a:rPr lang="en-US" dirty="0" err="1">
                <a:highlight>
                  <a:srgbClr val="FFFFFF"/>
                </a:highlight>
                <a:latin typeface="Arial" panose="020B0604020202020204" pitchFamily="34" charset="0"/>
              </a:rPr>
              <a:t>Heeck</a:t>
            </a:r>
            <a:r>
              <a:rPr lang="en-US" dirty="0">
                <a:highlight>
                  <a:srgbClr val="FFFFFF"/>
                </a:highlight>
                <a:latin typeface="Arial" panose="020B0604020202020204" pitchFamily="34" charset="0"/>
              </a:rPr>
              <a:t>, </a:t>
            </a:r>
            <a:r>
              <a:rPr lang="en-US" b="0" i="0" dirty="0">
                <a:effectLst/>
                <a:highlight>
                  <a:srgbClr val="FFFFFF"/>
                </a:highlight>
                <a:latin typeface="Arial" panose="020B0604020202020204" pitchFamily="34" charset="0"/>
              </a:rPr>
              <a:t>Anil Thapa</a:t>
            </a:r>
            <a:endParaRPr lang="en-US" dirty="0"/>
          </a:p>
        </p:txBody>
      </p:sp>
    </p:spTree>
    <p:extLst>
      <p:ext uri="{BB962C8B-B14F-4D97-AF65-F5344CB8AC3E}">
        <p14:creationId xmlns:p14="http://schemas.microsoft.com/office/powerpoint/2010/main" val="3214042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7AC26-BCAC-5DEC-64D7-03AA8729BB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25FC9F-D836-AFCE-8611-482C9436D464}"/>
              </a:ext>
            </a:extLst>
          </p:cNvPr>
          <p:cNvSpPr>
            <a:spLocks noGrp="1"/>
          </p:cNvSpPr>
          <p:nvPr>
            <p:ph type="title"/>
          </p:nvPr>
        </p:nvSpPr>
        <p:spPr/>
        <p:txBody>
          <a:bodyPr/>
          <a:lstStyle/>
          <a:p>
            <a:r>
              <a:rPr lang="en-US" dirty="0"/>
              <a:t>Examples of testable rates of BNV</a:t>
            </a:r>
          </a:p>
        </p:txBody>
      </p:sp>
      <p:sp>
        <p:nvSpPr>
          <p:cNvPr id="3" name="Footer Placeholder 2">
            <a:extLst>
              <a:ext uri="{FF2B5EF4-FFF2-40B4-BE49-F238E27FC236}">
                <a16:creationId xmlns:a16="http://schemas.microsoft.com/office/drawing/2014/main" id="{5695F494-BD86-F072-DE0C-6383CEB79F4C}"/>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3A6AC132-0A53-0B42-357F-371D1013A85F}"/>
              </a:ext>
            </a:extLst>
          </p:cNvPr>
          <p:cNvSpPr>
            <a:spLocks noGrp="1"/>
          </p:cNvSpPr>
          <p:nvPr>
            <p:ph type="sldNum" sz="quarter" idx="12"/>
          </p:nvPr>
        </p:nvSpPr>
        <p:spPr/>
        <p:txBody>
          <a:bodyPr/>
          <a:lstStyle/>
          <a:p>
            <a:fld id="{DFF7C4BF-E246-42EA-8C17-075013194BF7}" type="slidenum">
              <a:rPr lang="en-US" smtClean="0"/>
              <a:t>10</a:t>
            </a:fld>
            <a:endParaRPr lang="en-US"/>
          </a:p>
        </p:txBody>
      </p:sp>
      <p:sp>
        <p:nvSpPr>
          <p:cNvPr id="5" name="TextBox 4">
            <a:extLst>
              <a:ext uri="{FF2B5EF4-FFF2-40B4-BE49-F238E27FC236}">
                <a16:creationId xmlns:a16="http://schemas.microsoft.com/office/drawing/2014/main" id="{F47DA099-D78D-64B3-A65E-0C225FEBEA8B}"/>
              </a:ext>
            </a:extLst>
          </p:cNvPr>
          <p:cNvSpPr txBox="1"/>
          <p:nvPr/>
        </p:nvSpPr>
        <p:spPr>
          <a:xfrm>
            <a:off x="1034471" y="2810826"/>
            <a:ext cx="1441754"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a:t>Dim 13</a:t>
            </a:r>
          </a:p>
        </p:txBody>
      </p:sp>
      <p:grpSp>
        <p:nvGrpSpPr>
          <p:cNvPr id="15" name="Group 14">
            <a:extLst>
              <a:ext uri="{FF2B5EF4-FFF2-40B4-BE49-F238E27FC236}">
                <a16:creationId xmlns:a16="http://schemas.microsoft.com/office/drawing/2014/main" id="{3C45317A-F15D-3D33-CD3A-EE90952611CB}"/>
              </a:ext>
            </a:extLst>
          </p:cNvPr>
          <p:cNvGrpSpPr/>
          <p:nvPr/>
        </p:nvGrpSpPr>
        <p:grpSpPr>
          <a:xfrm>
            <a:off x="1283853" y="3272002"/>
            <a:ext cx="6862620" cy="1186947"/>
            <a:chOff x="1117599" y="1991682"/>
            <a:chExt cx="6862620" cy="1186947"/>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B2AF9EE-5F4C-E387-BAB8-BF414F67C0F6}"/>
                    </a:ext>
                  </a:extLst>
                </p:cNvPr>
                <p:cNvSpPr txBox="1"/>
                <p:nvPr/>
              </p:nvSpPr>
              <p:spPr>
                <a:xfrm>
                  <a:off x="1425951" y="2205095"/>
                  <a:ext cx="6349646" cy="712567"/>
                </a:xfrm>
                <a:prstGeom prst="rect">
                  <a:avLst/>
                </a:prstGeom>
                <a:noFill/>
              </p:spPr>
              <p:txBody>
                <a:bodyPr wrap="square" lIns="0" tIns="0" rIns="0" bIns="0" rtlCol="0">
                  <a:spAutoFit/>
                </a:bodyPr>
                <a:lstStyle/>
                <a:p>
                  <a14:m>
                    <m:oMath xmlns:m="http://schemas.openxmlformats.org/officeDocument/2006/math">
                      <m:r>
                        <m:rPr>
                          <m:sty m:val="p"/>
                        </m:rPr>
                        <a:rPr lang="el-GR" sz="2600" i="1" smtClean="0">
                          <a:latin typeface="Cambria Math" panose="02040503050406030204" pitchFamily="18" charset="0"/>
                        </a:rPr>
                        <m:t>Γ</m:t>
                      </m:r>
                      <m:r>
                        <a:rPr lang="en-US" sz="2600" b="0" i="1" smtClean="0">
                          <a:latin typeface="Cambria Math" panose="02040503050406030204" pitchFamily="18" charset="0"/>
                        </a:rPr>
                        <m:t>(</m:t>
                      </m:r>
                      <m:r>
                        <a:rPr lang="en-US" sz="2600" b="0" i="1" smtClean="0">
                          <a:latin typeface="Cambria Math" panose="02040503050406030204" pitchFamily="18" charset="0"/>
                        </a:rPr>
                        <m:t>𝑛</m:t>
                      </m:r>
                      <m:r>
                        <a:rPr lang="en-US" sz="2600" i="1">
                          <a:latin typeface="Cambria Math" panose="02040503050406030204" pitchFamily="18" charset="0"/>
                        </a:rPr>
                        <m:t>→</m:t>
                      </m:r>
                      <m:r>
                        <m:rPr>
                          <m:nor/>
                        </m:rPr>
                        <a:rPr lang="en-US" sz="2600" dirty="0">
                          <a:latin typeface="Gabriela" panose="020F0502020204030204" pitchFamily="2" charset="0"/>
                        </a:rPr>
                        <m:t>ννννν</m:t>
                      </m:r>
                      <m:r>
                        <a:rPr lang="en-US" sz="2600" b="0" i="1" smtClean="0">
                          <a:latin typeface="Cambria Math" panose="02040503050406030204" pitchFamily="18" charset="0"/>
                        </a:rPr>
                        <m:t>)</m:t>
                      </m:r>
                      <m:r>
                        <a:rPr lang="en-US" sz="2600" b="0" i="1" smtClean="0">
                          <a:latin typeface="Cambria Math" panose="02040503050406030204" pitchFamily="18" charset="0"/>
                          <a:ea typeface="Cambria Math" panose="02040503050406030204" pitchFamily="18" charset="0"/>
                        </a:rPr>
                        <m:t>≃</m:t>
                      </m:r>
                      <m:f>
                        <m:fPr>
                          <m:ctrlPr>
                            <a:rPr lang="en-US" sz="2600" i="1">
                              <a:latin typeface="Cambria Math" panose="02040503050406030204" pitchFamily="18" charset="0"/>
                            </a:rPr>
                          </m:ctrlPr>
                        </m:fPr>
                        <m:num>
                          <m:sSubSup>
                            <m:sSubSupPr>
                              <m:ctrlPr>
                                <a:rPr lang="en-US" sz="2600" b="0" i="1" smtClean="0">
                                  <a:latin typeface="Cambria Math" panose="02040503050406030204" pitchFamily="18" charset="0"/>
                                </a:rPr>
                              </m:ctrlPr>
                            </m:sSubSupPr>
                            <m:e>
                              <m:sSup>
                                <m:sSupPr>
                                  <m:ctrlPr>
                                    <a:rPr lang="en-US" sz="2600" b="0" i="1" smtClean="0">
                                      <a:latin typeface="Cambria Math" panose="02040503050406030204" pitchFamily="18" charset="0"/>
                                      <a:ea typeface="Cambria Math" panose="02040503050406030204" pitchFamily="18" charset="0"/>
                                    </a:rPr>
                                  </m:ctrlPr>
                                </m:sSupPr>
                                <m:e>
                                  <m:r>
                                    <a:rPr lang="en-US" sz="2600" b="0" i="1" smtClean="0">
                                      <a:latin typeface="Cambria Math" panose="02040503050406030204" pitchFamily="18" charset="0"/>
                                      <a:ea typeface="Cambria Math" panose="02040503050406030204" pitchFamily="18" charset="0"/>
                                    </a:rPr>
                                    <m:t>𝛼</m:t>
                                  </m:r>
                                </m:e>
                                <m:sup>
                                  <m:r>
                                    <a:rPr lang="en-US" sz="2600" b="0" i="1" smtClean="0">
                                      <a:latin typeface="Cambria Math" panose="02040503050406030204" pitchFamily="18" charset="0"/>
                                      <a:ea typeface="Cambria Math" panose="02040503050406030204" pitchFamily="18" charset="0"/>
                                    </a:rPr>
                                    <m:t>2</m:t>
                                  </m:r>
                                </m:sup>
                              </m:sSup>
                              <m:r>
                                <a:rPr lang="en-US" sz="2600" b="0" i="1" smtClean="0">
                                  <a:latin typeface="Cambria Math" panose="02040503050406030204" pitchFamily="18" charset="0"/>
                                </a:rPr>
                                <m:t>𝑚</m:t>
                              </m:r>
                            </m:e>
                            <m:sub>
                              <m:r>
                                <a:rPr lang="en-US" sz="2600" b="0" i="1" smtClean="0">
                                  <a:latin typeface="Cambria Math" panose="02040503050406030204" pitchFamily="18" charset="0"/>
                                </a:rPr>
                                <m:t>𝑛</m:t>
                              </m:r>
                            </m:sub>
                            <m:sup>
                              <m:r>
                                <a:rPr lang="en-US" sz="2600" b="0" i="1" smtClean="0">
                                  <a:latin typeface="Cambria Math" panose="02040503050406030204" pitchFamily="18" charset="0"/>
                                </a:rPr>
                                <m:t>11</m:t>
                              </m:r>
                            </m:sup>
                          </m:sSubSup>
                          <m:sSup>
                            <m:sSupPr>
                              <m:ctrlPr>
                                <a:rPr lang="en-US" sz="2600" b="0" i="1" smtClean="0">
                                  <a:latin typeface="Cambria Math" panose="02040503050406030204" pitchFamily="18" charset="0"/>
                                </a:rPr>
                              </m:ctrlPr>
                            </m:sSupPr>
                            <m:e>
                              <m:d>
                                <m:dPr>
                                  <m:begChr m:val="⟨"/>
                                  <m:endChr m:val="⟩"/>
                                  <m:ctrlPr>
                                    <a:rPr lang="en-US" sz="2600" b="0" i="1" smtClean="0">
                                      <a:latin typeface="Cambria Math" panose="02040503050406030204" pitchFamily="18" charset="0"/>
                                    </a:rPr>
                                  </m:ctrlPr>
                                </m:dPr>
                                <m:e>
                                  <m:r>
                                    <a:rPr lang="en-US" sz="2600" b="0" i="1" smtClean="0">
                                      <a:latin typeface="Cambria Math" panose="02040503050406030204" pitchFamily="18" charset="0"/>
                                    </a:rPr>
                                    <m:t>𝐻</m:t>
                                  </m:r>
                                </m:e>
                              </m:d>
                            </m:e>
                            <m:sup>
                              <m:r>
                                <a:rPr lang="en-US" sz="2600" b="0" i="1" smtClean="0">
                                  <a:latin typeface="Cambria Math" panose="02040503050406030204" pitchFamily="18" charset="0"/>
                                </a:rPr>
                                <m:t>2</m:t>
                              </m:r>
                            </m:sup>
                          </m:sSup>
                        </m:num>
                        <m:den>
                          <m:sSup>
                            <m:sSupPr>
                              <m:ctrlPr>
                                <a:rPr lang="en-US" sz="2600" i="1">
                                  <a:latin typeface="Cambria Math" panose="02040503050406030204" pitchFamily="18" charset="0"/>
                                </a:rPr>
                              </m:ctrlPr>
                            </m:sSupPr>
                            <m:e>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2</m:t>
                                  </m:r>
                                </m:e>
                                <m:sup>
                                  <m:r>
                                    <a:rPr lang="en-US" sz="2600" b="0" i="1" smtClean="0">
                                      <a:latin typeface="Cambria Math" panose="02040503050406030204" pitchFamily="18" charset="0"/>
                                    </a:rPr>
                                    <m:t>19</m:t>
                                  </m:r>
                                </m:sup>
                              </m:sSup>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3</m:t>
                                  </m:r>
                                </m:e>
                                <m:sup>
                                  <m:r>
                                    <a:rPr lang="en-US" sz="2600" b="0" i="1" smtClean="0">
                                      <a:latin typeface="Cambria Math" panose="02040503050406030204" pitchFamily="18" charset="0"/>
                                    </a:rPr>
                                    <m:t>2</m:t>
                                  </m:r>
                                </m:sup>
                              </m:sSup>
                              <m:sSup>
                                <m:sSupPr>
                                  <m:ctrlPr>
                                    <a:rPr lang="en-US" sz="2600" b="0" i="1" smtClean="0">
                                      <a:latin typeface="Cambria Math" panose="02040503050406030204" pitchFamily="18" charset="0"/>
                                      <a:ea typeface="Cambria Math" panose="02040503050406030204" pitchFamily="18" charset="0"/>
                                    </a:rPr>
                                  </m:ctrlPr>
                                </m:sSupPr>
                                <m:e>
                                  <m:r>
                                    <a:rPr lang="en-US" sz="2600" b="0" i="1" smtClean="0">
                                      <a:latin typeface="Cambria Math" panose="02040503050406030204" pitchFamily="18" charset="0"/>
                                      <a:ea typeface="Cambria Math" panose="02040503050406030204" pitchFamily="18" charset="0"/>
                                    </a:rPr>
                                    <m:t>𝜋</m:t>
                                  </m:r>
                                </m:e>
                                <m:sup>
                                  <m:r>
                                    <a:rPr lang="en-US" sz="2600" b="0" i="1" smtClean="0">
                                      <a:latin typeface="Cambria Math" panose="02040503050406030204" pitchFamily="18" charset="0"/>
                                      <a:ea typeface="Cambria Math" panose="02040503050406030204" pitchFamily="18" charset="0"/>
                                    </a:rPr>
                                    <m:t>7</m:t>
                                  </m:r>
                                </m:sup>
                              </m:sSup>
                              <m:r>
                                <m:rPr>
                                  <m:sty m:val="p"/>
                                </m:rPr>
                                <a:rPr lang="el-GR" sz="2600" i="1">
                                  <a:latin typeface="Cambria Math" panose="02040503050406030204" pitchFamily="18" charset="0"/>
                                </a:rPr>
                                <m:t>Λ</m:t>
                              </m:r>
                            </m:e>
                            <m:sup>
                              <m:r>
                                <a:rPr lang="en-US" sz="2600" b="0" i="1" smtClean="0">
                                  <a:latin typeface="Cambria Math" panose="02040503050406030204" pitchFamily="18" charset="0"/>
                                </a:rPr>
                                <m:t>18</m:t>
                              </m:r>
                            </m:sup>
                          </m:sSup>
                        </m:den>
                      </m:f>
                      <m:r>
                        <a:rPr lang="en-US" sz="2600" i="1">
                          <a:latin typeface="Cambria Math" panose="02040503050406030204" pitchFamily="18" charset="0"/>
                          <a:ea typeface="Cambria Math" panose="02040503050406030204" pitchFamily="18" charset="0"/>
                        </a:rPr>
                        <m:t>≃</m:t>
                      </m:r>
                      <m:f>
                        <m:fPr>
                          <m:ctrlPr>
                            <a:rPr lang="en-US" sz="2600" i="1">
                              <a:latin typeface="Cambria Math" panose="02040503050406030204" pitchFamily="18" charset="0"/>
                            </a:rPr>
                          </m:ctrlPr>
                        </m:fPr>
                        <m:num>
                          <m:r>
                            <a:rPr lang="en-US" sz="2600" b="0" i="1" smtClean="0">
                              <a:latin typeface="Cambria Math" panose="02040503050406030204" pitchFamily="18" charset="0"/>
                            </a:rPr>
                            <m:t>1</m:t>
                          </m:r>
                        </m:num>
                        <m:den>
                          <m:sSup>
                            <m:sSupPr>
                              <m:ctrlPr>
                                <a:rPr lang="en-US" sz="2600" i="1">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32</m:t>
                              </m:r>
                            </m:sup>
                          </m:sSup>
                          <m:r>
                            <a:rPr lang="en-US" sz="2600" b="0" i="1" smtClean="0">
                              <a:latin typeface="Cambria Math" panose="02040503050406030204" pitchFamily="18" charset="0"/>
                            </a:rPr>
                            <m:t> </m:t>
                          </m:r>
                          <m:r>
                            <a:rPr lang="en-US" sz="2600" b="0" i="1" smtClean="0">
                              <a:latin typeface="Cambria Math" panose="02040503050406030204" pitchFamily="18" charset="0"/>
                            </a:rPr>
                            <m:t>𝑦𝑟</m:t>
                          </m:r>
                        </m:den>
                      </m:f>
                      <m:sSup>
                        <m:sSupPr>
                          <m:ctrlPr>
                            <a:rPr lang="en-US" sz="2600" b="0" i="1" smtClean="0">
                              <a:latin typeface="Cambria Math" panose="02040503050406030204" pitchFamily="18" charset="0"/>
                            </a:rPr>
                          </m:ctrlPr>
                        </m:sSupPr>
                        <m:e>
                          <m:d>
                            <m:dPr>
                              <m:ctrlPr>
                                <a:rPr lang="en-US" sz="2600" b="0" i="1" smtClean="0">
                                  <a:latin typeface="Cambria Math" panose="02040503050406030204" pitchFamily="18" charset="0"/>
                                </a:rPr>
                              </m:ctrlPr>
                            </m:dPr>
                            <m:e>
                              <m:f>
                                <m:fPr>
                                  <m:ctrlPr>
                                    <a:rPr lang="en-US" sz="2600" i="1">
                                      <a:latin typeface="Cambria Math" panose="02040503050406030204" pitchFamily="18" charset="0"/>
                                    </a:rPr>
                                  </m:ctrlPr>
                                </m:fPr>
                                <m:num>
                                  <m:r>
                                    <a:rPr lang="en-US" sz="2600" b="0" i="1" smtClean="0">
                                      <a:latin typeface="Cambria Math" panose="02040503050406030204" pitchFamily="18" charset="0"/>
                                    </a:rPr>
                                    <m:t>1 </m:t>
                                  </m:r>
                                  <m:r>
                                    <a:rPr lang="en-US" sz="2600" b="0" i="1" smtClean="0">
                                      <a:latin typeface="Cambria Math" panose="02040503050406030204" pitchFamily="18" charset="0"/>
                                    </a:rPr>
                                    <m:t>𝑇𝑒𝑉</m:t>
                                  </m:r>
                                </m:num>
                                <m:den>
                                  <m:r>
                                    <m:rPr>
                                      <m:sty m:val="p"/>
                                    </m:rPr>
                                    <a:rPr lang="el-GR" sz="2600" i="1">
                                      <a:latin typeface="Cambria Math" panose="02040503050406030204" pitchFamily="18" charset="0"/>
                                    </a:rPr>
                                    <m:t>Λ</m:t>
                                  </m:r>
                                </m:den>
                              </m:f>
                            </m:e>
                          </m:d>
                        </m:e>
                        <m:sup>
                          <m:r>
                            <a:rPr lang="en-US" sz="2600" b="0" i="1" smtClean="0">
                              <a:latin typeface="Cambria Math" panose="02040503050406030204" pitchFamily="18" charset="0"/>
                            </a:rPr>
                            <m:t>18</m:t>
                          </m:r>
                        </m:sup>
                      </m:sSup>
                    </m:oMath>
                  </a14:m>
                  <a:r>
                    <a:rPr lang="en-US" sz="2600" dirty="0"/>
                    <a:t> </a:t>
                  </a:r>
                </a:p>
              </p:txBody>
            </p:sp>
          </mc:Choice>
          <mc:Fallback xmlns="">
            <p:sp>
              <p:nvSpPr>
                <p:cNvPr id="10" name="TextBox 9">
                  <a:extLst>
                    <a:ext uri="{FF2B5EF4-FFF2-40B4-BE49-F238E27FC236}">
                      <a16:creationId xmlns:a16="http://schemas.microsoft.com/office/drawing/2014/main" id="{BB2AF9EE-5F4C-E387-BAB8-BF414F67C0F6}"/>
                    </a:ext>
                  </a:extLst>
                </p:cNvPr>
                <p:cNvSpPr txBox="1">
                  <a:spLocks noRot="1" noChangeAspect="1" noMove="1" noResize="1" noEditPoints="1" noAdjustHandles="1" noChangeArrowheads="1" noChangeShapeType="1" noTextEdit="1"/>
                </p:cNvSpPr>
                <p:nvPr/>
              </p:nvSpPr>
              <p:spPr>
                <a:xfrm>
                  <a:off x="1425951" y="2205095"/>
                  <a:ext cx="6349646" cy="712567"/>
                </a:xfrm>
                <a:prstGeom prst="rect">
                  <a:avLst/>
                </a:prstGeom>
                <a:blipFill>
                  <a:blip r:embed="rId3"/>
                  <a:stretch>
                    <a:fillRect/>
                  </a:stretch>
                </a:blipFill>
              </p:spPr>
              <p:txBody>
                <a:bodyPr/>
                <a:lstStyle/>
                <a:p>
                  <a:r>
                    <a:rPr lang="en-US">
                      <a:noFill/>
                    </a:rPr>
                    <a:t> </a:t>
                  </a:r>
                </a:p>
              </p:txBody>
            </p:sp>
          </mc:Fallback>
        </mc:AlternateContent>
        <p:sp>
          <p:nvSpPr>
            <p:cNvPr id="6" name="Rectangle: Rounded Corners 5">
              <a:extLst>
                <a:ext uri="{FF2B5EF4-FFF2-40B4-BE49-F238E27FC236}">
                  <a16:creationId xmlns:a16="http://schemas.microsoft.com/office/drawing/2014/main" id="{4E2DE3BC-1DA4-CE17-B3FD-BA2468A275C7}"/>
                </a:ext>
              </a:extLst>
            </p:cNvPr>
            <p:cNvSpPr/>
            <p:nvPr/>
          </p:nvSpPr>
          <p:spPr>
            <a:xfrm>
              <a:off x="1117599" y="1991682"/>
              <a:ext cx="6862620" cy="1186947"/>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3D060AF6-5B25-5CEE-A702-E48A66004217}"/>
              </a:ext>
            </a:extLst>
          </p:cNvPr>
          <p:cNvSpPr txBox="1"/>
          <p:nvPr/>
        </p:nvSpPr>
        <p:spPr>
          <a:xfrm>
            <a:off x="1034471" y="4660683"/>
            <a:ext cx="1538516"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a:t>Dim 15</a:t>
            </a:r>
          </a:p>
        </p:txBody>
      </p:sp>
      <p:grpSp>
        <p:nvGrpSpPr>
          <p:cNvPr id="16" name="Group 15">
            <a:extLst>
              <a:ext uri="{FF2B5EF4-FFF2-40B4-BE49-F238E27FC236}">
                <a16:creationId xmlns:a16="http://schemas.microsoft.com/office/drawing/2014/main" id="{DF006C3E-CA20-00F1-5361-51865A286C4E}"/>
              </a:ext>
            </a:extLst>
          </p:cNvPr>
          <p:cNvGrpSpPr/>
          <p:nvPr/>
        </p:nvGrpSpPr>
        <p:grpSpPr>
          <a:xfrm>
            <a:off x="1283853" y="5121857"/>
            <a:ext cx="7796202" cy="1186947"/>
            <a:chOff x="1117599" y="4258631"/>
            <a:chExt cx="7877233" cy="1186947"/>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F0878A1-9283-FE60-5801-5351329B3D84}"/>
                    </a:ext>
                  </a:extLst>
                </p:cNvPr>
                <p:cNvSpPr txBox="1"/>
                <p:nvPr/>
              </p:nvSpPr>
              <p:spPr>
                <a:xfrm>
                  <a:off x="1313623" y="4426395"/>
                  <a:ext cx="7600178" cy="712567"/>
                </a:xfrm>
                <a:prstGeom prst="rect">
                  <a:avLst/>
                </a:prstGeom>
                <a:noFill/>
              </p:spPr>
              <p:txBody>
                <a:bodyPr wrap="square" lIns="0" tIns="0" rIns="0" bIns="0" rtlCol="0">
                  <a:spAutoFit/>
                </a:bodyPr>
                <a:lstStyle/>
                <a:p>
                  <a14:m>
                    <m:oMath xmlns:m="http://schemas.openxmlformats.org/officeDocument/2006/math">
                      <m:r>
                        <m:rPr>
                          <m:sty m:val="p"/>
                        </m:rPr>
                        <a:rPr lang="el-GR" sz="2600" i="1" smtClean="0">
                          <a:latin typeface="Cambria Math" panose="02040503050406030204" pitchFamily="18" charset="0"/>
                        </a:rPr>
                        <m:t>Γ</m:t>
                      </m:r>
                      <m:r>
                        <a:rPr lang="en-US" sz="2600" b="0" i="1" smtClean="0">
                          <a:latin typeface="Cambria Math" panose="02040503050406030204" pitchFamily="18" charset="0"/>
                        </a:rPr>
                        <m:t>(</m:t>
                      </m:r>
                      <m:r>
                        <a:rPr lang="en-US" sz="2600" b="0" i="1" smtClean="0">
                          <a:latin typeface="Cambria Math" panose="02040503050406030204" pitchFamily="18" charset="0"/>
                        </a:rPr>
                        <m:t>𝑝</m:t>
                      </m:r>
                      <m:r>
                        <a:rPr lang="en-US" sz="2600" i="1">
                          <a:latin typeface="Cambria Math" panose="02040503050406030204" pitchFamily="18" charset="0"/>
                        </a:rPr>
                        <m:t>→</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𝑒</m:t>
                          </m:r>
                        </m:e>
                        <m:sup>
                          <m:r>
                            <a:rPr lang="en-US" sz="2600" b="0" i="1" smtClean="0">
                              <a:latin typeface="Cambria Math" panose="02040503050406030204" pitchFamily="18" charset="0"/>
                            </a:rPr>
                            <m:t>+</m:t>
                          </m:r>
                        </m:sup>
                      </m:sSup>
                      <m:acc>
                        <m:accPr>
                          <m:chr m:val="̅"/>
                          <m:ctrlPr>
                            <a:rPr lang="en-US" sz="2600" b="0" i="1" smtClean="0">
                              <a:latin typeface="Cambria Math" panose="02040503050406030204" pitchFamily="18" charset="0"/>
                            </a:rPr>
                          </m:ctrlPr>
                        </m:accPr>
                        <m:e>
                          <m:r>
                            <m:rPr>
                              <m:nor/>
                            </m:rPr>
                            <a:rPr lang="en-US" sz="2600" dirty="0">
                              <a:latin typeface="Gabriela" panose="020F0502020204030204" pitchFamily="2" charset="0"/>
                            </a:rPr>
                            <m:t>ν</m:t>
                          </m:r>
                        </m:e>
                      </m:acc>
                      <m:acc>
                        <m:accPr>
                          <m:chr m:val="̅"/>
                          <m:ctrlPr>
                            <a:rPr lang="en-US" sz="2600" i="1">
                              <a:latin typeface="Cambria Math" panose="02040503050406030204" pitchFamily="18" charset="0"/>
                            </a:rPr>
                          </m:ctrlPr>
                        </m:accPr>
                        <m:e>
                          <m:r>
                            <m:rPr>
                              <m:nor/>
                            </m:rPr>
                            <a:rPr lang="en-US" sz="2600" dirty="0">
                              <a:latin typeface="Gabriela" panose="020F0502020204030204" pitchFamily="2" charset="0"/>
                            </a:rPr>
                            <m:t>ν</m:t>
                          </m:r>
                        </m:e>
                      </m:acc>
                      <m:acc>
                        <m:accPr>
                          <m:chr m:val="̅"/>
                          <m:ctrlPr>
                            <a:rPr lang="en-US" sz="2600" i="1">
                              <a:latin typeface="Cambria Math" panose="02040503050406030204" pitchFamily="18" charset="0"/>
                            </a:rPr>
                          </m:ctrlPr>
                        </m:accPr>
                        <m:e>
                          <m:r>
                            <m:rPr>
                              <m:nor/>
                            </m:rPr>
                            <a:rPr lang="en-US" sz="2600" dirty="0">
                              <a:latin typeface="Gabriela" panose="020F0502020204030204" pitchFamily="2" charset="0"/>
                            </a:rPr>
                            <m:t>ν</m:t>
                          </m:r>
                        </m:e>
                      </m:acc>
                      <m:acc>
                        <m:accPr>
                          <m:chr m:val="̅"/>
                          <m:ctrlPr>
                            <a:rPr lang="en-US" sz="2600" i="1">
                              <a:latin typeface="Cambria Math" panose="02040503050406030204" pitchFamily="18" charset="0"/>
                            </a:rPr>
                          </m:ctrlPr>
                        </m:accPr>
                        <m:e>
                          <m:r>
                            <m:rPr>
                              <m:nor/>
                            </m:rPr>
                            <a:rPr lang="en-US" sz="2600" dirty="0">
                              <a:latin typeface="Gabriela" panose="020F0502020204030204" pitchFamily="2" charset="0"/>
                            </a:rPr>
                            <m:t>ν</m:t>
                          </m:r>
                        </m:e>
                      </m:acc>
                      <m:acc>
                        <m:accPr>
                          <m:chr m:val="̅"/>
                          <m:ctrlPr>
                            <a:rPr lang="en-US" sz="2600" i="1">
                              <a:latin typeface="Cambria Math" panose="02040503050406030204" pitchFamily="18" charset="0"/>
                            </a:rPr>
                          </m:ctrlPr>
                        </m:accPr>
                        <m:e>
                          <m:r>
                            <m:rPr>
                              <m:nor/>
                            </m:rPr>
                            <a:rPr lang="en-US" sz="2600" dirty="0">
                              <a:latin typeface="Gabriela" panose="020F0502020204030204" pitchFamily="2" charset="0"/>
                            </a:rPr>
                            <m:t>ν</m:t>
                          </m:r>
                        </m:e>
                      </m:acc>
                      <m:acc>
                        <m:accPr>
                          <m:chr m:val="̅"/>
                          <m:ctrlPr>
                            <a:rPr lang="en-US" sz="2600" i="1">
                              <a:latin typeface="Cambria Math" panose="02040503050406030204" pitchFamily="18" charset="0"/>
                            </a:rPr>
                          </m:ctrlPr>
                        </m:accPr>
                        <m:e>
                          <m:r>
                            <m:rPr>
                              <m:nor/>
                            </m:rPr>
                            <a:rPr lang="en-US" sz="2600" dirty="0">
                              <a:latin typeface="Gabriela" panose="020F0502020204030204" pitchFamily="2" charset="0"/>
                            </a:rPr>
                            <m:t>ν</m:t>
                          </m:r>
                        </m:e>
                      </m:acc>
                      <m:r>
                        <a:rPr lang="en-US" sz="2600" b="0" i="1" smtClean="0">
                          <a:latin typeface="Cambria Math" panose="02040503050406030204" pitchFamily="18" charset="0"/>
                        </a:rPr>
                        <m:t>)</m:t>
                      </m:r>
                      <m:r>
                        <a:rPr lang="en-US" sz="2600" b="0" i="1" smtClean="0">
                          <a:latin typeface="Cambria Math" panose="02040503050406030204" pitchFamily="18" charset="0"/>
                          <a:ea typeface="Cambria Math" panose="02040503050406030204" pitchFamily="18" charset="0"/>
                        </a:rPr>
                        <m:t>≃</m:t>
                      </m:r>
                      <m:f>
                        <m:fPr>
                          <m:ctrlPr>
                            <a:rPr lang="en-US" sz="2600" i="1">
                              <a:latin typeface="Cambria Math" panose="02040503050406030204" pitchFamily="18" charset="0"/>
                            </a:rPr>
                          </m:ctrlPr>
                        </m:fPr>
                        <m:num>
                          <m:sSubSup>
                            <m:sSubSupPr>
                              <m:ctrlPr>
                                <a:rPr lang="en-US" sz="2600" b="0" i="1" smtClean="0">
                                  <a:latin typeface="Cambria Math" panose="02040503050406030204" pitchFamily="18" charset="0"/>
                                </a:rPr>
                              </m:ctrlPr>
                            </m:sSubSupPr>
                            <m:e>
                              <m:sSup>
                                <m:sSupPr>
                                  <m:ctrlPr>
                                    <a:rPr lang="en-US" sz="2600" b="0" i="1" smtClean="0">
                                      <a:latin typeface="Cambria Math" panose="02040503050406030204" pitchFamily="18" charset="0"/>
                                      <a:ea typeface="Cambria Math" panose="02040503050406030204" pitchFamily="18" charset="0"/>
                                    </a:rPr>
                                  </m:ctrlPr>
                                </m:sSupPr>
                                <m:e>
                                  <m:r>
                                    <a:rPr lang="en-US" sz="2600" b="0" i="1" smtClean="0">
                                      <a:latin typeface="Cambria Math" panose="02040503050406030204" pitchFamily="18" charset="0"/>
                                      <a:ea typeface="Cambria Math" panose="02040503050406030204" pitchFamily="18" charset="0"/>
                                    </a:rPr>
                                    <m:t>𝛼</m:t>
                                  </m:r>
                                </m:e>
                                <m:sup>
                                  <m:r>
                                    <a:rPr lang="en-US" sz="2600" b="0" i="1" smtClean="0">
                                      <a:latin typeface="Cambria Math" panose="02040503050406030204" pitchFamily="18" charset="0"/>
                                      <a:ea typeface="Cambria Math" panose="02040503050406030204" pitchFamily="18" charset="0"/>
                                    </a:rPr>
                                    <m:t>2</m:t>
                                  </m:r>
                                </m:sup>
                              </m:sSup>
                              <m:r>
                                <a:rPr lang="en-US" sz="2600" b="0" i="1" smtClean="0">
                                  <a:latin typeface="Cambria Math" panose="02040503050406030204" pitchFamily="18" charset="0"/>
                                </a:rPr>
                                <m:t>𝑚</m:t>
                              </m:r>
                            </m:e>
                            <m:sub>
                              <m:r>
                                <a:rPr lang="en-US" sz="2600" b="0" i="1" smtClean="0">
                                  <a:latin typeface="Cambria Math" panose="02040503050406030204" pitchFamily="18" charset="0"/>
                                </a:rPr>
                                <m:t>𝑝</m:t>
                              </m:r>
                            </m:sub>
                            <m:sup>
                              <m:r>
                                <a:rPr lang="en-US" sz="2600" b="0" i="1" smtClean="0">
                                  <a:latin typeface="Cambria Math" panose="02040503050406030204" pitchFamily="18" charset="0"/>
                                </a:rPr>
                                <m:t>17</m:t>
                              </m:r>
                            </m:sup>
                          </m:sSubSup>
                        </m:num>
                        <m:den>
                          <m:sSup>
                            <m:sSupPr>
                              <m:ctrlPr>
                                <a:rPr lang="en-US" sz="2600" i="1">
                                  <a:latin typeface="Cambria Math" panose="02040503050406030204" pitchFamily="18" charset="0"/>
                                </a:rPr>
                              </m:ctrlPr>
                            </m:sSupPr>
                            <m:e>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2</m:t>
                                  </m:r>
                                </m:e>
                                <m:sup>
                                  <m:r>
                                    <a:rPr lang="en-US" sz="2600" b="0" i="1" smtClean="0">
                                      <a:latin typeface="Cambria Math" panose="02040503050406030204" pitchFamily="18" charset="0"/>
                                    </a:rPr>
                                    <m:t>30</m:t>
                                  </m:r>
                                </m:sup>
                              </m:sSup>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3</m:t>
                                  </m:r>
                                </m:e>
                                <m:sup>
                                  <m:r>
                                    <a:rPr lang="en-US" sz="2600" b="0" i="1" smtClean="0">
                                      <a:latin typeface="Cambria Math" panose="02040503050406030204" pitchFamily="18" charset="0"/>
                                    </a:rPr>
                                    <m:t>3</m:t>
                                  </m:r>
                                </m:sup>
                              </m:sSup>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5</m:t>
                                  </m:r>
                                </m:e>
                                <m:sup>
                                  <m:r>
                                    <a:rPr lang="en-US" sz="2600" b="0" i="1" smtClean="0">
                                      <a:latin typeface="Cambria Math" panose="02040503050406030204" pitchFamily="18" charset="0"/>
                                    </a:rPr>
                                    <m:t>2</m:t>
                                  </m:r>
                                </m:sup>
                              </m:sSup>
                              <m:sSup>
                                <m:sSupPr>
                                  <m:ctrlPr>
                                    <a:rPr lang="en-US" sz="2600" b="0" i="1" smtClean="0">
                                      <a:latin typeface="Cambria Math" panose="02040503050406030204" pitchFamily="18" charset="0"/>
                                      <a:ea typeface="Cambria Math" panose="02040503050406030204" pitchFamily="18" charset="0"/>
                                    </a:rPr>
                                  </m:ctrlPr>
                                </m:sSupPr>
                                <m:e>
                                  <m:r>
                                    <a:rPr lang="en-US" sz="2600" b="0" i="1" smtClean="0">
                                      <a:latin typeface="Cambria Math" panose="02040503050406030204" pitchFamily="18" charset="0"/>
                                      <a:ea typeface="Cambria Math" panose="02040503050406030204" pitchFamily="18" charset="0"/>
                                    </a:rPr>
                                    <m:t>𝜋</m:t>
                                  </m:r>
                                </m:e>
                                <m:sup>
                                  <m:r>
                                    <a:rPr lang="en-US" sz="2600" b="0" i="1" smtClean="0">
                                      <a:latin typeface="Cambria Math" panose="02040503050406030204" pitchFamily="18" charset="0"/>
                                      <a:ea typeface="Cambria Math" panose="02040503050406030204" pitchFamily="18" charset="0"/>
                                    </a:rPr>
                                    <m:t>11</m:t>
                                  </m:r>
                                </m:sup>
                              </m:sSup>
                              <m:r>
                                <m:rPr>
                                  <m:sty m:val="p"/>
                                </m:rPr>
                                <a:rPr lang="el-GR" sz="2600" i="1">
                                  <a:latin typeface="Cambria Math" panose="02040503050406030204" pitchFamily="18" charset="0"/>
                                </a:rPr>
                                <m:t>Λ</m:t>
                              </m:r>
                            </m:e>
                            <m:sup>
                              <m:r>
                                <a:rPr lang="en-US" sz="2600" b="0" i="1" smtClean="0">
                                  <a:latin typeface="Cambria Math" panose="02040503050406030204" pitchFamily="18" charset="0"/>
                                </a:rPr>
                                <m:t>22</m:t>
                              </m:r>
                            </m:sup>
                          </m:sSup>
                        </m:den>
                      </m:f>
                      <m:r>
                        <a:rPr lang="en-US" sz="2600" i="1">
                          <a:latin typeface="Cambria Math" panose="02040503050406030204" pitchFamily="18" charset="0"/>
                          <a:ea typeface="Cambria Math" panose="02040503050406030204" pitchFamily="18" charset="0"/>
                        </a:rPr>
                        <m:t>≃</m:t>
                      </m:r>
                      <m:f>
                        <m:fPr>
                          <m:ctrlPr>
                            <a:rPr lang="en-US" sz="2600" i="1">
                              <a:latin typeface="Cambria Math" panose="02040503050406030204" pitchFamily="18" charset="0"/>
                            </a:rPr>
                          </m:ctrlPr>
                        </m:fPr>
                        <m:num>
                          <m:r>
                            <a:rPr lang="en-US" sz="2600" b="0" i="1" smtClean="0">
                              <a:latin typeface="Cambria Math" panose="02040503050406030204" pitchFamily="18" charset="0"/>
                            </a:rPr>
                            <m:t>1</m:t>
                          </m:r>
                        </m:num>
                        <m:den>
                          <m:sSup>
                            <m:sSupPr>
                              <m:ctrlPr>
                                <a:rPr lang="en-US" sz="2600" i="1">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34</m:t>
                              </m:r>
                            </m:sup>
                          </m:sSup>
                          <m:r>
                            <a:rPr lang="en-US" sz="2600" b="0" i="1" smtClean="0">
                              <a:latin typeface="Cambria Math" panose="02040503050406030204" pitchFamily="18" charset="0"/>
                            </a:rPr>
                            <m:t> </m:t>
                          </m:r>
                          <m:r>
                            <a:rPr lang="en-US" sz="2600" b="0" i="1" smtClean="0">
                              <a:latin typeface="Cambria Math" panose="02040503050406030204" pitchFamily="18" charset="0"/>
                            </a:rPr>
                            <m:t>𝑦𝑟</m:t>
                          </m:r>
                        </m:den>
                      </m:f>
                      <m:sSup>
                        <m:sSupPr>
                          <m:ctrlPr>
                            <a:rPr lang="en-US" sz="2600" b="0" i="1" smtClean="0">
                              <a:latin typeface="Cambria Math" panose="02040503050406030204" pitchFamily="18" charset="0"/>
                            </a:rPr>
                          </m:ctrlPr>
                        </m:sSupPr>
                        <m:e>
                          <m:d>
                            <m:dPr>
                              <m:ctrlPr>
                                <a:rPr lang="en-US" sz="2600" b="0" i="1" smtClean="0">
                                  <a:latin typeface="Cambria Math" panose="02040503050406030204" pitchFamily="18" charset="0"/>
                                </a:rPr>
                              </m:ctrlPr>
                            </m:dPr>
                            <m:e>
                              <m:f>
                                <m:fPr>
                                  <m:ctrlPr>
                                    <a:rPr lang="en-US" sz="2600" i="1">
                                      <a:latin typeface="Cambria Math" panose="02040503050406030204" pitchFamily="18" charset="0"/>
                                    </a:rPr>
                                  </m:ctrlPr>
                                </m:fPr>
                                <m:num>
                                  <m:r>
                                    <a:rPr lang="en-US" sz="2600" b="0" i="1" smtClean="0">
                                      <a:latin typeface="Cambria Math" panose="02040503050406030204" pitchFamily="18" charset="0"/>
                                    </a:rPr>
                                    <m:t>100 </m:t>
                                  </m:r>
                                  <m:r>
                                    <a:rPr lang="en-US" sz="2600" b="0" i="1" smtClean="0">
                                      <a:latin typeface="Cambria Math" panose="02040503050406030204" pitchFamily="18" charset="0"/>
                                    </a:rPr>
                                    <m:t>𝐺𝑒𝑉</m:t>
                                  </m:r>
                                </m:num>
                                <m:den>
                                  <m:r>
                                    <m:rPr>
                                      <m:sty m:val="p"/>
                                    </m:rPr>
                                    <a:rPr lang="el-GR" sz="2600" i="1">
                                      <a:latin typeface="Cambria Math" panose="02040503050406030204" pitchFamily="18" charset="0"/>
                                    </a:rPr>
                                    <m:t>Λ</m:t>
                                  </m:r>
                                </m:den>
                              </m:f>
                            </m:e>
                          </m:d>
                        </m:e>
                        <m:sup>
                          <m:r>
                            <a:rPr lang="en-US" sz="2600" b="0" i="1" smtClean="0">
                              <a:latin typeface="Cambria Math" panose="02040503050406030204" pitchFamily="18" charset="0"/>
                            </a:rPr>
                            <m:t>22</m:t>
                          </m:r>
                        </m:sup>
                      </m:sSup>
                    </m:oMath>
                  </a14:m>
                  <a:r>
                    <a:rPr lang="en-US" sz="2600" dirty="0"/>
                    <a:t> </a:t>
                  </a:r>
                </a:p>
              </p:txBody>
            </p:sp>
          </mc:Choice>
          <mc:Fallback xmlns="">
            <p:sp>
              <p:nvSpPr>
                <p:cNvPr id="9" name="TextBox 8">
                  <a:extLst>
                    <a:ext uri="{FF2B5EF4-FFF2-40B4-BE49-F238E27FC236}">
                      <a16:creationId xmlns:a16="http://schemas.microsoft.com/office/drawing/2014/main" id="{0F0878A1-9283-FE60-5801-5351329B3D84}"/>
                    </a:ext>
                  </a:extLst>
                </p:cNvPr>
                <p:cNvSpPr txBox="1">
                  <a:spLocks noRot="1" noChangeAspect="1" noMove="1" noResize="1" noEditPoints="1" noAdjustHandles="1" noChangeArrowheads="1" noChangeShapeType="1" noTextEdit="1"/>
                </p:cNvSpPr>
                <p:nvPr/>
              </p:nvSpPr>
              <p:spPr>
                <a:xfrm>
                  <a:off x="1313623" y="4426395"/>
                  <a:ext cx="7600178" cy="712567"/>
                </a:xfrm>
                <a:prstGeom prst="rect">
                  <a:avLst/>
                </a:prstGeom>
                <a:blipFill>
                  <a:blip r:embed="rId4"/>
                  <a:stretch>
                    <a:fillRect/>
                  </a:stretch>
                </a:blipFill>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E0D8E779-87AF-53CA-C520-7FD3D7B49C95}"/>
                </a:ext>
              </a:extLst>
            </p:cNvPr>
            <p:cNvSpPr/>
            <p:nvPr/>
          </p:nvSpPr>
          <p:spPr>
            <a:xfrm>
              <a:off x="1117599" y="4258631"/>
              <a:ext cx="7877233" cy="1186947"/>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81B82172-023C-D7FD-CA41-95DA0AA57346}"/>
              </a:ext>
            </a:extLst>
          </p:cNvPr>
          <p:cNvGrpSpPr/>
          <p:nvPr/>
        </p:nvGrpSpPr>
        <p:grpSpPr>
          <a:xfrm>
            <a:off x="1283852" y="1441740"/>
            <a:ext cx="7027107" cy="1148170"/>
            <a:chOff x="333591" y="2053016"/>
            <a:chExt cx="7027107" cy="1148170"/>
          </a:xfrm>
        </p:grpSpPr>
        <p:sp>
          <p:nvSpPr>
            <p:cNvPr id="12" name="Rectangle: Rounded Corners 11">
              <a:extLst>
                <a:ext uri="{FF2B5EF4-FFF2-40B4-BE49-F238E27FC236}">
                  <a16:creationId xmlns:a16="http://schemas.microsoft.com/office/drawing/2014/main" id="{05A8C0D1-3449-A813-C7D9-45062246E4E8}"/>
                </a:ext>
              </a:extLst>
            </p:cNvPr>
            <p:cNvSpPr/>
            <p:nvPr/>
          </p:nvSpPr>
          <p:spPr>
            <a:xfrm>
              <a:off x="333591" y="2053016"/>
              <a:ext cx="7027107" cy="1148170"/>
            </a:xfrm>
            <a:prstGeom prst="round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5F8ED98-5550-7C44-25A2-61428B46FB63}"/>
                    </a:ext>
                  </a:extLst>
                </p:cNvPr>
                <p:cNvSpPr txBox="1"/>
                <p:nvPr/>
              </p:nvSpPr>
              <p:spPr>
                <a:xfrm>
                  <a:off x="512736" y="2198107"/>
                  <a:ext cx="6580398" cy="750462"/>
                </a:xfrm>
                <a:prstGeom prst="rect">
                  <a:avLst/>
                </a:prstGeom>
                <a:noFill/>
              </p:spPr>
              <p:txBody>
                <a:bodyPr wrap="square" lIns="0" tIns="0" rIns="0" bIns="0" rtlCol="0">
                  <a:spAutoFit/>
                </a:bodyPr>
                <a:lstStyle/>
                <a:p>
                  <a14:m>
                    <m:oMath xmlns:m="http://schemas.openxmlformats.org/officeDocument/2006/math">
                      <m:f>
                        <m:fPr>
                          <m:ctrlPr>
                            <a:rPr lang="en-US" sz="2600" i="1" smtClean="0">
                              <a:latin typeface="Cambria Math" panose="02040503050406030204" pitchFamily="18" charset="0"/>
                            </a:rPr>
                          </m:ctrlPr>
                        </m:fPr>
                        <m:num>
                          <m:r>
                            <a:rPr lang="en-US" sz="2600" b="0" i="1" smtClean="0">
                              <a:latin typeface="Cambria Math" panose="02040503050406030204" pitchFamily="18" charset="0"/>
                            </a:rPr>
                            <m:t>𝑢𝑢𝑑𝑒</m:t>
                          </m:r>
                        </m:num>
                        <m:den>
                          <m:sSup>
                            <m:sSupPr>
                              <m:ctrlPr>
                                <a:rPr lang="en-US" sz="2600" i="1" smtClean="0">
                                  <a:latin typeface="Cambria Math" panose="02040503050406030204" pitchFamily="18" charset="0"/>
                                </a:rPr>
                              </m:ctrlPr>
                            </m:sSupPr>
                            <m:e>
                              <m:r>
                                <m:rPr>
                                  <m:sty m:val="p"/>
                                </m:rPr>
                                <a:rPr lang="el-GR" sz="2600" i="1" smtClean="0">
                                  <a:latin typeface="Cambria Math" panose="02040503050406030204" pitchFamily="18" charset="0"/>
                                </a:rPr>
                                <m:t>Λ</m:t>
                              </m:r>
                            </m:e>
                            <m:sup>
                              <m:r>
                                <a:rPr lang="en-US" sz="2600" b="0" i="1" smtClean="0">
                                  <a:latin typeface="Cambria Math" panose="02040503050406030204" pitchFamily="18" charset="0"/>
                                </a:rPr>
                                <m:t>2</m:t>
                              </m:r>
                            </m:sup>
                          </m:sSup>
                        </m:den>
                      </m:f>
                      <m:r>
                        <a:rPr lang="en-US" sz="2600" i="1" smtClean="0">
                          <a:latin typeface="Cambria Math" panose="02040503050406030204" pitchFamily="18" charset="0"/>
                        </a:rPr>
                        <m:t>→</m:t>
                      </m:r>
                      <m:r>
                        <m:rPr>
                          <m:sty m:val="p"/>
                        </m:rPr>
                        <a:rPr lang="el-GR" sz="2600" i="1" smtClean="0">
                          <a:latin typeface="Cambria Math" panose="02040503050406030204" pitchFamily="18" charset="0"/>
                        </a:rPr>
                        <m:t>Γ</m:t>
                      </m:r>
                      <m:r>
                        <a:rPr lang="en-US" sz="2600" b="0" i="1" smtClean="0">
                          <a:latin typeface="Cambria Math" panose="02040503050406030204" pitchFamily="18" charset="0"/>
                        </a:rPr>
                        <m:t>(</m:t>
                      </m:r>
                      <m:r>
                        <a:rPr lang="en-US" sz="2600" b="0" i="1" smtClean="0">
                          <a:latin typeface="Cambria Math" panose="02040503050406030204" pitchFamily="18" charset="0"/>
                        </a:rPr>
                        <m:t>𝑝</m:t>
                      </m:r>
                      <m:r>
                        <a:rPr lang="en-US" sz="2600" i="1">
                          <a:latin typeface="Cambria Math" panose="02040503050406030204" pitchFamily="18" charset="0"/>
                        </a:rPr>
                        <m:t>→</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𝑒</m:t>
                          </m:r>
                        </m:e>
                        <m:sup>
                          <m:r>
                            <a:rPr lang="en-US" sz="2600" b="0" i="1" smtClean="0">
                              <a:latin typeface="Cambria Math" panose="02040503050406030204" pitchFamily="18" charset="0"/>
                            </a:rPr>
                            <m:t>+</m:t>
                          </m:r>
                        </m:sup>
                      </m:sSup>
                      <m:sSup>
                        <m:sSupPr>
                          <m:ctrlPr>
                            <a:rPr lang="en-US" sz="2600" b="0" i="1" smtClean="0">
                              <a:latin typeface="Cambria Math" panose="02040503050406030204" pitchFamily="18" charset="0"/>
                            </a:rPr>
                          </m:ctrlPr>
                        </m:sSupPr>
                        <m:e>
                          <m:r>
                            <m:rPr>
                              <m:sty m:val="p"/>
                            </m:rPr>
                            <a:rPr lang="el-GR" sz="2600" b="0" i="1" smtClean="0">
                              <a:latin typeface="Cambria Math" panose="02040503050406030204" pitchFamily="18" charset="0"/>
                            </a:rPr>
                            <m:t>π</m:t>
                          </m:r>
                        </m:e>
                        <m:sup>
                          <m:r>
                            <a:rPr lang="en-US" sz="2600" b="0" i="1" smtClean="0">
                              <a:latin typeface="Cambria Math" panose="02040503050406030204" pitchFamily="18" charset="0"/>
                            </a:rPr>
                            <m:t>0</m:t>
                          </m:r>
                        </m:sup>
                      </m:sSup>
                      <m:r>
                        <a:rPr lang="en-US" sz="2600" b="0" i="1" smtClean="0">
                          <a:latin typeface="Cambria Math" panose="02040503050406030204" pitchFamily="18" charset="0"/>
                        </a:rPr>
                        <m:t>)∼</m:t>
                      </m:r>
                      <m:f>
                        <m:fPr>
                          <m:ctrlPr>
                            <a:rPr lang="en-US" sz="2600" i="1">
                              <a:latin typeface="Cambria Math" panose="02040503050406030204" pitchFamily="18" charset="0"/>
                            </a:rPr>
                          </m:ctrlPr>
                        </m:fPr>
                        <m:num>
                          <m:sSubSup>
                            <m:sSubSupPr>
                              <m:ctrlPr>
                                <a:rPr lang="en-US" sz="2600" b="0" i="1" smtClean="0">
                                  <a:latin typeface="Cambria Math" panose="02040503050406030204" pitchFamily="18" charset="0"/>
                                </a:rPr>
                              </m:ctrlPr>
                            </m:sSubSupPr>
                            <m:e>
                              <m:r>
                                <a:rPr lang="en-US" sz="2600" b="0" i="1" smtClean="0">
                                  <a:latin typeface="Cambria Math" panose="02040503050406030204" pitchFamily="18" charset="0"/>
                                </a:rPr>
                                <m:t>𝑚</m:t>
                              </m:r>
                            </m:e>
                            <m:sub>
                              <m:r>
                                <a:rPr lang="en-US" sz="2600" b="0" i="1" smtClean="0">
                                  <a:latin typeface="Cambria Math" panose="02040503050406030204" pitchFamily="18" charset="0"/>
                                </a:rPr>
                                <m:t>𝑝</m:t>
                              </m:r>
                            </m:sub>
                            <m:sup>
                              <m:r>
                                <a:rPr lang="en-US" sz="2600" b="0" i="1" smtClean="0">
                                  <a:latin typeface="Cambria Math" panose="02040503050406030204" pitchFamily="18" charset="0"/>
                                </a:rPr>
                                <m:t>5</m:t>
                              </m:r>
                            </m:sup>
                          </m:sSubSup>
                        </m:num>
                        <m:den>
                          <m:sSup>
                            <m:sSupPr>
                              <m:ctrlPr>
                                <a:rPr lang="en-US" sz="2600" i="1">
                                  <a:latin typeface="Cambria Math" panose="02040503050406030204" pitchFamily="18" charset="0"/>
                                </a:rPr>
                              </m:ctrlPr>
                            </m:sSupPr>
                            <m:e>
                              <m:r>
                                <m:rPr>
                                  <m:sty m:val="p"/>
                                </m:rPr>
                                <a:rPr lang="el-GR" sz="2600" i="1">
                                  <a:latin typeface="Cambria Math" panose="02040503050406030204" pitchFamily="18" charset="0"/>
                                </a:rPr>
                                <m:t>Λ</m:t>
                              </m:r>
                            </m:e>
                            <m:sup>
                              <m:r>
                                <a:rPr lang="en-US" sz="2600" b="0" i="1" smtClean="0">
                                  <a:latin typeface="Cambria Math" panose="02040503050406030204" pitchFamily="18" charset="0"/>
                                </a:rPr>
                                <m:t>4</m:t>
                              </m:r>
                            </m:sup>
                          </m:sSup>
                        </m:den>
                      </m:f>
                      <m:r>
                        <a:rPr lang="en-US" sz="2600" i="1">
                          <a:latin typeface="Cambria Math" panose="02040503050406030204" pitchFamily="18" charset="0"/>
                        </a:rPr>
                        <m:t>∼</m:t>
                      </m:r>
                      <m:f>
                        <m:fPr>
                          <m:ctrlPr>
                            <a:rPr lang="en-US" sz="2600" i="1">
                              <a:latin typeface="Cambria Math" panose="02040503050406030204" pitchFamily="18" charset="0"/>
                            </a:rPr>
                          </m:ctrlPr>
                        </m:fPr>
                        <m:num>
                          <m:r>
                            <a:rPr lang="en-US" sz="2600" b="0" i="1" smtClean="0">
                              <a:latin typeface="Cambria Math" panose="02040503050406030204" pitchFamily="18" charset="0"/>
                            </a:rPr>
                            <m:t>1</m:t>
                          </m:r>
                        </m:num>
                        <m:den>
                          <m:sSup>
                            <m:sSupPr>
                              <m:ctrlPr>
                                <a:rPr lang="en-US" sz="2600" i="1">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34</m:t>
                              </m:r>
                            </m:sup>
                          </m:sSup>
                          <m:r>
                            <a:rPr lang="en-US" sz="2600" b="0" i="1" smtClean="0">
                              <a:latin typeface="Cambria Math" panose="02040503050406030204" pitchFamily="18" charset="0"/>
                            </a:rPr>
                            <m:t> </m:t>
                          </m:r>
                          <m:r>
                            <a:rPr lang="en-US" sz="2600" b="0" i="1" smtClean="0">
                              <a:latin typeface="Cambria Math" panose="02040503050406030204" pitchFamily="18" charset="0"/>
                            </a:rPr>
                            <m:t>𝑦𝑟</m:t>
                          </m:r>
                        </m:den>
                      </m:f>
                      <m:sSup>
                        <m:sSupPr>
                          <m:ctrlPr>
                            <a:rPr lang="en-US" sz="2600" b="0" i="1" smtClean="0">
                              <a:latin typeface="Cambria Math" panose="02040503050406030204" pitchFamily="18" charset="0"/>
                            </a:rPr>
                          </m:ctrlPr>
                        </m:sSupPr>
                        <m:e>
                          <m:d>
                            <m:dPr>
                              <m:ctrlPr>
                                <a:rPr lang="en-US" sz="2600" b="0" i="1" smtClean="0">
                                  <a:latin typeface="Cambria Math" panose="02040503050406030204" pitchFamily="18" charset="0"/>
                                </a:rPr>
                              </m:ctrlPr>
                            </m:dPr>
                            <m:e>
                              <m:f>
                                <m:fPr>
                                  <m:ctrlPr>
                                    <a:rPr lang="en-US" sz="2600" i="1">
                                      <a:latin typeface="Cambria Math" panose="02040503050406030204" pitchFamily="18" charset="0"/>
                                    </a:rPr>
                                  </m:ctrlPr>
                                </m:fPr>
                                <m:num>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15</m:t>
                                      </m:r>
                                    </m:sup>
                                  </m:sSup>
                                  <m:r>
                                    <a:rPr lang="en-US" sz="2600" b="0" i="1" smtClean="0">
                                      <a:latin typeface="Cambria Math" panose="02040503050406030204" pitchFamily="18" charset="0"/>
                                    </a:rPr>
                                    <m:t>𝐺𝑒𝑉</m:t>
                                  </m:r>
                                </m:num>
                                <m:den>
                                  <m:r>
                                    <m:rPr>
                                      <m:sty m:val="p"/>
                                    </m:rPr>
                                    <a:rPr lang="el-GR" sz="2600" i="1">
                                      <a:latin typeface="Cambria Math" panose="02040503050406030204" pitchFamily="18" charset="0"/>
                                    </a:rPr>
                                    <m:t>Λ</m:t>
                                  </m:r>
                                </m:den>
                              </m:f>
                            </m:e>
                          </m:d>
                        </m:e>
                        <m:sup>
                          <m:r>
                            <a:rPr lang="en-US" sz="2600" b="0" i="1" smtClean="0">
                              <a:latin typeface="Cambria Math" panose="02040503050406030204" pitchFamily="18" charset="0"/>
                            </a:rPr>
                            <m:t>4</m:t>
                          </m:r>
                        </m:sup>
                      </m:sSup>
                    </m:oMath>
                  </a14:m>
                  <a:r>
                    <a:rPr lang="en-US" sz="2600" dirty="0"/>
                    <a:t> </a:t>
                  </a:r>
                </a:p>
              </p:txBody>
            </p:sp>
          </mc:Choice>
          <mc:Fallback xmlns="">
            <p:sp>
              <p:nvSpPr>
                <p:cNvPr id="13" name="TextBox 12">
                  <a:extLst>
                    <a:ext uri="{FF2B5EF4-FFF2-40B4-BE49-F238E27FC236}">
                      <a16:creationId xmlns:a16="http://schemas.microsoft.com/office/drawing/2014/main" id="{45F8ED98-5550-7C44-25A2-61428B46FB63}"/>
                    </a:ext>
                  </a:extLst>
                </p:cNvPr>
                <p:cNvSpPr txBox="1">
                  <a:spLocks noRot="1" noChangeAspect="1" noMove="1" noResize="1" noEditPoints="1" noAdjustHandles="1" noChangeArrowheads="1" noChangeShapeType="1" noTextEdit="1"/>
                </p:cNvSpPr>
                <p:nvPr/>
              </p:nvSpPr>
              <p:spPr>
                <a:xfrm>
                  <a:off x="512736" y="2198107"/>
                  <a:ext cx="6580398" cy="750462"/>
                </a:xfrm>
                <a:prstGeom prst="rect">
                  <a:avLst/>
                </a:prstGeom>
                <a:blipFill>
                  <a:blip r:embed="rId5"/>
                  <a:stretch>
                    <a:fillRect l="-93"/>
                  </a:stretch>
                </a:blipFill>
              </p:spPr>
              <p:txBody>
                <a:bodyPr/>
                <a:lstStyle/>
                <a:p>
                  <a:r>
                    <a:rPr lang="en-US">
                      <a:noFill/>
                    </a:rPr>
                    <a:t> </a:t>
                  </a:r>
                </a:p>
              </p:txBody>
            </p:sp>
          </mc:Fallback>
        </mc:AlternateContent>
      </p:grpSp>
      <p:sp>
        <p:nvSpPr>
          <p:cNvPr id="14" name="TextBox 13">
            <a:extLst>
              <a:ext uri="{FF2B5EF4-FFF2-40B4-BE49-F238E27FC236}">
                <a16:creationId xmlns:a16="http://schemas.microsoft.com/office/drawing/2014/main" id="{4FB5E84F-6539-5A90-AB63-C59922882E8F}"/>
              </a:ext>
            </a:extLst>
          </p:cNvPr>
          <p:cNvSpPr txBox="1"/>
          <p:nvPr/>
        </p:nvSpPr>
        <p:spPr>
          <a:xfrm>
            <a:off x="1034471" y="980564"/>
            <a:ext cx="1441754"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a:t>Dim 6</a:t>
            </a:r>
          </a:p>
        </p:txBody>
      </p:sp>
      <p:grpSp>
        <p:nvGrpSpPr>
          <p:cNvPr id="17" name="Group 16">
            <a:extLst>
              <a:ext uri="{FF2B5EF4-FFF2-40B4-BE49-F238E27FC236}">
                <a16:creationId xmlns:a16="http://schemas.microsoft.com/office/drawing/2014/main" id="{5A582AC1-83F3-525C-F54E-16037FB48BAE}"/>
              </a:ext>
            </a:extLst>
          </p:cNvPr>
          <p:cNvGrpSpPr/>
          <p:nvPr/>
        </p:nvGrpSpPr>
        <p:grpSpPr>
          <a:xfrm>
            <a:off x="9392008" y="1586831"/>
            <a:ext cx="2442029" cy="780892"/>
            <a:chOff x="1623786" y="2823670"/>
            <a:chExt cx="2442029" cy="780892"/>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DEA4F53-960A-DCF7-1D01-AD2EC72B2408}"/>
                    </a:ext>
                  </a:extLst>
                </p:cNvPr>
                <p:cNvSpPr txBox="1"/>
                <p:nvPr/>
              </p:nvSpPr>
              <p:spPr>
                <a:xfrm>
                  <a:off x="1646766" y="2983284"/>
                  <a:ext cx="2396069" cy="461665"/>
                </a:xfrm>
                <a:prstGeom prst="rect">
                  <a:avLst/>
                </a:prstGeom>
                <a:noFill/>
              </p:spPr>
              <p:txBody>
                <a:bodyPr wrap="square" rtlCol="0">
                  <a:spAutoFit/>
                </a:bodyPr>
                <a:lstStyle/>
                <a:p>
                  <a14:m>
                    <m:oMath xmlns:m="http://schemas.openxmlformats.org/officeDocument/2006/math">
                      <m:d>
                        <m:dPr>
                          <m:ctrlPr>
                            <a:rPr lang="en-US" sz="2400" i="1" smtClean="0">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𝐵</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𝐿</m:t>
                          </m:r>
                        </m:e>
                      </m:d>
                      <m:r>
                        <a:rPr lang="en-US" sz="2400" b="0" i="1" smtClean="0">
                          <a:latin typeface="Cambria Math" panose="02040503050406030204" pitchFamily="18" charset="0"/>
                          <a:ea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1, 1</m:t>
                          </m:r>
                        </m:e>
                      </m:d>
                    </m:oMath>
                  </a14:m>
                  <a:r>
                    <a:rPr lang="en-US" sz="2400" dirty="0"/>
                    <a:t> </a:t>
                  </a:r>
                </a:p>
              </p:txBody>
            </p:sp>
          </mc:Choice>
          <mc:Fallback xmlns="">
            <p:sp>
              <p:nvSpPr>
                <p:cNvPr id="18" name="TextBox 17">
                  <a:extLst>
                    <a:ext uri="{FF2B5EF4-FFF2-40B4-BE49-F238E27FC236}">
                      <a16:creationId xmlns:a16="http://schemas.microsoft.com/office/drawing/2014/main" id="{3DEA4F53-960A-DCF7-1D01-AD2EC72B2408}"/>
                    </a:ext>
                  </a:extLst>
                </p:cNvPr>
                <p:cNvSpPr txBox="1">
                  <a:spLocks noRot="1" noChangeAspect="1" noMove="1" noResize="1" noEditPoints="1" noAdjustHandles="1" noChangeArrowheads="1" noChangeShapeType="1" noTextEdit="1"/>
                </p:cNvSpPr>
                <p:nvPr/>
              </p:nvSpPr>
              <p:spPr>
                <a:xfrm>
                  <a:off x="1646766" y="2983284"/>
                  <a:ext cx="2396069" cy="461665"/>
                </a:xfrm>
                <a:prstGeom prst="rect">
                  <a:avLst/>
                </a:prstGeom>
                <a:blipFill>
                  <a:blip r:embed="rId6"/>
                  <a:stretch>
                    <a:fillRect/>
                  </a:stretch>
                </a:blipFill>
              </p:spPr>
              <p:txBody>
                <a:bodyPr/>
                <a:lstStyle/>
                <a:p>
                  <a:r>
                    <a:rPr lang="en-US">
                      <a:noFill/>
                    </a:rPr>
                    <a:t> </a:t>
                  </a:r>
                </a:p>
              </p:txBody>
            </p:sp>
          </mc:Fallback>
        </mc:AlternateContent>
        <p:sp>
          <p:nvSpPr>
            <p:cNvPr id="19" name="Rectangle: Rounded Corners 18">
              <a:extLst>
                <a:ext uri="{FF2B5EF4-FFF2-40B4-BE49-F238E27FC236}">
                  <a16:creationId xmlns:a16="http://schemas.microsoft.com/office/drawing/2014/main" id="{E6479AF4-392D-EE42-560A-8646B385F20A}"/>
                </a:ext>
              </a:extLst>
            </p:cNvPr>
            <p:cNvSpPr/>
            <p:nvPr/>
          </p:nvSpPr>
          <p:spPr>
            <a:xfrm>
              <a:off x="1623786" y="2823670"/>
              <a:ext cx="2442029"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ECE7AA6F-A334-4BC2-1BCB-0EFC331F795B}"/>
              </a:ext>
            </a:extLst>
          </p:cNvPr>
          <p:cNvGrpSpPr/>
          <p:nvPr/>
        </p:nvGrpSpPr>
        <p:grpSpPr>
          <a:xfrm>
            <a:off x="9392008" y="3417090"/>
            <a:ext cx="2799992" cy="780892"/>
            <a:chOff x="1623786" y="2823670"/>
            <a:chExt cx="2799992" cy="780892"/>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BBA402D-2F8C-FEF1-4FEC-B8EDAD16F807}"/>
                    </a:ext>
                  </a:extLst>
                </p:cNvPr>
                <p:cNvSpPr txBox="1"/>
                <p:nvPr/>
              </p:nvSpPr>
              <p:spPr>
                <a:xfrm>
                  <a:off x="1646766" y="2983284"/>
                  <a:ext cx="2777012" cy="461665"/>
                </a:xfrm>
                <a:prstGeom prst="rect">
                  <a:avLst/>
                </a:prstGeom>
                <a:noFill/>
              </p:spPr>
              <p:txBody>
                <a:bodyPr wrap="square" rtlCol="0">
                  <a:spAutoFit/>
                </a:bodyPr>
                <a:lstStyle/>
                <a:p>
                  <a14:m>
                    <m:oMath xmlns:m="http://schemas.openxmlformats.org/officeDocument/2006/math">
                      <m:d>
                        <m:dPr>
                          <m:ctrlPr>
                            <a:rPr lang="en-US" sz="2400" i="1" smtClean="0">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𝐵</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𝐿</m:t>
                          </m:r>
                        </m:e>
                      </m:d>
                      <m:r>
                        <a:rPr lang="en-US" sz="2400" b="0" i="1" smtClean="0">
                          <a:latin typeface="Cambria Math" panose="02040503050406030204" pitchFamily="18" charset="0"/>
                          <a:ea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 −5</m:t>
                          </m:r>
                        </m:e>
                      </m:d>
                    </m:oMath>
                  </a14:m>
                  <a:r>
                    <a:rPr lang="en-US" sz="2400" dirty="0"/>
                    <a:t> </a:t>
                  </a:r>
                </a:p>
              </p:txBody>
            </p:sp>
          </mc:Choice>
          <mc:Fallback xmlns="">
            <p:sp>
              <p:nvSpPr>
                <p:cNvPr id="21" name="TextBox 20">
                  <a:extLst>
                    <a:ext uri="{FF2B5EF4-FFF2-40B4-BE49-F238E27FC236}">
                      <a16:creationId xmlns:a16="http://schemas.microsoft.com/office/drawing/2014/main" id="{5BBA402D-2F8C-FEF1-4FEC-B8EDAD16F807}"/>
                    </a:ext>
                  </a:extLst>
                </p:cNvPr>
                <p:cNvSpPr txBox="1">
                  <a:spLocks noRot="1" noChangeAspect="1" noMove="1" noResize="1" noEditPoints="1" noAdjustHandles="1" noChangeArrowheads="1" noChangeShapeType="1" noTextEdit="1"/>
                </p:cNvSpPr>
                <p:nvPr/>
              </p:nvSpPr>
              <p:spPr>
                <a:xfrm>
                  <a:off x="1646766" y="2983284"/>
                  <a:ext cx="2777012" cy="461665"/>
                </a:xfrm>
                <a:prstGeom prst="rect">
                  <a:avLst/>
                </a:prstGeom>
                <a:blipFill>
                  <a:blip r:embed="rId7"/>
                  <a:stretch>
                    <a:fillRect/>
                  </a:stretch>
                </a:blipFill>
              </p:spPr>
              <p:txBody>
                <a:bodyPr/>
                <a:lstStyle/>
                <a:p>
                  <a:r>
                    <a:rPr lang="en-US">
                      <a:noFill/>
                    </a:rPr>
                    <a:t> </a:t>
                  </a:r>
                </a:p>
              </p:txBody>
            </p:sp>
          </mc:Fallback>
        </mc:AlternateContent>
        <p:sp>
          <p:nvSpPr>
            <p:cNvPr id="22" name="Rectangle: Rounded Corners 21">
              <a:extLst>
                <a:ext uri="{FF2B5EF4-FFF2-40B4-BE49-F238E27FC236}">
                  <a16:creationId xmlns:a16="http://schemas.microsoft.com/office/drawing/2014/main" id="{B7EF5529-B2D3-A36F-4E54-A8A150762D66}"/>
                </a:ext>
              </a:extLst>
            </p:cNvPr>
            <p:cNvSpPr/>
            <p:nvPr/>
          </p:nvSpPr>
          <p:spPr>
            <a:xfrm>
              <a:off x="1623786" y="2823670"/>
              <a:ext cx="2635497"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09D1986D-206C-1DA5-1657-AEF44C21076D}"/>
              </a:ext>
            </a:extLst>
          </p:cNvPr>
          <p:cNvGrpSpPr/>
          <p:nvPr/>
        </p:nvGrpSpPr>
        <p:grpSpPr>
          <a:xfrm>
            <a:off x="9392008" y="5226108"/>
            <a:ext cx="2442029" cy="780892"/>
            <a:chOff x="1623786" y="2823670"/>
            <a:chExt cx="2442029" cy="780892"/>
          </a:xfrm>
        </p:grpSpPr>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0D8BA3D-6646-3478-93B1-C6554899ABDE}"/>
                    </a:ext>
                  </a:extLst>
                </p:cNvPr>
                <p:cNvSpPr txBox="1"/>
                <p:nvPr/>
              </p:nvSpPr>
              <p:spPr>
                <a:xfrm>
                  <a:off x="1646766" y="2983284"/>
                  <a:ext cx="2396069" cy="461665"/>
                </a:xfrm>
                <a:prstGeom prst="rect">
                  <a:avLst/>
                </a:prstGeom>
                <a:noFill/>
              </p:spPr>
              <p:txBody>
                <a:bodyPr wrap="square" rtlCol="0">
                  <a:spAutoFit/>
                </a:bodyPr>
                <a:lstStyle/>
                <a:p>
                  <a14:m>
                    <m:oMath xmlns:m="http://schemas.openxmlformats.org/officeDocument/2006/math">
                      <m:d>
                        <m:dPr>
                          <m:ctrlPr>
                            <a:rPr lang="en-US" sz="2400" i="1" smtClean="0">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𝐵</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𝐿</m:t>
                          </m:r>
                        </m:e>
                      </m:d>
                      <m:r>
                        <a:rPr lang="en-US" sz="2400" b="0" i="1" smtClean="0">
                          <a:latin typeface="Cambria Math" panose="02040503050406030204" pitchFamily="18" charset="0"/>
                          <a:ea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1, 7</m:t>
                          </m:r>
                        </m:e>
                      </m:d>
                    </m:oMath>
                  </a14:m>
                  <a:r>
                    <a:rPr lang="en-US" sz="2400" dirty="0"/>
                    <a:t> </a:t>
                  </a:r>
                </a:p>
              </p:txBody>
            </p:sp>
          </mc:Choice>
          <mc:Fallback xmlns="">
            <p:sp>
              <p:nvSpPr>
                <p:cNvPr id="24" name="TextBox 23">
                  <a:extLst>
                    <a:ext uri="{FF2B5EF4-FFF2-40B4-BE49-F238E27FC236}">
                      <a16:creationId xmlns:a16="http://schemas.microsoft.com/office/drawing/2014/main" id="{10D8BA3D-6646-3478-93B1-C6554899ABDE}"/>
                    </a:ext>
                  </a:extLst>
                </p:cNvPr>
                <p:cNvSpPr txBox="1">
                  <a:spLocks noRot="1" noChangeAspect="1" noMove="1" noResize="1" noEditPoints="1" noAdjustHandles="1" noChangeArrowheads="1" noChangeShapeType="1" noTextEdit="1"/>
                </p:cNvSpPr>
                <p:nvPr/>
              </p:nvSpPr>
              <p:spPr>
                <a:xfrm>
                  <a:off x="1646766" y="2983284"/>
                  <a:ext cx="2396069" cy="461665"/>
                </a:xfrm>
                <a:prstGeom prst="rect">
                  <a:avLst/>
                </a:prstGeom>
                <a:blipFill>
                  <a:blip r:embed="rId8"/>
                  <a:stretch>
                    <a:fillRect/>
                  </a:stretch>
                </a:blipFill>
              </p:spPr>
              <p:txBody>
                <a:bodyPr/>
                <a:lstStyle/>
                <a:p>
                  <a:r>
                    <a:rPr lang="en-US">
                      <a:noFill/>
                    </a:rPr>
                    <a:t> </a:t>
                  </a:r>
                </a:p>
              </p:txBody>
            </p:sp>
          </mc:Fallback>
        </mc:AlternateContent>
        <p:sp>
          <p:nvSpPr>
            <p:cNvPr id="25" name="Rectangle: Rounded Corners 24">
              <a:extLst>
                <a:ext uri="{FF2B5EF4-FFF2-40B4-BE49-F238E27FC236}">
                  <a16:creationId xmlns:a16="http://schemas.microsoft.com/office/drawing/2014/main" id="{68C69D3B-FEF6-BE8C-82A6-30F83B8F848F}"/>
                </a:ext>
              </a:extLst>
            </p:cNvPr>
            <p:cNvSpPr/>
            <p:nvPr/>
          </p:nvSpPr>
          <p:spPr>
            <a:xfrm>
              <a:off x="1623786" y="2823670"/>
              <a:ext cx="2442029"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24748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698FD-04F8-5973-47A1-2BF507A670B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DF475E-E6AF-2EDD-D8C3-61FB86EC0A66}"/>
              </a:ext>
            </a:extLst>
          </p:cNvPr>
          <p:cNvSpPr>
            <a:spLocks noGrp="1"/>
          </p:cNvSpPr>
          <p:nvPr>
            <p:ph type="ftr" sz="quarter" idx="11"/>
          </p:nvPr>
        </p:nvSpPr>
        <p:spPr/>
        <p:txBody>
          <a:bodyPr/>
          <a:lstStyle/>
          <a:p>
            <a:r>
              <a:rPr lang="en-US" dirty="0"/>
              <a:t>Diana Sokhashvili </a:t>
            </a:r>
          </a:p>
        </p:txBody>
      </p:sp>
      <p:sp>
        <p:nvSpPr>
          <p:cNvPr id="4" name="Slide Number Placeholder 3">
            <a:extLst>
              <a:ext uri="{FF2B5EF4-FFF2-40B4-BE49-F238E27FC236}">
                <a16:creationId xmlns:a16="http://schemas.microsoft.com/office/drawing/2014/main" id="{512E2F65-C74D-0BF3-E7F5-375B8D980EE5}"/>
              </a:ext>
            </a:extLst>
          </p:cNvPr>
          <p:cNvSpPr>
            <a:spLocks noGrp="1"/>
          </p:cNvSpPr>
          <p:nvPr>
            <p:ph type="sldNum" sz="quarter" idx="12"/>
          </p:nvPr>
        </p:nvSpPr>
        <p:spPr/>
        <p:txBody>
          <a:bodyPr/>
          <a:lstStyle/>
          <a:p>
            <a:fld id="{28217987-7C69-41B3-BC4D-3629330406E3}" type="slidenum">
              <a:rPr lang="en-US" smtClean="0"/>
              <a:t>11</a:t>
            </a:fld>
            <a:endParaRPr lang="en-US" dirty="0"/>
          </a:p>
        </p:txBody>
      </p:sp>
      <p:grpSp>
        <p:nvGrpSpPr>
          <p:cNvPr id="113" name="Group 112">
            <a:extLst>
              <a:ext uri="{FF2B5EF4-FFF2-40B4-BE49-F238E27FC236}">
                <a16:creationId xmlns:a16="http://schemas.microsoft.com/office/drawing/2014/main" id="{3D11AEDC-84EA-7970-D7D5-9C6201BCC787}"/>
              </a:ext>
            </a:extLst>
          </p:cNvPr>
          <p:cNvGrpSpPr/>
          <p:nvPr/>
        </p:nvGrpSpPr>
        <p:grpSpPr>
          <a:xfrm>
            <a:off x="6597814" y="649514"/>
            <a:ext cx="4588235" cy="5558971"/>
            <a:chOff x="6597814" y="649514"/>
            <a:chExt cx="4588235" cy="5558971"/>
          </a:xfrm>
        </p:grpSpPr>
        <p:cxnSp>
          <p:nvCxnSpPr>
            <p:cNvPr id="11" name="Straight Connector 10">
              <a:extLst>
                <a:ext uri="{FF2B5EF4-FFF2-40B4-BE49-F238E27FC236}">
                  <a16:creationId xmlns:a16="http://schemas.microsoft.com/office/drawing/2014/main" id="{3F5269C4-BC24-7D5E-2CE0-5520A4BCAA31}"/>
                </a:ext>
              </a:extLst>
            </p:cNvPr>
            <p:cNvCxnSpPr>
              <a:cxnSpLocks/>
            </p:cNvCxnSpPr>
            <p:nvPr/>
          </p:nvCxnSpPr>
          <p:spPr>
            <a:xfrm>
              <a:off x="6625739" y="1156630"/>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a:extLst>
                <a:ext uri="{FF2B5EF4-FFF2-40B4-BE49-F238E27FC236}">
                  <a16:creationId xmlns:a16="http://schemas.microsoft.com/office/drawing/2014/main" id="{2DDDABE7-AA24-968E-0556-5C0FA93AFC95}"/>
                </a:ext>
              </a:extLst>
            </p:cNvPr>
            <p:cNvCxnSpPr>
              <a:cxnSpLocks/>
            </p:cNvCxnSpPr>
            <p:nvPr/>
          </p:nvCxnSpPr>
          <p:spPr>
            <a:xfrm>
              <a:off x="6625739" y="1652245"/>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id="{65F1EB04-428A-3B51-9AA0-286E0A90066F}"/>
                </a:ext>
              </a:extLst>
            </p:cNvPr>
            <p:cNvCxnSpPr>
              <a:cxnSpLocks/>
            </p:cNvCxnSpPr>
            <p:nvPr/>
          </p:nvCxnSpPr>
          <p:spPr>
            <a:xfrm>
              <a:off x="6625739" y="2147861"/>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67972AE3-663D-1BB2-E3E6-509B48F191BB}"/>
                </a:ext>
              </a:extLst>
            </p:cNvPr>
            <p:cNvCxnSpPr>
              <a:cxnSpLocks/>
            </p:cNvCxnSpPr>
            <p:nvPr/>
          </p:nvCxnSpPr>
          <p:spPr>
            <a:xfrm>
              <a:off x="6625739" y="2643476"/>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1B5904A7-650A-C662-A876-76F63CFD4DB0}"/>
                </a:ext>
              </a:extLst>
            </p:cNvPr>
            <p:cNvCxnSpPr>
              <a:cxnSpLocks/>
            </p:cNvCxnSpPr>
            <p:nvPr/>
          </p:nvCxnSpPr>
          <p:spPr>
            <a:xfrm>
              <a:off x="6625739" y="3139091"/>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90AB3167-FFE7-E906-8A20-9E410CC75B62}"/>
                </a:ext>
              </a:extLst>
            </p:cNvPr>
            <p:cNvCxnSpPr>
              <a:cxnSpLocks/>
            </p:cNvCxnSpPr>
            <p:nvPr/>
          </p:nvCxnSpPr>
          <p:spPr>
            <a:xfrm>
              <a:off x="6625739" y="3634706"/>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ABE49F02-1B86-EA2A-E380-451B92876595}"/>
                </a:ext>
              </a:extLst>
            </p:cNvPr>
            <p:cNvCxnSpPr>
              <a:cxnSpLocks/>
            </p:cNvCxnSpPr>
            <p:nvPr/>
          </p:nvCxnSpPr>
          <p:spPr>
            <a:xfrm>
              <a:off x="6625739" y="4130322"/>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09FF2ED1-42AE-3215-904B-ABDC273890F2}"/>
                </a:ext>
              </a:extLst>
            </p:cNvPr>
            <p:cNvCxnSpPr>
              <a:cxnSpLocks/>
            </p:cNvCxnSpPr>
            <p:nvPr/>
          </p:nvCxnSpPr>
          <p:spPr>
            <a:xfrm>
              <a:off x="6625739" y="4625937"/>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F83AD54F-563D-BDC3-EBEF-8BD8BE335BC3}"/>
                </a:ext>
              </a:extLst>
            </p:cNvPr>
            <p:cNvCxnSpPr>
              <a:cxnSpLocks/>
            </p:cNvCxnSpPr>
            <p:nvPr/>
          </p:nvCxnSpPr>
          <p:spPr>
            <a:xfrm>
              <a:off x="6625739" y="5121552"/>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C4C1921D-6043-D62A-A28C-1276F1F44A1A}"/>
                </a:ext>
              </a:extLst>
            </p:cNvPr>
            <p:cNvCxnSpPr>
              <a:cxnSpLocks/>
            </p:cNvCxnSpPr>
            <p:nvPr/>
          </p:nvCxnSpPr>
          <p:spPr>
            <a:xfrm>
              <a:off x="6625739" y="5617167"/>
              <a:ext cx="4560310" cy="0"/>
            </a:xfrm>
            <a:prstGeom prst="line">
              <a:avLst/>
            </a:prstGeom>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E418C785-9E9C-5A9B-2B85-C811FF199B51}"/>
                </a:ext>
              </a:extLst>
            </p:cNvPr>
            <p:cNvCxnSpPr>
              <a:cxnSpLocks/>
            </p:cNvCxnSpPr>
            <p:nvPr/>
          </p:nvCxnSpPr>
          <p:spPr>
            <a:xfrm>
              <a:off x="7183618" y="774349"/>
              <a:ext cx="0" cy="5434136"/>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9CDF9BC3-ECDE-89F9-43E6-9BFF45B57393}"/>
                    </a:ext>
                  </a:extLst>
                </p:cNvPr>
                <p:cNvSpPr txBox="1"/>
                <p:nvPr/>
              </p:nvSpPr>
              <p:spPr>
                <a:xfrm>
                  <a:off x="7278438" y="1277212"/>
                  <a:ext cx="2465698" cy="307777"/>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𝑑𝑢𝑄𝐿</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𝑄𝑄𝑢𝑒</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𝑄𝑄𝑄𝐿</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52" name="TextBox 51">
                  <a:extLst>
                    <a:ext uri="{FF2B5EF4-FFF2-40B4-BE49-F238E27FC236}">
                      <a16:creationId xmlns:a16="http://schemas.microsoft.com/office/drawing/2014/main" id="{9CDF9BC3-ECDE-89F9-43E6-9BFF45B57393}"/>
                    </a:ext>
                  </a:extLst>
                </p:cNvPr>
                <p:cNvSpPr txBox="1">
                  <a:spLocks noRot="1" noChangeAspect="1" noMove="1" noResize="1" noEditPoints="1" noAdjustHandles="1" noChangeArrowheads="1" noChangeShapeType="1" noTextEdit="1"/>
                </p:cNvSpPr>
                <p:nvPr/>
              </p:nvSpPr>
              <p:spPr>
                <a:xfrm>
                  <a:off x="7278438" y="1277212"/>
                  <a:ext cx="2465698" cy="307777"/>
                </a:xfrm>
                <a:prstGeom prst="rect">
                  <a:avLst/>
                </a:prstGeom>
                <a:blipFill>
                  <a:blip r:embed="rId3"/>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22B991EE-7BB6-5BBB-3E5D-3767328679F6}"/>
                    </a:ext>
                  </a:extLst>
                </p:cNvPr>
                <p:cNvSpPr txBox="1"/>
                <p:nvPr/>
              </p:nvSpPr>
              <p:spPr>
                <a:xfrm>
                  <a:off x="7278438" y="5741606"/>
                  <a:ext cx="2465698" cy="262923"/>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𝑑𝑑𝑄𝑄𝑄𝑄𝑄𝑄𝑄𝐿</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55" name="TextBox 54">
                  <a:extLst>
                    <a:ext uri="{FF2B5EF4-FFF2-40B4-BE49-F238E27FC236}">
                      <a16:creationId xmlns:a16="http://schemas.microsoft.com/office/drawing/2014/main" id="{22B991EE-7BB6-5BBB-3E5D-3767328679F6}"/>
                    </a:ext>
                  </a:extLst>
                </p:cNvPr>
                <p:cNvSpPr txBox="1">
                  <a:spLocks noRot="1" noChangeAspect="1" noMove="1" noResize="1" noEditPoints="1" noAdjustHandles="1" noChangeArrowheads="1" noChangeShapeType="1" noTextEdit="1"/>
                </p:cNvSpPr>
                <p:nvPr/>
              </p:nvSpPr>
              <p:spPr>
                <a:xfrm>
                  <a:off x="7278438" y="5741606"/>
                  <a:ext cx="2465698" cy="262923"/>
                </a:xfrm>
                <a:prstGeom prst="rect">
                  <a:avLst/>
                </a:prstGeom>
                <a:blipFill>
                  <a:blip r:embed="rId4"/>
                  <a:stretch>
                    <a:fillRect b="-279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942086E2-E900-D885-57CC-A478D8320DD7}"/>
                    </a:ext>
                  </a:extLst>
                </p:cNvPr>
                <p:cNvSpPr txBox="1"/>
                <p:nvPr/>
              </p:nvSpPr>
              <p:spPr>
                <a:xfrm>
                  <a:off x="7278438" y="1770365"/>
                  <a:ext cx="2465698" cy="262923"/>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𝑄𝑄𝑑</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𝐿</m:t>
                          </m:r>
                        </m:e>
                      </m:acc>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𝑑𝑑𝑄</m:t>
                      </m:r>
                      <m:acc>
                        <m:accPr>
                          <m:chr m:val="̅"/>
                          <m:ctrlPr>
                            <a:rPr lang="en-US" sz="1400" i="1">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𝑒</m:t>
                          </m:r>
                        </m:e>
                      </m:acc>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𝑑𝑑𝑢</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𝐿</m:t>
                          </m:r>
                        </m:e>
                      </m:acc>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m:t>
                      </m:r>
                    </m:oMath>
                  </a14:m>
                  <a:r>
                    <a:rPr lang="en-US" sz="1400" dirty="0">
                      <a:latin typeface="Cambria Math" panose="02040503050406030204" pitchFamily="18" charset="0"/>
                      <a:ea typeface="Cambria Math" panose="02040503050406030204" pitchFamily="18" charset="0"/>
                    </a:rPr>
                    <a:t> </a:t>
                  </a:r>
                </a:p>
              </p:txBody>
            </p:sp>
          </mc:Choice>
          <mc:Fallback xmlns="">
            <p:sp>
              <p:nvSpPr>
                <p:cNvPr id="56" name="TextBox 55">
                  <a:extLst>
                    <a:ext uri="{FF2B5EF4-FFF2-40B4-BE49-F238E27FC236}">
                      <a16:creationId xmlns:a16="http://schemas.microsoft.com/office/drawing/2014/main" id="{942086E2-E900-D885-57CC-A478D8320DD7}"/>
                    </a:ext>
                  </a:extLst>
                </p:cNvPr>
                <p:cNvSpPr txBox="1">
                  <a:spLocks noRot="1" noChangeAspect="1" noMove="1" noResize="1" noEditPoints="1" noAdjustHandles="1" noChangeArrowheads="1" noChangeShapeType="1" noTextEdit="1"/>
                </p:cNvSpPr>
                <p:nvPr/>
              </p:nvSpPr>
              <p:spPr>
                <a:xfrm>
                  <a:off x="7278438" y="1770365"/>
                  <a:ext cx="2465698" cy="262923"/>
                </a:xfrm>
                <a:prstGeom prst="rect">
                  <a:avLst/>
                </a:prstGeom>
                <a:blipFill>
                  <a:blip r:embed="rId5"/>
                  <a:stretch>
                    <a:fillRect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77A18ED7-63CB-A27B-5CB9-300F73052F13}"/>
                    </a:ext>
                  </a:extLst>
                </p:cNvPr>
                <p:cNvSpPr txBox="1"/>
                <p:nvPr/>
              </p:nvSpPr>
              <p:spPr>
                <a:xfrm>
                  <a:off x="7278438" y="2263517"/>
                  <a:ext cx="2465698" cy="262923"/>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𝑢𝑢𝑄𝐿</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𝐻</m:t>
                          </m:r>
                        </m:e>
                      </m:acc>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𝑢𝑢𝑑𝑒</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𝐻</m:t>
                      </m:r>
                      <m:r>
                        <a:rPr lang="en-US" sz="1400" b="0" i="1" smtClean="0">
                          <a:latin typeface="Cambria Math" panose="02040503050406030204" pitchFamily="18" charset="0"/>
                          <a:ea typeface="Cambria Math" panose="02040503050406030204" pitchFamily="18" charset="0"/>
                        </a:rPr>
                        <m:t>…</m:t>
                      </m:r>
                    </m:oMath>
                  </a14:m>
                  <a:r>
                    <a:rPr lang="en-US" sz="1400" dirty="0">
                      <a:latin typeface="Cambria Math" panose="02040503050406030204" pitchFamily="18" charset="0"/>
                      <a:ea typeface="Cambria Math" panose="02040503050406030204" pitchFamily="18" charset="0"/>
                    </a:rPr>
                    <a:t> </a:t>
                  </a:r>
                </a:p>
              </p:txBody>
            </p:sp>
          </mc:Choice>
          <mc:Fallback xmlns="">
            <p:sp>
              <p:nvSpPr>
                <p:cNvPr id="57" name="TextBox 56">
                  <a:extLst>
                    <a:ext uri="{FF2B5EF4-FFF2-40B4-BE49-F238E27FC236}">
                      <a16:creationId xmlns:a16="http://schemas.microsoft.com/office/drawing/2014/main" id="{77A18ED7-63CB-A27B-5CB9-300F73052F13}"/>
                    </a:ext>
                  </a:extLst>
                </p:cNvPr>
                <p:cNvSpPr txBox="1">
                  <a:spLocks noRot="1" noChangeAspect="1" noMove="1" noResize="1" noEditPoints="1" noAdjustHandles="1" noChangeArrowheads="1" noChangeShapeType="1" noTextEdit="1"/>
                </p:cNvSpPr>
                <p:nvPr/>
              </p:nvSpPr>
              <p:spPr>
                <a:xfrm>
                  <a:off x="7278438" y="2263517"/>
                  <a:ext cx="2465698" cy="262923"/>
                </a:xfrm>
                <a:prstGeom prst="rect">
                  <a:avLst/>
                </a:prstGeom>
                <a:blipFill>
                  <a:blip r:embed="rId6"/>
                  <a:stretch>
                    <a:fillRect b="-279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42709A5A-3DF4-05B7-36DE-F7EA90AE0AB9}"/>
                    </a:ext>
                  </a:extLst>
                </p:cNvPr>
                <p:cNvSpPr txBox="1"/>
                <p:nvPr/>
              </p:nvSpPr>
              <p:spPr>
                <a:xfrm>
                  <a:off x="7278438" y="2756669"/>
                  <a:ext cx="2465698" cy="266976"/>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𝑢𝑢𝑄𝐿𝐿𝐿</m:t>
                      </m:r>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𝑑𝑑𝑑</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𝑑</m:t>
                          </m:r>
                        </m:e>
                      </m:acc>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𝑑</m:t>
                          </m:r>
                        </m:e>
                      </m:acc>
                      <m:r>
                        <a:rPr lang="en-US" sz="1400" b="0" i="1" smtClean="0">
                          <a:latin typeface="Cambria Math" panose="02040503050406030204" pitchFamily="18" charset="0"/>
                          <a:ea typeface="Cambria Math" panose="02040503050406030204" pitchFamily="18" charset="0"/>
                        </a:rPr>
                        <m:t>𝑒</m:t>
                      </m:r>
                      <m:r>
                        <a:rPr lang="en-US" sz="1400" b="0" i="1" smtClean="0">
                          <a:latin typeface="Cambria Math" panose="02040503050406030204" pitchFamily="18" charset="0"/>
                          <a:ea typeface="Cambria Math" panose="02040503050406030204" pitchFamily="18" charset="0"/>
                        </a:rPr>
                        <m:t> … </m:t>
                      </m:r>
                    </m:oMath>
                  </a14:m>
                  <a:r>
                    <a:rPr lang="en-US" sz="1400" dirty="0">
                      <a:latin typeface="Cambria Math" panose="02040503050406030204" pitchFamily="18" charset="0"/>
                      <a:ea typeface="Cambria Math" panose="02040503050406030204" pitchFamily="18" charset="0"/>
                    </a:rPr>
                    <a:t> </a:t>
                  </a:r>
                </a:p>
              </p:txBody>
            </p:sp>
          </mc:Choice>
          <mc:Fallback xmlns="">
            <p:sp>
              <p:nvSpPr>
                <p:cNvPr id="58" name="TextBox 57">
                  <a:extLst>
                    <a:ext uri="{FF2B5EF4-FFF2-40B4-BE49-F238E27FC236}">
                      <a16:creationId xmlns:a16="http://schemas.microsoft.com/office/drawing/2014/main" id="{42709A5A-3DF4-05B7-36DE-F7EA90AE0AB9}"/>
                    </a:ext>
                  </a:extLst>
                </p:cNvPr>
                <p:cNvSpPr txBox="1">
                  <a:spLocks noRot="1" noChangeAspect="1" noMove="1" noResize="1" noEditPoints="1" noAdjustHandles="1" noChangeArrowheads="1" noChangeShapeType="1" noTextEdit="1"/>
                </p:cNvSpPr>
                <p:nvPr/>
              </p:nvSpPr>
              <p:spPr>
                <a:xfrm>
                  <a:off x="7278438" y="2756669"/>
                  <a:ext cx="2465698" cy="266976"/>
                </a:xfrm>
                <a:prstGeom prst="rect">
                  <a:avLst/>
                </a:prstGeom>
                <a:blipFill>
                  <a:blip r:embed="rId7"/>
                  <a:stretch>
                    <a:fillRect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C49D6F09-EAB9-572A-47A7-B9605E793430}"/>
                    </a:ext>
                  </a:extLst>
                </p:cNvPr>
                <p:cNvSpPr txBox="1"/>
                <p:nvPr/>
              </p:nvSpPr>
              <p:spPr>
                <a:xfrm>
                  <a:off x="7278438" y="3255026"/>
                  <a:ext cx="2465698" cy="266976"/>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𝑑𝑑</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𝑑</m:t>
                          </m:r>
                        </m:e>
                      </m:acc>
                      <m:r>
                        <a:rPr lang="en-US" sz="1400" b="0" i="1" smtClean="0">
                          <a:latin typeface="Cambria Math" panose="02040503050406030204" pitchFamily="18" charset="0"/>
                          <a:ea typeface="Cambria Math" panose="02040503050406030204" pitchFamily="18" charset="0"/>
                        </a:rPr>
                        <m:t>𝑄𝑄𝐿𝐻</m:t>
                      </m:r>
                      <m:r>
                        <a:rPr lang="en-US" sz="1400" b="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𝑑𝑑</m:t>
                      </m:r>
                      <m:r>
                        <a:rPr lang="en-US" sz="1400" b="0" i="1" smtClean="0">
                          <a:latin typeface="Cambria Math" panose="02040503050406030204" pitchFamily="18" charset="0"/>
                          <a:ea typeface="Cambria Math" panose="02040503050406030204" pitchFamily="18" charset="0"/>
                        </a:rPr>
                        <m:t>𝑑</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𝑑</m:t>
                          </m:r>
                        </m:e>
                      </m:acc>
                      <m:r>
                        <a:rPr lang="en-US" sz="1400" b="0" i="1" smtClean="0">
                          <a:latin typeface="Cambria Math" panose="02040503050406030204" pitchFamily="18" charset="0"/>
                          <a:ea typeface="Cambria Math" panose="02040503050406030204" pitchFamily="18" charset="0"/>
                        </a:rPr>
                        <m:t>𝑢𝐿𝐻</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63" name="TextBox 62">
                  <a:extLst>
                    <a:ext uri="{FF2B5EF4-FFF2-40B4-BE49-F238E27FC236}">
                      <a16:creationId xmlns:a16="http://schemas.microsoft.com/office/drawing/2014/main" id="{C49D6F09-EAB9-572A-47A7-B9605E793430}"/>
                    </a:ext>
                  </a:extLst>
                </p:cNvPr>
                <p:cNvSpPr txBox="1">
                  <a:spLocks noRot="1" noChangeAspect="1" noMove="1" noResize="1" noEditPoints="1" noAdjustHandles="1" noChangeArrowheads="1" noChangeShapeType="1" noTextEdit="1"/>
                </p:cNvSpPr>
                <p:nvPr/>
              </p:nvSpPr>
              <p:spPr>
                <a:xfrm>
                  <a:off x="7278438" y="3255026"/>
                  <a:ext cx="2465698" cy="266976"/>
                </a:xfrm>
                <a:prstGeom prst="rect">
                  <a:avLst/>
                </a:prstGeom>
                <a:blipFill>
                  <a:blip r:embed="rId8"/>
                  <a:stretch>
                    <a:fillRect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73237AAE-0BA1-C666-95B4-1AFB6A28A5CD}"/>
                    </a:ext>
                  </a:extLst>
                </p:cNvPr>
                <p:cNvSpPr txBox="1"/>
                <p:nvPr/>
              </p:nvSpPr>
              <p:spPr>
                <a:xfrm>
                  <a:off x="7278438" y="3753383"/>
                  <a:ext cx="2465698" cy="266976"/>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𝑑𝑑𝑑𝑑</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𝑑</m:t>
                          </m:r>
                        </m:e>
                      </m:acc>
                      <m:acc>
                        <m:accPr>
                          <m:chr m:val="̅"/>
                          <m:ctrlPr>
                            <a:rPr lang="en-US" sz="140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𝑒</m:t>
                          </m:r>
                        </m:e>
                      </m:acc>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𝐻</m:t>
                          </m:r>
                        </m:e>
                      </m:acc>
                      <m:r>
                        <a:rPr lang="en-US" sz="1400" b="0" i="1" smtClean="0">
                          <a:latin typeface="Cambria Math" panose="02040503050406030204" pitchFamily="18" charset="0"/>
                          <a:ea typeface="Cambria Math" panose="02040503050406030204" pitchFamily="18" charset="0"/>
                        </a:rPr>
                        <m:t>𝐻</m:t>
                      </m:r>
                      <m:r>
                        <a:rPr lang="en-US" sz="140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64" name="TextBox 63">
                  <a:extLst>
                    <a:ext uri="{FF2B5EF4-FFF2-40B4-BE49-F238E27FC236}">
                      <a16:creationId xmlns:a16="http://schemas.microsoft.com/office/drawing/2014/main" id="{73237AAE-0BA1-C666-95B4-1AFB6A28A5CD}"/>
                    </a:ext>
                  </a:extLst>
                </p:cNvPr>
                <p:cNvSpPr txBox="1">
                  <a:spLocks noRot="1" noChangeAspect="1" noMove="1" noResize="1" noEditPoints="1" noAdjustHandles="1" noChangeArrowheads="1" noChangeShapeType="1" noTextEdit="1"/>
                </p:cNvSpPr>
                <p:nvPr/>
              </p:nvSpPr>
              <p:spPr>
                <a:xfrm>
                  <a:off x="7278438" y="3753383"/>
                  <a:ext cx="2465698" cy="266976"/>
                </a:xfrm>
                <a:prstGeom prst="rect">
                  <a:avLst/>
                </a:prstGeom>
                <a:blipFill>
                  <a:blip r:embed="rId9"/>
                  <a:stretch>
                    <a:fillRect b="-6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3DE16487-289C-724A-8CFE-AA0C8CF3B2FE}"/>
                    </a:ext>
                  </a:extLst>
                </p:cNvPr>
                <p:cNvSpPr txBox="1"/>
                <p:nvPr/>
              </p:nvSpPr>
              <p:spPr>
                <a:xfrm>
                  <a:off x="7278438" y="4251739"/>
                  <a:ext cx="2465698" cy="262923"/>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𝑑𝑑𝑑𝑑</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𝐿</m:t>
                          </m:r>
                        </m:e>
                      </m:acc>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𝐿</m:t>
                          </m:r>
                        </m:e>
                      </m:acc>
                      <m:acc>
                        <m:accPr>
                          <m:chr m:val="̅"/>
                          <m:ctrlPr>
                            <a:rPr lang="en-US" sz="140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𝑒</m:t>
                          </m:r>
                        </m:e>
                      </m:acc>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𝐻</m:t>
                          </m:r>
                        </m:e>
                      </m:acc>
                      <m:r>
                        <a:rPr lang="en-US" sz="140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67" name="TextBox 66">
                  <a:extLst>
                    <a:ext uri="{FF2B5EF4-FFF2-40B4-BE49-F238E27FC236}">
                      <a16:creationId xmlns:a16="http://schemas.microsoft.com/office/drawing/2014/main" id="{3DE16487-289C-724A-8CFE-AA0C8CF3B2FE}"/>
                    </a:ext>
                  </a:extLst>
                </p:cNvPr>
                <p:cNvSpPr txBox="1">
                  <a:spLocks noRot="1" noChangeAspect="1" noMove="1" noResize="1" noEditPoints="1" noAdjustHandles="1" noChangeArrowheads="1" noChangeShapeType="1" noTextEdit="1"/>
                </p:cNvSpPr>
                <p:nvPr/>
              </p:nvSpPr>
              <p:spPr>
                <a:xfrm>
                  <a:off x="7278438" y="4251739"/>
                  <a:ext cx="2465698" cy="262923"/>
                </a:xfrm>
                <a:prstGeom prst="rect">
                  <a:avLst/>
                </a:prstGeom>
                <a:blipFill>
                  <a:blip r:embed="rId10"/>
                  <a:stretch>
                    <a:fillRect b="-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5433E659-E553-15A0-D46A-B7404D36E0D3}"/>
                    </a:ext>
                  </a:extLst>
                </p:cNvPr>
                <p:cNvSpPr txBox="1"/>
                <p:nvPr/>
              </p:nvSpPr>
              <p:spPr>
                <a:xfrm>
                  <a:off x="7278438" y="4744892"/>
                  <a:ext cx="2465698" cy="266976"/>
                </a:xfrm>
                <a:prstGeom prst="rect">
                  <a:avLst/>
                </a:prstGeom>
                <a:noFill/>
              </p:spPr>
              <p:txBody>
                <a:bodyPr wrap="square" rtlCol="0">
                  <a:spAutoFit/>
                </a:bodyPr>
                <a:lstStyle/>
                <a:p>
                  <a14:m>
                    <m:oMath xmlns:m="http://schemas.openxmlformats.org/officeDocument/2006/math">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𝑑</m:t>
                          </m:r>
                        </m:e>
                      </m:acc>
                      <m:r>
                        <a:rPr lang="en-US" sz="1400" i="1" smtClean="0">
                          <a:latin typeface="Cambria Math" panose="02040503050406030204" pitchFamily="18" charset="0"/>
                          <a:ea typeface="Cambria Math" panose="02040503050406030204" pitchFamily="18" charset="0"/>
                        </a:rPr>
                        <m:t>𝑄</m:t>
                      </m:r>
                      <m:r>
                        <a:rPr lang="en-US" sz="1400" b="0" i="1" smtClean="0">
                          <a:latin typeface="Cambria Math" panose="02040503050406030204" pitchFamily="18" charset="0"/>
                          <a:ea typeface="Cambria Math" panose="02040503050406030204" pitchFamily="18" charset="0"/>
                        </a:rPr>
                        <m:t>𝑄𝑄𝑄𝐿𝐿𝐿𝐻</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68" name="TextBox 67">
                  <a:extLst>
                    <a:ext uri="{FF2B5EF4-FFF2-40B4-BE49-F238E27FC236}">
                      <a16:creationId xmlns:a16="http://schemas.microsoft.com/office/drawing/2014/main" id="{5433E659-E553-15A0-D46A-B7404D36E0D3}"/>
                    </a:ext>
                  </a:extLst>
                </p:cNvPr>
                <p:cNvSpPr txBox="1">
                  <a:spLocks noRot="1" noChangeAspect="1" noMove="1" noResize="1" noEditPoints="1" noAdjustHandles="1" noChangeArrowheads="1" noChangeShapeType="1" noTextEdit="1"/>
                </p:cNvSpPr>
                <p:nvPr/>
              </p:nvSpPr>
              <p:spPr>
                <a:xfrm>
                  <a:off x="7278438" y="4744892"/>
                  <a:ext cx="2465698" cy="266976"/>
                </a:xfrm>
                <a:prstGeom prst="rect">
                  <a:avLst/>
                </a:prstGeom>
                <a:blipFill>
                  <a:blip r:embed="rId11"/>
                  <a:stretch>
                    <a:fillRect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A0E77638-10C0-B242-4D5B-1CFA39F8765A}"/>
                    </a:ext>
                  </a:extLst>
                </p:cNvPr>
                <p:cNvSpPr txBox="1"/>
                <p:nvPr/>
              </p:nvSpPr>
              <p:spPr>
                <a:xfrm>
                  <a:off x="7278438" y="5243248"/>
                  <a:ext cx="2465698" cy="262923"/>
                </a:xfrm>
                <a:prstGeom prst="rect">
                  <a:avLst/>
                </a:prstGeom>
                <a:noFill/>
              </p:spPr>
              <p:txBody>
                <a:bodyPr wrap="square" rtlCol="0">
                  <a:spAutoFit/>
                </a:bodyPr>
                <a:lstStyle/>
                <a:p>
                  <a14:m>
                    <m:oMath xmlns:m="http://schemas.openxmlformats.org/officeDocument/2006/math">
                      <m:r>
                        <a:rPr lang="en-US" sz="1400" b="0" i="1" smtClean="0">
                          <a:latin typeface="Cambria Math" panose="02040503050406030204" pitchFamily="18" charset="0"/>
                          <a:ea typeface="Cambria Math" panose="02040503050406030204" pitchFamily="18" charset="0"/>
                        </a:rPr>
                        <m:t>𝑢𝑢𝑄𝐿𝐿𝐿𝐿𝐿𝐻𝐻</m:t>
                      </m:r>
                      <m:r>
                        <a:rPr lang="en-US" sz="1400" b="0" i="1" smtClean="0">
                          <a:latin typeface="Cambria Math" panose="02040503050406030204" pitchFamily="18" charset="0"/>
                          <a:ea typeface="Cambria Math" panose="02040503050406030204" pitchFamily="18" charset="0"/>
                        </a:rPr>
                        <m:t>… </m:t>
                      </m:r>
                    </m:oMath>
                  </a14:m>
                  <a:r>
                    <a:rPr lang="en-US" sz="1400" dirty="0">
                      <a:latin typeface="Cambria Math" panose="02040503050406030204" pitchFamily="18" charset="0"/>
                      <a:ea typeface="Cambria Math" panose="02040503050406030204" pitchFamily="18" charset="0"/>
                    </a:rPr>
                    <a:t> </a:t>
                  </a:r>
                </a:p>
              </p:txBody>
            </p:sp>
          </mc:Choice>
          <mc:Fallback xmlns="">
            <p:sp>
              <p:nvSpPr>
                <p:cNvPr id="69" name="TextBox 68">
                  <a:extLst>
                    <a:ext uri="{FF2B5EF4-FFF2-40B4-BE49-F238E27FC236}">
                      <a16:creationId xmlns:a16="http://schemas.microsoft.com/office/drawing/2014/main" id="{A0E77638-10C0-B242-4D5B-1CFA39F8765A}"/>
                    </a:ext>
                  </a:extLst>
                </p:cNvPr>
                <p:cNvSpPr txBox="1">
                  <a:spLocks noRot="1" noChangeAspect="1" noMove="1" noResize="1" noEditPoints="1" noAdjustHandles="1" noChangeArrowheads="1" noChangeShapeType="1" noTextEdit="1"/>
                </p:cNvSpPr>
                <p:nvPr/>
              </p:nvSpPr>
              <p:spPr>
                <a:xfrm>
                  <a:off x="7278438" y="5243248"/>
                  <a:ext cx="2465698" cy="262923"/>
                </a:xfrm>
                <a:prstGeom prst="rect">
                  <a:avLst/>
                </a:prstGeom>
                <a:blipFill>
                  <a:blip r:embed="rId12"/>
                  <a:stretch>
                    <a:fillRect b="-27907"/>
                  </a:stretch>
                </a:blipFill>
              </p:spPr>
              <p:txBody>
                <a:bodyPr/>
                <a:lstStyle/>
                <a:p>
                  <a:r>
                    <a:rPr lang="en-US">
                      <a:noFill/>
                    </a:rPr>
                    <a:t> </a:t>
                  </a:r>
                </a:p>
              </p:txBody>
            </p:sp>
          </mc:Fallback>
        </mc:AlternateContent>
        <p:sp>
          <p:nvSpPr>
            <p:cNvPr id="70" name="TextBox 69">
              <a:extLst>
                <a:ext uri="{FF2B5EF4-FFF2-40B4-BE49-F238E27FC236}">
                  <a16:creationId xmlns:a16="http://schemas.microsoft.com/office/drawing/2014/main" id="{7647C97C-3E32-DA53-F8FE-8C5AB5ABDC56}"/>
                </a:ext>
              </a:extLst>
            </p:cNvPr>
            <p:cNvSpPr txBox="1"/>
            <p:nvPr/>
          </p:nvSpPr>
          <p:spPr>
            <a:xfrm>
              <a:off x="6625739" y="1277212"/>
              <a:ext cx="478721" cy="307777"/>
            </a:xfrm>
            <a:prstGeom prst="rect">
              <a:avLst/>
            </a:prstGeom>
            <a:noFill/>
          </p:spPr>
          <p:txBody>
            <a:bodyPr wrap="square" rtlCol="0">
              <a:spAutoFit/>
            </a:bodyPr>
            <a:lstStyle/>
            <a:p>
              <a:r>
                <a:rPr lang="en-US" sz="1400" dirty="0"/>
                <a:t>6</a:t>
              </a:r>
            </a:p>
          </p:txBody>
        </p:sp>
        <p:sp>
          <p:nvSpPr>
            <p:cNvPr id="71" name="TextBox 70">
              <a:extLst>
                <a:ext uri="{FF2B5EF4-FFF2-40B4-BE49-F238E27FC236}">
                  <a16:creationId xmlns:a16="http://schemas.microsoft.com/office/drawing/2014/main" id="{3737B269-9C2D-AB72-BCEA-9DAC61514AEC}"/>
                </a:ext>
              </a:extLst>
            </p:cNvPr>
            <p:cNvSpPr txBox="1"/>
            <p:nvPr/>
          </p:nvSpPr>
          <p:spPr>
            <a:xfrm>
              <a:off x="6625739" y="1773256"/>
              <a:ext cx="478721" cy="307777"/>
            </a:xfrm>
            <a:prstGeom prst="rect">
              <a:avLst/>
            </a:prstGeom>
            <a:noFill/>
          </p:spPr>
          <p:txBody>
            <a:bodyPr wrap="square" rtlCol="0">
              <a:spAutoFit/>
            </a:bodyPr>
            <a:lstStyle/>
            <a:p>
              <a:r>
                <a:rPr lang="en-US" sz="1400" dirty="0"/>
                <a:t>7</a:t>
              </a:r>
            </a:p>
          </p:txBody>
        </p:sp>
        <p:sp>
          <p:nvSpPr>
            <p:cNvPr id="72" name="TextBox 71">
              <a:extLst>
                <a:ext uri="{FF2B5EF4-FFF2-40B4-BE49-F238E27FC236}">
                  <a16:creationId xmlns:a16="http://schemas.microsoft.com/office/drawing/2014/main" id="{220CF2A3-9549-5F5A-A2CE-8C1FB1452394}"/>
                </a:ext>
              </a:extLst>
            </p:cNvPr>
            <p:cNvSpPr txBox="1"/>
            <p:nvPr/>
          </p:nvSpPr>
          <p:spPr>
            <a:xfrm>
              <a:off x="6625739" y="2269300"/>
              <a:ext cx="478721" cy="307777"/>
            </a:xfrm>
            <a:prstGeom prst="rect">
              <a:avLst/>
            </a:prstGeom>
            <a:noFill/>
          </p:spPr>
          <p:txBody>
            <a:bodyPr wrap="square" rtlCol="0">
              <a:spAutoFit/>
            </a:bodyPr>
            <a:lstStyle/>
            <a:p>
              <a:r>
                <a:rPr lang="en-US" sz="1400" dirty="0"/>
                <a:t>8</a:t>
              </a:r>
            </a:p>
          </p:txBody>
        </p:sp>
        <p:sp>
          <p:nvSpPr>
            <p:cNvPr id="73" name="TextBox 72">
              <a:extLst>
                <a:ext uri="{FF2B5EF4-FFF2-40B4-BE49-F238E27FC236}">
                  <a16:creationId xmlns:a16="http://schemas.microsoft.com/office/drawing/2014/main" id="{346698D0-7A12-4FCA-B97C-49AFF7E18930}"/>
                </a:ext>
              </a:extLst>
            </p:cNvPr>
            <p:cNvSpPr txBox="1"/>
            <p:nvPr/>
          </p:nvSpPr>
          <p:spPr>
            <a:xfrm>
              <a:off x="6625739" y="2765344"/>
              <a:ext cx="478721" cy="307777"/>
            </a:xfrm>
            <a:prstGeom prst="rect">
              <a:avLst/>
            </a:prstGeom>
            <a:noFill/>
          </p:spPr>
          <p:txBody>
            <a:bodyPr wrap="square" rtlCol="0">
              <a:spAutoFit/>
            </a:bodyPr>
            <a:lstStyle/>
            <a:p>
              <a:r>
                <a:rPr lang="en-US" sz="1400" dirty="0"/>
                <a:t>9 </a:t>
              </a:r>
            </a:p>
          </p:txBody>
        </p:sp>
        <p:sp>
          <p:nvSpPr>
            <p:cNvPr id="74" name="TextBox 73">
              <a:extLst>
                <a:ext uri="{FF2B5EF4-FFF2-40B4-BE49-F238E27FC236}">
                  <a16:creationId xmlns:a16="http://schemas.microsoft.com/office/drawing/2014/main" id="{58CF7708-EBC1-6509-CB1C-81F2D500A3D0}"/>
                </a:ext>
              </a:extLst>
            </p:cNvPr>
            <p:cNvSpPr txBox="1"/>
            <p:nvPr/>
          </p:nvSpPr>
          <p:spPr>
            <a:xfrm>
              <a:off x="6625739" y="3261389"/>
              <a:ext cx="478721" cy="307777"/>
            </a:xfrm>
            <a:prstGeom prst="rect">
              <a:avLst/>
            </a:prstGeom>
            <a:noFill/>
          </p:spPr>
          <p:txBody>
            <a:bodyPr wrap="square" rtlCol="0">
              <a:spAutoFit/>
            </a:bodyPr>
            <a:lstStyle/>
            <a:p>
              <a:r>
                <a:rPr lang="en-US" sz="1400" dirty="0"/>
                <a:t>10</a:t>
              </a:r>
            </a:p>
          </p:txBody>
        </p:sp>
        <p:sp>
          <p:nvSpPr>
            <p:cNvPr id="75" name="TextBox 74">
              <a:extLst>
                <a:ext uri="{FF2B5EF4-FFF2-40B4-BE49-F238E27FC236}">
                  <a16:creationId xmlns:a16="http://schemas.microsoft.com/office/drawing/2014/main" id="{5101CCE7-6602-3112-B440-4D991FE1DC48}"/>
                </a:ext>
              </a:extLst>
            </p:cNvPr>
            <p:cNvSpPr txBox="1"/>
            <p:nvPr/>
          </p:nvSpPr>
          <p:spPr>
            <a:xfrm>
              <a:off x="6625739" y="3757433"/>
              <a:ext cx="478721" cy="307777"/>
            </a:xfrm>
            <a:prstGeom prst="rect">
              <a:avLst/>
            </a:prstGeom>
            <a:noFill/>
          </p:spPr>
          <p:txBody>
            <a:bodyPr wrap="square" rtlCol="0">
              <a:spAutoFit/>
            </a:bodyPr>
            <a:lstStyle/>
            <a:p>
              <a:r>
                <a:rPr lang="en-US" sz="1400" dirty="0"/>
                <a:t>11</a:t>
              </a:r>
            </a:p>
          </p:txBody>
        </p:sp>
        <p:sp>
          <p:nvSpPr>
            <p:cNvPr id="76" name="TextBox 75">
              <a:extLst>
                <a:ext uri="{FF2B5EF4-FFF2-40B4-BE49-F238E27FC236}">
                  <a16:creationId xmlns:a16="http://schemas.microsoft.com/office/drawing/2014/main" id="{82B2AF0D-59E0-BAEF-645C-F51D7BEE8D96}"/>
                </a:ext>
              </a:extLst>
            </p:cNvPr>
            <p:cNvSpPr txBox="1"/>
            <p:nvPr/>
          </p:nvSpPr>
          <p:spPr>
            <a:xfrm>
              <a:off x="6625739" y="4253477"/>
              <a:ext cx="478721" cy="307777"/>
            </a:xfrm>
            <a:prstGeom prst="rect">
              <a:avLst/>
            </a:prstGeom>
            <a:noFill/>
          </p:spPr>
          <p:txBody>
            <a:bodyPr wrap="square" rtlCol="0">
              <a:spAutoFit/>
            </a:bodyPr>
            <a:lstStyle/>
            <a:p>
              <a:r>
                <a:rPr lang="en-US" sz="1400" dirty="0"/>
                <a:t>12</a:t>
              </a:r>
            </a:p>
          </p:txBody>
        </p:sp>
        <p:sp>
          <p:nvSpPr>
            <p:cNvPr id="77" name="TextBox 76">
              <a:extLst>
                <a:ext uri="{FF2B5EF4-FFF2-40B4-BE49-F238E27FC236}">
                  <a16:creationId xmlns:a16="http://schemas.microsoft.com/office/drawing/2014/main" id="{2DAEA545-81DB-67C7-AD63-2DB429A1C030}"/>
                </a:ext>
              </a:extLst>
            </p:cNvPr>
            <p:cNvSpPr txBox="1"/>
            <p:nvPr/>
          </p:nvSpPr>
          <p:spPr>
            <a:xfrm>
              <a:off x="6625739" y="4749521"/>
              <a:ext cx="478721" cy="307777"/>
            </a:xfrm>
            <a:prstGeom prst="rect">
              <a:avLst/>
            </a:prstGeom>
            <a:noFill/>
          </p:spPr>
          <p:txBody>
            <a:bodyPr wrap="square" rtlCol="0">
              <a:spAutoFit/>
            </a:bodyPr>
            <a:lstStyle/>
            <a:p>
              <a:r>
                <a:rPr lang="en-US" sz="1400" dirty="0"/>
                <a:t>13</a:t>
              </a:r>
            </a:p>
          </p:txBody>
        </p:sp>
        <p:sp>
          <p:nvSpPr>
            <p:cNvPr id="78" name="TextBox 77">
              <a:extLst>
                <a:ext uri="{FF2B5EF4-FFF2-40B4-BE49-F238E27FC236}">
                  <a16:creationId xmlns:a16="http://schemas.microsoft.com/office/drawing/2014/main" id="{2689CA8D-0D89-3AB0-F8AF-17DC776EA780}"/>
                </a:ext>
              </a:extLst>
            </p:cNvPr>
            <p:cNvSpPr txBox="1"/>
            <p:nvPr/>
          </p:nvSpPr>
          <p:spPr>
            <a:xfrm>
              <a:off x="6625739" y="5245565"/>
              <a:ext cx="478721" cy="307777"/>
            </a:xfrm>
            <a:prstGeom prst="rect">
              <a:avLst/>
            </a:prstGeom>
            <a:noFill/>
          </p:spPr>
          <p:txBody>
            <a:bodyPr wrap="square" rtlCol="0">
              <a:spAutoFit/>
            </a:bodyPr>
            <a:lstStyle/>
            <a:p>
              <a:r>
                <a:rPr lang="en-US" sz="1400" dirty="0"/>
                <a:t>14</a:t>
              </a:r>
            </a:p>
          </p:txBody>
        </p:sp>
        <p:sp>
          <p:nvSpPr>
            <p:cNvPr id="79" name="TextBox 78">
              <a:extLst>
                <a:ext uri="{FF2B5EF4-FFF2-40B4-BE49-F238E27FC236}">
                  <a16:creationId xmlns:a16="http://schemas.microsoft.com/office/drawing/2014/main" id="{11E3E2D0-ADF3-64D4-80AF-90528466E3E0}"/>
                </a:ext>
              </a:extLst>
            </p:cNvPr>
            <p:cNvSpPr txBox="1"/>
            <p:nvPr/>
          </p:nvSpPr>
          <p:spPr>
            <a:xfrm>
              <a:off x="6625739" y="5741606"/>
              <a:ext cx="478721" cy="307777"/>
            </a:xfrm>
            <a:prstGeom prst="rect">
              <a:avLst/>
            </a:prstGeom>
            <a:noFill/>
          </p:spPr>
          <p:txBody>
            <a:bodyPr wrap="square" rtlCol="0">
              <a:spAutoFit/>
            </a:bodyPr>
            <a:lstStyle/>
            <a:p>
              <a:r>
                <a:rPr lang="en-US" sz="1400" dirty="0"/>
                <a:t>15</a:t>
              </a:r>
            </a:p>
          </p:txBody>
        </p:sp>
        <p:sp>
          <p:nvSpPr>
            <p:cNvPr id="80" name="TextBox 79">
              <a:extLst>
                <a:ext uri="{FF2B5EF4-FFF2-40B4-BE49-F238E27FC236}">
                  <a16:creationId xmlns:a16="http://schemas.microsoft.com/office/drawing/2014/main" id="{83190D84-E5C2-D966-96A7-1452957C417C}"/>
                </a:ext>
              </a:extLst>
            </p:cNvPr>
            <p:cNvSpPr txBox="1"/>
            <p:nvPr/>
          </p:nvSpPr>
          <p:spPr>
            <a:xfrm>
              <a:off x="6597814" y="759521"/>
              <a:ext cx="928841" cy="307777"/>
            </a:xfrm>
            <a:prstGeom prst="rect">
              <a:avLst/>
            </a:prstGeom>
            <a:noFill/>
          </p:spPr>
          <p:txBody>
            <a:bodyPr wrap="square" rtlCol="0">
              <a:spAutoFit/>
            </a:bodyPr>
            <a:lstStyle/>
            <a:p>
              <a:r>
                <a:rPr lang="en-US" sz="1400" b="1" dirty="0"/>
                <a:t>Dim </a:t>
              </a:r>
            </a:p>
          </p:txBody>
        </p:sp>
        <p:sp>
          <p:nvSpPr>
            <p:cNvPr id="81" name="TextBox 80">
              <a:extLst>
                <a:ext uri="{FF2B5EF4-FFF2-40B4-BE49-F238E27FC236}">
                  <a16:creationId xmlns:a16="http://schemas.microsoft.com/office/drawing/2014/main" id="{00023EE1-A38A-873F-0D53-D26DB721698D}"/>
                </a:ext>
              </a:extLst>
            </p:cNvPr>
            <p:cNvSpPr txBox="1"/>
            <p:nvPr/>
          </p:nvSpPr>
          <p:spPr>
            <a:xfrm>
              <a:off x="7295121" y="754683"/>
              <a:ext cx="1713617" cy="307777"/>
            </a:xfrm>
            <a:prstGeom prst="rect">
              <a:avLst/>
            </a:prstGeom>
            <a:noFill/>
          </p:spPr>
          <p:txBody>
            <a:bodyPr wrap="square" rtlCol="0">
              <a:spAutoFit/>
            </a:bodyPr>
            <a:lstStyle/>
            <a:p>
              <a:r>
                <a:rPr lang="en-US" sz="1400" b="1" dirty="0"/>
                <a:t>Operators </a:t>
              </a:r>
            </a:p>
          </p:txBody>
        </p:sp>
        <p:sp>
          <p:nvSpPr>
            <p:cNvPr id="82" name="TextBox 81">
              <a:extLst>
                <a:ext uri="{FF2B5EF4-FFF2-40B4-BE49-F238E27FC236}">
                  <a16:creationId xmlns:a16="http://schemas.microsoft.com/office/drawing/2014/main" id="{8E73C0BE-152B-CDC2-62D9-9299F9E1CD0E}"/>
                </a:ext>
              </a:extLst>
            </p:cNvPr>
            <p:cNvSpPr txBox="1"/>
            <p:nvPr/>
          </p:nvSpPr>
          <p:spPr>
            <a:xfrm>
              <a:off x="9493481" y="649514"/>
              <a:ext cx="1256794" cy="523220"/>
            </a:xfrm>
            <a:prstGeom prst="rect">
              <a:avLst/>
            </a:prstGeom>
            <a:noFill/>
          </p:spPr>
          <p:txBody>
            <a:bodyPr wrap="square" rtlCol="0">
              <a:spAutoFit/>
            </a:bodyPr>
            <a:lstStyle/>
            <a:p>
              <a:pPr algn="ctr"/>
              <a:r>
                <a:rPr lang="en-US" sz="1400" b="1" dirty="0"/>
                <a:t>Total</a:t>
              </a:r>
            </a:p>
            <a:p>
              <a:pPr algn="ctr"/>
              <a:r>
                <a:rPr lang="en-US" sz="1400" b="1" dirty="0"/>
                <a:t>operators </a:t>
              </a:r>
            </a:p>
          </p:txBody>
        </p:sp>
        <p:sp>
          <p:nvSpPr>
            <p:cNvPr id="85" name="TextBox 84">
              <a:extLst>
                <a:ext uri="{FF2B5EF4-FFF2-40B4-BE49-F238E27FC236}">
                  <a16:creationId xmlns:a16="http://schemas.microsoft.com/office/drawing/2014/main" id="{62F8D904-9A8F-21FB-CDBA-D938D1E0026C}"/>
                </a:ext>
              </a:extLst>
            </p:cNvPr>
            <p:cNvSpPr txBox="1"/>
            <p:nvPr/>
          </p:nvSpPr>
          <p:spPr>
            <a:xfrm>
              <a:off x="9621154" y="1277212"/>
              <a:ext cx="912144" cy="262923"/>
            </a:xfrm>
            <a:prstGeom prst="rect">
              <a:avLst/>
            </a:prstGeom>
            <a:noFill/>
          </p:spPr>
          <p:txBody>
            <a:bodyPr wrap="none" rtlCol="0">
              <a:spAutoFit/>
            </a:bodyPr>
            <a:lstStyle/>
            <a:p>
              <a:r>
                <a:rPr lang="en-US" sz="1400" dirty="0"/>
                <a:t>6 operators</a:t>
              </a:r>
            </a:p>
          </p:txBody>
        </p:sp>
        <p:sp>
          <p:nvSpPr>
            <p:cNvPr id="87" name="TextBox 86">
              <a:extLst>
                <a:ext uri="{FF2B5EF4-FFF2-40B4-BE49-F238E27FC236}">
                  <a16:creationId xmlns:a16="http://schemas.microsoft.com/office/drawing/2014/main" id="{5930A2B1-3016-3A80-8871-ED458B5BEEDC}"/>
                </a:ext>
              </a:extLst>
            </p:cNvPr>
            <p:cNvSpPr txBox="1"/>
            <p:nvPr/>
          </p:nvSpPr>
          <p:spPr>
            <a:xfrm>
              <a:off x="9621154" y="1773256"/>
              <a:ext cx="912144" cy="262923"/>
            </a:xfrm>
            <a:prstGeom prst="rect">
              <a:avLst/>
            </a:prstGeom>
            <a:noFill/>
          </p:spPr>
          <p:txBody>
            <a:bodyPr wrap="none" rtlCol="0">
              <a:spAutoFit/>
            </a:bodyPr>
            <a:lstStyle/>
            <a:p>
              <a:r>
                <a:rPr lang="en-US" sz="1400" dirty="0"/>
                <a:t>7 operators</a:t>
              </a:r>
            </a:p>
          </p:txBody>
        </p:sp>
        <p:sp>
          <p:nvSpPr>
            <p:cNvPr id="88" name="TextBox 87">
              <a:extLst>
                <a:ext uri="{FF2B5EF4-FFF2-40B4-BE49-F238E27FC236}">
                  <a16:creationId xmlns:a16="http://schemas.microsoft.com/office/drawing/2014/main" id="{4790C748-E593-A663-2503-19A519675A91}"/>
                </a:ext>
              </a:extLst>
            </p:cNvPr>
            <p:cNvSpPr txBox="1"/>
            <p:nvPr/>
          </p:nvSpPr>
          <p:spPr>
            <a:xfrm>
              <a:off x="9621154" y="2269300"/>
              <a:ext cx="994785" cy="262923"/>
            </a:xfrm>
            <a:prstGeom prst="rect">
              <a:avLst/>
            </a:prstGeom>
            <a:noFill/>
          </p:spPr>
          <p:txBody>
            <a:bodyPr wrap="none" rtlCol="0">
              <a:spAutoFit/>
            </a:bodyPr>
            <a:lstStyle/>
            <a:p>
              <a:r>
                <a:rPr lang="en-US" sz="1400" dirty="0"/>
                <a:t>10 operators</a:t>
              </a:r>
            </a:p>
          </p:txBody>
        </p:sp>
        <p:sp>
          <p:nvSpPr>
            <p:cNvPr id="89" name="TextBox 88">
              <a:extLst>
                <a:ext uri="{FF2B5EF4-FFF2-40B4-BE49-F238E27FC236}">
                  <a16:creationId xmlns:a16="http://schemas.microsoft.com/office/drawing/2014/main" id="{9CDE2567-D84A-204D-88A9-D5B1B5DD9245}"/>
                </a:ext>
              </a:extLst>
            </p:cNvPr>
            <p:cNvSpPr txBox="1"/>
            <p:nvPr/>
          </p:nvSpPr>
          <p:spPr>
            <a:xfrm>
              <a:off x="9621154" y="2765344"/>
              <a:ext cx="994785" cy="262923"/>
            </a:xfrm>
            <a:prstGeom prst="rect">
              <a:avLst/>
            </a:prstGeom>
            <a:noFill/>
          </p:spPr>
          <p:txBody>
            <a:bodyPr wrap="none" rtlCol="0">
              <a:spAutoFit/>
            </a:bodyPr>
            <a:lstStyle/>
            <a:p>
              <a:r>
                <a:rPr lang="en-US" sz="1400" dirty="0"/>
                <a:t>62 operators</a:t>
              </a:r>
            </a:p>
          </p:txBody>
        </p:sp>
        <p:sp>
          <p:nvSpPr>
            <p:cNvPr id="90" name="TextBox 89">
              <a:extLst>
                <a:ext uri="{FF2B5EF4-FFF2-40B4-BE49-F238E27FC236}">
                  <a16:creationId xmlns:a16="http://schemas.microsoft.com/office/drawing/2014/main" id="{85C3F84D-ABBF-EBD1-80D5-13AC0F015AB3}"/>
                </a:ext>
              </a:extLst>
            </p:cNvPr>
            <p:cNvSpPr txBox="1"/>
            <p:nvPr/>
          </p:nvSpPr>
          <p:spPr>
            <a:xfrm>
              <a:off x="9621154" y="3261389"/>
              <a:ext cx="1077427" cy="262923"/>
            </a:xfrm>
            <a:prstGeom prst="rect">
              <a:avLst/>
            </a:prstGeom>
            <a:noFill/>
          </p:spPr>
          <p:txBody>
            <a:bodyPr wrap="none" rtlCol="0">
              <a:spAutoFit/>
            </a:bodyPr>
            <a:lstStyle/>
            <a:p>
              <a:r>
                <a:rPr lang="en-US" sz="1400" dirty="0"/>
                <a:t>112 operators</a:t>
              </a:r>
            </a:p>
          </p:txBody>
        </p:sp>
        <p:sp>
          <p:nvSpPr>
            <p:cNvPr id="91" name="TextBox 90">
              <a:extLst>
                <a:ext uri="{FF2B5EF4-FFF2-40B4-BE49-F238E27FC236}">
                  <a16:creationId xmlns:a16="http://schemas.microsoft.com/office/drawing/2014/main" id="{672377DF-7973-336C-3BF4-5E11D9E27B46}"/>
                </a:ext>
              </a:extLst>
            </p:cNvPr>
            <p:cNvSpPr txBox="1"/>
            <p:nvPr/>
          </p:nvSpPr>
          <p:spPr>
            <a:xfrm>
              <a:off x="9621154" y="3757433"/>
              <a:ext cx="1077427" cy="262923"/>
            </a:xfrm>
            <a:prstGeom prst="rect">
              <a:avLst/>
            </a:prstGeom>
            <a:noFill/>
          </p:spPr>
          <p:txBody>
            <a:bodyPr wrap="none" rtlCol="0">
              <a:spAutoFit/>
            </a:bodyPr>
            <a:lstStyle/>
            <a:p>
              <a:r>
                <a:rPr lang="en-US" sz="1400" dirty="0"/>
                <a:t>131 operators</a:t>
              </a:r>
            </a:p>
          </p:txBody>
        </p:sp>
        <p:sp>
          <p:nvSpPr>
            <p:cNvPr id="92" name="TextBox 91">
              <a:extLst>
                <a:ext uri="{FF2B5EF4-FFF2-40B4-BE49-F238E27FC236}">
                  <a16:creationId xmlns:a16="http://schemas.microsoft.com/office/drawing/2014/main" id="{034F0102-9A9A-F611-EFEE-155C7CD0D2D5}"/>
                </a:ext>
              </a:extLst>
            </p:cNvPr>
            <p:cNvSpPr txBox="1"/>
            <p:nvPr/>
          </p:nvSpPr>
          <p:spPr>
            <a:xfrm>
              <a:off x="9621154" y="4253477"/>
              <a:ext cx="1077427" cy="262923"/>
            </a:xfrm>
            <a:prstGeom prst="rect">
              <a:avLst/>
            </a:prstGeom>
            <a:noFill/>
          </p:spPr>
          <p:txBody>
            <a:bodyPr wrap="none" rtlCol="0">
              <a:spAutoFit/>
            </a:bodyPr>
            <a:lstStyle/>
            <a:p>
              <a:r>
                <a:rPr lang="en-US" sz="1400" dirty="0"/>
                <a:t>480 operators</a:t>
              </a:r>
            </a:p>
          </p:txBody>
        </p:sp>
        <p:sp>
          <p:nvSpPr>
            <p:cNvPr id="93" name="TextBox 92">
              <a:extLst>
                <a:ext uri="{FF2B5EF4-FFF2-40B4-BE49-F238E27FC236}">
                  <a16:creationId xmlns:a16="http://schemas.microsoft.com/office/drawing/2014/main" id="{FEB870D7-316B-2C58-E4CD-2CEF1A8A45F5}"/>
                </a:ext>
              </a:extLst>
            </p:cNvPr>
            <p:cNvSpPr txBox="1"/>
            <p:nvPr/>
          </p:nvSpPr>
          <p:spPr>
            <a:xfrm>
              <a:off x="9621154" y="4749521"/>
              <a:ext cx="1077427" cy="262923"/>
            </a:xfrm>
            <a:prstGeom prst="rect">
              <a:avLst/>
            </a:prstGeom>
            <a:noFill/>
          </p:spPr>
          <p:txBody>
            <a:bodyPr wrap="none" rtlCol="0">
              <a:spAutoFit/>
            </a:bodyPr>
            <a:lstStyle/>
            <a:p>
              <a:r>
                <a:rPr lang="en-US" sz="1400" dirty="0"/>
                <a:t>782 operators</a:t>
              </a:r>
            </a:p>
          </p:txBody>
        </p:sp>
        <p:sp>
          <p:nvSpPr>
            <p:cNvPr id="94" name="TextBox 93">
              <a:extLst>
                <a:ext uri="{FF2B5EF4-FFF2-40B4-BE49-F238E27FC236}">
                  <a16:creationId xmlns:a16="http://schemas.microsoft.com/office/drawing/2014/main" id="{FA5054C3-C31A-3702-1EA5-48F607A118A7}"/>
                </a:ext>
              </a:extLst>
            </p:cNvPr>
            <p:cNvSpPr txBox="1"/>
            <p:nvPr/>
          </p:nvSpPr>
          <p:spPr>
            <a:xfrm>
              <a:off x="9621154" y="5245565"/>
              <a:ext cx="1077427" cy="262923"/>
            </a:xfrm>
            <a:prstGeom prst="rect">
              <a:avLst/>
            </a:prstGeom>
            <a:noFill/>
          </p:spPr>
          <p:txBody>
            <a:bodyPr wrap="none" rtlCol="0">
              <a:spAutoFit/>
            </a:bodyPr>
            <a:lstStyle/>
            <a:p>
              <a:r>
                <a:rPr lang="en-US" sz="1400" dirty="0"/>
                <a:t>984 operators</a:t>
              </a:r>
            </a:p>
          </p:txBody>
        </p:sp>
        <p:sp>
          <p:nvSpPr>
            <p:cNvPr id="95" name="TextBox 94">
              <a:extLst>
                <a:ext uri="{FF2B5EF4-FFF2-40B4-BE49-F238E27FC236}">
                  <a16:creationId xmlns:a16="http://schemas.microsoft.com/office/drawing/2014/main" id="{80AD102F-AE19-786A-21B7-C851CD6FD9C1}"/>
                </a:ext>
              </a:extLst>
            </p:cNvPr>
            <p:cNvSpPr txBox="1"/>
            <p:nvPr/>
          </p:nvSpPr>
          <p:spPr>
            <a:xfrm>
              <a:off x="9621154" y="5741606"/>
              <a:ext cx="1160068" cy="262923"/>
            </a:xfrm>
            <a:prstGeom prst="rect">
              <a:avLst/>
            </a:prstGeom>
            <a:noFill/>
          </p:spPr>
          <p:txBody>
            <a:bodyPr wrap="none" rtlCol="0">
              <a:spAutoFit/>
            </a:bodyPr>
            <a:lstStyle/>
            <a:p>
              <a:r>
                <a:rPr lang="en-US" sz="1400" dirty="0"/>
                <a:t>2627 operators</a:t>
              </a:r>
            </a:p>
          </p:txBody>
        </p:sp>
      </p:grpSp>
      <p:sp>
        <p:nvSpPr>
          <p:cNvPr id="107" name="Title 1">
            <a:extLst>
              <a:ext uri="{FF2B5EF4-FFF2-40B4-BE49-F238E27FC236}">
                <a16:creationId xmlns:a16="http://schemas.microsoft.com/office/drawing/2014/main" id="{C9107FC0-DE1B-414F-F688-0EFA62FB3E50}"/>
              </a:ext>
            </a:extLst>
          </p:cNvPr>
          <p:cNvSpPr>
            <a:spLocks noGrp="1"/>
          </p:cNvSpPr>
          <p:nvPr>
            <p:ph type="title"/>
          </p:nvPr>
        </p:nvSpPr>
        <p:spPr>
          <a:xfrm>
            <a:off x="205854" y="30211"/>
            <a:ext cx="10515600" cy="1325563"/>
          </a:xfrm>
        </p:spPr>
        <p:txBody>
          <a:bodyPr/>
          <a:lstStyle/>
          <a:p>
            <a:r>
              <a:rPr lang="en-US" dirty="0"/>
              <a:t>Generate operators</a:t>
            </a:r>
          </a:p>
        </p:txBody>
      </p:sp>
      <p:pic>
        <p:nvPicPr>
          <p:cNvPr id="108" name="Picture 107">
            <a:extLst>
              <a:ext uri="{FF2B5EF4-FFF2-40B4-BE49-F238E27FC236}">
                <a16:creationId xmlns:a16="http://schemas.microsoft.com/office/drawing/2014/main" id="{5B7B2CD5-8F4E-CE95-A2D6-42690D3DA7A2}"/>
              </a:ext>
            </a:extLst>
          </p:cNvPr>
          <p:cNvPicPr>
            <a:picLocks noChangeAspect="1"/>
          </p:cNvPicPr>
          <p:nvPr/>
        </p:nvPicPr>
        <p:blipFill>
          <a:blip r:embed="rId13"/>
          <a:stretch>
            <a:fillRect/>
          </a:stretch>
        </p:blipFill>
        <p:spPr>
          <a:xfrm>
            <a:off x="226409" y="1524327"/>
            <a:ext cx="5807781" cy="2087099"/>
          </a:xfrm>
          <a:prstGeom prst="rect">
            <a:avLst/>
          </a:prstGeom>
        </p:spPr>
      </p:pic>
      <p:grpSp>
        <p:nvGrpSpPr>
          <p:cNvPr id="109" name="Group 108">
            <a:extLst>
              <a:ext uri="{FF2B5EF4-FFF2-40B4-BE49-F238E27FC236}">
                <a16:creationId xmlns:a16="http://schemas.microsoft.com/office/drawing/2014/main" id="{CC657FD6-2805-FC11-FC20-4854EFEEC2DE}"/>
              </a:ext>
            </a:extLst>
          </p:cNvPr>
          <p:cNvGrpSpPr/>
          <p:nvPr/>
        </p:nvGrpSpPr>
        <p:grpSpPr>
          <a:xfrm>
            <a:off x="93617" y="4756687"/>
            <a:ext cx="5706860" cy="1449532"/>
            <a:chOff x="254845" y="5139029"/>
            <a:chExt cx="4771200" cy="1211876"/>
          </a:xfrm>
        </p:grpSpPr>
        <p:pic>
          <p:nvPicPr>
            <p:cNvPr id="110" name="Picture 109">
              <a:extLst>
                <a:ext uri="{FF2B5EF4-FFF2-40B4-BE49-F238E27FC236}">
                  <a16:creationId xmlns:a16="http://schemas.microsoft.com/office/drawing/2014/main" id="{904B958C-63E9-805D-3E3F-08F06F9C71CB}"/>
                </a:ext>
              </a:extLst>
            </p:cNvPr>
            <p:cNvPicPr>
              <a:picLocks noChangeAspect="1"/>
            </p:cNvPicPr>
            <p:nvPr/>
          </p:nvPicPr>
          <p:blipFill>
            <a:blip r:embed="rId14"/>
            <a:stretch>
              <a:fillRect/>
            </a:stretch>
          </p:blipFill>
          <p:spPr>
            <a:xfrm>
              <a:off x="254845" y="5139029"/>
              <a:ext cx="1315645" cy="1211876"/>
            </a:xfrm>
            <a:prstGeom prst="rect">
              <a:avLst/>
            </a:prstGeom>
          </p:spPr>
        </p:pic>
        <p:sp>
          <p:nvSpPr>
            <p:cNvPr id="111" name="TextBox 110">
              <a:extLst>
                <a:ext uri="{FF2B5EF4-FFF2-40B4-BE49-F238E27FC236}">
                  <a16:creationId xmlns:a16="http://schemas.microsoft.com/office/drawing/2014/main" id="{1B511F66-DAF8-60EE-C4D4-5C9C8FEB9829}"/>
                </a:ext>
              </a:extLst>
            </p:cNvPr>
            <p:cNvSpPr txBox="1"/>
            <p:nvPr/>
          </p:nvSpPr>
          <p:spPr>
            <a:xfrm>
              <a:off x="1386445" y="5548443"/>
              <a:ext cx="3639600" cy="369332"/>
            </a:xfrm>
            <a:prstGeom prst="rect">
              <a:avLst/>
            </a:prstGeom>
            <a:noFill/>
          </p:spPr>
          <p:txBody>
            <a:bodyPr wrap="square">
              <a:spAutoFit/>
            </a:bodyPr>
            <a:lstStyle/>
            <a:p>
              <a:r>
                <a:rPr lang="en-US" dirty="0">
                  <a:hlinkClick r:id="rId15"/>
                </a:rPr>
                <a:t>https://renatofonseca.net/sym2int</a:t>
              </a:r>
              <a:r>
                <a:rPr lang="en-US" dirty="0"/>
                <a:t> </a:t>
              </a:r>
            </a:p>
          </p:txBody>
        </p:sp>
      </p:grpSp>
    </p:spTree>
    <p:extLst>
      <p:ext uri="{BB962C8B-B14F-4D97-AF65-F5344CB8AC3E}">
        <p14:creationId xmlns:p14="http://schemas.microsoft.com/office/powerpoint/2010/main" val="4077902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D67E0-6535-2B13-189E-44E34840DC45}"/>
              </a:ext>
            </a:extLst>
          </p:cNvPr>
          <p:cNvSpPr>
            <a:spLocks noGrp="1"/>
          </p:cNvSpPr>
          <p:nvPr>
            <p:ph type="title"/>
          </p:nvPr>
        </p:nvSpPr>
        <p:spPr/>
        <p:txBody>
          <a:bodyPr/>
          <a:lstStyle/>
          <a:p>
            <a:r>
              <a:rPr lang="en-US" dirty="0"/>
              <a:t>Opening up operators (dim 6 example)</a:t>
            </a:r>
          </a:p>
        </p:txBody>
      </p:sp>
      <p:sp>
        <p:nvSpPr>
          <p:cNvPr id="3" name="Footer Placeholder 2">
            <a:extLst>
              <a:ext uri="{FF2B5EF4-FFF2-40B4-BE49-F238E27FC236}">
                <a16:creationId xmlns:a16="http://schemas.microsoft.com/office/drawing/2014/main" id="{6816D199-BD28-F2D0-65C8-5265EC9D3428}"/>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4AF0783B-0D2D-E9C6-4B55-998700E8C433}"/>
              </a:ext>
            </a:extLst>
          </p:cNvPr>
          <p:cNvSpPr>
            <a:spLocks noGrp="1"/>
          </p:cNvSpPr>
          <p:nvPr>
            <p:ph type="sldNum" sz="quarter" idx="12"/>
          </p:nvPr>
        </p:nvSpPr>
        <p:spPr/>
        <p:txBody>
          <a:bodyPr/>
          <a:lstStyle/>
          <a:p>
            <a:fld id="{DFF7C4BF-E246-42EA-8C17-075013194BF7}" type="slidenum">
              <a:rPr lang="en-US" smtClean="0"/>
              <a:t>12</a:t>
            </a:fld>
            <a:endParaRPr lang="en-US"/>
          </a:p>
        </p:txBody>
      </p:sp>
      <p:grpSp>
        <p:nvGrpSpPr>
          <p:cNvPr id="107" name="Group 106">
            <a:extLst>
              <a:ext uri="{FF2B5EF4-FFF2-40B4-BE49-F238E27FC236}">
                <a16:creationId xmlns:a16="http://schemas.microsoft.com/office/drawing/2014/main" id="{06103D44-2632-0264-4042-6F8BFCFECC2E}"/>
              </a:ext>
            </a:extLst>
          </p:cNvPr>
          <p:cNvGrpSpPr/>
          <p:nvPr/>
        </p:nvGrpSpPr>
        <p:grpSpPr>
          <a:xfrm>
            <a:off x="343891" y="1464419"/>
            <a:ext cx="8507772" cy="1976985"/>
            <a:chOff x="437375" y="1464419"/>
            <a:chExt cx="8507772" cy="1976985"/>
          </a:xfrm>
        </p:grpSpPr>
        <p:grpSp>
          <p:nvGrpSpPr>
            <p:cNvPr id="90" name="Group 89">
              <a:extLst>
                <a:ext uri="{FF2B5EF4-FFF2-40B4-BE49-F238E27FC236}">
                  <a16:creationId xmlns:a16="http://schemas.microsoft.com/office/drawing/2014/main" id="{BC86289E-DD29-B307-9367-EAE8DC1253C2}"/>
                </a:ext>
              </a:extLst>
            </p:cNvPr>
            <p:cNvGrpSpPr/>
            <p:nvPr/>
          </p:nvGrpSpPr>
          <p:grpSpPr>
            <a:xfrm>
              <a:off x="3084112" y="1464419"/>
              <a:ext cx="5861035" cy="1624562"/>
              <a:chOff x="3326938" y="1182790"/>
              <a:chExt cx="7087234" cy="1964439"/>
            </a:xfrm>
          </p:grpSpPr>
          <p:grpSp>
            <p:nvGrpSpPr>
              <p:cNvPr id="6" name="object 15">
                <a:extLst>
                  <a:ext uri="{FF2B5EF4-FFF2-40B4-BE49-F238E27FC236}">
                    <a16:creationId xmlns:a16="http://schemas.microsoft.com/office/drawing/2014/main" id="{3224DEA4-4EB2-A3FE-2922-1652C423D6AF}"/>
                  </a:ext>
                </a:extLst>
              </p:cNvPr>
              <p:cNvGrpSpPr/>
              <p:nvPr/>
            </p:nvGrpSpPr>
            <p:grpSpPr>
              <a:xfrm>
                <a:off x="3326938" y="1788329"/>
                <a:ext cx="7087234" cy="1358900"/>
                <a:chOff x="725856" y="3680571"/>
                <a:chExt cx="7087234" cy="1358900"/>
              </a:xfrm>
            </p:grpSpPr>
            <p:pic>
              <p:nvPicPr>
                <p:cNvPr id="8" name="object 16">
                  <a:extLst>
                    <a:ext uri="{FF2B5EF4-FFF2-40B4-BE49-F238E27FC236}">
                      <a16:creationId xmlns:a16="http://schemas.microsoft.com/office/drawing/2014/main" id="{A668CA2B-C5E7-FB5E-4D27-0B9525AC72EF}"/>
                    </a:ext>
                  </a:extLst>
                </p:cNvPr>
                <p:cNvPicPr/>
                <p:nvPr/>
              </p:nvPicPr>
              <p:blipFill>
                <a:blip r:embed="rId2" cstate="print"/>
                <a:stretch>
                  <a:fillRect/>
                </a:stretch>
              </p:blipFill>
              <p:spPr>
                <a:xfrm>
                  <a:off x="725856" y="3680571"/>
                  <a:ext cx="7086791" cy="1358529"/>
                </a:xfrm>
                <a:prstGeom prst="rect">
                  <a:avLst/>
                </a:prstGeom>
              </p:spPr>
            </p:pic>
            <p:pic>
              <p:nvPicPr>
                <p:cNvPr id="9" name="object 17">
                  <a:extLst>
                    <a:ext uri="{FF2B5EF4-FFF2-40B4-BE49-F238E27FC236}">
                      <a16:creationId xmlns:a16="http://schemas.microsoft.com/office/drawing/2014/main" id="{702BF72F-5F41-03B0-CB0D-553A9E35014F}"/>
                    </a:ext>
                  </a:extLst>
                </p:cNvPr>
                <p:cNvPicPr/>
                <p:nvPr/>
              </p:nvPicPr>
              <p:blipFill>
                <a:blip r:embed="rId3" cstate="print"/>
                <a:stretch>
                  <a:fillRect/>
                </a:stretch>
              </p:blipFill>
              <p:spPr>
                <a:xfrm>
                  <a:off x="2908439" y="4376161"/>
                  <a:ext cx="2635554" cy="465480"/>
                </a:xfrm>
                <a:prstGeom prst="rect">
                  <a:avLst/>
                </a:prstGeom>
              </p:spPr>
            </p:pic>
            <p:pic>
              <p:nvPicPr>
                <p:cNvPr id="10" name="object 18">
                  <a:extLst>
                    <a:ext uri="{FF2B5EF4-FFF2-40B4-BE49-F238E27FC236}">
                      <a16:creationId xmlns:a16="http://schemas.microsoft.com/office/drawing/2014/main" id="{D6116990-0740-D70C-0B54-D34C4E75E8E4}"/>
                    </a:ext>
                  </a:extLst>
                </p:cNvPr>
                <p:cNvPicPr/>
                <p:nvPr/>
              </p:nvPicPr>
              <p:blipFill>
                <a:blip r:embed="rId4" cstate="print"/>
                <a:stretch>
                  <a:fillRect/>
                </a:stretch>
              </p:blipFill>
              <p:spPr>
                <a:xfrm>
                  <a:off x="5661355" y="4474447"/>
                  <a:ext cx="753833" cy="421195"/>
                </a:xfrm>
                <a:prstGeom prst="rect">
                  <a:avLst/>
                </a:prstGeom>
              </p:spPr>
            </p:pic>
          </p:grpSp>
          <p:sp>
            <p:nvSpPr>
              <p:cNvPr id="57" name="TextBox 56">
                <a:extLst>
                  <a:ext uri="{FF2B5EF4-FFF2-40B4-BE49-F238E27FC236}">
                    <a16:creationId xmlns:a16="http://schemas.microsoft.com/office/drawing/2014/main" id="{C4CB76A5-36D5-F14E-84A5-7CEAF13FFB7A}"/>
                  </a:ext>
                </a:extLst>
              </p:cNvPr>
              <p:cNvSpPr txBox="1"/>
              <p:nvPr/>
            </p:nvSpPr>
            <p:spPr>
              <a:xfrm>
                <a:off x="7240109" y="1182790"/>
                <a:ext cx="1699080" cy="372167"/>
              </a:xfrm>
              <a:prstGeom prst="rect">
                <a:avLst/>
              </a:prstGeom>
              <a:noFill/>
            </p:spPr>
            <p:txBody>
              <a:bodyPr wrap="square" rtlCol="0">
                <a:spAutoFit/>
              </a:bodyPr>
              <a:lstStyle/>
              <a:p>
                <a:r>
                  <a:rPr lang="en-US" sz="1400" dirty="0"/>
                  <a:t>antisymmetric</a:t>
                </a:r>
              </a:p>
            </p:txBody>
          </p:sp>
          <p:sp>
            <p:nvSpPr>
              <p:cNvPr id="58" name="Rectangle: Rounded Corners 57">
                <a:extLst>
                  <a:ext uri="{FF2B5EF4-FFF2-40B4-BE49-F238E27FC236}">
                    <a16:creationId xmlns:a16="http://schemas.microsoft.com/office/drawing/2014/main" id="{7BC56741-C375-F95B-478B-6BDEA7D2E099}"/>
                  </a:ext>
                </a:extLst>
              </p:cNvPr>
              <p:cNvSpPr/>
              <p:nvPr/>
            </p:nvSpPr>
            <p:spPr>
              <a:xfrm>
                <a:off x="7739935" y="1730607"/>
                <a:ext cx="574501" cy="591827"/>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80410E5E-75AB-71D5-3796-01B3DF59D80D}"/>
                  </a:ext>
                </a:extLst>
              </p:cNvPr>
              <p:cNvSpPr/>
              <p:nvPr/>
            </p:nvSpPr>
            <p:spPr>
              <a:xfrm>
                <a:off x="7262305" y="1198146"/>
                <a:ext cx="1527874" cy="36933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a:extLst>
                  <a:ext uri="{FF2B5EF4-FFF2-40B4-BE49-F238E27FC236}">
                    <a16:creationId xmlns:a16="http://schemas.microsoft.com/office/drawing/2014/main" id="{64DDEEB2-B44A-9F3C-6272-3984D401FE5F}"/>
                  </a:ext>
                </a:extLst>
              </p:cNvPr>
              <p:cNvCxnSpPr>
                <a:cxnSpLocks/>
                <a:stCxn id="59" idx="2"/>
                <a:endCxn id="58" idx="0"/>
              </p:cNvCxnSpPr>
              <p:nvPr/>
            </p:nvCxnSpPr>
            <p:spPr>
              <a:xfrm>
                <a:off x="8026243" y="1567478"/>
                <a:ext cx="943" cy="1631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99" name="Group 98">
              <a:extLst>
                <a:ext uri="{FF2B5EF4-FFF2-40B4-BE49-F238E27FC236}">
                  <a16:creationId xmlns:a16="http://schemas.microsoft.com/office/drawing/2014/main" id="{E386258D-2569-6FA8-8684-266306BB84FD}"/>
                </a:ext>
              </a:extLst>
            </p:cNvPr>
            <p:cNvGrpSpPr/>
            <p:nvPr/>
          </p:nvGrpSpPr>
          <p:grpSpPr>
            <a:xfrm>
              <a:off x="437375" y="1726155"/>
              <a:ext cx="1971464" cy="1715249"/>
              <a:chOff x="518379" y="2429483"/>
              <a:chExt cx="1971464" cy="1715249"/>
            </a:xfrm>
          </p:grpSpPr>
          <p:pic>
            <p:nvPicPr>
              <p:cNvPr id="43" name="object 8">
                <a:extLst>
                  <a:ext uri="{FF2B5EF4-FFF2-40B4-BE49-F238E27FC236}">
                    <a16:creationId xmlns:a16="http://schemas.microsoft.com/office/drawing/2014/main" id="{103C81DC-3326-2BC1-89DF-5D0A60A7EF64}"/>
                  </a:ext>
                </a:extLst>
              </p:cNvPr>
              <p:cNvPicPr/>
              <p:nvPr/>
            </p:nvPicPr>
            <p:blipFill>
              <a:blip r:embed="rId5" cstate="print"/>
              <a:stretch>
                <a:fillRect/>
              </a:stretch>
            </p:blipFill>
            <p:spPr>
              <a:xfrm>
                <a:off x="706923" y="2429483"/>
                <a:ext cx="1782920" cy="1433130"/>
              </a:xfrm>
              <a:prstGeom prst="rect">
                <a:avLst/>
              </a:prstGeom>
            </p:spPr>
          </p:pic>
          <p:sp>
            <p:nvSpPr>
              <p:cNvPr id="46" name="object 11">
                <a:extLst>
                  <a:ext uri="{FF2B5EF4-FFF2-40B4-BE49-F238E27FC236}">
                    <a16:creationId xmlns:a16="http://schemas.microsoft.com/office/drawing/2014/main" id="{767FF0E5-6605-D844-7ED3-8EEF1D643A65}"/>
                  </a:ext>
                </a:extLst>
              </p:cNvPr>
              <p:cNvSpPr/>
              <p:nvPr/>
            </p:nvSpPr>
            <p:spPr>
              <a:xfrm>
                <a:off x="1871464" y="2532868"/>
                <a:ext cx="213360" cy="270510"/>
              </a:xfrm>
              <a:custGeom>
                <a:avLst/>
                <a:gdLst/>
                <a:ahLst/>
                <a:cxnLst/>
                <a:rect l="l" t="t" r="r" b="b"/>
                <a:pathLst>
                  <a:path w="213359" h="270510">
                    <a:moveTo>
                      <a:pt x="213131" y="0"/>
                    </a:moveTo>
                    <a:lnTo>
                      <a:pt x="0" y="0"/>
                    </a:lnTo>
                    <a:lnTo>
                      <a:pt x="0" y="269989"/>
                    </a:lnTo>
                    <a:lnTo>
                      <a:pt x="106565" y="269989"/>
                    </a:lnTo>
                    <a:lnTo>
                      <a:pt x="213131" y="269989"/>
                    </a:lnTo>
                    <a:lnTo>
                      <a:pt x="213131" y="0"/>
                    </a:lnTo>
                    <a:close/>
                  </a:path>
                </a:pathLst>
              </a:custGeom>
              <a:solidFill>
                <a:srgbClr val="FFFFFF"/>
              </a:solidFill>
            </p:spPr>
            <p:txBody>
              <a:bodyPr wrap="square" lIns="0" tIns="0" rIns="0" bIns="0" rtlCol="0"/>
              <a:lstStyle/>
              <a:p>
                <a:endParaRPr/>
              </a:p>
            </p:txBody>
          </p:sp>
          <p:sp>
            <p:nvSpPr>
              <p:cNvPr id="78" name="TextBox 77">
                <a:extLst>
                  <a:ext uri="{FF2B5EF4-FFF2-40B4-BE49-F238E27FC236}">
                    <a16:creationId xmlns:a16="http://schemas.microsoft.com/office/drawing/2014/main" id="{56ED0D48-0CF3-A98D-A614-9FAD8EA56EC7}"/>
                  </a:ext>
                </a:extLst>
              </p:cNvPr>
              <p:cNvSpPr txBox="1"/>
              <p:nvPr/>
            </p:nvSpPr>
            <p:spPr>
              <a:xfrm>
                <a:off x="518379" y="3146048"/>
                <a:ext cx="254000" cy="369332"/>
              </a:xfrm>
              <a:prstGeom prst="rect">
                <a:avLst/>
              </a:prstGeom>
              <a:noFill/>
            </p:spPr>
            <p:txBody>
              <a:bodyPr wrap="square" rtlCol="0">
                <a:spAutoFit/>
              </a:bodyPr>
              <a:lstStyle/>
              <a:p>
                <a:r>
                  <a:rPr lang="en-US" dirty="0"/>
                  <a:t>u</a:t>
                </a:r>
              </a:p>
            </p:txBody>
          </p:sp>
          <p:sp>
            <p:nvSpPr>
              <p:cNvPr id="79" name="TextBox 78">
                <a:extLst>
                  <a:ext uri="{FF2B5EF4-FFF2-40B4-BE49-F238E27FC236}">
                    <a16:creationId xmlns:a16="http://schemas.microsoft.com/office/drawing/2014/main" id="{872F63D4-3AEE-AD48-D1C6-A328CAC2FBD2}"/>
                  </a:ext>
                </a:extLst>
              </p:cNvPr>
              <p:cNvSpPr txBox="1"/>
              <p:nvPr/>
            </p:nvSpPr>
            <p:spPr>
              <a:xfrm>
                <a:off x="1217108" y="3146048"/>
                <a:ext cx="254000" cy="369332"/>
              </a:xfrm>
              <a:prstGeom prst="rect">
                <a:avLst/>
              </a:prstGeom>
              <a:noFill/>
            </p:spPr>
            <p:txBody>
              <a:bodyPr wrap="square" rtlCol="0">
                <a:spAutoFit/>
              </a:bodyPr>
              <a:lstStyle/>
              <a:p>
                <a:r>
                  <a:rPr lang="en-US" dirty="0"/>
                  <a:t>u</a:t>
                </a:r>
              </a:p>
            </p:txBody>
          </p:sp>
          <p:sp>
            <p:nvSpPr>
              <p:cNvPr id="80" name="TextBox 79">
                <a:extLst>
                  <a:ext uri="{FF2B5EF4-FFF2-40B4-BE49-F238E27FC236}">
                    <a16:creationId xmlns:a16="http://schemas.microsoft.com/office/drawing/2014/main" id="{F98161A7-354B-E1AC-E89C-0118F433D13C}"/>
                  </a:ext>
                </a:extLst>
              </p:cNvPr>
              <p:cNvSpPr txBox="1"/>
              <p:nvPr/>
            </p:nvSpPr>
            <p:spPr>
              <a:xfrm>
                <a:off x="1504194" y="3775400"/>
                <a:ext cx="254000" cy="369332"/>
              </a:xfrm>
              <a:prstGeom prst="rect">
                <a:avLst/>
              </a:prstGeom>
              <a:noFill/>
            </p:spPr>
            <p:txBody>
              <a:bodyPr wrap="square" rtlCol="0">
                <a:spAutoFit/>
              </a:bodyPr>
              <a:lstStyle/>
              <a:p>
                <a:r>
                  <a:rPr lang="en-US" dirty="0"/>
                  <a:t>d</a:t>
                </a:r>
              </a:p>
            </p:txBody>
          </p:sp>
          <p:sp>
            <p:nvSpPr>
              <p:cNvPr id="81" name="TextBox 80">
                <a:extLst>
                  <a:ext uri="{FF2B5EF4-FFF2-40B4-BE49-F238E27FC236}">
                    <a16:creationId xmlns:a16="http://schemas.microsoft.com/office/drawing/2014/main" id="{9AFF580B-BB49-F473-C950-E01CE543F132}"/>
                  </a:ext>
                </a:extLst>
              </p:cNvPr>
              <p:cNvSpPr txBox="1"/>
              <p:nvPr/>
            </p:nvSpPr>
            <p:spPr>
              <a:xfrm>
                <a:off x="2235843" y="3775400"/>
                <a:ext cx="254000" cy="369332"/>
              </a:xfrm>
              <a:prstGeom prst="rect">
                <a:avLst/>
              </a:prstGeom>
              <a:noFill/>
            </p:spPr>
            <p:txBody>
              <a:bodyPr wrap="square" rtlCol="0">
                <a:spAutoFit/>
              </a:bodyPr>
              <a:lstStyle/>
              <a:p>
                <a:r>
                  <a:rPr lang="en-US" dirty="0"/>
                  <a:t>e</a:t>
                </a:r>
              </a:p>
            </p:txBody>
          </p:sp>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C61E7699-8BDA-22BA-A596-B1B761E49427}"/>
                      </a:ext>
                    </a:extLst>
                  </p:cNvPr>
                  <p:cNvSpPr txBox="1"/>
                  <p:nvPr/>
                </p:nvSpPr>
                <p:spPr>
                  <a:xfrm>
                    <a:off x="1808806" y="2503378"/>
                    <a:ext cx="369887" cy="37503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e>
                            <m:sub>
                              <m:r>
                                <a:rPr lang="en-US" b="0" i="1" smtClean="0">
                                  <a:latin typeface="Cambria Math" panose="02040503050406030204" pitchFamily="18" charset="0"/>
                                </a:rPr>
                                <m:t>1</m:t>
                              </m:r>
                            </m:sub>
                          </m:sSub>
                        </m:oMath>
                      </m:oMathPara>
                    </a14:m>
                    <a:endParaRPr lang="en-US" dirty="0"/>
                  </a:p>
                </p:txBody>
              </p:sp>
            </mc:Choice>
            <mc:Fallback xmlns="">
              <p:sp>
                <p:nvSpPr>
                  <p:cNvPr id="89" name="TextBox 88">
                    <a:extLst>
                      <a:ext uri="{FF2B5EF4-FFF2-40B4-BE49-F238E27FC236}">
                        <a16:creationId xmlns:a16="http://schemas.microsoft.com/office/drawing/2014/main" id="{C61E7699-8BDA-22BA-A596-B1B761E49427}"/>
                      </a:ext>
                    </a:extLst>
                  </p:cNvPr>
                  <p:cNvSpPr txBox="1">
                    <a:spLocks noRot="1" noChangeAspect="1" noMove="1" noResize="1" noEditPoints="1" noAdjustHandles="1" noChangeArrowheads="1" noChangeShapeType="1" noTextEdit="1"/>
                  </p:cNvSpPr>
                  <p:nvPr/>
                </p:nvSpPr>
                <p:spPr>
                  <a:xfrm>
                    <a:off x="1808806" y="2503378"/>
                    <a:ext cx="369887" cy="375039"/>
                  </a:xfrm>
                  <a:prstGeom prst="rect">
                    <a:avLst/>
                  </a:prstGeom>
                  <a:blipFill>
                    <a:blip r:embed="rId6"/>
                    <a:stretch>
                      <a:fillRect t="-4839" r="-4918"/>
                    </a:stretch>
                  </a:blipFill>
                </p:spPr>
                <p:txBody>
                  <a:bodyPr/>
                  <a:lstStyle/>
                  <a:p>
                    <a:r>
                      <a:rPr lang="en-US">
                        <a:noFill/>
                      </a:rPr>
                      <a:t> </a:t>
                    </a:r>
                  </a:p>
                </p:txBody>
              </p:sp>
            </mc:Fallback>
          </mc:AlternateContent>
        </p:grpSp>
        <p:cxnSp>
          <p:nvCxnSpPr>
            <p:cNvPr id="93" name="Straight Arrow Connector 92">
              <a:extLst>
                <a:ext uri="{FF2B5EF4-FFF2-40B4-BE49-F238E27FC236}">
                  <a16:creationId xmlns:a16="http://schemas.microsoft.com/office/drawing/2014/main" id="{F11287EB-0EDB-5E8A-5E7B-3E799B7AAC74}"/>
                </a:ext>
              </a:extLst>
            </p:cNvPr>
            <p:cNvCxnSpPr>
              <a:cxnSpLocks/>
            </p:cNvCxnSpPr>
            <p:nvPr/>
          </p:nvCxnSpPr>
          <p:spPr>
            <a:xfrm>
              <a:off x="2320948" y="2442720"/>
              <a:ext cx="58319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5" name="Group 4">
            <a:extLst>
              <a:ext uri="{FF2B5EF4-FFF2-40B4-BE49-F238E27FC236}">
                <a16:creationId xmlns:a16="http://schemas.microsoft.com/office/drawing/2014/main" id="{546D2239-F22B-AF08-7883-C901D648CD54}"/>
              </a:ext>
            </a:extLst>
          </p:cNvPr>
          <p:cNvGrpSpPr/>
          <p:nvPr/>
        </p:nvGrpSpPr>
        <p:grpSpPr>
          <a:xfrm>
            <a:off x="343891" y="3739790"/>
            <a:ext cx="11094340" cy="2078201"/>
            <a:chOff x="343891" y="3739790"/>
            <a:chExt cx="11094340" cy="2078201"/>
          </a:xfrm>
        </p:grpSpPr>
        <p:grpSp>
          <p:nvGrpSpPr>
            <p:cNvPr id="52" name="Group 51">
              <a:extLst>
                <a:ext uri="{FF2B5EF4-FFF2-40B4-BE49-F238E27FC236}">
                  <a16:creationId xmlns:a16="http://schemas.microsoft.com/office/drawing/2014/main" id="{0DCB8456-7169-DE2D-BF50-1AE0ADF8FFE9}"/>
                </a:ext>
              </a:extLst>
            </p:cNvPr>
            <p:cNvGrpSpPr/>
            <p:nvPr/>
          </p:nvGrpSpPr>
          <p:grpSpPr>
            <a:xfrm>
              <a:off x="8851297" y="3739790"/>
              <a:ext cx="2586934" cy="2078201"/>
              <a:chOff x="10081148" y="1255855"/>
              <a:chExt cx="1904998" cy="1530371"/>
            </a:xfrm>
          </p:grpSpPr>
          <p:grpSp>
            <p:nvGrpSpPr>
              <p:cNvPr id="40" name="Group 39">
                <a:extLst>
                  <a:ext uri="{FF2B5EF4-FFF2-40B4-BE49-F238E27FC236}">
                    <a16:creationId xmlns:a16="http://schemas.microsoft.com/office/drawing/2014/main" id="{FED42512-457B-2DDF-4347-2569171DC1E9}"/>
                  </a:ext>
                </a:extLst>
              </p:cNvPr>
              <p:cNvGrpSpPr/>
              <p:nvPr/>
            </p:nvGrpSpPr>
            <p:grpSpPr>
              <a:xfrm>
                <a:off x="10211263" y="1511266"/>
                <a:ext cx="1644767" cy="1107724"/>
                <a:chOff x="7667694" y="3596260"/>
                <a:chExt cx="1644767" cy="1107724"/>
              </a:xfrm>
            </p:grpSpPr>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58370FE-B6BA-FCDD-E989-8B94856F57D8}"/>
                        </a:ext>
                      </a:extLst>
                    </p:cNvPr>
                    <p:cNvSpPr txBox="1"/>
                    <p:nvPr/>
                  </p:nvSpPr>
                  <p:spPr>
                    <a:xfrm>
                      <a:off x="7667694" y="3599221"/>
                      <a:ext cx="520403"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𝑑𝑢𝑄𝐿</m:t>
                            </m:r>
                          </m:oMath>
                        </m:oMathPara>
                      </a14:m>
                      <a:endParaRPr lang="en-US" dirty="0"/>
                    </a:p>
                  </p:txBody>
                </p:sp>
              </mc:Choice>
              <mc:Fallback xmlns="">
                <p:sp>
                  <p:nvSpPr>
                    <p:cNvPr id="26" name="TextBox 25">
                      <a:extLst>
                        <a:ext uri="{FF2B5EF4-FFF2-40B4-BE49-F238E27FC236}">
                          <a16:creationId xmlns:a16="http://schemas.microsoft.com/office/drawing/2014/main" id="{458370FE-B6BA-FCDD-E989-8B94856F57D8}"/>
                        </a:ext>
                      </a:extLst>
                    </p:cNvPr>
                    <p:cNvSpPr txBox="1">
                      <a:spLocks noRot="1" noChangeAspect="1" noMove="1" noResize="1" noEditPoints="1" noAdjustHandles="1" noChangeArrowheads="1" noChangeShapeType="1" noTextEdit="1"/>
                    </p:cNvSpPr>
                    <p:nvPr/>
                  </p:nvSpPr>
                  <p:spPr>
                    <a:xfrm>
                      <a:off x="7667694" y="3599221"/>
                      <a:ext cx="520403" cy="166115"/>
                    </a:xfrm>
                    <a:prstGeom prst="rect">
                      <a:avLst/>
                    </a:prstGeom>
                    <a:blipFill>
                      <a:blip r:embed="rId7"/>
                      <a:stretch>
                        <a:fillRect l="-21176" t="-3704" r="-24706" b="-1185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601E1513-4C00-7280-7796-0573BC88DBB1}"/>
                        </a:ext>
                      </a:extLst>
                    </p:cNvPr>
                    <p:cNvSpPr txBox="1"/>
                    <p:nvPr/>
                  </p:nvSpPr>
                  <p:spPr>
                    <a:xfrm>
                      <a:off x="7667694" y="3912104"/>
                      <a:ext cx="531876"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𝑄𝑄𝑢𝑒</m:t>
                            </m:r>
                          </m:oMath>
                        </m:oMathPara>
                      </a14:m>
                      <a:endParaRPr lang="en-US" dirty="0"/>
                    </a:p>
                  </p:txBody>
                </p:sp>
              </mc:Choice>
              <mc:Fallback xmlns="">
                <p:sp>
                  <p:nvSpPr>
                    <p:cNvPr id="27" name="TextBox 26">
                      <a:extLst>
                        <a:ext uri="{FF2B5EF4-FFF2-40B4-BE49-F238E27FC236}">
                          <a16:creationId xmlns:a16="http://schemas.microsoft.com/office/drawing/2014/main" id="{601E1513-4C00-7280-7796-0573BC88DBB1}"/>
                        </a:ext>
                      </a:extLst>
                    </p:cNvPr>
                    <p:cNvSpPr txBox="1">
                      <a:spLocks noRot="1" noChangeAspect="1" noMove="1" noResize="1" noEditPoints="1" noAdjustHandles="1" noChangeArrowheads="1" noChangeShapeType="1" noTextEdit="1"/>
                    </p:cNvSpPr>
                    <p:nvPr/>
                  </p:nvSpPr>
                  <p:spPr>
                    <a:xfrm>
                      <a:off x="7667694" y="3912104"/>
                      <a:ext cx="531876" cy="166115"/>
                    </a:xfrm>
                    <a:prstGeom prst="rect">
                      <a:avLst/>
                    </a:prstGeom>
                    <a:blipFill>
                      <a:blip r:embed="rId8"/>
                      <a:stretch>
                        <a:fillRect l="-19540" r="-25287" b="-1185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818F2701-0C91-7509-9386-7D63A4C16384}"/>
                        </a:ext>
                      </a:extLst>
                    </p:cNvPr>
                    <p:cNvSpPr txBox="1"/>
                    <p:nvPr/>
                  </p:nvSpPr>
                  <p:spPr>
                    <a:xfrm>
                      <a:off x="7667694" y="4224986"/>
                      <a:ext cx="559578"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𝑄𝑄𝑄𝐿</m:t>
                            </m:r>
                          </m:oMath>
                        </m:oMathPara>
                      </a14:m>
                      <a:endParaRPr lang="en-US" dirty="0"/>
                    </a:p>
                  </p:txBody>
                </p:sp>
              </mc:Choice>
              <mc:Fallback xmlns="">
                <p:sp>
                  <p:nvSpPr>
                    <p:cNvPr id="28" name="TextBox 27">
                      <a:extLst>
                        <a:ext uri="{FF2B5EF4-FFF2-40B4-BE49-F238E27FC236}">
                          <a16:creationId xmlns:a16="http://schemas.microsoft.com/office/drawing/2014/main" id="{818F2701-0C91-7509-9386-7D63A4C16384}"/>
                        </a:ext>
                      </a:extLst>
                    </p:cNvPr>
                    <p:cNvSpPr txBox="1">
                      <a:spLocks noRot="1" noChangeAspect="1" noMove="1" noResize="1" noEditPoints="1" noAdjustHandles="1" noChangeArrowheads="1" noChangeShapeType="1" noTextEdit="1"/>
                    </p:cNvSpPr>
                    <p:nvPr/>
                  </p:nvSpPr>
                  <p:spPr>
                    <a:xfrm>
                      <a:off x="7667694" y="4224986"/>
                      <a:ext cx="559578" cy="166115"/>
                    </a:xfrm>
                    <a:prstGeom prst="rect">
                      <a:avLst/>
                    </a:prstGeom>
                    <a:blipFill>
                      <a:blip r:embed="rId9"/>
                      <a:stretch>
                        <a:fillRect l="-18681" r="-25275" b="-1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FE4FB34-7903-FB41-5ED3-2A20341E008F}"/>
                        </a:ext>
                      </a:extLst>
                    </p:cNvPr>
                    <p:cNvSpPr txBox="1"/>
                    <p:nvPr/>
                  </p:nvSpPr>
                  <p:spPr>
                    <a:xfrm>
                      <a:off x="7667694" y="4537869"/>
                      <a:ext cx="492702"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𝑑𝑢𝑢𝑒</m:t>
                            </m:r>
                          </m:oMath>
                        </m:oMathPara>
                      </a14:m>
                      <a:endParaRPr lang="en-US" dirty="0"/>
                    </a:p>
                  </p:txBody>
                </p:sp>
              </mc:Choice>
              <mc:Fallback xmlns="">
                <p:sp>
                  <p:nvSpPr>
                    <p:cNvPr id="29" name="TextBox 28">
                      <a:extLst>
                        <a:ext uri="{FF2B5EF4-FFF2-40B4-BE49-F238E27FC236}">
                          <a16:creationId xmlns:a16="http://schemas.microsoft.com/office/drawing/2014/main" id="{4FE4FB34-7903-FB41-5ED3-2A20341E008F}"/>
                        </a:ext>
                      </a:extLst>
                    </p:cNvPr>
                    <p:cNvSpPr txBox="1">
                      <a:spLocks noRot="1" noChangeAspect="1" noMove="1" noResize="1" noEditPoints="1" noAdjustHandles="1" noChangeArrowheads="1" noChangeShapeType="1" noTextEdit="1"/>
                    </p:cNvSpPr>
                    <p:nvPr/>
                  </p:nvSpPr>
                  <p:spPr>
                    <a:xfrm>
                      <a:off x="7667694" y="4537869"/>
                      <a:ext cx="492702" cy="166115"/>
                    </a:xfrm>
                    <a:prstGeom prst="rect">
                      <a:avLst/>
                    </a:prstGeom>
                    <a:blipFill>
                      <a:blip r:embed="rId10"/>
                      <a:stretch>
                        <a:fillRect l="-17500" r="-22500" b="-814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39629289-F7BB-FBE8-B919-757549D4A46E}"/>
                        </a:ext>
                      </a:extLst>
                    </p:cNvPr>
                    <p:cNvSpPr txBox="1"/>
                    <p:nvPr/>
                  </p:nvSpPr>
                  <p:spPr>
                    <a:xfrm>
                      <a:off x="8548561" y="4534447"/>
                      <a:ext cx="489175" cy="1695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e>
                              <m:sub>
                                <m:r>
                                  <a:rPr lang="en-US" b="0" i="1" smtClean="0">
                                    <a:latin typeface="Cambria Math" panose="02040503050406030204" pitchFamily="18" charset="0"/>
                                  </a:rPr>
                                  <m:t>1</m:t>
                                </m:r>
                              </m:sub>
                            </m:sSub>
                          </m:oMath>
                        </m:oMathPara>
                      </a14:m>
                      <a:endParaRPr lang="en-US" dirty="0"/>
                    </a:p>
                  </p:txBody>
                </p:sp>
              </mc:Choice>
              <mc:Fallback xmlns="">
                <p:sp>
                  <p:nvSpPr>
                    <p:cNvPr id="31" name="TextBox 30">
                      <a:extLst>
                        <a:ext uri="{FF2B5EF4-FFF2-40B4-BE49-F238E27FC236}">
                          <a16:creationId xmlns:a16="http://schemas.microsoft.com/office/drawing/2014/main" id="{39629289-F7BB-FBE8-B919-757549D4A46E}"/>
                        </a:ext>
                      </a:extLst>
                    </p:cNvPr>
                    <p:cNvSpPr txBox="1">
                      <a:spLocks noRot="1" noChangeAspect="1" noMove="1" noResize="1" noEditPoints="1" noAdjustHandles="1" noChangeArrowheads="1" noChangeShapeType="1" noTextEdit="1"/>
                    </p:cNvSpPr>
                    <p:nvPr/>
                  </p:nvSpPr>
                  <p:spPr>
                    <a:xfrm>
                      <a:off x="8548561" y="4534447"/>
                      <a:ext cx="489175" cy="169537"/>
                    </a:xfrm>
                    <a:prstGeom prst="rect">
                      <a:avLst/>
                    </a:prstGeom>
                    <a:blipFill>
                      <a:blip r:embed="rId11"/>
                      <a:stretch>
                        <a:fillRect l="-16250" t="-35714" r="-50000" b="-9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6E5BE86-ECBB-5839-4CAE-1FD1B929237B}"/>
                        </a:ext>
                      </a:extLst>
                    </p:cNvPr>
                    <p:cNvSpPr txBox="1"/>
                    <p:nvPr/>
                  </p:nvSpPr>
                  <p:spPr>
                    <a:xfrm>
                      <a:off x="8548561" y="3596260"/>
                      <a:ext cx="763900" cy="1690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2</m:t>
                                </m:r>
                              </m:sub>
                            </m:sSub>
                          </m:oMath>
                        </m:oMathPara>
                      </a14:m>
                      <a:endParaRPr lang="en-US" dirty="0"/>
                    </a:p>
                  </p:txBody>
                </p:sp>
              </mc:Choice>
              <mc:Fallback xmlns="">
                <p:sp>
                  <p:nvSpPr>
                    <p:cNvPr id="32" name="TextBox 31">
                      <a:extLst>
                        <a:ext uri="{FF2B5EF4-FFF2-40B4-BE49-F238E27FC236}">
                          <a16:creationId xmlns:a16="http://schemas.microsoft.com/office/drawing/2014/main" id="{F6E5BE86-ECBB-5839-4CAE-1FD1B929237B}"/>
                        </a:ext>
                      </a:extLst>
                    </p:cNvPr>
                    <p:cNvSpPr txBox="1">
                      <a:spLocks noRot="1" noChangeAspect="1" noMove="1" noResize="1" noEditPoints="1" noAdjustHandles="1" noChangeArrowheads="1" noChangeShapeType="1" noTextEdit="1"/>
                    </p:cNvSpPr>
                    <p:nvPr/>
                  </p:nvSpPr>
                  <p:spPr>
                    <a:xfrm>
                      <a:off x="8548561" y="3596260"/>
                      <a:ext cx="763900" cy="169076"/>
                    </a:xfrm>
                    <a:prstGeom prst="rect">
                      <a:avLst/>
                    </a:prstGeom>
                    <a:blipFill>
                      <a:blip r:embed="rId12"/>
                      <a:stretch>
                        <a:fillRect l="-10400" t="-35714" r="-40800" b="-9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94FA028F-EF02-CB01-972F-0B82874A6205}"/>
                        </a:ext>
                      </a:extLst>
                    </p:cNvPr>
                    <p:cNvSpPr txBox="1"/>
                    <p:nvPr/>
                  </p:nvSpPr>
                  <p:spPr>
                    <a:xfrm>
                      <a:off x="8548561" y="3910963"/>
                      <a:ext cx="495500"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oMath>
                        </m:oMathPara>
                      </a14:m>
                      <a:endParaRPr lang="en-US" dirty="0"/>
                    </a:p>
                  </p:txBody>
                </p:sp>
              </mc:Choice>
              <mc:Fallback xmlns="">
                <p:sp>
                  <p:nvSpPr>
                    <p:cNvPr id="33" name="TextBox 32">
                      <a:extLst>
                        <a:ext uri="{FF2B5EF4-FFF2-40B4-BE49-F238E27FC236}">
                          <a16:creationId xmlns:a16="http://schemas.microsoft.com/office/drawing/2014/main" id="{94FA028F-EF02-CB01-972F-0B82874A6205}"/>
                        </a:ext>
                      </a:extLst>
                    </p:cNvPr>
                    <p:cNvSpPr txBox="1">
                      <a:spLocks noRot="1" noChangeAspect="1" noMove="1" noResize="1" noEditPoints="1" noAdjustHandles="1" noChangeArrowheads="1" noChangeShapeType="1" noTextEdit="1"/>
                    </p:cNvSpPr>
                    <p:nvPr/>
                  </p:nvSpPr>
                  <p:spPr>
                    <a:xfrm>
                      <a:off x="8548561" y="3910963"/>
                      <a:ext cx="495500" cy="166115"/>
                    </a:xfrm>
                    <a:prstGeom prst="rect">
                      <a:avLst/>
                    </a:prstGeom>
                    <a:blipFill>
                      <a:blip r:embed="rId13"/>
                      <a:stretch>
                        <a:fillRect l="-16049" r="-16049" b="-925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B7F79E0-DA50-E529-5BE2-173F5FE43DC0}"/>
                        </a:ext>
                      </a:extLst>
                    </p:cNvPr>
                    <p:cNvSpPr txBox="1"/>
                    <p:nvPr/>
                  </p:nvSpPr>
                  <p:spPr>
                    <a:xfrm>
                      <a:off x="8548561" y="4222705"/>
                      <a:ext cx="493821" cy="1661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3</m:t>
                                </m:r>
                              </m:sub>
                            </m:sSub>
                          </m:oMath>
                        </m:oMathPara>
                      </a14:m>
                      <a:endParaRPr lang="en-US" dirty="0"/>
                    </a:p>
                  </p:txBody>
                </p:sp>
              </mc:Choice>
              <mc:Fallback xmlns="">
                <p:sp>
                  <p:nvSpPr>
                    <p:cNvPr id="34" name="TextBox 33">
                      <a:extLst>
                        <a:ext uri="{FF2B5EF4-FFF2-40B4-BE49-F238E27FC236}">
                          <a16:creationId xmlns:a16="http://schemas.microsoft.com/office/drawing/2014/main" id="{0B7F79E0-DA50-E529-5BE2-173F5FE43DC0}"/>
                        </a:ext>
                      </a:extLst>
                    </p:cNvPr>
                    <p:cNvSpPr txBox="1">
                      <a:spLocks noRot="1" noChangeAspect="1" noMove="1" noResize="1" noEditPoints="1" noAdjustHandles="1" noChangeArrowheads="1" noChangeShapeType="1" noTextEdit="1"/>
                    </p:cNvSpPr>
                    <p:nvPr/>
                  </p:nvSpPr>
                  <p:spPr>
                    <a:xfrm>
                      <a:off x="8548561" y="4222705"/>
                      <a:ext cx="493821" cy="166115"/>
                    </a:xfrm>
                    <a:prstGeom prst="rect">
                      <a:avLst/>
                    </a:prstGeom>
                    <a:blipFill>
                      <a:blip r:embed="rId14"/>
                      <a:stretch>
                        <a:fillRect l="-16049" r="-14815" b="-96296"/>
                      </a:stretch>
                    </a:blipFill>
                  </p:spPr>
                  <p:txBody>
                    <a:bodyPr/>
                    <a:lstStyle/>
                    <a:p>
                      <a:r>
                        <a:rPr lang="en-US">
                          <a:noFill/>
                        </a:rPr>
                        <a:t> </a:t>
                      </a:r>
                    </a:p>
                  </p:txBody>
                </p:sp>
              </mc:Fallback>
            </mc:AlternateContent>
          </p:grpSp>
          <p:grpSp>
            <p:nvGrpSpPr>
              <p:cNvPr id="39" name="Group 38">
                <a:extLst>
                  <a:ext uri="{FF2B5EF4-FFF2-40B4-BE49-F238E27FC236}">
                    <a16:creationId xmlns:a16="http://schemas.microsoft.com/office/drawing/2014/main" id="{3777395C-4D6A-1820-6C56-A41F87D7339F}"/>
                  </a:ext>
                </a:extLst>
              </p:cNvPr>
              <p:cNvGrpSpPr/>
              <p:nvPr/>
            </p:nvGrpSpPr>
            <p:grpSpPr>
              <a:xfrm>
                <a:off x="10081148" y="1255855"/>
                <a:ext cx="1904998" cy="1530371"/>
                <a:chOff x="1822942" y="4153013"/>
                <a:chExt cx="1904998" cy="1496739"/>
              </a:xfrm>
            </p:grpSpPr>
            <p:grpSp>
              <p:nvGrpSpPr>
                <p:cNvPr id="25" name="Group 24">
                  <a:extLst>
                    <a:ext uri="{FF2B5EF4-FFF2-40B4-BE49-F238E27FC236}">
                      <a16:creationId xmlns:a16="http://schemas.microsoft.com/office/drawing/2014/main" id="{D64F48D1-D4F4-EAD0-DE3E-1D4FAE8B56D0}"/>
                    </a:ext>
                  </a:extLst>
                </p:cNvPr>
                <p:cNvGrpSpPr/>
                <p:nvPr/>
              </p:nvGrpSpPr>
              <p:grpSpPr>
                <a:xfrm>
                  <a:off x="1822942" y="4388820"/>
                  <a:ext cx="1835148" cy="1260932"/>
                  <a:chOff x="6507975" y="3762762"/>
                  <a:chExt cx="2102625" cy="2102626"/>
                </a:xfrm>
              </p:grpSpPr>
              <p:cxnSp>
                <p:nvCxnSpPr>
                  <p:cNvPr id="17" name="Straight Connector 16">
                    <a:extLst>
                      <a:ext uri="{FF2B5EF4-FFF2-40B4-BE49-F238E27FC236}">
                        <a16:creationId xmlns:a16="http://schemas.microsoft.com/office/drawing/2014/main" id="{00800616-AB3A-27C5-B3B1-70A11A3CFE93}"/>
                      </a:ext>
                    </a:extLst>
                  </p:cNvPr>
                  <p:cNvCxnSpPr>
                    <a:cxnSpLocks/>
                  </p:cNvCxnSpPr>
                  <p:nvPr/>
                </p:nvCxnSpPr>
                <p:spPr>
                  <a:xfrm>
                    <a:off x="6507975" y="3765550"/>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EC94F41-3978-EE2B-DA99-4265CBFFCF1C}"/>
                      </a:ext>
                    </a:extLst>
                  </p:cNvPr>
                  <p:cNvCxnSpPr>
                    <a:cxnSpLocks/>
                  </p:cNvCxnSpPr>
                  <p:nvPr/>
                </p:nvCxnSpPr>
                <p:spPr>
                  <a:xfrm>
                    <a:off x="6507975" y="4290510"/>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1B41F597-3217-6DEA-1471-E84160E4075A}"/>
                      </a:ext>
                    </a:extLst>
                  </p:cNvPr>
                  <p:cNvCxnSpPr>
                    <a:cxnSpLocks/>
                  </p:cNvCxnSpPr>
                  <p:nvPr/>
                </p:nvCxnSpPr>
                <p:spPr>
                  <a:xfrm>
                    <a:off x="6507975" y="4815470"/>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873E1354-A670-92C5-0A62-FAA23BC19FF5}"/>
                      </a:ext>
                    </a:extLst>
                  </p:cNvPr>
                  <p:cNvCxnSpPr>
                    <a:cxnSpLocks/>
                  </p:cNvCxnSpPr>
                  <p:nvPr/>
                </p:nvCxnSpPr>
                <p:spPr>
                  <a:xfrm>
                    <a:off x="6507975" y="5340430"/>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9CAF5D6B-A47D-2D95-4A23-F0A163523530}"/>
                      </a:ext>
                    </a:extLst>
                  </p:cNvPr>
                  <p:cNvCxnSpPr>
                    <a:cxnSpLocks/>
                  </p:cNvCxnSpPr>
                  <p:nvPr/>
                </p:nvCxnSpPr>
                <p:spPr>
                  <a:xfrm>
                    <a:off x="6507975" y="5865388"/>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B5495F13-510B-9918-8C4D-A7345C4F9261}"/>
                      </a:ext>
                    </a:extLst>
                  </p:cNvPr>
                  <p:cNvCxnSpPr>
                    <a:cxnSpLocks/>
                  </p:cNvCxnSpPr>
                  <p:nvPr/>
                </p:nvCxnSpPr>
                <p:spPr>
                  <a:xfrm rot="16200000">
                    <a:off x="6507975" y="4814075"/>
                    <a:ext cx="2102625"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6" name="Straight Connector 35">
                  <a:extLst>
                    <a:ext uri="{FF2B5EF4-FFF2-40B4-BE49-F238E27FC236}">
                      <a16:creationId xmlns:a16="http://schemas.microsoft.com/office/drawing/2014/main" id="{935DDF39-58C8-1661-0831-376F948BE810}"/>
                    </a:ext>
                  </a:extLst>
                </p:cNvPr>
                <p:cNvCxnSpPr>
                  <a:cxnSpLocks/>
                </p:cNvCxnSpPr>
                <p:nvPr/>
              </p:nvCxnSpPr>
              <p:spPr>
                <a:xfrm>
                  <a:off x="1822942" y="4156382"/>
                  <a:ext cx="183514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3E5003F9-7ED2-76DA-BBFA-B4A4D3E98A7F}"/>
                    </a:ext>
                  </a:extLst>
                </p:cNvPr>
                <p:cNvCxnSpPr>
                  <a:cxnSpLocks/>
                </p:cNvCxnSpPr>
                <p:nvPr/>
              </p:nvCxnSpPr>
              <p:spPr>
                <a:xfrm>
                  <a:off x="1822942" y="4365932"/>
                  <a:ext cx="1835148"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093498AA-0457-94D8-CF6B-180ECF3EE5CF}"/>
                    </a:ext>
                  </a:extLst>
                </p:cNvPr>
                <p:cNvSpPr txBox="1"/>
                <p:nvPr/>
              </p:nvSpPr>
              <p:spPr>
                <a:xfrm>
                  <a:off x="1822942" y="4153013"/>
                  <a:ext cx="1904998" cy="261610"/>
                </a:xfrm>
                <a:prstGeom prst="rect">
                  <a:avLst/>
                </a:prstGeom>
                <a:noFill/>
              </p:spPr>
              <p:txBody>
                <a:bodyPr wrap="square" rtlCol="0">
                  <a:spAutoFit/>
                </a:bodyPr>
                <a:lstStyle/>
                <a:p>
                  <a:r>
                    <a:rPr lang="en-US" sz="1100" dirty="0"/>
                    <a:t>Operator        UV completion</a:t>
                  </a:r>
                </a:p>
              </p:txBody>
            </p:sp>
          </p:grpSp>
        </p:grpSp>
        <p:grpSp>
          <p:nvGrpSpPr>
            <p:cNvPr id="100" name="Group 99">
              <a:extLst>
                <a:ext uri="{FF2B5EF4-FFF2-40B4-BE49-F238E27FC236}">
                  <a16:creationId xmlns:a16="http://schemas.microsoft.com/office/drawing/2014/main" id="{97F3BDFE-F779-CF8F-84A8-AD6B9F54E9E4}"/>
                </a:ext>
              </a:extLst>
            </p:cNvPr>
            <p:cNvGrpSpPr/>
            <p:nvPr/>
          </p:nvGrpSpPr>
          <p:grpSpPr>
            <a:xfrm>
              <a:off x="343891" y="3887550"/>
              <a:ext cx="1971464" cy="1782680"/>
              <a:chOff x="553586" y="4573670"/>
              <a:chExt cx="1971464" cy="1782680"/>
            </a:xfrm>
          </p:grpSpPr>
          <p:pic>
            <p:nvPicPr>
              <p:cNvPr id="69" name="object 8">
                <a:extLst>
                  <a:ext uri="{FF2B5EF4-FFF2-40B4-BE49-F238E27FC236}">
                    <a16:creationId xmlns:a16="http://schemas.microsoft.com/office/drawing/2014/main" id="{D1E93B28-311D-7403-0E12-C6E5E83D44E7}"/>
                  </a:ext>
                </a:extLst>
              </p:cNvPr>
              <p:cNvPicPr/>
              <p:nvPr/>
            </p:nvPicPr>
            <p:blipFill>
              <a:blip r:embed="rId5" cstate="print"/>
              <a:stretch>
                <a:fillRect/>
              </a:stretch>
            </p:blipFill>
            <p:spPr>
              <a:xfrm>
                <a:off x="703021" y="4573670"/>
                <a:ext cx="1782920" cy="1433130"/>
              </a:xfrm>
              <a:prstGeom prst="rect">
                <a:avLst/>
              </a:prstGeom>
            </p:spPr>
          </p:pic>
          <p:sp>
            <p:nvSpPr>
              <p:cNvPr id="72" name="object 11">
                <a:extLst>
                  <a:ext uri="{FF2B5EF4-FFF2-40B4-BE49-F238E27FC236}">
                    <a16:creationId xmlns:a16="http://schemas.microsoft.com/office/drawing/2014/main" id="{C1EB1F47-D2BC-7A8F-FA94-C602D18DC1C7}"/>
                  </a:ext>
                </a:extLst>
              </p:cNvPr>
              <p:cNvSpPr/>
              <p:nvPr/>
            </p:nvSpPr>
            <p:spPr>
              <a:xfrm>
                <a:off x="1867562" y="4677055"/>
                <a:ext cx="213360" cy="270510"/>
              </a:xfrm>
              <a:custGeom>
                <a:avLst/>
                <a:gdLst/>
                <a:ahLst/>
                <a:cxnLst/>
                <a:rect l="l" t="t" r="r" b="b"/>
                <a:pathLst>
                  <a:path w="213359" h="270510">
                    <a:moveTo>
                      <a:pt x="213131" y="0"/>
                    </a:moveTo>
                    <a:lnTo>
                      <a:pt x="0" y="0"/>
                    </a:lnTo>
                    <a:lnTo>
                      <a:pt x="0" y="269989"/>
                    </a:lnTo>
                    <a:lnTo>
                      <a:pt x="106565" y="269989"/>
                    </a:lnTo>
                    <a:lnTo>
                      <a:pt x="213131" y="269989"/>
                    </a:lnTo>
                    <a:lnTo>
                      <a:pt x="213131" y="0"/>
                    </a:lnTo>
                    <a:close/>
                  </a:path>
                </a:pathLst>
              </a:custGeom>
              <a:solidFill>
                <a:srgbClr val="FFFFFF"/>
              </a:solidFill>
            </p:spPr>
            <p:txBody>
              <a:bodyPr wrap="square" lIns="0" tIns="0" rIns="0" bIns="0" rtlCol="0"/>
              <a:lstStyle/>
              <a:p>
                <a:endParaRPr/>
              </a:p>
            </p:txBody>
          </p:sp>
          <p:sp>
            <p:nvSpPr>
              <p:cNvPr id="82" name="TextBox 81">
                <a:extLst>
                  <a:ext uri="{FF2B5EF4-FFF2-40B4-BE49-F238E27FC236}">
                    <a16:creationId xmlns:a16="http://schemas.microsoft.com/office/drawing/2014/main" id="{7FF11872-4410-D539-7ED8-B0232FB3165C}"/>
                  </a:ext>
                </a:extLst>
              </p:cNvPr>
              <p:cNvSpPr txBox="1"/>
              <p:nvPr/>
            </p:nvSpPr>
            <p:spPr>
              <a:xfrm>
                <a:off x="553586" y="5357666"/>
                <a:ext cx="254000" cy="369332"/>
              </a:xfrm>
              <a:prstGeom prst="rect">
                <a:avLst/>
              </a:prstGeom>
              <a:noFill/>
            </p:spPr>
            <p:txBody>
              <a:bodyPr wrap="square" rtlCol="0">
                <a:spAutoFit/>
              </a:bodyPr>
              <a:lstStyle/>
              <a:p>
                <a:r>
                  <a:rPr lang="en-US" dirty="0"/>
                  <a:t>u</a:t>
                </a:r>
              </a:p>
            </p:txBody>
          </p:sp>
          <p:sp>
            <p:nvSpPr>
              <p:cNvPr id="83" name="TextBox 82">
                <a:extLst>
                  <a:ext uri="{FF2B5EF4-FFF2-40B4-BE49-F238E27FC236}">
                    <a16:creationId xmlns:a16="http://schemas.microsoft.com/office/drawing/2014/main" id="{ECF523A0-9DDD-C4C5-A3D6-AF338EFEF738}"/>
                  </a:ext>
                </a:extLst>
              </p:cNvPr>
              <p:cNvSpPr txBox="1"/>
              <p:nvPr/>
            </p:nvSpPr>
            <p:spPr>
              <a:xfrm>
                <a:off x="1252315" y="5357666"/>
                <a:ext cx="254000" cy="369332"/>
              </a:xfrm>
              <a:prstGeom prst="rect">
                <a:avLst/>
              </a:prstGeom>
              <a:noFill/>
            </p:spPr>
            <p:txBody>
              <a:bodyPr wrap="square" rtlCol="0">
                <a:spAutoFit/>
              </a:bodyPr>
              <a:lstStyle/>
              <a:p>
                <a:r>
                  <a:rPr lang="en-US" dirty="0"/>
                  <a:t>d</a:t>
                </a:r>
              </a:p>
            </p:txBody>
          </p:sp>
          <p:sp>
            <p:nvSpPr>
              <p:cNvPr id="84" name="TextBox 83">
                <a:extLst>
                  <a:ext uri="{FF2B5EF4-FFF2-40B4-BE49-F238E27FC236}">
                    <a16:creationId xmlns:a16="http://schemas.microsoft.com/office/drawing/2014/main" id="{B80B62AA-C096-17FD-4D68-A65F2A471744}"/>
                  </a:ext>
                </a:extLst>
              </p:cNvPr>
              <p:cNvSpPr txBox="1"/>
              <p:nvPr/>
            </p:nvSpPr>
            <p:spPr>
              <a:xfrm>
                <a:off x="1539401" y="5987018"/>
                <a:ext cx="254000" cy="369332"/>
              </a:xfrm>
              <a:prstGeom prst="rect">
                <a:avLst/>
              </a:prstGeom>
              <a:noFill/>
            </p:spPr>
            <p:txBody>
              <a:bodyPr wrap="square" rtlCol="0">
                <a:spAutoFit/>
              </a:bodyPr>
              <a:lstStyle/>
              <a:p>
                <a:r>
                  <a:rPr lang="en-US" dirty="0"/>
                  <a:t>u</a:t>
                </a:r>
              </a:p>
            </p:txBody>
          </p:sp>
          <p:sp>
            <p:nvSpPr>
              <p:cNvPr id="85" name="TextBox 84">
                <a:extLst>
                  <a:ext uri="{FF2B5EF4-FFF2-40B4-BE49-F238E27FC236}">
                    <a16:creationId xmlns:a16="http://schemas.microsoft.com/office/drawing/2014/main" id="{3F7B5994-5EE7-5AAE-C422-FC2022B6A3CF}"/>
                  </a:ext>
                </a:extLst>
              </p:cNvPr>
              <p:cNvSpPr txBox="1"/>
              <p:nvPr/>
            </p:nvSpPr>
            <p:spPr>
              <a:xfrm>
                <a:off x="2271050" y="5987018"/>
                <a:ext cx="254000" cy="369332"/>
              </a:xfrm>
              <a:prstGeom prst="rect">
                <a:avLst/>
              </a:prstGeom>
              <a:noFill/>
            </p:spPr>
            <p:txBody>
              <a:bodyPr wrap="square" rtlCol="0">
                <a:spAutoFit/>
              </a:bodyPr>
              <a:lstStyle/>
              <a:p>
                <a:r>
                  <a:rPr lang="en-US" dirty="0"/>
                  <a:t>e</a:t>
                </a:r>
              </a:p>
            </p:txBody>
          </p:sp>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D3B41ABE-6691-5D44-04F8-E618E4D0F154}"/>
                      </a:ext>
                    </a:extLst>
                  </p:cNvPr>
                  <p:cNvSpPr txBox="1"/>
                  <p:nvPr/>
                </p:nvSpPr>
                <p:spPr>
                  <a:xfrm>
                    <a:off x="1804904" y="4624209"/>
                    <a:ext cx="42703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oMath>
                      </m:oMathPara>
                    </a14:m>
                    <a:endParaRPr lang="en-US" dirty="0"/>
                  </a:p>
                </p:txBody>
              </p:sp>
            </mc:Choice>
            <mc:Fallback xmlns="">
              <p:sp>
                <p:nvSpPr>
                  <p:cNvPr id="87" name="TextBox 86">
                    <a:extLst>
                      <a:ext uri="{FF2B5EF4-FFF2-40B4-BE49-F238E27FC236}">
                        <a16:creationId xmlns:a16="http://schemas.microsoft.com/office/drawing/2014/main" id="{D3B41ABE-6691-5D44-04F8-E618E4D0F154}"/>
                      </a:ext>
                    </a:extLst>
                  </p:cNvPr>
                  <p:cNvSpPr txBox="1">
                    <a:spLocks noRot="1" noChangeAspect="1" noMove="1" noResize="1" noEditPoints="1" noAdjustHandles="1" noChangeArrowheads="1" noChangeShapeType="1" noTextEdit="1"/>
                  </p:cNvSpPr>
                  <p:nvPr/>
                </p:nvSpPr>
                <p:spPr>
                  <a:xfrm>
                    <a:off x="1804904" y="4624209"/>
                    <a:ext cx="427037" cy="369332"/>
                  </a:xfrm>
                  <a:prstGeom prst="rect">
                    <a:avLst/>
                  </a:prstGeom>
                  <a:blipFill>
                    <a:blip r:embed="rId15"/>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50B45332-83EB-057C-6BBB-260FB00A48F9}"/>
                    </a:ext>
                  </a:extLst>
                </p:cNvPr>
                <p:cNvSpPr txBox="1"/>
                <p:nvPr/>
              </p:nvSpPr>
              <p:spPr>
                <a:xfrm>
                  <a:off x="2967824" y="4455725"/>
                  <a:ext cx="5157053" cy="646331"/>
                </a:xfrm>
                <a:prstGeom prst="rect">
                  <a:avLst/>
                </a:prstGeom>
                <a:noFill/>
              </p:spPr>
              <p:txBody>
                <a:bodyPr wrap="none" rtlCol="0">
                  <a:spAutoFit/>
                </a:bodyPr>
                <a:lstStyle/>
                <a:p>
                  <a:pPr marL="285750" indent="-285750">
                    <a:buFont typeface="Wingdings" panose="05000000000000000000" pitchFamily="2" charset="2"/>
                    <a:buChar char="§"/>
                  </a:pPr>
                  <a:r>
                    <a:rPr lang="en-US" dirty="0"/>
                    <a:t>Doesn’t have to be symmetric, </a:t>
                  </a:r>
                </a:p>
                <a:p>
                  <a:r>
                    <a:rPr lang="en-US" dirty="0"/>
                    <a:t>      but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r>
                        <a:rPr lang="en-US" b="0" i="1" smtClean="0">
                          <a:latin typeface="Cambria Math" panose="02040503050406030204" pitchFamily="18" charset="0"/>
                        </a:rPr>
                        <m:t> </m:t>
                      </m:r>
                    </m:oMath>
                  </a14:m>
                  <a:r>
                    <a:rPr lang="en-US" dirty="0"/>
                    <a:t> generates other dim 6 operators as well. </a:t>
                  </a:r>
                </a:p>
              </p:txBody>
            </p:sp>
          </mc:Choice>
          <mc:Fallback xmlns="">
            <p:sp>
              <p:nvSpPr>
                <p:cNvPr id="91" name="TextBox 90">
                  <a:extLst>
                    <a:ext uri="{FF2B5EF4-FFF2-40B4-BE49-F238E27FC236}">
                      <a16:creationId xmlns:a16="http://schemas.microsoft.com/office/drawing/2014/main" id="{50B45332-83EB-057C-6BBB-260FB00A48F9}"/>
                    </a:ext>
                  </a:extLst>
                </p:cNvPr>
                <p:cNvSpPr txBox="1">
                  <a:spLocks noRot="1" noChangeAspect="1" noMove="1" noResize="1" noEditPoints="1" noAdjustHandles="1" noChangeArrowheads="1" noChangeShapeType="1" noTextEdit="1"/>
                </p:cNvSpPr>
                <p:nvPr/>
              </p:nvSpPr>
              <p:spPr>
                <a:xfrm>
                  <a:off x="2967824" y="4455725"/>
                  <a:ext cx="5157053" cy="646331"/>
                </a:xfrm>
                <a:prstGeom prst="rect">
                  <a:avLst/>
                </a:prstGeom>
                <a:blipFill>
                  <a:blip r:embed="rId16"/>
                  <a:stretch>
                    <a:fillRect l="-827" t="-4717" b="-15094"/>
                  </a:stretch>
                </a:blipFill>
              </p:spPr>
              <p:txBody>
                <a:bodyPr/>
                <a:lstStyle/>
                <a:p>
                  <a:r>
                    <a:rPr lang="en-US">
                      <a:noFill/>
                    </a:rPr>
                    <a:t> </a:t>
                  </a:r>
                </a:p>
              </p:txBody>
            </p:sp>
          </mc:Fallback>
        </mc:AlternateContent>
        <p:cxnSp>
          <p:nvCxnSpPr>
            <p:cNvPr id="94" name="Straight Arrow Connector 93">
              <a:extLst>
                <a:ext uri="{FF2B5EF4-FFF2-40B4-BE49-F238E27FC236}">
                  <a16:creationId xmlns:a16="http://schemas.microsoft.com/office/drawing/2014/main" id="{83DED357-FAD9-D361-B0BC-91B8196CFB25}"/>
                </a:ext>
              </a:extLst>
            </p:cNvPr>
            <p:cNvCxnSpPr>
              <a:cxnSpLocks/>
            </p:cNvCxnSpPr>
            <p:nvPr/>
          </p:nvCxnSpPr>
          <p:spPr>
            <a:xfrm>
              <a:off x="2188355" y="4778890"/>
              <a:ext cx="58319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AA8FCCBE-FB15-C05A-19B3-5B46B355B512}"/>
                </a:ext>
              </a:extLst>
            </p:cNvPr>
            <p:cNvCxnSpPr>
              <a:cxnSpLocks/>
            </p:cNvCxnSpPr>
            <p:nvPr/>
          </p:nvCxnSpPr>
          <p:spPr>
            <a:xfrm>
              <a:off x="8024005" y="4778890"/>
              <a:ext cx="58319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8" name="Rectangle: Rounded Corners 97">
              <a:extLst>
                <a:ext uri="{FF2B5EF4-FFF2-40B4-BE49-F238E27FC236}">
                  <a16:creationId xmlns:a16="http://schemas.microsoft.com/office/drawing/2014/main" id="{B1DFFA66-B4AE-6ED1-1851-71E03DF99567}"/>
                </a:ext>
              </a:extLst>
            </p:cNvPr>
            <p:cNvSpPr/>
            <p:nvPr/>
          </p:nvSpPr>
          <p:spPr>
            <a:xfrm>
              <a:off x="2874417" y="4319837"/>
              <a:ext cx="5092528" cy="918107"/>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 name="Group 104">
            <a:extLst>
              <a:ext uri="{FF2B5EF4-FFF2-40B4-BE49-F238E27FC236}">
                <a16:creationId xmlns:a16="http://schemas.microsoft.com/office/drawing/2014/main" id="{6627209E-3787-3225-985F-678978797A3E}"/>
              </a:ext>
            </a:extLst>
          </p:cNvPr>
          <p:cNvGrpSpPr/>
          <p:nvPr/>
        </p:nvGrpSpPr>
        <p:grpSpPr>
          <a:xfrm>
            <a:off x="9474226" y="692992"/>
            <a:ext cx="2494455" cy="1669684"/>
            <a:chOff x="9356774" y="987213"/>
            <a:chExt cx="2494455" cy="1669684"/>
          </a:xfrm>
        </p:grpSpPr>
        <p:pic>
          <p:nvPicPr>
            <p:cNvPr id="102" name="object 6">
              <a:extLst>
                <a:ext uri="{FF2B5EF4-FFF2-40B4-BE49-F238E27FC236}">
                  <a16:creationId xmlns:a16="http://schemas.microsoft.com/office/drawing/2014/main" id="{BADE2AF0-4B2B-4D83-6B8D-9EEC8FFF0F02}"/>
                </a:ext>
              </a:extLst>
            </p:cNvPr>
            <p:cNvPicPr/>
            <p:nvPr/>
          </p:nvPicPr>
          <p:blipFill>
            <a:blip r:embed="rId17" cstate="print"/>
            <a:srcRect l="50363"/>
            <a:stretch/>
          </p:blipFill>
          <p:spPr>
            <a:xfrm>
              <a:off x="9356774" y="1683764"/>
              <a:ext cx="2494455" cy="973133"/>
            </a:xfrm>
            <a:prstGeom prst="rect">
              <a:avLst/>
            </a:prstGeom>
          </p:spPr>
        </p:pic>
        <p:pic>
          <p:nvPicPr>
            <p:cNvPr id="101" name="object 6">
              <a:extLst>
                <a:ext uri="{FF2B5EF4-FFF2-40B4-BE49-F238E27FC236}">
                  <a16:creationId xmlns:a16="http://schemas.microsoft.com/office/drawing/2014/main" id="{3CC51D25-D88C-7B88-1E3D-5B77AABBDDAB}"/>
                </a:ext>
              </a:extLst>
            </p:cNvPr>
            <p:cNvPicPr/>
            <p:nvPr/>
          </p:nvPicPr>
          <p:blipFill>
            <a:blip r:embed="rId17" cstate="print"/>
            <a:srcRect r="50363"/>
            <a:stretch/>
          </p:blipFill>
          <p:spPr>
            <a:xfrm>
              <a:off x="9356774" y="987213"/>
              <a:ext cx="2494455" cy="973133"/>
            </a:xfrm>
            <a:prstGeom prst="rect">
              <a:avLst/>
            </a:prstGeom>
          </p:spPr>
        </p:pic>
      </p:grpSp>
      <p:sp>
        <p:nvSpPr>
          <p:cNvPr id="109" name="TextBox 108">
            <a:extLst>
              <a:ext uri="{FF2B5EF4-FFF2-40B4-BE49-F238E27FC236}">
                <a16:creationId xmlns:a16="http://schemas.microsoft.com/office/drawing/2014/main" id="{5C174EB0-5B49-972F-F2F0-F402CEDFDB3E}"/>
              </a:ext>
            </a:extLst>
          </p:cNvPr>
          <p:cNvSpPr txBox="1"/>
          <p:nvPr/>
        </p:nvSpPr>
        <p:spPr>
          <a:xfrm>
            <a:off x="9294814" y="2377561"/>
            <a:ext cx="3034838" cy="230832"/>
          </a:xfrm>
          <a:prstGeom prst="rect">
            <a:avLst/>
          </a:prstGeom>
          <a:noFill/>
        </p:spPr>
        <p:txBody>
          <a:bodyPr wrap="square">
            <a:spAutoFit/>
          </a:bodyPr>
          <a:lstStyle/>
          <a:p>
            <a:pPr marL="12700">
              <a:lnSpc>
                <a:spcPct val="100000"/>
              </a:lnSpc>
              <a:spcBef>
                <a:spcPts val="100"/>
              </a:spcBef>
            </a:pPr>
            <a:r>
              <a:rPr lang="de-DE" sz="900" spc="-25" dirty="0">
                <a:solidFill>
                  <a:srgbClr val="156082"/>
                </a:solidFill>
                <a:latin typeface="Tahoma"/>
                <a:cs typeface="Tahoma"/>
              </a:rPr>
              <a:t>[Buchmuller,</a:t>
            </a:r>
            <a:r>
              <a:rPr lang="de-DE" sz="900" spc="-30" dirty="0">
                <a:solidFill>
                  <a:srgbClr val="156082"/>
                </a:solidFill>
                <a:latin typeface="Tahoma"/>
                <a:cs typeface="Tahoma"/>
              </a:rPr>
              <a:t> </a:t>
            </a:r>
            <a:r>
              <a:rPr lang="de-DE" sz="900" dirty="0">
                <a:solidFill>
                  <a:srgbClr val="156082"/>
                </a:solidFill>
                <a:latin typeface="Tahoma"/>
                <a:cs typeface="Tahoma"/>
              </a:rPr>
              <a:t>Ruckl,</a:t>
            </a:r>
            <a:r>
              <a:rPr lang="de-DE" sz="900" spc="-30" dirty="0">
                <a:solidFill>
                  <a:srgbClr val="156082"/>
                </a:solidFill>
                <a:latin typeface="Tahoma"/>
                <a:cs typeface="Tahoma"/>
              </a:rPr>
              <a:t> </a:t>
            </a:r>
            <a:r>
              <a:rPr lang="de-DE" sz="900" spc="-20" dirty="0">
                <a:solidFill>
                  <a:srgbClr val="156082"/>
                </a:solidFill>
                <a:latin typeface="Tahoma"/>
                <a:cs typeface="Tahoma"/>
              </a:rPr>
              <a:t>Weyler,</a:t>
            </a:r>
            <a:r>
              <a:rPr lang="de-DE" sz="900" spc="-30" dirty="0">
                <a:solidFill>
                  <a:srgbClr val="156082"/>
                </a:solidFill>
                <a:latin typeface="Tahoma"/>
                <a:cs typeface="Tahoma"/>
              </a:rPr>
              <a:t> </a:t>
            </a:r>
            <a:r>
              <a:rPr lang="de-DE" sz="900" spc="-20" dirty="0">
                <a:solidFill>
                  <a:srgbClr val="156082"/>
                </a:solidFill>
                <a:latin typeface="Tahoma"/>
                <a:cs typeface="Tahoma"/>
              </a:rPr>
              <a:t>‘87;</a:t>
            </a:r>
            <a:r>
              <a:rPr lang="de-DE" sz="900" spc="-30" dirty="0">
                <a:solidFill>
                  <a:srgbClr val="156082"/>
                </a:solidFill>
                <a:latin typeface="Tahoma"/>
                <a:cs typeface="Tahoma"/>
              </a:rPr>
              <a:t> </a:t>
            </a:r>
            <a:r>
              <a:rPr lang="de-DE" sz="900" spc="-55" dirty="0">
                <a:solidFill>
                  <a:srgbClr val="156082"/>
                </a:solidFill>
                <a:latin typeface="Tahoma"/>
                <a:cs typeface="Tahoma"/>
              </a:rPr>
              <a:t>Dorsner++,</a:t>
            </a:r>
            <a:r>
              <a:rPr lang="de-DE" sz="900" spc="-45" dirty="0">
                <a:solidFill>
                  <a:srgbClr val="156082"/>
                </a:solidFill>
                <a:latin typeface="Tahoma"/>
                <a:cs typeface="Tahoma"/>
              </a:rPr>
              <a:t> </a:t>
            </a:r>
            <a:r>
              <a:rPr lang="de-DE" sz="900" spc="-10" dirty="0">
                <a:solidFill>
                  <a:srgbClr val="156082"/>
                </a:solidFill>
                <a:latin typeface="Tahoma"/>
                <a:cs typeface="Tahoma"/>
              </a:rPr>
              <a:t>1603.04993]</a:t>
            </a:r>
            <a:endParaRPr lang="de-DE" sz="900" dirty="0">
              <a:solidFill>
                <a:srgbClr val="156082"/>
              </a:solidFill>
              <a:latin typeface="Tahoma"/>
              <a:cs typeface="Tahoma"/>
            </a:endParaRPr>
          </a:p>
        </p:txBody>
      </p:sp>
    </p:spTree>
    <p:extLst>
      <p:ext uri="{BB962C8B-B14F-4D97-AF65-F5344CB8AC3E}">
        <p14:creationId xmlns:p14="http://schemas.microsoft.com/office/powerpoint/2010/main" val="4289534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541ED-44BA-7E35-05CF-01E44D2A74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C4C002-AB04-9F64-6F35-E98C7B806183}"/>
              </a:ext>
            </a:extLst>
          </p:cNvPr>
          <p:cNvSpPr>
            <a:spLocks noGrp="1"/>
          </p:cNvSpPr>
          <p:nvPr>
            <p:ph type="title"/>
          </p:nvPr>
        </p:nvSpPr>
        <p:spPr/>
        <p:txBody>
          <a:bodyPr/>
          <a:lstStyle/>
          <a:p>
            <a:r>
              <a:rPr lang="en-US" dirty="0"/>
              <a:t>Accidentally protected operators</a:t>
            </a:r>
          </a:p>
        </p:txBody>
      </p:sp>
      <p:sp>
        <p:nvSpPr>
          <p:cNvPr id="6" name="Footer Placeholder 5">
            <a:extLst>
              <a:ext uri="{FF2B5EF4-FFF2-40B4-BE49-F238E27FC236}">
                <a16:creationId xmlns:a16="http://schemas.microsoft.com/office/drawing/2014/main" id="{94990B99-6802-BA01-7D69-4662D4B748BE}"/>
              </a:ext>
            </a:extLst>
          </p:cNvPr>
          <p:cNvSpPr>
            <a:spLocks noGrp="1"/>
          </p:cNvSpPr>
          <p:nvPr>
            <p:ph type="ftr" sz="quarter" idx="11"/>
          </p:nvPr>
        </p:nvSpPr>
        <p:spPr/>
        <p:txBody>
          <a:bodyPr/>
          <a:lstStyle/>
          <a:p>
            <a:r>
              <a:rPr lang="en-US"/>
              <a:t>Diana Sokhashvili </a:t>
            </a:r>
          </a:p>
        </p:txBody>
      </p:sp>
      <p:sp>
        <p:nvSpPr>
          <p:cNvPr id="8" name="Slide Number Placeholder 7">
            <a:extLst>
              <a:ext uri="{FF2B5EF4-FFF2-40B4-BE49-F238E27FC236}">
                <a16:creationId xmlns:a16="http://schemas.microsoft.com/office/drawing/2014/main" id="{C4ACA14D-E2D5-E0B9-B6FE-8AB28AE55D7A}"/>
              </a:ext>
            </a:extLst>
          </p:cNvPr>
          <p:cNvSpPr>
            <a:spLocks noGrp="1"/>
          </p:cNvSpPr>
          <p:nvPr>
            <p:ph type="sldNum" sz="quarter" idx="12"/>
          </p:nvPr>
        </p:nvSpPr>
        <p:spPr/>
        <p:txBody>
          <a:bodyPr/>
          <a:lstStyle/>
          <a:p>
            <a:fld id="{DFF7C4BF-E246-42EA-8C17-075013194BF7}" type="slidenum">
              <a:rPr lang="en-US" smtClean="0"/>
              <a:t>13</a:t>
            </a:fld>
            <a:endParaRPr lang="en-US"/>
          </a:p>
        </p:txBody>
      </p:sp>
      <p:pic>
        <p:nvPicPr>
          <p:cNvPr id="3" name="object 13">
            <a:extLst>
              <a:ext uri="{FF2B5EF4-FFF2-40B4-BE49-F238E27FC236}">
                <a16:creationId xmlns:a16="http://schemas.microsoft.com/office/drawing/2014/main" id="{ECAD9C06-FB41-1ABC-D330-0B72B5D07579}"/>
              </a:ext>
            </a:extLst>
          </p:cNvPr>
          <p:cNvPicPr/>
          <p:nvPr/>
        </p:nvPicPr>
        <p:blipFill>
          <a:blip r:embed="rId3" cstate="print"/>
          <a:stretch>
            <a:fillRect/>
          </a:stretch>
        </p:blipFill>
        <p:spPr>
          <a:xfrm>
            <a:off x="1230107" y="3094517"/>
            <a:ext cx="4475516" cy="2044769"/>
          </a:xfrm>
          <a:prstGeom prst="rect">
            <a:avLst/>
          </a:prstGeom>
        </p:spPr>
      </p:pic>
      <p:pic>
        <p:nvPicPr>
          <p:cNvPr id="10" name="object 14">
            <a:extLst>
              <a:ext uri="{FF2B5EF4-FFF2-40B4-BE49-F238E27FC236}">
                <a16:creationId xmlns:a16="http://schemas.microsoft.com/office/drawing/2014/main" id="{F6B70EF8-D502-DA9D-72AE-1E41B760518F}"/>
              </a:ext>
            </a:extLst>
          </p:cNvPr>
          <p:cNvPicPr/>
          <p:nvPr/>
        </p:nvPicPr>
        <p:blipFill>
          <a:blip r:embed="rId4" cstate="print"/>
          <a:stretch>
            <a:fillRect/>
          </a:stretch>
        </p:blipFill>
        <p:spPr>
          <a:xfrm>
            <a:off x="6410824" y="3095334"/>
            <a:ext cx="4388913" cy="2042723"/>
          </a:xfrm>
          <a:prstGeom prst="rect">
            <a:avLst/>
          </a:prstGeom>
        </p:spPr>
      </p:pic>
      <p:grpSp>
        <p:nvGrpSpPr>
          <p:cNvPr id="7" name="Group 6">
            <a:extLst>
              <a:ext uri="{FF2B5EF4-FFF2-40B4-BE49-F238E27FC236}">
                <a16:creationId xmlns:a16="http://schemas.microsoft.com/office/drawing/2014/main" id="{A95BCACC-BD3D-4A58-C088-E669F04E391C}"/>
              </a:ext>
            </a:extLst>
          </p:cNvPr>
          <p:cNvGrpSpPr/>
          <p:nvPr/>
        </p:nvGrpSpPr>
        <p:grpSpPr>
          <a:xfrm>
            <a:off x="1279709" y="1950198"/>
            <a:ext cx="4376313" cy="694265"/>
            <a:chOff x="1150913" y="1950198"/>
            <a:chExt cx="4376313" cy="694265"/>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35599B9-1F29-ABCF-22A0-20A5EF3352E7}"/>
                    </a:ext>
                  </a:extLst>
                </p:cNvPr>
                <p:cNvSpPr txBox="1"/>
                <p:nvPr/>
              </p:nvSpPr>
              <p:spPr>
                <a:xfrm>
                  <a:off x="1209226" y="2112664"/>
                  <a:ext cx="4318000" cy="369332"/>
                </a:xfrm>
                <a:prstGeom prst="rect">
                  <a:avLst/>
                </a:prstGeom>
                <a:noFill/>
              </p:spPr>
              <p:txBody>
                <a:bodyPr wrap="square">
                  <a:spAutoFit/>
                </a:bodyPr>
                <a:lstStyle/>
                <a:p>
                  <a:r>
                    <a:rPr lang="en-US" dirty="0"/>
                    <a:t>accidentally protected operator </a:t>
                  </a:r>
                  <a14:m>
                    <m:oMath xmlns:m="http://schemas.openxmlformats.org/officeDocument/2006/math">
                      <m:r>
                        <a:rPr lang="en-US" b="0" i="1" smtClean="0">
                          <a:latin typeface="Cambria Math" panose="02040503050406030204" pitchFamily="18" charset="0"/>
                        </a:rPr>
                        <m:t>𝐻𝐻𝑄𝑄𝑑𝑒</m:t>
                      </m:r>
                    </m:oMath>
                  </a14:m>
                  <a:endParaRPr lang="en-US" dirty="0"/>
                </a:p>
              </p:txBody>
            </p:sp>
          </mc:Choice>
          <mc:Fallback xmlns="">
            <p:sp>
              <p:nvSpPr>
                <p:cNvPr id="9" name="TextBox 8">
                  <a:extLst>
                    <a:ext uri="{FF2B5EF4-FFF2-40B4-BE49-F238E27FC236}">
                      <a16:creationId xmlns:a16="http://schemas.microsoft.com/office/drawing/2014/main" id="{D35599B9-1F29-ABCF-22A0-20A5EF3352E7}"/>
                    </a:ext>
                  </a:extLst>
                </p:cNvPr>
                <p:cNvSpPr txBox="1">
                  <a:spLocks noRot="1" noChangeAspect="1" noMove="1" noResize="1" noEditPoints="1" noAdjustHandles="1" noChangeArrowheads="1" noChangeShapeType="1" noTextEdit="1"/>
                </p:cNvSpPr>
                <p:nvPr/>
              </p:nvSpPr>
              <p:spPr>
                <a:xfrm>
                  <a:off x="1209226" y="2112664"/>
                  <a:ext cx="4318000" cy="369332"/>
                </a:xfrm>
                <a:prstGeom prst="rect">
                  <a:avLst/>
                </a:prstGeom>
                <a:blipFill>
                  <a:blip r:embed="rId5"/>
                  <a:stretch>
                    <a:fillRect l="-1128" t="-8333" b="-28333"/>
                  </a:stretch>
                </a:blipFill>
              </p:spPr>
              <p:txBody>
                <a:bodyPr/>
                <a:lstStyle/>
                <a:p>
                  <a:r>
                    <a:rPr lang="en-US">
                      <a:noFill/>
                    </a:rPr>
                    <a:t> </a:t>
                  </a:r>
                </a:p>
              </p:txBody>
            </p:sp>
          </mc:Fallback>
        </mc:AlternateContent>
        <p:sp>
          <p:nvSpPr>
            <p:cNvPr id="4" name="Rectangle: Rounded Corners 3">
              <a:extLst>
                <a:ext uri="{FF2B5EF4-FFF2-40B4-BE49-F238E27FC236}">
                  <a16:creationId xmlns:a16="http://schemas.microsoft.com/office/drawing/2014/main" id="{062DCAAC-D39F-EFE6-DBDE-885C6E2B9E3A}"/>
                </a:ext>
              </a:extLst>
            </p:cNvPr>
            <p:cNvSpPr/>
            <p:nvPr/>
          </p:nvSpPr>
          <p:spPr>
            <a:xfrm>
              <a:off x="1150913" y="1950198"/>
              <a:ext cx="4376313"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DE76F8DC-210F-A794-0349-1E5B4A3F09DC}"/>
              </a:ext>
            </a:extLst>
          </p:cNvPr>
          <p:cNvGrpSpPr/>
          <p:nvPr/>
        </p:nvGrpSpPr>
        <p:grpSpPr>
          <a:xfrm>
            <a:off x="6169474" y="1950198"/>
            <a:ext cx="4871613" cy="694265"/>
            <a:chOff x="6169474" y="1950198"/>
            <a:chExt cx="4871613" cy="694265"/>
          </a:xfrm>
        </p:grpSpPr>
        <p:sp>
          <p:nvSpPr>
            <p:cNvPr id="11" name="TextBox 10">
              <a:extLst>
                <a:ext uri="{FF2B5EF4-FFF2-40B4-BE49-F238E27FC236}">
                  <a16:creationId xmlns:a16="http://schemas.microsoft.com/office/drawing/2014/main" id="{7BE9806F-1CA6-463B-DCB0-8D806F96AD0A}"/>
                </a:ext>
              </a:extLst>
            </p:cNvPr>
            <p:cNvSpPr txBox="1"/>
            <p:nvPr/>
          </p:nvSpPr>
          <p:spPr>
            <a:xfrm>
              <a:off x="6169474" y="1974165"/>
              <a:ext cx="4813300" cy="646331"/>
            </a:xfrm>
            <a:prstGeom prst="rect">
              <a:avLst/>
            </a:prstGeom>
            <a:noFill/>
          </p:spPr>
          <p:txBody>
            <a:bodyPr wrap="square">
              <a:spAutoFit/>
            </a:bodyPr>
            <a:lstStyle/>
            <a:p>
              <a:pPr algn="ctr"/>
              <a:r>
                <a:rPr lang="en-US" dirty="0"/>
                <a:t>loop-induced d = 6 operator QQQL generated by the same particles</a:t>
              </a:r>
            </a:p>
          </p:txBody>
        </p:sp>
        <p:sp>
          <p:nvSpPr>
            <p:cNvPr id="5" name="Rectangle: Rounded Corners 4">
              <a:extLst>
                <a:ext uri="{FF2B5EF4-FFF2-40B4-BE49-F238E27FC236}">
                  <a16:creationId xmlns:a16="http://schemas.microsoft.com/office/drawing/2014/main" id="{C1F561D9-9A16-D249-DCD0-5A7605BB2658}"/>
                </a:ext>
              </a:extLst>
            </p:cNvPr>
            <p:cNvSpPr/>
            <p:nvPr/>
          </p:nvSpPr>
          <p:spPr>
            <a:xfrm>
              <a:off x="6169474" y="1950198"/>
              <a:ext cx="4871613"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DA5430E9-BEBD-E011-BB81-67D33FDBA947}"/>
              </a:ext>
            </a:extLst>
          </p:cNvPr>
          <p:cNvPicPr>
            <a:picLocks noChangeAspect="1"/>
          </p:cNvPicPr>
          <p:nvPr/>
        </p:nvPicPr>
        <p:blipFill>
          <a:blip r:embed="rId6"/>
          <a:stretch>
            <a:fillRect/>
          </a:stretch>
        </p:blipFill>
        <p:spPr>
          <a:xfrm>
            <a:off x="2010766" y="1293346"/>
            <a:ext cx="7290512" cy="4707404"/>
          </a:xfrm>
          <a:prstGeom prst="rect">
            <a:avLst/>
          </a:prstGeom>
        </p:spPr>
      </p:pic>
    </p:spTree>
    <p:extLst>
      <p:ext uri="{BB962C8B-B14F-4D97-AF65-F5344CB8AC3E}">
        <p14:creationId xmlns:p14="http://schemas.microsoft.com/office/powerpoint/2010/main" val="60949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A97C-2EE6-8692-D469-60F3B3BCC3AA}"/>
              </a:ext>
            </a:extLst>
          </p:cNvPr>
          <p:cNvSpPr>
            <a:spLocks noGrp="1"/>
          </p:cNvSpPr>
          <p:nvPr>
            <p:ph type="title"/>
          </p:nvPr>
        </p:nvSpPr>
        <p:spPr/>
        <p:txBody>
          <a:bodyPr/>
          <a:lstStyle/>
          <a:p>
            <a:r>
              <a:rPr lang="en-US" dirty="0"/>
              <a:t>Generate topologies</a:t>
            </a:r>
          </a:p>
        </p:txBody>
      </p:sp>
      <p:sp>
        <p:nvSpPr>
          <p:cNvPr id="4" name="Footer Placeholder 3">
            <a:extLst>
              <a:ext uri="{FF2B5EF4-FFF2-40B4-BE49-F238E27FC236}">
                <a16:creationId xmlns:a16="http://schemas.microsoft.com/office/drawing/2014/main" id="{48A6CB2B-F82B-B16A-B5EF-DEF5749887B5}"/>
              </a:ext>
            </a:extLst>
          </p:cNvPr>
          <p:cNvSpPr>
            <a:spLocks noGrp="1"/>
          </p:cNvSpPr>
          <p:nvPr>
            <p:ph type="ftr" sz="quarter" idx="11"/>
          </p:nvPr>
        </p:nvSpPr>
        <p:spPr/>
        <p:txBody>
          <a:bodyPr/>
          <a:lstStyle/>
          <a:p>
            <a:r>
              <a:rPr lang="en-US"/>
              <a:t>Diana Sokhashvili </a:t>
            </a:r>
          </a:p>
        </p:txBody>
      </p:sp>
      <p:sp>
        <p:nvSpPr>
          <p:cNvPr id="5" name="Slide Number Placeholder 4">
            <a:extLst>
              <a:ext uri="{FF2B5EF4-FFF2-40B4-BE49-F238E27FC236}">
                <a16:creationId xmlns:a16="http://schemas.microsoft.com/office/drawing/2014/main" id="{62225814-E1C7-38B4-3E36-A7C02B8C0B71}"/>
              </a:ext>
            </a:extLst>
          </p:cNvPr>
          <p:cNvSpPr>
            <a:spLocks noGrp="1"/>
          </p:cNvSpPr>
          <p:nvPr>
            <p:ph type="sldNum" sz="quarter" idx="12"/>
          </p:nvPr>
        </p:nvSpPr>
        <p:spPr/>
        <p:txBody>
          <a:bodyPr/>
          <a:lstStyle/>
          <a:p>
            <a:fld id="{28217987-7C69-41B3-BC4D-3629330406E3}" type="slidenum">
              <a:rPr lang="en-US" smtClean="0"/>
              <a:t>14</a:t>
            </a:fld>
            <a:endParaRPr lang="en-US"/>
          </a:p>
        </p:txBody>
      </p:sp>
      <p:sp>
        <p:nvSpPr>
          <p:cNvPr id="7" name="TextBox 6">
            <a:extLst>
              <a:ext uri="{FF2B5EF4-FFF2-40B4-BE49-F238E27FC236}">
                <a16:creationId xmlns:a16="http://schemas.microsoft.com/office/drawing/2014/main" id="{86E094C4-6E37-3C0C-68CC-BEE06B080E74}"/>
              </a:ext>
            </a:extLst>
          </p:cNvPr>
          <p:cNvSpPr txBox="1"/>
          <p:nvPr/>
        </p:nvSpPr>
        <p:spPr>
          <a:xfrm>
            <a:off x="9250254" y="1629177"/>
            <a:ext cx="2413178" cy="369332"/>
          </a:xfrm>
          <a:prstGeom prst="rect">
            <a:avLst/>
          </a:prstGeom>
          <a:noFill/>
        </p:spPr>
        <p:txBody>
          <a:bodyPr wrap="square">
            <a:spAutoFit/>
          </a:bodyPr>
          <a:lstStyle/>
          <a:p>
            <a:r>
              <a:rPr lang="en-US" dirty="0">
                <a:hlinkClick r:id="rId2"/>
              </a:rPr>
              <a:t>https://feynarts.de</a:t>
            </a:r>
            <a:r>
              <a:rPr lang="en-US" dirty="0"/>
              <a:t> </a:t>
            </a:r>
          </a:p>
        </p:txBody>
      </p:sp>
      <p:sp>
        <p:nvSpPr>
          <p:cNvPr id="8" name="TextBox 7">
            <a:extLst>
              <a:ext uri="{FF2B5EF4-FFF2-40B4-BE49-F238E27FC236}">
                <a16:creationId xmlns:a16="http://schemas.microsoft.com/office/drawing/2014/main" id="{62712CBD-A77D-1337-6186-83F38902AF42}"/>
              </a:ext>
            </a:extLst>
          </p:cNvPr>
          <p:cNvSpPr txBox="1"/>
          <p:nvPr/>
        </p:nvSpPr>
        <p:spPr>
          <a:xfrm>
            <a:off x="1255689" y="1629177"/>
            <a:ext cx="7994565" cy="646331"/>
          </a:xfrm>
          <a:prstGeom prst="rect">
            <a:avLst/>
          </a:prstGeom>
          <a:noFill/>
        </p:spPr>
        <p:txBody>
          <a:bodyPr wrap="square" rtlCol="0">
            <a:spAutoFit/>
          </a:bodyPr>
          <a:lstStyle/>
          <a:p>
            <a:pPr marL="285750" indent="-285750">
              <a:buFont typeface="Arial" panose="020B0604020202020204" pitchFamily="34" charset="0"/>
              <a:buChar char="•"/>
            </a:pPr>
            <a:r>
              <a:rPr lang="en-US" dirty="0"/>
              <a:t>To obtain topologies, we use the </a:t>
            </a:r>
            <a:r>
              <a:rPr lang="en-US" dirty="0" err="1"/>
              <a:t>FeynArts</a:t>
            </a:r>
            <a:r>
              <a:rPr lang="en-US" dirty="0"/>
              <a:t> </a:t>
            </a:r>
            <a:r>
              <a:rPr lang="en-US" b="0" i="0" dirty="0">
                <a:solidFill>
                  <a:srgbClr val="000000"/>
                </a:solidFill>
                <a:effectLst/>
                <a:highlight>
                  <a:srgbClr val="FFFFFF"/>
                </a:highlight>
                <a:latin typeface="cmr"/>
              </a:rPr>
              <a:t>package for Mathematica to generate all possible diagrams and then remove topologically equivalent ones. </a:t>
            </a:r>
            <a:endParaRPr lang="en-US" dirty="0"/>
          </a:p>
        </p:txBody>
      </p:sp>
      <p:sp>
        <p:nvSpPr>
          <p:cNvPr id="9" name="Double Bracket 8">
            <a:extLst>
              <a:ext uri="{FF2B5EF4-FFF2-40B4-BE49-F238E27FC236}">
                <a16:creationId xmlns:a16="http://schemas.microsoft.com/office/drawing/2014/main" id="{7F107831-C87F-9A94-3E37-227DA86CC950}"/>
              </a:ext>
            </a:extLst>
          </p:cNvPr>
          <p:cNvSpPr/>
          <p:nvPr/>
        </p:nvSpPr>
        <p:spPr>
          <a:xfrm>
            <a:off x="9182637" y="1690688"/>
            <a:ext cx="2112135" cy="254022"/>
          </a:xfrm>
          <a:prstGeom prst="bracketPair">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56" name="Group 55">
            <a:extLst>
              <a:ext uri="{FF2B5EF4-FFF2-40B4-BE49-F238E27FC236}">
                <a16:creationId xmlns:a16="http://schemas.microsoft.com/office/drawing/2014/main" id="{5364472C-7670-F5DF-7989-4B183991657B}"/>
              </a:ext>
            </a:extLst>
          </p:cNvPr>
          <p:cNvGrpSpPr/>
          <p:nvPr/>
        </p:nvGrpSpPr>
        <p:grpSpPr>
          <a:xfrm>
            <a:off x="1046017" y="3214981"/>
            <a:ext cx="10545207" cy="1497323"/>
            <a:chOff x="1134414" y="3152087"/>
            <a:chExt cx="9406944" cy="1335700"/>
          </a:xfrm>
        </p:grpSpPr>
        <p:pic>
          <p:nvPicPr>
            <p:cNvPr id="13" name="Picture 12">
              <a:extLst>
                <a:ext uri="{FF2B5EF4-FFF2-40B4-BE49-F238E27FC236}">
                  <a16:creationId xmlns:a16="http://schemas.microsoft.com/office/drawing/2014/main" id="{04F0B8CA-169F-D86A-1ADA-32A8C3158420}"/>
                </a:ext>
              </a:extLst>
            </p:cNvPr>
            <p:cNvPicPr>
              <a:picLocks noChangeAspect="1"/>
            </p:cNvPicPr>
            <p:nvPr/>
          </p:nvPicPr>
          <p:blipFill>
            <a:blip r:embed="rId3"/>
            <a:stretch>
              <a:fillRect/>
            </a:stretch>
          </p:blipFill>
          <p:spPr>
            <a:xfrm>
              <a:off x="1428753" y="3152087"/>
              <a:ext cx="9028090" cy="1269009"/>
            </a:xfrm>
            <a:prstGeom prst="rect">
              <a:avLst/>
            </a:prstGeom>
          </p:spPr>
        </p:pic>
        <p:sp>
          <p:nvSpPr>
            <p:cNvPr id="14" name="Rectangle: Rounded Corners 13">
              <a:extLst>
                <a:ext uri="{FF2B5EF4-FFF2-40B4-BE49-F238E27FC236}">
                  <a16:creationId xmlns:a16="http://schemas.microsoft.com/office/drawing/2014/main" id="{0B4A0C90-3CFD-69DF-7172-E353254A264B}"/>
                </a:ext>
              </a:extLst>
            </p:cNvPr>
            <p:cNvSpPr/>
            <p:nvPr/>
          </p:nvSpPr>
          <p:spPr>
            <a:xfrm>
              <a:off x="1134414" y="3262561"/>
              <a:ext cx="9406944"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33054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A97C-2EE6-8692-D469-60F3B3BCC3AA}"/>
              </a:ext>
            </a:extLst>
          </p:cNvPr>
          <p:cNvSpPr>
            <a:spLocks noGrp="1"/>
          </p:cNvSpPr>
          <p:nvPr>
            <p:ph type="title"/>
          </p:nvPr>
        </p:nvSpPr>
        <p:spPr/>
        <p:txBody>
          <a:bodyPr/>
          <a:lstStyle/>
          <a:p>
            <a:r>
              <a:rPr lang="en-US" dirty="0"/>
              <a:t>Topologies</a:t>
            </a:r>
          </a:p>
        </p:txBody>
      </p:sp>
      <p:sp>
        <p:nvSpPr>
          <p:cNvPr id="3" name="Footer Placeholder 2">
            <a:extLst>
              <a:ext uri="{FF2B5EF4-FFF2-40B4-BE49-F238E27FC236}">
                <a16:creationId xmlns:a16="http://schemas.microsoft.com/office/drawing/2014/main" id="{0199EDC4-3C3B-9B59-8E83-42C0862A4DEB}"/>
              </a:ext>
            </a:extLst>
          </p:cNvPr>
          <p:cNvSpPr>
            <a:spLocks noGrp="1"/>
          </p:cNvSpPr>
          <p:nvPr>
            <p:ph type="ftr" sz="quarter" idx="11"/>
          </p:nvPr>
        </p:nvSpPr>
        <p:spPr/>
        <p:txBody>
          <a:bodyPr/>
          <a:lstStyle/>
          <a:p>
            <a:r>
              <a:rPr lang="en-US" dirty="0"/>
              <a:t>Diana Sokhashvili </a:t>
            </a:r>
          </a:p>
        </p:txBody>
      </p:sp>
      <p:sp>
        <p:nvSpPr>
          <p:cNvPr id="4" name="Slide Number Placeholder 3">
            <a:extLst>
              <a:ext uri="{FF2B5EF4-FFF2-40B4-BE49-F238E27FC236}">
                <a16:creationId xmlns:a16="http://schemas.microsoft.com/office/drawing/2014/main" id="{9C166A9F-6191-B78A-8B14-0E94D4CF50E8}"/>
              </a:ext>
            </a:extLst>
          </p:cNvPr>
          <p:cNvSpPr>
            <a:spLocks noGrp="1"/>
          </p:cNvSpPr>
          <p:nvPr>
            <p:ph type="sldNum" sz="quarter" idx="12"/>
          </p:nvPr>
        </p:nvSpPr>
        <p:spPr/>
        <p:txBody>
          <a:bodyPr/>
          <a:lstStyle/>
          <a:p>
            <a:fld id="{28217987-7C69-41B3-BC4D-3629330406E3}" type="slidenum">
              <a:rPr lang="en-US" smtClean="0"/>
              <a:t>15</a:t>
            </a:fld>
            <a:endParaRPr lang="en-US"/>
          </a:p>
        </p:txBody>
      </p:sp>
      <p:grpSp>
        <p:nvGrpSpPr>
          <p:cNvPr id="34" name="Group 33">
            <a:extLst>
              <a:ext uri="{FF2B5EF4-FFF2-40B4-BE49-F238E27FC236}">
                <a16:creationId xmlns:a16="http://schemas.microsoft.com/office/drawing/2014/main" id="{EBC5C725-C633-A1BD-AE4B-784A4007E58A}"/>
              </a:ext>
            </a:extLst>
          </p:cNvPr>
          <p:cNvGrpSpPr/>
          <p:nvPr/>
        </p:nvGrpSpPr>
        <p:grpSpPr>
          <a:xfrm>
            <a:off x="7047542" y="334459"/>
            <a:ext cx="4320923" cy="572231"/>
            <a:chOff x="1366003" y="527117"/>
            <a:chExt cx="6962310" cy="795357"/>
          </a:xfrm>
        </p:grpSpPr>
        <p:cxnSp>
          <p:nvCxnSpPr>
            <p:cNvPr id="36" name="Straight Connector 35">
              <a:extLst>
                <a:ext uri="{FF2B5EF4-FFF2-40B4-BE49-F238E27FC236}">
                  <a16:creationId xmlns:a16="http://schemas.microsoft.com/office/drawing/2014/main" id="{323A13C7-1B8B-2E1F-C963-306BF7EC8CC1}"/>
                </a:ext>
              </a:extLst>
            </p:cNvPr>
            <p:cNvCxnSpPr>
              <a:cxnSpLocks/>
            </p:cNvCxnSpPr>
            <p:nvPr/>
          </p:nvCxnSpPr>
          <p:spPr>
            <a:xfrm>
              <a:off x="7002398" y="711783"/>
              <a:ext cx="1325915"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E7B5FA43-B7F0-D758-7D07-59CC8392EB3C}"/>
                </a:ext>
              </a:extLst>
            </p:cNvPr>
            <p:cNvCxnSpPr>
              <a:cxnSpLocks/>
            </p:cNvCxnSpPr>
            <p:nvPr/>
          </p:nvCxnSpPr>
          <p:spPr>
            <a:xfrm>
              <a:off x="6997248" y="1143522"/>
              <a:ext cx="1325915" cy="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DEE0BB0E-792E-E7D4-4839-1E18885B8D92}"/>
                </a:ext>
              </a:extLst>
            </p:cNvPr>
            <p:cNvSpPr txBox="1"/>
            <p:nvPr/>
          </p:nvSpPr>
          <p:spPr>
            <a:xfrm>
              <a:off x="4991636" y="958856"/>
              <a:ext cx="2208726" cy="363618"/>
            </a:xfrm>
            <a:prstGeom prst="rect">
              <a:avLst/>
            </a:prstGeom>
            <a:noFill/>
          </p:spPr>
          <p:txBody>
            <a:bodyPr wrap="square" rtlCol="0">
              <a:spAutoFit/>
            </a:bodyPr>
            <a:lstStyle/>
            <a:p>
              <a:r>
                <a:rPr lang="en-US" sz="1100" dirty="0">
                  <a:solidFill>
                    <a:srgbClr val="FF0000"/>
                  </a:solidFill>
                </a:rPr>
                <a:t>Internal fermion</a:t>
              </a:r>
            </a:p>
          </p:txBody>
        </p:sp>
        <p:sp>
          <p:nvSpPr>
            <p:cNvPr id="49" name="TextBox 48">
              <a:extLst>
                <a:ext uri="{FF2B5EF4-FFF2-40B4-BE49-F238E27FC236}">
                  <a16:creationId xmlns:a16="http://schemas.microsoft.com/office/drawing/2014/main" id="{9250690E-A6F9-E91F-B318-8A4E0250FE56}"/>
                </a:ext>
              </a:extLst>
            </p:cNvPr>
            <p:cNvSpPr txBox="1"/>
            <p:nvPr/>
          </p:nvSpPr>
          <p:spPr>
            <a:xfrm>
              <a:off x="4991636" y="527117"/>
              <a:ext cx="2208726" cy="363618"/>
            </a:xfrm>
            <a:prstGeom prst="rect">
              <a:avLst/>
            </a:prstGeom>
            <a:noFill/>
          </p:spPr>
          <p:txBody>
            <a:bodyPr wrap="square" rtlCol="0">
              <a:spAutoFit/>
            </a:bodyPr>
            <a:lstStyle/>
            <a:p>
              <a:r>
                <a:rPr lang="en-US" sz="1100" dirty="0">
                  <a:solidFill>
                    <a:srgbClr val="FF0000"/>
                  </a:solidFill>
                </a:rPr>
                <a:t>Internal boson</a:t>
              </a:r>
            </a:p>
          </p:txBody>
        </p:sp>
        <p:cxnSp>
          <p:nvCxnSpPr>
            <p:cNvPr id="56" name="Straight Connector 55">
              <a:extLst>
                <a:ext uri="{FF2B5EF4-FFF2-40B4-BE49-F238E27FC236}">
                  <a16:creationId xmlns:a16="http://schemas.microsoft.com/office/drawing/2014/main" id="{40988531-9468-9403-405C-138C3AAC671C}"/>
                </a:ext>
              </a:extLst>
            </p:cNvPr>
            <p:cNvCxnSpPr>
              <a:cxnSpLocks/>
            </p:cNvCxnSpPr>
            <p:nvPr/>
          </p:nvCxnSpPr>
          <p:spPr>
            <a:xfrm>
              <a:off x="3397030" y="711783"/>
              <a:ext cx="1325915"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13329B17-61DE-38EE-3048-61E419AAC3DD}"/>
                </a:ext>
              </a:extLst>
            </p:cNvPr>
            <p:cNvCxnSpPr>
              <a:cxnSpLocks/>
            </p:cNvCxnSpPr>
            <p:nvPr/>
          </p:nvCxnSpPr>
          <p:spPr>
            <a:xfrm>
              <a:off x="3391880" y="1143522"/>
              <a:ext cx="1325915" cy="0"/>
            </a:xfrm>
            <a:prstGeom prst="line">
              <a:avLst/>
            </a:prstGeom>
            <a:ln>
              <a:solidFill>
                <a:schemeClr val="tx1"/>
              </a:solidFill>
              <a:prstDash val="solid"/>
            </a:ln>
          </p:spPr>
          <p:style>
            <a:lnRef idx="2">
              <a:schemeClr val="accent1"/>
            </a:lnRef>
            <a:fillRef idx="0">
              <a:schemeClr val="accent1"/>
            </a:fillRef>
            <a:effectRef idx="1">
              <a:schemeClr val="accent1"/>
            </a:effectRef>
            <a:fontRef idx="minor">
              <a:schemeClr val="tx1"/>
            </a:fontRef>
          </p:style>
        </p:cxnSp>
        <p:sp>
          <p:nvSpPr>
            <p:cNvPr id="68" name="TextBox 67">
              <a:extLst>
                <a:ext uri="{FF2B5EF4-FFF2-40B4-BE49-F238E27FC236}">
                  <a16:creationId xmlns:a16="http://schemas.microsoft.com/office/drawing/2014/main" id="{415FCE62-5075-0665-3ECD-57A017DFF94E}"/>
                </a:ext>
              </a:extLst>
            </p:cNvPr>
            <p:cNvSpPr txBox="1"/>
            <p:nvPr/>
          </p:nvSpPr>
          <p:spPr>
            <a:xfrm>
              <a:off x="1366003" y="958856"/>
              <a:ext cx="2208726" cy="363618"/>
            </a:xfrm>
            <a:prstGeom prst="rect">
              <a:avLst/>
            </a:prstGeom>
            <a:noFill/>
          </p:spPr>
          <p:txBody>
            <a:bodyPr wrap="square" rtlCol="0">
              <a:spAutoFit/>
            </a:bodyPr>
            <a:lstStyle/>
            <a:p>
              <a:r>
                <a:rPr lang="en-US" sz="1100" dirty="0"/>
                <a:t>External fermion</a:t>
              </a:r>
            </a:p>
          </p:txBody>
        </p:sp>
        <p:sp>
          <p:nvSpPr>
            <p:cNvPr id="73" name="TextBox 72">
              <a:extLst>
                <a:ext uri="{FF2B5EF4-FFF2-40B4-BE49-F238E27FC236}">
                  <a16:creationId xmlns:a16="http://schemas.microsoft.com/office/drawing/2014/main" id="{935164F4-20B2-6B8C-8C3A-A906CCDF04CE}"/>
                </a:ext>
              </a:extLst>
            </p:cNvPr>
            <p:cNvSpPr txBox="1"/>
            <p:nvPr/>
          </p:nvSpPr>
          <p:spPr>
            <a:xfrm>
              <a:off x="1366003" y="527117"/>
              <a:ext cx="2208726" cy="363618"/>
            </a:xfrm>
            <a:prstGeom prst="rect">
              <a:avLst/>
            </a:prstGeom>
            <a:noFill/>
          </p:spPr>
          <p:txBody>
            <a:bodyPr wrap="square" rtlCol="0">
              <a:spAutoFit/>
            </a:bodyPr>
            <a:lstStyle/>
            <a:p>
              <a:r>
                <a:rPr lang="en-US" sz="1100" dirty="0"/>
                <a:t>External boson</a:t>
              </a:r>
            </a:p>
          </p:txBody>
        </p:sp>
      </p:grpSp>
      <p:grpSp>
        <p:nvGrpSpPr>
          <p:cNvPr id="97" name="Group 96">
            <a:extLst>
              <a:ext uri="{FF2B5EF4-FFF2-40B4-BE49-F238E27FC236}">
                <a16:creationId xmlns:a16="http://schemas.microsoft.com/office/drawing/2014/main" id="{F9398BBC-36B6-A6B7-EDD2-97A413AFD7FA}"/>
              </a:ext>
            </a:extLst>
          </p:cNvPr>
          <p:cNvGrpSpPr/>
          <p:nvPr/>
        </p:nvGrpSpPr>
        <p:grpSpPr>
          <a:xfrm>
            <a:off x="975710" y="1142992"/>
            <a:ext cx="4195035" cy="5022401"/>
            <a:chOff x="975710" y="1308619"/>
            <a:chExt cx="4195035" cy="5022401"/>
          </a:xfrm>
        </p:grpSpPr>
        <p:grpSp>
          <p:nvGrpSpPr>
            <p:cNvPr id="84" name="Group 83">
              <a:extLst>
                <a:ext uri="{FF2B5EF4-FFF2-40B4-BE49-F238E27FC236}">
                  <a16:creationId xmlns:a16="http://schemas.microsoft.com/office/drawing/2014/main" id="{470BFB26-55A3-22B8-893C-78F520457DF1}"/>
                </a:ext>
              </a:extLst>
            </p:cNvPr>
            <p:cNvGrpSpPr/>
            <p:nvPr/>
          </p:nvGrpSpPr>
          <p:grpSpPr>
            <a:xfrm>
              <a:off x="975710" y="2441404"/>
              <a:ext cx="3745111" cy="925132"/>
              <a:chOff x="283336" y="2579709"/>
              <a:chExt cx="3745111" cy="925132"/>
            </a:xfrm>
          </p:grpSpPr>
          <p:sp>
            <p:nvSpPr>
              <p:cNvPr id="6" name="TextBox 5">
                <a:extLst>
                  <a:ext uri="{FF2B5EF4-FFF2-40B4-BE49-F238E27FC236}">
                    <a16:creationId xmlns:a16="http://schemas.microsoft.com/office/drawing/2014/main" id="{19421E7A-70A0-AF6F-EF2D-87649AA8B598}"/>
                  </a:ext>
                </a:extLst>
              </p:cNvPr>
              <p:cNvSpPr txBox="1"/>
              <p:nvPr/>
            </p:nvSpPr>
            <p:spPr>
              <a:xfrm>
                <a:off x="283336" y="2806860"/>
                <a:ext cx="1071700" cy="335620"/>
              </a:xfrm>
              <a:prstGeom prst="rect">
                <a:avLst/>
              </a:prstGeom>
              <a:noFill/>
            </p:spPr>
            <p:txBody>
              <a:bodyPr wrap="square" rtlCol="0">
                <a:spAutoFit/>
              </a:bodyPr>
              <a:lstStyle/>
              <a:p>
                <a:r>
                  <a:rPr lang="en-US" sz="1500" dirty="0"/>
                  <a:t>Dim 7</a:t>
                </a:r>
              </a:p>
            </p:txBody>
          </p:sp>
          <p:sp>
            <p:nvSpPr>
              <p:cNvPr id="39" name="TextBox 38">
                <a:extLst>
                  <a:ext uri="{FF2B5EF4-FFF2-40B4-BE49-F238E27FC236}">
                    <a16:creationId xmlns:a16="http://schemas.microsoft.com/office/drawing/2014/main" id="{7902AD3E-E07E-6424-C9E1-F511B36AA92B}"/>
                  </a:ext>
                </a:extLst>
              </p:cNvPr>
              <p:cNvSpPr txBox="1"/>
              <p:nvPr/>
            </p:nvSpPr>
            <p:spPr>
              <a:xfrm>
                <a:off x="2784250" y="2887899"/>
                <a:ext cx="1244197" cy="335620"/>
              </a:xfrm>
              <a:prstGeom prst="rect">
                <a:avLst/>
              </a:prstGeom>
              <a:noFill/>
            </p:spPr>
            <p:txBody>
              <a:bodyPr wrap="square">
                <a:spAutoFit/>
              </a:bodyPr>
              <a:lstStyle/>
              <a:p>
                <a:r>
                  <a:rPr lang="en-US" sz="1500" dirty="0"/>
                  <a:t>+ 1 more</a:t>
                </a:r>
              </a:p>
            </p:txBody>
          </p:sp>
          <p:sp>
            <p:nvSpPr>
              <p:cNvPr id="52" name="Left Bracket 51">
                <a:extLst>
                  <a:ext uri="{FF2B5EF4-FFF2-40B4-BE49-F238E27FC236}">
                    <a16:creationId xmlns:a16="http://schemas.microsoft.com/office/drawing/2014/main" id="{0DDD81C8-6277-7CBF-EB0E-84FDBDA13C03}"/>
                  </a:ext>
                </a:extLst>
              </p:cNvPr>
              <p:cNvSpPr/>
              <p:nvPr/>
            </p:nvSpPr>
            <p:spPr>
              <a:xfrm>
                <a:off x="1118157" y="2612424"/>
                <a:ext cx="52952" cy="85970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53" name="Right Bracket 52">
                <a:extLst>
                  <a:ext uri="{FF2B5EF4-FFF2-40B4-BE49-F238E27FC236}">
                    <a16:creationId xmlns:a16="http://schemas.microsoft.com/office/drawing/2014/main" id="{570636C7-8ED7-0141-8B85-D144AFF69AD3}"/>
                  </a:ext>
                </a:extLst>
              </p:cNvPr>
              <p:cNvSpPr/>
              <p:nvPr/>
            </p:nvSpPr>
            <p:spPr>
              <a:xfrm>
                <a:off x="3712447" y="2579709"/>
                <a:ext cx="52952" cy="925132"/>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75" name="Picture 74">
                <a:extLst>
                  <a:ext uri="{FF2B5EF4-FFF2-40B4-BE49-F238E27FC236}">
                    <a16:creationId xmlns:a16="http://schemas.microsoft.com/office/drawing/2014/main" id="{D8D3A9B9-67B6-F6D0-8B12-5A1177136ABB}"/>
                  </a:ext>
                </a:extLst>
              </p:cNvPr>
              <p:cNvPicPr>
                <a:picLocks noChangeAspect="1"/>
              </p:cNvPicPr>
              <p:nvPr/>
            </p:nvPicPr>
            <p:blipFill>
              <a:blip r:embed="rId3"/>
              <a:stretch>
                <a:fillRect/>
              </a:stretch>
            </p:blipFill>
            <p:spPr>
              <a:xfrm>
                <a:off x="1187041" y="2597724"/>
                <a:ext cx="1706794" cy="802601"/>
              </a:xfrm>
              <a:prstGeom prst="rect">
                <a:avLst/>
              </a:prstGeom>
            </p:spPr>
          </p:pic>
        </p:grpSp>
        <p:grpSp>
          <p:nvGrpSpPr>
            <p:cNvPr id="86" name="Group 85">
              <a:extLst>
                <a:ext uri="{FF2B5EF4-FFF2-40B4-BE49-F238E27FC236}">
                  <a16:creationId xmlns:a16="http://schemas.microsoft.com/office/drawing/2014/main" id="{40E2FBEB-EE62-DC2B-E743-4CB70CF28FBE}"/>
                </a:ext>
              </a:extLst>
            </p:cNvPr>
            <p:cNvGrpSpPr/>
            <p:nvPr/>
          </p:nvGrpSpPr>
          <p:grpSpPr>
            <a:xfrm>
              <a:off x="975710" y="3303387"/>
              <a:ext cx="4195035" cy="1056084"/>
              <a:chOff x="283336" y="3441692"/>
              <a:chExt cx="4195035" cy="1056084"/>
            </a:xfrm>
          </p:grpSpPr>
          <p:sp>
            <p:nvSpPr>
              <p:cNvPr id="7" name="TextBox 6">
                <a:extLst>
                  <a:ext uri="{FF2B5EF4-FFF2-40B4-BE49-F238E27FC236}">
                    <a16:creationId xmlns:a16="http://schemas.microsoft.com/office/drawing/2014/main" id="{7B73D5A8-19C2-B25C-2B2B-5D178A1AFAE7}"/>
                  </a:ext>
                </a:extLst>
              </p:cNvPr>
              <p:cNvSpPr txBox="1"/>
              <p:nvPr/>
            </p:nvSpPr>
            <p:spPr>
              <a:xfrm>
                <a:off x="283336" y="3792498"/>
                <a:ext cx="1071700" cy="335620"/>
              </a:xfrm>
              <a:prstGeom prst="rect">
                <a:avLst/>
              </a:prstGeom>
              <a:noFill/>
            </p:spPr>
            <p:txBody>
              <a:bodyPr wrap="square" rtlCol="0">
                <a:spAutoFit/>
              </a:bodyPr>
              <a:lstStyle/>
              <a:p>
                <a:r>
                  <a:rPr lang="en-US" sz="1500" dirty="0"/>
                  <a:t>Dim 8</a:t>
                </a:r>
              </a:p>
            </p:txBody>
          </p:sp>
          <p:sp>
            <p:nvSpPr>
              <p:cNvPr id="40" name="TextBox 39">
                <a:extLst>
                  <a:ext uri="{FF2B5EF4-FFF2-40B4-BE49-F238E27FC236}">
                    <a16:creationId xmlns:a16="http://schemas.microsoft.com/office/drawing/2014/main" id="{12CB408F-D187-5FD7-206B-8F3819F234A9}"/>
                  </a:ext>
                </a:extLst>
              </p:cNvPr>
              <p:cNvSpPr txBox="1"/>
              <p:nvPr/>
            </p:nvSpPr>
            <p:spPr>
              <a:xfrm>
                <a:off x="3234173" y="3876060"/>
                <a:ext cx="1244198" cy="335621"/>
              </a:xfrm>
              <a:prstGeom prst="rect">
                <a:avLst/>
              </a:prstGeom>
              <a:noFill/>
            </p:spPr>
            <p:txBody>
              <a:bodyPr wrap="square">
                <a:spAutoFit/>
              </a:bodyPr>
              <a:lstStyle/>
              <a:p>
                <a:r>
                  <a:rPr lang="en-US" sz="1500" dirty="0"/>
                  <a:t>+ 7 more</a:t>
                </a:r>
              </a:p>
            </p:txBody>
          </p:sp>
          <p:sp>
            <p:nvSpPr>
              <p:cNvPr id="50" name="Left Bracket 49">
                <a:extLst>
                  <a:ext uri="{FF2B5EF4-FFF2-40B4-BE49-F238E27FC236}">
                    <a16:creationId xmlns:a16="http://schemas.microsoft.com/office/drawing/2014/main" id="{25E7C7CD-BB4D-04A6-921B-C05419359977}"/>
                  </a:ext>
                </a:extLst>
              </p:cNvPr>
              <p:cNvSpPr/>
              <p:nvPr/>
            </p:nvSpPr>
            <p:spPr>
              <a:xfrm>
                <a:off x="1118157" y="3600584"/>
                <a:ext cx="52952"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51" name="Right Bracket 50">
                <a:extLst>
                  <a:ext uri="{FF2B5EF4-FFF2-40B4-BE49-F238E27FC236}">
                    <a16:creationId xmlns:a16="http://schemas.microsoft.com/office/drawing/2014/main" id="{16A454D5-01B3-EFC7-06F9-9D2DAFA7F07C}"/>
                  </a:ext>
                </a:extLst>
              </p:cNvPr>
              <p:cNvSpPr/>
              <p:nvPr/>
            </p:nvSpPr>
            <p:spPr>
              <a:xfrm>
                <a:off x="4182765" y="3567869"/>
                <a:ext cx="52952"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77" name="Picture 76">
                <a:extLst>
                  <a:ext uri="{FF2B5EF4-FFF2-40B4-BE49-F238E27FC236}">
                    <a16:creationId xmlns:a16="http://schemas.microsoft.com/office/drawing/2014/main" id="{7257EBC1-44EB-F62E-7BA1-F4005B5D0FCA}"/>
                  </a:ext>
                </a:extLst>
              </p:cNvPr>
              <p:cNvPicPr>
                <a:picLocks noChangeAspect="1"/>
              </p:cNvPicPr>
              <p:nvPr/>
            </p:nvPicPr>
            <p:blipFill>
              <a:blip r:embed="rId4"/>
              <a:stretch>
                <a:fillRect/>
              </a:stretch>
            </p:blipFill>
            <p:spPr>
              <a:xfrm>
                <a:off x="1187041" y="3441692"/>
                <a:ext cx="2168026" cy="1056084"/>
              </a:xfrm>
              <a:prstGeom prst="rect">
                <a:avLst/>
              </a:prstGeom>
            </p:spPr>
          </p:pic>
        </p:grpSp>
        <p:grpSp>
          <p:nvGrpSpPr>
            <p:cNvPr id="88" name="Group 87">
              <a:extLst>
                <a:ext uri="{FF2B5EF4-FFF2-40B4-BE49-F238E27FC236}">
                  <a16:creationId xmlns:a16="http://schemas.microsoft.com/office/drawing/2014/main" id="{B4611C4F-A9E4-0EA6-BF29-85E704A82743}"/>
                </a:ext>
              </a:extLst>
            </p:cNvPr>
            <p:cNvGrpSpPr/>
            <p:nvPr/>
          </p:nvGrpSpPr>
          <p:grpSpPr>
            <a:xfrm>
              <a:off x="975710" y="4258992"/>
              <a:ext cx="3992136" cy="1083867"/>
              <a:chOff x="283336" y="4397297"/>
              <a:chExt cx="3992136" cy="1083867"/>
            </a:xfrm>
          </p:grpSpPr>
          <p:sp>
            <p:nvSpPr>
              <p:cNvPr id="8" name="TextBox 7">
                <a:extLst>
                  <a:ext uri="{FF2B5EF4-FFF2-40B4-BE49-F238E27FC236}">
                    <a16:creationId xmlns:a16="http://schemas.microsoft.com/office/drawing/2014/main" id="{771470AE-B5A6-7883-D108-58008C679B76}"/>
                  </a:ext>
                </a:extLst>
              </p:cNvPr>
              <p:cNvSpPr txBox="1"/>
              <p:nvPr/>
            </p:nvSpPr>
            <p:spPr>
              <a:xfrm>
                <a:off x="283336" y="4778135"/>
                <a:ext cx="1071700" cy="335620"/>
              </a:xfrm>
              <a:prstGeom prst="rect">
                <a:avLst/>
              </a:prstGeom>
              <a:noFill/>
            </p:spPr>
            <p:txBody>
              <a:bodyPr wrap="square" rtlCol="0">
                <a:spAutoFit/>
              </a:bodyPr>
              <a:lstStyle/>
              <a:p>
                <a:r>
                  <a:rPr lang="en-US" sz="1500" dirty="0"/>
                  <a:t>Dim 9 </a:t>
                </a:r>
              </a:p>
            </p:txBody>
          </p:sp>
          <p:sp>
            <p:nvSpPr>
              <p:cNvPr id="41" name="TextBox 40">
                <a:extLst>
                  <a:ext uri="{FF2B5EF4-FFF2-40B4-BE49-F238E27FC236}">
                    <a16:creationId xmlns:a16="http://schemas.microsoft.com/office/drawing/2014/main" id="{6DC55168-2DD3-4E02-6875-5D56B469A7E4}"/>
                  </a:ext>
                </a:extLst>
              </p:cNvPr>
              <p:cNvSpPr txBox="1"/>
              <p:nvPr/>
            </p:nvSpPr>
            <p:spPr>
              <a:xfrm>
                <a:off x="3206347" y="4864222"/>
                <a:ext cx="1069125" cy="335621"/>
              </a:xfrm>
              <a:prstGeom prst="rect">
                <a:avLst/>
              </a:prstGeom>
              <a:noFill/>
            </p:spPr>
            <p:txBody>
              <a:bodyPr wrap="square">
                <a:spAutoFit/>
              </a:bodyPr>
              <a:lstStyle/>
              <a:p>
                <a:r>
                  <a:rPr lang="en-US" sz="1500" dirty="0"/>
                  <a:t>+ 24 more</a:t>
                </a:r>
              </a:p>
            </p:txBody>
          </p:sp>
          <p:sp>
            <p:nvSpPr>
              <p:cNvPr id="57" name="Left Bracket 56">
                <a:extLst>
                  <a:ext uri="{FF2B5EF4-FFF2-40B4-BE49-F238E27FC236}">
                    <a16:creationId xmlns:a16="http://schemas.microsoft.com/office/drawing/2014/main" id="{CF062C99-E768-CBA1-7020-61BA3C314038}"/>
                  </a:ext>
                </a:extLst>
              </p:cNvPr>
              <p:cNvSpPr/>
              <p:nvPr/>
            </p:nvSpPr>
            <p:spPr>
              <a:xfrm>
                <a:off x="1118157" y="4588746"/>
                <a:ext cx="42181"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58" name="Right Bracket 57">
                <a:extLst>
                  <a:ext uri="{FF2B5EF4-FFF2-40B4-BE49-F238E27FC236}">
                    <a16:creationId xmlns:a16="http://schemas.microsoft.com/office/drawing/2014/main" id="{AE154753-A7F3-1261-1A84-6B00B199D85C}"/>
                  </a:ext>
                </a:extLst>
              </p:cNvPr>
              <p:cNvSpPr/>
              <p:nvPr/>
            </p:nvSpPr>
            <p:spPr>
              <a:xfrm>
                <a:off x="4193536" y="4556031"/>
                <a:ext cx="42181"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79" name="Picture 78">
                <a:extLst>
                  <a:ext uri="{FF2B5EF4-FFF2-40B4-BE49-F238E27FC236}">
                    <a16:creationId xmlns:a16="http://schemas.microsoft.com/office/drawing/2014/main" id="{15E7DA2D-7BEC-6754-A304-0F88DBFE1872}"/>
                  </a:ext>
                </a:extLst>
              </p:cNvPr>
              <p:cNvPicPr>
                <a:picLocks noChangeAspect="1"/>
              </p:cNvPicPr>
              <p:nvPr/>
            </p:nvPicPr>
            <p:blipFill>
              <a:blip r:embed="rId5"/>
              <a:stretch>
                <a:fillRect/>
              </a:stretch>
            </p:blipFill>
            <p:spPr>
              <a:xfrm>
                <a:off x="1187041" y="4397297"/>
                <a:ext cx="2115055" cy="1029541"/>
              </a:xfrm>
              <a:prstGeom prst="rect">
                <a:avLst/>
              </a:prstGeom>
            </p:spPr>
          </p:pic>
        </p:grpSp>
        <p:grpSp>
          <p:nvGrpSpPr>
            <p:cNvPr id="90" name="Group 89">
              <a:extLst>
                <a:ext uri="{FF2B5EF4-FFF2-40B4-BE49-F238E27FC236}">
                  <a16:creationId xmlns:a16="http://schemas.microsoft.com/office/drawing/2014/main" id="{E7F7A017-ED26-C3E5-9BD6-926BF3C47007}"/>
                </a:ext>
              </a:extLst>
            </p:cNvPr>
            <p:cNvGrpSpPr/>
            <p:nvPr/>
          </p:nvGrpSpPr>
          <p:grpSpPr>
            <a:xfrm>
              <a:off x="975710" y="5360880"/>
              <a:ext cx="3952381" cy="970140"/>
              <a:chOff x="283336" y="5499185"/>
              <a:chExt cx="3952381" cy="970140"/>
            </a:xfrm>
          </p:grpSpPr>
          <p:sp>
            <p:nvSpPr>
              <p:cNvPr id="9" name="TextBox 8">
                <a:extLst>
                  <a:ext uri="{FF2B5EF4-FFF2-40B4-BE49-F238E27FC236}">
                    <a16:creationId xmlns:a16="http://schemas.microsoft.com/office/drawing/2014/main" id="{BAA1831C-A83A-76EC-6D87-C6AA684F7C70}"/>
                  </a:ext>
                </a:extLst>
              </p:cNvPr>
              <p:cNvSpPr txBox="1"/>
              <p:nvPr/>
            </p:nvSpPr>
            <p:spPr>
              <a:xfrm>
                <a:off x="283336" y="5763773"/>
                <a:ext cx="1071700" cy="335620"/>
              </a:xfrm>
              <a:prstGeom prst="rect">
                <a:avLst/>
              </a:prstGeom>
              <a:noFill/>
            </p:spPr>
            <p:txBody>
              <a:bodyPr wrap="square" rtlCol="0">
                <a:spAutoFit/>
              </a:bodyPr>
              <a:lstStyle/>
              <a:p>
                <a:r>
                  <a:rPr lang="en-US" sz="1500" dirty="0"/>
                  <a:t>Dim 10</a:t>
                </a:r>
              </a:p>
            </p:txBody>
          </p:sp>
          <p:sp>
            <p:nvSpPr>
              <p:cNvPr id="42" name="TextBox 41">
                <a:extLst>
                  <a:ext uri="{FF2B5EF4-FFF2-40B4-BE49-F238E27FC236}">
                    <a16:creationId xmlns:a16="http://schemas.microsoft.com/office/drawing/2014/main" id="{01B42639-2B2C-1F95-7701-68D1D9604F1F}"/>
                  </a:ext>
                </a:extLst>
              </p:cNvPr>
              <p:cNvSpPr txBox="1"/>
              <p:nvPr/>
            </p:nvSpPr>
            <p:spPr>
              <a:xfrm>
                <a:off x="3155153" y="5852383"/>
                <a:ext cx="1044322" cy="335620"/>
              </a:xfrm>
              <a:prstGeom prst="rect">
                <a:avLst/>
              </a:prstGeom>
              <a:noFill/>
            </p:spPr>
            <p:txBody>
              <a:bodyPr wrap="square">
                <a:spAutoFit/>
              </a:bodyPr>
              <a:lstStyle/>
              <a:p>
                <a:r>
                  <a:rPr lang="en-US" sz="1500" dirty="0"/>
                  <a:t>+ 88 more</a:t>
                </a:r>
              </a:p>
            </p:txBody>
          </p:sp>
          <p:sp>
            <p:nvSpPr>
              <p:cNvPr id="59" name="Left Bracket 58">
                <a:extLst>
                  <a:ext uri="{FF2B5EF4-FFF2-40B4-BE49-F238E27FC236}">
                    <a16:creationId xmlns:a16="http://schemas.microsoft.com/office/drawing/2014/main" id="{598BCDE2-B215-A290-2AC3-6AA7D3A0D60D}"/>
                  </a:ext>
                </a:extLst>
              </p:cNvPr>
              <p:cNvSpPr/>
              <p:nvPr/>
            </p:nvSpPr>
            <p:spPr>
              <a:xfrm>
                <a:off x="1118157" y="5576908"/>
                <a:ext cx="41906" cy="85970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60" name="Right Bracket 59">
                <a:extLst>
                  <a:ext uri="{FF2B5EF4-FFF2-40B4-BE49-F238E27FC236}">
                    <a16:creationId xmlns:a16="http://schemas.microsoft.com/office/drawing/2014/main" id="{51C2F1D6-A7CE-2A81-46EC-8B856F6D0A7E}"/>
                  </a:ext>
                </a:extLst>
              </p:cNvPr>
              <p:cNvSpPr/>
              <p:nvPr/>
            </p:nvSpPr>
            <p:spPr>
              <a:xfrm>
                <a:off x="4193811" y="5544193"/>
                <a:ext cx="41906" cy="925132"/>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81" name="Picture 80">
                <a:extLst>
                  <a:ext uri="{FF2B5EF4-FFF2-40B4-BE49-F238E27FC236}">
                    <a16:creationId xmlns:a16="http://schemas.microsoft.com/office/drawing/2014/main" id="{E73C895D-F9E2-3775-41A7-74F78A0CE4AA}"/>
                  </a:ext>
                </a:extLst>
              </p:cNvPr>
              <p:cNvPicPr>
                <a:picLocks noChangeAspect="1"/>
              </p:cNvPicPr>
              <p:nvPr/>
            </p:nvPicPr>
            <p:blipFill>
              <a:blip r:embed="rId6"/>
              <a:stretch>
                <a:fillRect/>
              </a:stretch>
            </p:blipFill>
            <p:spPr>
              <a:xfrm>
                <a:off x="1187041" y="5499185"/>
                <a:ext cx="1989987" cy="937424"/>
              </a:xfrm>
              <a:prstGeom prst="rect">
                <a:avLst/>
              </a:prstGeom>
            </p:spPr>
          </p:pic>
        </p:grpSp>
        <p:grpSp>
          <p:nvGrpSpPr>
            <p:cNvPr id="82" name="Group 81">
              <a:extLst>
                <a:ext uri="{FF2B5EF4-FFF2-40B4-BE49-F238E27FC236}">
                  <a16:creationId xmlns:a16="http://schemas.microsoft.com/office/drawing/2014/main" id="{E92673EF-5442-1837-B983-0911CC380A89}"/>
                </a:ext>
              </a:extLst>
            </p:cNvPr>
            <p:cNvGrpSpPr/>
            <p:nvPr/>
          </p:nvGrpSpPr>
          <p:grpSpPr>
            <a:xfrm>
              <a:off x="975710" y="1308619"/>
              <a:ext cx="2330263" cy="1069757"/>
              <a:chOff x="283336" y="1446924"/>
              <a:chExt cx="2330263" cy="1069757"/>
            </a:xfrm>
          </p:grpSpPr>
          <p:sp>
            <p:nvSpPr>
              <p:cNvPr id="5" name="TextBox 4">
                <a:extLst>
                  <a:ext uri="{FF2B5EF4-FFF2-40B4-BE49-F238E27FC236}">
                    <a16:creationId xmlns:a16="http://schemas.microsoft.com/office/drawing/2014/main" id="{951B2877-CAAD-AC3A-7B1F-CE05E25B063A}"/>
                  </a:ext>
                </a:extLst>
              </p:cNvPr>
              <p:cNvSpPr txBox="1"/>
              <p:nvPr/>
            </p:nvSpPr>
            <p:spPr>
              <a:xfrm>
                <a:off x="283336" y="1821224"/>
                <a:ext cx="1071700" cy="335620"/>
              </a:xfrm>
              <a:prstGeom prst="rect">
                <a:avLst/>
              </a:prstGeom>
              <a:noFill/>
            </p:spPr>
            <p:txBody>
              <a:bodyPr wrap="square" rtlCol="0">
                <a:spAutoFit/>
              </a:bodyPr>
              <a:lstStyle/>
              <a:p>
                <a:r>
                  <a:rPr lang="en-US" sz="1500" dirty="0"/>
                  <a:t>Dim 6</a:t>
                </a:r>
              </a:p>
            </p:txBody>
          </p:sp>
          <p:sp>
            <p:nvSpPr>
              <p:cNvPr id="54" name="Left Bracket 53">
                <a:extLst>
                  <a:ext uri="{FF2B5EF4-FFF2-40B4-BE49-F238E27FC236}">
                    <a16:creationId xmlns:a16="http://schemas.microsoft.com/office/drawing/2014/main" id="{3696E2B0-1072-31B2-F81B-0DCC47DD866F}"/>
                  </a:ext>
                </a:extLst>
              </p:cNvPr>
              <p:cNvSpPr/>
              <p:nvPr/>
            </p:nvSpPr>
            <p:spPr>
              <a:xfrm>
                <a:off x="1118157" y="1624263"/>
                <a:ext cx="52952"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55" name="Right Bracket 54">
                <a:extLst>
                  <a:ext uri="{FF2B5EF4-FFF2-40B4-BE49-F238E27FC236}">
                    <a16:creationId xmlns:a16="http://schemas.microsoft.com/office/drawing/2014/main" id="{F885CF4D-CBFE-832A-B6C5-B64F8153C9F3}"/>
                  </a:ext>
                </a:extLst>
              </p:cNvPr>
              <p:cNvSpPr/>
              <p:nvPr/>
            </p:nvSpPr>
            <p:spPr>
              <a:xfrm>
                <a:off x="2560647" y="1591548"/>
                <a:ext cx="52952"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dirty="0"/>
              </a:p>
            </p:txBody>
          </p:sp>
          <p:pic>
            <p:nvPicPr>
              <p:cNvPr id="89" name="Picture 88">
                <a:extLst>
                  <a:ext uri="{FF2B5EF4-FFF2-40B4-BE49-F238E27FC236}">
                    <a16:creationId xmlns:a16="http://schemas.microsoft.com/office/drawing/2014/main" id="{BC7B62A5-6EC7-E993-1E55-BA322AF794AC}"/>
                  </a:ext>
                </a:extLst>
              </p:cNvPr>
              <p:cNvPicPr>
                <a:picLocks noChangeAspect="1"/>
              </p:cNvPicPr>
              <p:nvPr/>
            </p:nvPicPr>
            <p:blipFill>
              <a:blip r:embed="rId7"/>
              <a:stretch>
                <a:fillRect/>
              </a:stretch>
            </p:blipFill>
            <p:spPr>
              <a:xfrm>
                <a:off x="1187041" y="1446924"/>
                <a:ext cx="1251041" cy="1024939"/>
              </a:xfrm>
              <a:prstGeom prst="rect">
                <a:avLst/>
              </a:prstGeom>
            </p:spPr>
          </p:pic>
        </p:grpSp>
      </p:grpSp>
      <p:grpSp>
        <p:nvGrpSpPr>
          <p:cNvPr id="98" name="Group 97">
            <a:extLst>
              <a:ext uri="{FF2B5EF4-FFF2-40B4-BE49-F238E27FC236}">
                <a16:creationId xmlns:a16="http://schemas.microsoft.com/office/drawing/2014/main" id="{25B9CC15-EC69-2707-E00F-04939C268337}"/>
              </a:ext>
            </a:extLst>
          </p:cNvPr>
          <p:cNvGrpSpPr/>
          <p:nvPr/>
        </p:nvGrpSpPr>
        <p:grpSpPr>
          <a:xfrm>
            <a:off x="5975842" y="1106999"/>
            <a:ext cx="5515012" cy="5094387"/>
            <a:chOff x="6105907" y="1383320"/>
            <a:chExt cx="5515012" cy="5094387"/>
          </a:xfrm>
        </p:grpSpPr>
        <p:grpSp>
          <p:nvGrpSpPr>
            <p:cNvPr id="94" name="Group 93">
              <a:extLst>
                <a:ext uri="{FF2B5EF4-FFF2-40B4-BE49-F238E27FC236}">
                  <a16:creationId xmlns:a16="http://schemas.microsoft.com/office/drawing/2014/main" id="{6FE9ED8A-421E-6A21-DB85-22C07937C7FF}"/>
                </a:ext>
              </a:extLst>
            </p:cNvPr>
            <p:cNvGrpSpPr/>
            <p:nvPr/>
          </p:nvGrpSpPr>
          <p:grpSpPr>
            <a:xfrm>
              <a:off x="6105907" y="3563544"/>
              <a:ext cx="5047312" cy="929459"/>
              <a:chOff x="6105907" y="3563544"/>
              <a:chExt cx="5047312" cy="929459"/>
            </a:xfrm>
          </p:grpSpPr>
          <p:sp>
            <p:nvSpPr>
              <p:cNvPr id="12" name="TextBox 11">
                <a:extLst>
                  <a:ext uri="{FF2B5EF4-FFF2-40B4-BE49-F238E27FC236}">
                    <a16:creationId xmlns:a16="http://schemas.microsoft.com/office/drawing/2014/main" id="{BF898DEC-A1B1-79C1-CDFE-9FA59D83C313}"/>
                  </a:ext>
                </a:extLst>
              </p:cNvPr>
              <p:cNvSpPr txBox="1"/>
              <p:nvPr/>
            </p:nvSpPr>
            <p:spPr>
              <a:xfrm>
                <a:off x="6105907" y="3839352"/>
                <a:ext cx="1071700" cy="335620"/>
              </a:xfrm>
              <a:prstGeom prst="rect">
                <a:avLst/>
              </a:prstGeom>
              <a:noFill/>
            </p:spPr>
            <p:txBody>
              <a:bodyPr wrap="square" rtlCol="0">
                <a:spAutoFit/>
              </a:bodyPr>
              <a:lstStyle/>
              <a:p>
                <a:r>
                  <a:rPr lang="en-US" sz="1500" dirty="0"/>
                  <a:t>Dim 13</a:t>
                </a:r>
              </a:p>
            </p:txBody>
          </p:sp>
          <p:sp>
            <p:nvSpPr>
              <p:cNvPr id="45" name="TextBox 44">
                <a:extLst>
                  <a:ext uri="{FF2B5EF4-FFF2-40B4-BE49-F238E27FC236}">
                    <a16:creationId xmlns:a16="http://schemas.microsoft.com/office/drawing/2014/main" id="{410D51DB-681D-B008-E75B-E5C6A5C6A6B6}"/>
                  </a:ext>
                </a:extLst>
              </p:cNvPr>
              <p:cNvSpPr txBox="1"/>
              <p:nvPr/>
            </p:nvSpPr>
            <p:spPr>
              <a:xfrm>
                <a:off x="9614866" y="3876061"/>
                <a:ext cx="1538353" cy="335621"/>
              </a:xfrm>
              <a:prstGeom prst="rect">
                <a:avLst/>
              </a:prstGeom>
              <a:noFill/>
            </p:spPr>
            <p:txBody>
              <a:bodyPr wrap="square">
                <a:spAutoFit/>
              </a:bodyPr>
              <a:lstStyle/>
              <a:p>
                <a:r>
                  <a:rPr lang="en-US" sz="1500" dirty="0"/>
                  <a:t>+ 3688 more</a:t>
                </a:r>
              </a:p>
            </p:txBody>
          </p:sp>
          <p:sp>
            <p:nvSpPr>
              <p:cNvPr id="66" name="Left Bracket 65">
                <a:extLst>
                  <a:ext uri="{FF2B5EF4-FFF2-40B4-BE49-F238E27FC236}">
                    <a16:creationId xmlns:a16="http://schemas.microsoft.com/office/drawing/2014/main" id="{949F39AB-98C3-EB0C-E8F8-4A0113B408C7}"/>
                  </a:ext>
                </a:extLst>
              </p:cNvPr>
              <p:cNvSpPr/>
              <p:nvPr/>
            </p:nvSpPr>
            <p:spPr>
              <a:xfrm>
                <a:off x="7038419" y="3600585"/>
                <a:ext cx="43854"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67" name="Right Bracket 66">
                <a:extLst>
                  <a:ext uri="{FF2B5EF4-FFF2-40B4-BE49-F238E27FC236}">
                    <a16:creationId xmlns:a16="http://schemas.microsoft.com/office/drawing/2014/main" id="{E4FB98F9-DD7C-7570-4A41-B9452E078F03}"/>
                  </a:ext>
                </a:extLst>
              </p:cNvPr>
              <p:cNvSpPr/>
              <p:nvPr/>
            </p:nvSpPr>
            <p:spPr>
              <a:xfrm>
                <a:off x="11046874" y="3567870"/>
                <a:ext cx="43854"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85" name="Picture 84">
                <a:extLst>
                  <a:ext uri="{FF2B5EF4-FFF2-40B4-BE49-F238E27FC236}">
                    <a16:creationId xmlns:a16="http://schemas.microsoft.com/office/drawing/2014/main" id="{1490C128-D401-4FD3-57CB-EC15E0814628}"/>
                  </a:ext>
                </a:extLst>
              </p:cNvPr>
              <p:cNvPicPr>
                <a:picLocks noChangeAspect="1"/>
              </p:cNvPicPr>
              <p:nvPr/>
            </p:nvPicPr>
            <p:blipFill>
              <a:blip r:embed="rId8"/>
              <a:stretch>
                <a:fillRect/>
              </a:stretch>
            </p:blipFill>
            <p:spPr>
              <a:xfrm>
                <a:off x="7324947" y="3563544"/>
                <a:ext cx="2298569" cy="866383"/>
              </a:xfrm>
              <a:prstGeom prst="rect">
                <a:avLst/>
              </a:prstGeom>
            </p:spPr>
          </p:pic>
        </p:grpSp>
        <p:grpSp>
          <p:nvGrpSpPr>
            <p:cNvPr id="95" name="Group 94">
              <a:extLst>
                <a:ext uri="{FF2B5EF4-FFF2-40B4-BE49-F238E27FC236}">
                  <a16:creationId xmlns:a16="http://schemas.microsoft.com/office/drawing/2014/main" id="{980DC8AF-26E0-7738-461F-143BA466EAC3}"/>
                </a:ext>
              </a:extLst>
            </p:cNvPr>
            <p:cNvGrpSpPr/>
            <p:nvPr/>
          </p:nvGrpSpPr>
          <p:grpSpPr>
            <a:xfrm>
              <a:off x="6105907" y="4487104"/>
              <a:ext cx="5515012" cy="994060"/>
              <a:chOff x="6105907" y="4487104"/>
              <a:chExt cx="5515012" cy="994060"/>
            </a:xfrm>
          </p:grpSpPr>
          <p:sp>
            <p:nvSpPr>
              <p:cNvPr id="46" name="TextBox 45">
                <a:extLst>
                  <a:ext uri="{FF2B5EF4-FFF2-40B4-BE49-F238E27FC236}">
                    <a16:creationId xmlns:a16="http://schemas.microsoft.com/office/drawing/2014/main" id="{58B5BBD7-D736-EF33-9E31-63CF745995C3}"/>
                  </a:ext>
                </a:extLst>
              </p:cNvPr>
              <p:cNvSpPr txBox="1"/>
              <p:nvPr/>
            </p:nvSpPr>
            <p:spPr>
              <a:xfrm>
                <a:off x="9545652" y="4774276"/>
                <a:ext cx="2075267" cy="335621"/>
              </a:xfrm>
              <a:prstGeom prst="rect">
                <a:avLst/>
              </a:prstGeom>
              <a:noFill/>
            </p:spPr>
            <p:txBody>
              <a:bodyPr wrap="square">
                <a:spAutoFit/>
              </a:bodyPr>
              <a:lstStyle/>
              <a:p>
                <a:r>
                  <a:rPr lang="en-US" sz="1500" dirty="0"/>
                  <a:t>+ 13028 more</a:t>
                </a:r>
              </a:p>
            </p:txBody>
          </p:sp>
          <p:sp>
            <p:nvSpPr>
              <p:cNvPr id="13" name="TextBox 12">
                <a:extLst>
                  <a:ext uri="{FF2B5EF4-FFF2-40B4-BE49-F238E27FC236}">
                    <a16:creationId xmlns:a16="http://schemas.microsoft.com/office/drawing/2014/main" id="{18E4F507-2B5A-D898-12F0-FF9257C8A849}"/>
                  </a:ext>
                </a:extLst>
              </p:cNvPr>
              <p:cNvSpPr txBox="1"/>
              <p:nvPr/>
            </p:nvSpPr>
            <p:spPr>
              <a:xfrm>
                <a:off x="6105907" y="4824989"/>
                <a:ext cx="1071700" cy="335620"/>
              </a:xfrm>
              <a:prstGeom prst="rect">
                <a:avLst/>
              </a:prstGeom>
              <a:noFill/>
            </p:spPr>
            <p:txBody>
              <a:bodyPr wrap="square" rtlCol="0">
                <a:spAutoFit/>
              </a:bodyPr>
              <a:lstStyle/>
              <a:p>
                <a:r>
                  <a:rPr lang="en-US" sz="1500" dirty="0"/>
                  <a:t>Dim 14</a:t>
                </a:r>
              </a:p>
            </p:txBody>
          </p:sp>
          <p:sp>
            <p:nvSpPr>
              <p:cNvPr id="69" name="Left Bracket 68">
                <a:extLst>
                  <a:ext uri="{FF2B5EF4-FFF2-40B4-BE49-F238E27FC236}">
                    <a16:creationId xmlns:a16="http://schemas.microsoft.com/office/drawing/2014/main" id="{590BDCC9-DF78-301C-6359-9A0F765EA023}"/>
                  </a:ext>
                </a:extLst>
              </p:cNvPr>
              <p:cNvSpPr/>
              <p:nvPr/>
            </p:nvSpPr>
            <p:spPr>
              <a:xfrm>
                <a:off x="7038418" y="4588746"/>
                <a:ext cx="44527"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70" name="Right Bracket 69">
                <a:extLst>
                  <a:ext uri="{FF2B5EF4-FFF2-40B4-BE49-F238E27FC236}">
                    <a16:creationId xmlns:a16="http://schemas.microsoft.com/office/drawing/2014/main" id="{A4911BA9-5826-818B-B632-C2DC2FBE5EBB}"/>
                  </a:ext>
                </a:extLst>
              </p:cNvPr>
              <p:cNvSpPr/>
              <p:nvPr/>
            </p:nvSpPr>
            <p:spPr>
              <a:xfrm>
                <a:off x="11046874" y="4556031"/>
                <a:ext cx="44527"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87" name="Picture 86">
                <a:extLst>
                  <a:ext uri="{FF2B5EF4-FFF2-40B4-BE49-F238E27FC236}">
                    <a16:creationId xmlns:a16="http://schemas.microsoft.com/office/drawing/2014/main" id="{97E39104-F71B-A2AD-C997-2D7A6C0466E6}"/>
                  </a:ext>
                </a:extLst>
              </p:cNvPr>
              <p:cNvPicPr>
                <a:picLocks noChangeAspect="1"/>
              </p:cNvPicPr>
              <p:nvPr/>
            </p:nvPicPr>
            <p:blipFill>
              <a:blip r:embed="rId9"/>
              <a:stretch>
                <a:fillRect/>
              </a:stretch>
            </p:blipFill>
            <p:spPr>
              <a:xfrm>
                <a:off x="7324947" y="4487104"/>
                <a:ext cx="2210948" cy="917791"/>
              </a:xfrm>
              <a:prstGeom prst="rect">
                <a:avLst/>
              </a:prstGeom>
            </p:spPr>
          </p:pic>
        </p:grpSp>
        <p:grpSp>
          <p:nvGrpSpPr>
            <p:cNvPr id="93" name="Group 92">
              <a:extLst>
                <a:ext uri="{FF2B5EF4-FFF2-40B4-BE49-F238E27FC236}">
                  <a16:creationId xmlns:a16="http://schemas.microsoft.com/office/drawing/2014/main" id="{AAB10B69-629B-7AE3-C6E0-3E213DD6EB73}"/>
                </a:ext>
              </a:extLst>
            </p:cNvPr>
            <p:cNvGrpSpPr/>
            <p:nvPr/>
          </p:nvGrpSpPr>
          <p:grpSpPr>
            <a:xfrm>
              <a:off x="6105907" y="2279972"/>
              <a:ext cx="5247894" cy="1287897"/>
              <a:chOff x="6105907" y="2279972"/>
              <a:chExt cx="5247894" cy="1287897"/>
            </a:xfrm>
          </p:grpSpPr>
          <p:sp>
            <p:nvSpPr>
              <p:cNvPr id="11" name="TextBox 10">
                <a:extLst>
                  <a:ext uri="{FF2B5EF4-FFF2-40B4-BE49-F238E27FC236}">
                    <a16:creationId xmlns:a16="http://schemas.microsoft.com/office/drawing/2014/main" id="{7F68E722-2047-B1C2-9D36-6BD9E4647F4F}"/>
                  </a:ext>
                </a:extLst>
              </p:cNvPr>
              <p:cNvSpPr txBox="1"/>
              <p:nvPr/>
            </p:nvSpPr>
            <p:spPr>
              <a:xfrm>
                <a:off x="6105907" y="2853714"/>
                <a:ext cx="1071700" cy="335620"/>
              </a:xfrm>
              <a:prstGeom prst="rect">
                <a:avLst/>
              </a:prstGeom>
              <a:noFill/>
            </p:spPr>
            <p:txBody>
              <a:bodyPr wrap="square" rtlCol="0">
                <a:spAutoFit/>
              </a:bodyPr>
              <a:lstStyle/>
              <a:p>
                <a:r>
                  <a:rPr lang="en-US" sz="1500" dirty="0"/>
                  <a:t>Dim 12</a:t>
                </a:r>
              </a:p>
            </p:txBody>
          </p:sp>
          <p:sp>
            <p:nvSpPr>
              <p:cNvPr id="44" name="TextBox 43">
                <a:extLst>
                  <a:ext uri="{FF2B5EF4-FFF2-40B4-BE49-F238E27FC236}">
                    <a16:creationId xmlns:a16="http://schemas.microsoft.com/office/drawing/2014/main" id="{DC92F4A4-C582-706E-3C38-CA638ED28771}"/>
                  </a:ext>
                </a:extLst>
              </p:cNvPr>
              <p:cNvSpPr txBox="1"/>
              <p:nvPr/>
            </p:nvSpPr>
            <p:spPr>
              <a:xfrm>
                <a:off x="9857518" y="2887900"/>
                <a:ext cx="1496283" cy="335621"/>
              </a:xfrm>
              <a:prstGeom prst="rect">
                <a:avLst/>
              </a:prstGeom>
              <a:noFill/>
            </p:spPr>
            <p:txBody>
              <a:bodyPr wrap="square">
                <a:spAutoFit/>
              </a:bodyPr>
              <a:lstStyle/>
              <a:p>
                <a:r>
                  <a:rPr lang="en-US" sz="1500" dirty="0"/>
                  <a:t>+ 1059 more</a:t>
                </a:r>
              </a:p>
            </p:txBody>
          </p:sp>
          <p:sp>
            <p:nvSpPr>
              <p:cNvPr id="63" name="Left Bracket 62">
                <a:extLst>
                  <a:ext uri="{FF2B5EF4-FFF2-40B4-BE49-F238E27FC236}">
                    <a16:creationId xmlns:a16="http://schemas.microsoft.com/office/drawing/2014/main" id="{F95DAC30-5AFF-BAEA-6449-9578AB802CCC}"/>
                  </a:ext>
                </a:extLst>
              </p:cNvPr>
              <p:cNvSpPr/>
              <p:nvPr/>
            </p:nvSpPr>
            <p:spPr>
              <a:xfrm>
                <a:off x="7038419" y="2612424"/>
                <a:ext cx="47491"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64" name="Right Bracket 63">
                <a:extLst>
                  <a:ext uri="{FF2B5EF4-FFF2-40B4-BE49-F238E27FC236}">
                    <a16:creationId xmlns:a16="http://schemas.microsoft.com/office/drawing/2014/main" id="{DFCB78ED-0E81-02FE-DD60-AE88FFE10478}"/>
                  </a:ext>
                </a:extLst>
              </p:cNvPr>
              <p:cNvSpPr/>
              <p:nvPr/>
            </p:nvSpPr>
            <p:spPr>
              <a:xfrm>
                <a:off x="11046874" y="2579709"/>
                <a:ext cx="47491"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91" name="Picture 90">
                <a:extLst>
                  <a:ext uri="{FF2B5EF4-FFF2-40B4-BE49-F238E27FC236}">
                    <a16:creationId xmlns:a16="http://schemas.microsoft.com/office/drawing/2014/main" id="{D9306177-FBEE-7DEE-D529-6676420D662E}"/>
                  </a:ext>
                </a:extLst>
              </p:cNvPr>
              <p:cNvPicPr>
                <a:picLocks noChangeAspect="1"/>
              </p:cNvPicPr>
              <p:nvPr/>
            </p:nvPicPr>
            <p:blipFill>
              <a:blip r:embed="rId10"/>
              <a:stretch>
                <a:fillRect/>
              </a:stretch>
            </p:blipFill>
            <p:spPr>
              <a:xfrm>
                <a:off x="7324947" y="2279972"/>
                <a:ext cx="2368546" cy="1287897"/>
              </a:xfrm>
              <a:prstGeom prst="rect">
                <a:avLst/>
              </a:prstGeom>
            </p:spPr>
          </p:pic>
        </p:grpSp>
        <p:grpSp>
          <p:nvGrpSpPr>
            <p:cNvPr id="96" name="Group 95">
              <a:extLst>
                <a:ext uri="{FF2B5EF4-FFF2-40B4-BE49-F238E27FC236}">
                  <a16:creationId xmlns:a16="http://schemas.microsoft.com/office/drawing/2014/main" id="{3AE23743-5A5B-9BF3-DE43-C1F43DB045AD}"/>
                </a:ext>
              </a:extLst>
            </p:cNvPr>
            <p:cNvGrpSpPr/>
            <p:nvPr/>
          </p:nvGrpSpPr>
          <p:grpSpPr>
            <a:xfrm>
              <a:off x="6105907" y="5524253"/>
              <a:ext cx="5239184" cy="953454"/>
              <a:chOff x="6105907" y="5524253"/>
              <a:chExt cx="5239184" cy="953454"/>
            </a:xfrm>
          </p:grpSpPr>
          <p:sp>
            <p:nvSpPr>
              <p:cNvPr id="14" name="TextBox 13">
                <a:extLst>
                  <a:ext uri="{FF2B5EF4-FFF2-40B4-BE49-F238E27FC236}">
                    <a16:creationId xmlns:a16="http://schemas.microsoft.com/office/drawing/2014/main" id="{C42E60B5-DD7C-6F1D-3972-7F5A92B9DD7F}"/>
                  </a:ext>
                </a:extLst>
              </p:cNvPr>
              <p:cNvSpPr txBox="1"/>
              <p:nvPr/>
            </p:nvSpPr>
            <p:spPr>
              <a:xfrm>
                <a:off x="6105907" y="5810627"/>
                <a:ext cx="1071700" cy="335620"/>
              </a:xfrm>
              <a:prstGeom prst="rect">
                <a:avLst/>
              </a:prstGeom>
              <a:noFill/>
            </p:spPr>
            <p:txBody>
              <a:bodyPr wrap="square" rtlCol="0">
                <a:spAutoFit/>
              </a:bodyPr>
              <a:lstStyle/>
              <a:p>
                <a:r>
                  <a:rPr lang="en-US" sz="1500" dirty="0"/>
                  <a:t>Dim 15</a:t>
                </a:r>
              </a:p>
            </p:txBody>
          </p:sp>
          <p:pic>
            <p:nvPicPr>
              <p:cNvPr id="25" name="Picture 24">
                <a:extLst>
                  <a:ext uri="{FF2B5EF4-FFF2-40B4-BE49-F238E27FC236}">
                    <a16:creationId xmlns:a16="http://schemas.microsoft.com/office/drawing/2014/main" id="{5CA77E39-AF0A-1370-16E2-EF000A9DC482}"/>
                  </a:ext>
                </a:extLst>
              </p:cNvPr>
              <p:cNvPicPr>
                <a:picLocks noChangeAspect="1"/>
              </p:cNvPicPr>
              <p:nvPr/>
            </p:nvPicPr>
            <p:blipFill>
              <a:blip r:embed="rId11"/>
              <a:stretch>
                <a:fillRect/>
              </a:stretch>
            </p:blipFill>
            <p:spPr>
              <a:xfrm>
                <a:off x="7608622" y="5618006"/>
                <a:ext cx="2178838" cy="859701"/>
              </a:xfrm>
              <a:prstGeom prst="rect">
                <a:avLst/>
              </a:prstGeom>
            </p:spPr>
          </p:pic>
          <p:sp>
            <p:nvSpPr>
              <p:cNvPr id="29" name="TextBox 28">
                <a:extLst>
                  <a:ext uri="{FF2B5EF4-FFF2-40B4-BE49-F238E27FC236}">
                    <a16:creationId xmlns:a16="http://schemas.microsoft.com/office/drawing/2014/main" id="{CA26E151-B63A-03E1-0F28-EB9218CFA978}"/>
                  </a:ext>
                </a:extLst>
              </p:cNvPr>
              <p:cNvSpPr txBox="1"/>
              <p:nvPr/>
            </p:nvSpPr>
            <p:spPr>
              <a:xfrm>
                <a:off x="9777750" y="5846738"/>
                <a:ext cx="1567341" cy="335620"/>
              </a:xfrm>
              <a:prstGeom prst="rect">
                <a:avLst/>
              </a:prstGeom>
              <a:noFill/>
            </p:spPr>
            <p:txBody>
              <a:bodyPr wrap="square">
                <a:spAutoFit/>
              </a:bodyPr>
              <a:lstStyle/>
              <a:p>
                <a:r>
                  <a:rPr lang="en-US" sz="1500" dirty="0"/>
                  <a:t>+ 45906 more</a:t>
                </a:r>
              </a:p>
            </p:txBody>
          </p:sp>
          <p:sp>
            <p:nvSpPr>
              <p:cNvPr id="31" name="Left Bracket 30">
                <a:extLst>
                  <a:ext uri="{FF2B5EF4-FFF2-40B4-BE49-F238E27FC236}">
                    <a16:creationId xmlns:a16="http://schemas.microsoft.com/office/drawing/2014/main" id="{3BDF62D8-322C-5F60-1F4E-787C5D9AB884}"/>
                  </a:ext>
                </a:extLst>
              </p:cNvPr>
              <p:cNvSpPr/>
              <p:nvPr/>
            </p:nvSpPr>
            <p:spPr>
              <a:xfrm>
                <a:off x="7038895" y="5571263"/>
                <a:ext cx="45487" cy="85970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32" name="Right Bracket 31">
                <a:extLst>
                  <a:ext uri="{FF2B5EF4-FFF2-40B4-BE49-F238E27FC236}">
                    <a16:creationId xmlns:a16="http://schemas.microsoft.com/office/drawing/2014/main" id="{F1A356DC-B25C-84BD-65F2-E8D86350E6DC}"/>
                  </a:ext>
                </a:extLst>
              </p:cNvPr>
              <p:cNvSpPr/>
              <p:nvPr/>
            </p:nvSpPr>
            <p:spPr>
              <a:xfrm>
                <a:off x="11046874" y="5538548"/>
                <a:ext cx="45488" cy="925132"/>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33" name="Picture 32">
                <a:extLst>
                  <a:ext uri="{FF2B5EF4-FFF2-40B4-BE49-F238E27FC236}">
                    <a16:creationId xmlns:a16="http://schemas.microsoft.com/office/drawing/2014/main" id="{9589DA11-873E-AEA5-3FC7-AA547ABB1A1E}"/>
                  </a:ext>
                </a:extLst>
              </p:cNvPr>
              <p:cNvPicPr>
                <a:picLocks noChangeAspect="1"/>
              </p:cNvPicPr>
              <p:nvPr/>
            </p:nvPicPr>
            <p:blipFill>
              <a:blip r:embed="rId11"/>
              <a:stretch>
                <a:fillRect/>
              </a:stretch>
            </p:blipFill>
            <p:spPr>
              <a:xfrm>
                <a:off x="7324947" y="5524253"/>
                <a:ext cx="2402139" cy="947809"/>
              </a:xfrm>
              <a:prstGeom prst="rect">
                <a:avLst/>
              </a:prstGeom>
            </p:spPr>
          </p:pic>
        </p:grpSp>
        <p:grpSp>
          <p:nvGrpSpPr>
            <p:cNvPr id="92" name="Group 91">
              <a:extLst>
                <a:ext uri="{FF2B5EF4-FFF2-40B4-BE49-F238E27FC236}">
                  <a16:creationId xmlns:a16="http://schemas.microsoft.com/office/drawing/2014/main" id="{A6880D90-77A9-989D-4066-3DA06CEFD505}"/>
                </a:ext>
              </a:extLst>
            </p:cNvPr>
            <p:cNvGrpSpPr/>
            <p:nvPr/>
          </p:nvGrpSpPr>
          <p:grpSpPr>
            <a:xfrm>
              <a:off x="6105907" y="1383320"/>
              <a:ext cx="5239184" cy="1133361"/>
              <a:chOff x="6105907" y="1383320"/>
              <a:chExt cx="5239184" cy="1133361"/>
            </a:xfrm>
          </p:grpSpPr>
          <p:sp>
            <p:nvSpPr>
              <p:cNvPr id="10" name="TextBox 9">
                <a:extLst>
                  <a:ext uri="{FF2B5EF4-FFF2-40B4-BE49-F238E27FC236}">
                    <a16:creationId xmlns:a16="http://schemas.microsoft.com/office/drawing/2014/main" id="{6974A58A-A2B4-EB7E-3534-305E97C185DB}"/>
                  </a:ext>
                </a:extLst>
              </p:cNvPr>
              <p:cNvSpPr txBox="1"/>
              <p:nvPr/>
            </p:nvSpPr>
            <p:spPr>
              <a:xfrm>
                <a:off x="6105907" y="1868078"/>
                <a:ext cx="1071700" cy="335620"/>
              </a:xfrm>
              <a:prstGeom prst="rect">
                <a:avLst/>
              </a:prstGeom>
              <a:noFill/>
            </p:spPr>
            <p:txBody>
              <a:bodyPr wrap="square" rtlCol="0">
                <a:spAutoFit/>
              </a:bodyPr>
              <a:lstStyle/>
              <a:p>
                <a:r>
                  <a:rPr lang="en-US" sz="1500" dirty="0"/>
                  <a:t>Dim 11</a:t>
                </a:r>
              </a:p>
            </p:txBody>
          </p:sp>
          <p:sp>
            <p:nvSpPr>
              <p:cNvPr id="43" name="TextBox 42">
                <a:extLst>
                  <a:ext uri="{FF2B5EF4-FFF2-40B4-BE49-F238E27FC236}">
                    <a16:creationId xmlns:a16="http://schemas.microsoft.com/office/drawing/2014/main" id="{89627323-0AEF-CDF5-D49D-98E25ACBDFA9}"/>
                  </a:ext>
                </a:extLst>
              </p:cNvPr>
              <p:cNvSpPr txBox="1"/>
              <p:nvPr/>
            </p:nvSpPr>
            <p:spPr>
              <a:xfrm>
                <a:off x="9628992" y="1899739"/>
                <a:ext cx="1716099" cy="335621"/>
              </a:xfrm>
              <a:prstGeom prst="rect">
                <a:avLst/>
              </a:prstGeom>
              <a:noFill/>
            </p:spPr>
            <p:txBody>
              <a:bodyPr wrap="square">
                <a:spAutoFit/>
              </a:bodyPr>
              <a:lstStyle/>
              <a:p>
                <a:r>
                  <a:rPr lang="en-US" sz="1500" dirty="0"/>
                  <a:t>+ 298 more</a:t>
                </a:r>
              </a:p>
            </p:txBody>
          </p:sp>
          <p:sp>
            <p:nvSpPr>
              <p:cNvPr id="61" name="Left Bracket 60">
                <a:extLst>
                  <a:ext uri="{FF2B5EF4-FFF2-40B4-BE49-F238E27FC236}">
                    <a16:creationId xmlns:a16="http://schemas.microsoft.com/office/drawing/2014/main" id="{5D4BEF37-B3D6-2B7A-FF00-A88CF5B8D18D}"/>
                  </a:ext>
                </a:extLst>
              </p:cNvPr>
              <p:cNvSpPr/>
              <p:nvPr/>
            </p:nvSpPr>
            <p:spPr>
              <a:xfrm>
                <a:off x="7038418" y="1624263"/>
                <a:ext cx="52952" cy="8597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62" name="Right Bracket 61">
                <a:extLst>
                  <a:ext uri="{FF2B5EF4-FFF2-40B4-BE49-F238E27FC236}">
                    <a16:creationId xmlns:a16="http://schemas.microsoft.com/office/drawing/2014/main" id="{FFCEEFD7-96C8-E20D-6F76-DE38C6B5E0A3}"/>
                  </a:ext>
                </a:extLst>
              </p:cNvPr>
              <p:cNvSpPr/>
              <p:nvPr/>
            </p:nvSpPr>
            <p:spPr>
              <a:xfrm>
                <a:off x="11046874" y="1591548"/>
                <a:ext cx="52952" cy="9251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pic>
            <p:nvPicPr>
              <p:cNvPr id="83" name="Picture 82">
                <a:extLst>
                  <a:ext uri="{FF2B5EF4-FFF2-40B4-BE49-F238E27FC236}">
                    <a16:creationId xmlns:a16="http://schemas.microsoft.com/office/drawing/2014/main" id="{7583B7F6-08F4-F315-3A47-0321039F8E28}"/>
                  </a:ext>
                </a:extLst>
              </p:cNvPr>
              <p:cNvPicPr>
                <a:picLocks noChangeAspect="1"/>
              </p:cNvPicPr>
              <p:nvPr/>
            </p:nvPicPr>
            <p:blipFill>
              <a:blip r:embed="rId12"/>
              <a:stretch>
                <a:fillRect/>
              </a:stretch>
            </p:blipFill>
            <p:spPr>
              <a:xfrm>
                <a:off x="7324947" y="1383320"/>
                <a:ext cx="2178837" cy="1119525"/>
              </a:xfrm>
              <a:prstGeom prst="rect">
                <a:avLst/>
              </a:prstGeom>
            </p:spPr>
          </p:pic>
        </p:grpSp>
      </p:grpSp>
    </p:spTree>
    <p:extLst>
      <p:ext uri="{BB962C8B-B14F-4D97-AF65-F5344CB8AC3E}">
        <p14:creationId xmlns:p14="http://schemas.microsoft.com/office/powerpoint/2010/main" val="3284917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147E3-587E-C133-E4F7-63E152DD0040}"/>
            </a:ext>
          </a:extLst>
        </p:cNvPr>
        <p:cNvGrpSpPr/>
        <p:nvPr/>
      </p:nvGrpSpPr>
      <p:grpSpPr>
        <a:xfrm>
          <a:off x="0" y="0"/>
          <a:ext cx="0" cy="0"/>
          <a:chOff x="0" y="0"/>
          <a:chExt cx="0" cy="0"/>
        </a:xfrm>
      </p:grpSpPr>
      <p:pic>
        <p:nvPicPr>
          <p:cNvPr id="3" name="Graphic 2">
            <a:extLst>
              <a:ext uri="{FF2B5EF4-FFF2-40B4-BE49-F238E27FC236}">
                <a16:creationId xmlns:a16="http://schemas.microsoft.com/office/drawing/2014/main" id="{1D7DD536-A1C3-ED34-12E2-B91C4E08B4E0}"/>
              </a:ext>
            </a:extLst>
          </p:cNvPr>
          <p:cNvPicPr>
            <a:picLocks noChangeAspect="1"/>
          </p:cNvPicPr>
          <p:nvPr/>
        </p:nvPicPr>
        <p:blipFill>
          <a:blip r:embed="rId2">
            <a:extLst>
              <a:ext uri="{96DAC541-7B7A-43D3-8B79-37D633B846F1}">
                <asvg:svgBlip xmlns:asvg="http://schemas.microsoft.com/office/drawing/2016/SVG/main" r:embed="rId3"/>
              </a:ext>
            </a:extLst>
          </a:blip>
          <a:srcRect t="19189" b="19154"/>
          <a:stretch/>
        </p:blipFill>
        <p:spPr>
          <a:xfrm>
            <a:off x="378627" y="1482771"/>
            <a:ext cx="5379274" cy="3730172"/>
          </a:xfrm>
          <a:prstGeom prst="rect">
            <a:avLst/>
          </a:prstGeom>
        </p:spPr>
      </p:pic>
      <p:pic>
        <p:nvPicPr>
          <p:cNvPr id="7" name="Graphic 6">
            <a:extLst>
              <a:ext uri="{FF2B5EF4-FFF2-40B4-BE49-F238E27FC236}">
                <a16:creationId xmlns:a16="http://schemas.microsoft.com/office/drawing/2014/main" id="{8BD82E92-8468-FC61-58BF-B811C992689D}"/>
              </a:ext>
            </a:extLst>
          </p:cNvPr>
          <p:cNvPicPr>
            <a:picLocks noChangeAspect="1"/>
          </p:cNvPicPr>
          <p:nvPr/>
        </p:nvPicPr>
        <p:blipFill>
          <a:blip r:embed="rId4">
            <a:extLst>
              <a:ext uri="{96DAC541-7B7A-43D3-8B79-37D633B846F1}">
                <asvg:svgBlip xmlns:asvg="http://schemas.microsoft.com/office/drawing/2016/SVG/main" r:embed="rId5"/>
              </a:ext>
            </a:extLst>
          </a:blip>
          <a:srcRect t="17537" b="16738"/>
          <a:stretch/>
        </p:blipFill>
        <p:spPr>
          <a:xfrm>
            <a:off x="5996609" y="1546587"/>
            <a:ext cx="5481261" cy="3602539"/>
          </a:xfrm>
          <a:prstGeom prst="rect">
            <a:avLst/>
          </a:prstGeom>
        </p:spPr>
      </p:pic>
      <p:sp>
        <p:nvSpPr>
          <p:cNvPr id="8" name="Title 1">
            <a:extLst>
              <a:ext uri="{FF2B5EF4-FFF2-40B4-BE49-F238E27FC236}">
                <a16:creationId xmlns:a16="http://schemas.microsoft.com/office/drawing/2014/main" id="{CD9286F3-0D12-4BE8-DBEE-1C508A63CCE6}"/>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Number of operators and topologies</a:t>
            </a:r>
          </a:p>
        </p:txBody>
      </p:sp>
      <p:sp>
        <p:nvSpPr>
          <p:cNvPr id="13" name="Footer Placeholder 12">
            <a:extLst>
              <a:ext uri="{FF2B5EF4-FFF2-40B4-BE49-F238E27FC236}">
                <a16:creationId xmlns:a16="http://schemas.microsoft.com/office/drawing/2014/main" id="{CA624EDA-3083-3DF5-3BA4-B696DB31EBD8}"/>
              </a:ext>
            </a:extLst>
          </p:cNvPr>
          <p:cNvSpPr>
            <a:spLocks noGrp="1"/>
          </p:cNvSpPr>
          <p:nvPr>
            <p:ph type="ftr" sz="quarter" idx="11"/>
          </p:nvPr>
        </p:nvSpPr>
        <p:spPr/>
        <p:txBody>
          <a:bodyPr/>
          <a:lstStyle/>
          <a:p>
            <a:r>
              <a:rPr lang="en-US"/>
              <a:t>Diana Sokhashvili </a:t>
            </a:r>
          </a:p>
        </p:txBody>
      </p:sp>
      <p:sp>
        <p:nvSpPr>
          <p:cNvPr id="14" name="Slide Number Placeholder 13">
            <a:extLst>
              <a:ext uri="{FF2B5EF4-FFF2-40B4-BE49-F238E27FC236}">
                <a16:creationId xmlns:a16="http://schemas.microsoft.com/office/drawing/2014/main" id="{387CDE16-5BF3-A046-5C33-B9D7A22A6414}"/>
              </a:ext>
            </a:extLst>
          </p:cNvPr>
          <p:cNvSpPr>
            <a:spLocks noGrp="1"/>
          </p:cNvSpPr>
          <p:nvPr>
            <p:ph type="sldNum" sz="quarter" idx="12"/>
          </p:nvPr>
        </p:nvSpPr>
        <p:spPr/>
        <p:txBody>
          <a:bodyPr/>
          <a:lstStyle/>
          <a:p>
            <a:fld id="{46FEB51E-3A8A-4E36-AF5F-06F16307BAAD}" type="slidenum">
              <a:rPr lang="en-US" smtClean="0"/>
              <a:t>16</a:t>
            </a:fld>
            <a:endParaRPr lang="en-US"/>
          </a:p>
        </p:txBody>
      </p:sp>
    </p:spTree>
    <p:extLst>
      <p:ext uri="{BB962C8B-B14F-4D97-AF65-F5344CB8AC3E}">
        <p14:creationId xmlns:p14="http://schemas.microsoft.com/office/powerpoint/2010/main" val="1652938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Rectangle: Rounded Corners 323">
            <a:extLst>
              <a:ext uri="{FF2B5EF4-FFF2-40B4-BE49-F238E27FC236}">
                <a16:creationId xmlns:a16="http://schemas.microsoft.com/office/drawing/2014/main" id="{2D328749-3958-0E0A-DA0C-0B16826636E6}"/>
              </a:ext>
            </a:extLst>
          </p:cNvPr>
          <p:cNvSpPr/>
          <p:nvPr/>
        </p:nvSpPr>
        <p:spPr>
          <a:xfrm>
            <a:off x="418599" y="1810916"/>
            <a:ext cx="7452360" cy="443547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16CC0B-6434-FE09-6A5C-0AF78FE84C96}"/>
              </a:ext>
            </a:extLst>
          </p:cNvPr>
          <p:cNvSpPr>
            <a:spLocks noGrp="1"/>
          </p:cNvSpPr>
          <p:nvPr>
            <p:ph type="title"/>
          </p:nvPr>
        </p:nvSpPr>
        <p:spPr/>
        <p:txBody>
          <a:bodyPr/>
          <a:lstStyle/>
          <a:p>
            <a:r>
              <a:rPr lang="en-US" dirty="0"/>
              <a:t>Example (dim 8)</a:t>
            </a:r>
          </a:p>
        </p:txBody>
      </p:sp>
      <p:grpSp>
        <p:nvGrpSpPr>
          <p:cNvPr id="316" name="Group 315">
            <a:extLst>
              <a:ext uri="{FF2B5EF4-FFF2-40B4-BE49-F238E27FC236}">
                <a16:creationId xmlns:a16="http://schemas.microsoft.com/office/drawing/2014/main" id="{268738ED-C7FF-2222-9AC3-7D4F19E2FBEB}"/>
              </a:ext>
            </a:extLst>
          </p:cNvPr>
          <p:cNvGrpSpPr/>
          <p:nvPr/>
        </p:nvGrpSpPr>
        <p:grpSpPr>
          <a:xfrm>
            <a:off x="838200" y="2133127"/>
            <a:ext cx="1762911" cy="883723"/>
            <a:chOff x="-441467" y="1862202"/>
            <a:chExt cx="3514279" cy="1761659"/>
          </a:xfrm>
        </p:grpSpPr>
        <p:cxnSp>
          <p:nvCxnSpPr>
            <p:cNvPr id="13" name="Straight Connector 12">
              <a:extLst>
                <a:ext uri="{FF2B5EF4-FFF2-40B4-BE49-F238E27FC236}">
                  <a16:creationId xmlns:a16="http://schemas.microsoft.com/office/drawing/2014/main" id="{329400B8-AE4B-9AD8-9BFF-439A7CD46B3D}"/>
                </a:ext>
              </a:extLst>
            </p:cNvPr>
            <p:cNvCxnSpPr>
              <a:cxnSpLocks/>
            </p:cNvCxnSpPr>
            <p:nvPr/>
          </p:nvCxnSpPr>
          <p:spPr>
            <a:xfrm flipH="1" flipV="1">
              <a:off x="-318196" y="1866502"/>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E44AFFF3-AD98-6E81-FD99-5C83A235D48E}"/>
                </a:ext>
              </a:extLst>
            </p:cNvPr>
            <p:cNvCxnSpPr>
              <a:cxnSpLocks/>
            </p:cNvCxnSpPr>
            <p:nvPr/>
          </p:nvCxnSpPr>
          <p:spPr>
            <a:xfrm flipH="1">
              <a:off x="-102316" y="2013468"/>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5965FD99-11D1-18E4-1995-84B085A51AFD}"/>
                </a:ext>
              </a:extLst>
            </p:cNvPr>
            <p:cNvCxnSpPr>
              <a:cxnSpLocks/>
            </p:cNvCxnSpPr>
            <p:nvPr/>
          </p:nvCxnSpPr>
          <p:spPr>
            <a:xfrm>
              <a:off x="-213030" y="2109311"/>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46106B4-AE0E-FF8D-2F9A-153D1A48541B}"/>
                </a:ext>
              </a:extLst>
            </p:cNvPr>
            <p:cNvCxnSpPr>
              <a:cxnSpLocks/>
            </p:cNvCxnSpPr>
            <p:nvPr/>
          </p:nvCxnSpPr>
          <p:spPr>
            <a:xfrm rot="5400000" flipH="1" flipV="1">
              <a:off x="-406417" y="2769175"/>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91AE47B-1135-A8E8-0C32-E2816433BA90}"/>
                </a:ext>
              </a:extLst>
            </p:cNvPr>
            <p:cNvCxnSpPr>
              <a:cxnSpLocks/>
            </p:cNvCxnSpPr>
            <p:nvPr/>
          </p:nvCxnSpPr>
          <p:spPr>
            <a:xfrm rot="18547285" flipV="1">
              <a:off x="-27229" y="322727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F0130EC-E8C0-CDBE-7AF9-5A2CF741FAA3}"/>
                </a:ext>
              </a:extLst>
            </p:cNvPr>
            <p:cNvCxnSpPr>
              <a:cxnSpLocks/>
            </p:cNvCxnSpPr>
            <p:nvPr/>
          </p:nvCxnSpPr>
          <p:spPr>
            <a:xfrm rot="18547285">
              <a:off x="-83906" y="3179706"/>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9980806B-4916-0B84-BA04-332563E8530E}"/>
                </a:ext>
              </a:extLst>
            </p:cNvPr>
            <p:cNvCxnSpPr>
              <a:cxnSpLocks/>
            </p:cNvCxnSpPr>
            <p:nvPr/>
          </p:nvCxnSpPr>
          <p:spPr>
            <a:xfrm flipH="1">
              <a:off x="2183079" y="1862202"/>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35C3F585-712C-F0FC-C96E-A0DF8A7E44A8}"/>
                </a:ext>
              </a:extLst>
            </p:cNvPr>
            <p:cNvCxnSpPr>
              <a:cxnSpLocks/>
            </p:cNvCxnSpPr>
            <p:nvPr/>
          </p:nvCxnSpPr>
          <p:spPr>
            <a:xfrm rot="7950406">
              <a:off x="2577319" y="229661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ACC15B4C-66C5-E3FA-95F9-9D7913363825}"/>
                </a:ext>
              </a:extLst>
            </p:cNvPr>
            <p:cNvCxnSpPr>
              <a:cxnSpLocks/>
            </p:cNvCxnSpPr>
            <p:nvPr/>
          </p:nvCxnSpPr>
          <p:spPr>
            <a:xfrm rot="7950406" flipV="1">
              <a:off x="2528871" y="225079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FB6F3290-6C4D-8679-671E-034394BAEA9E}"/>
                </a:ext>
              </a:extLst>
            </p:cNvPr>
            <p:cNvCxnSpPr>
              <a:cxnSpLocks/>
            </p:cNvCxnSpPr>
            <p:nvPr/>
          </p:nvCxnSpPr>
          <p:spPr>
            <a:xfrm rot="16200000" flipH="1">
              <a:off x="2218126" y="2769176"/>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ADC012DC-8E18-A085-9470-9C96B872A75E}"/>
                </a:ext>
              </a:extLst>
            </p:cNvPr>
            <p:cNvCxnSpPr>
              <a:cxnSpLocks/>
            </p:cNvCxnSpPr>
            <p:nvPr/>
          </p:nvCxnSpPr>
          <p:spPr>
            <a:xfrm flipH="1" flipV="1">
              <a:off x="2612698" y="3199356"/>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9FF30570-E643-928C-BE62-3450C8108DDF}"/>
                </a:ext>
              </a:extLst>
            </p:cNvPr>
            <p:cNvCxnSpPr>
              <a:cxnSpLocks/>
            </p:cNvCxnSpPr>
            <p:nvPr/>
          </p:nvCxnSpPr>
          <p:spPr>
            <a:xfrm flipH="1" flipV="1">
              <a:off x="2611978" y="3200210"/>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E21DE027-12D3-01DD-39D2-2C39F35B9D5E}"/>
                </a:ext>
              </a:extLst>
            </p:cNvPr>
            <p:cNvCxnSpPr>
              <a:cxnSpLocks/>
            </p:cNvCxnSpPr>
            <p:nvPr/>
          </p:nvCxnSpPr>
          <p:spPr>
            <a:xfrm>
              <a:off x="448274" y="2804226"/>
              <a:ext cx="87015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B23E852D-184D-52B0-D0AA-9B26073BB440}"/>
                </a:ext>
              </a:extLst>
            </p:cNvPr>
            <p:cNvCxnSpPr>
              <a:cxnSpLocks/>
            </p:cNvCxnSpPr>
            <p:nvPr/>
          </p:nvCxnSpPr>
          <p:spPr>
            <a:xfrm rot="21423147">
              <a:off x="761700" y="273774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2C234D93-B2A1-6203-F3F0-F31005AD6B1D}"/>
                </a:ext>
              </a:extLst>
            </p:cNvPr>
            <p:cNvCxnSpPr>
              <a:cxnSpLocks/>
            </p:cNvCxnSpPr>
            <p:nvPr/>
          </p:nvCxnSpPr>
          <p:spPr>
            <a:xfrm rot="21423147" flipV="1">
              <a:off x="765080" y="280546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17B51C82-2B13-EFDE-BE8C-CD3A65F97B04}"/>
                </a:ext>
              </a:extLst>
            </p:cNvPr>
            <p:cNvCxnSpPr>
              <a:cxnSpLocks/>
            </p:cNvCxnSpPr>
            <p:nvPr/>
          </p:nvCxnSpPr>
          <p:spPr>
            <a:xfrm>
              <a:off x="1315676" y="1926523"/>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489AB9A3-E17E-B70E-8050-BE5C755B8295}"/>
                </a:ext>
              </a:extLst>
            </p:cNvPr>
            <p:cNvCxnSpPr>
              <a:cxnSpLocks/>
            </p:cNvCxnSpPr>
            <p:nvPr/>
          </p:nvCxnSpPr>
          <p:spPr>
            <a:xfrm rot="5223147">
              <a:off x="1307966" y="219401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6C116A5F-64C6-31D0-2A24-6D476F62AB50}"/>
                </a:ext>
              </a:extLst>
            </p:cNvPr>
            <p:cNvCxnSpPr>
              <a:cxnSpLocks/>
            </p:cNvCxnSpPr>
            <p:nvPr/>
          </p:nvCxnSpPr>
          <p:spPr>
            <a:xfrm rot="5223147" flipV="1">
              <a:off x="1235008" y="219789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AAACF345-B1A9-5420-9458-9E310039F833}"/>
                </a:ext>
              </a:extLst>
            </p:cNvPr>
            <p:cNvCxnSpPr>
              <a:cxnSpLocks/>
            </p:cNvCxnSpPr>
            <p:nvPr/>
          </p:nvCxnSpPr>
          <p:spPr>
            <a:xfrm flipH="1">
              <a:off x="64706" y="1926523"/>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EF6C59BF-EC52-4B4C-6578-80DCCE521ED7}"/>
                </a:ext>
              </a:extLst>
            </p:cNvPr>
            <p:cNvCxnSpPr>
              <a:cxnSpLocks/>
            </p:cNvCxnSpPr>
            <p:nvPr/>
          </p:nvCxnSpPr>
          <p:spPr>
            <a:xfrm rot="8537971">
              <a:off x="255166" y="2066819"/>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5C956CDF-96BE-A98B-C413-3F7E29ED6AE3}"/>
                </a:ext>
              </a:extLst>
            </p:cNvPr>
            <p:cNvCxnSpPr>
              <a:cxnSpLocks/>
            </p:cNvCxnSpPr>
            <p:nvPr/>
          </p:nvCxnSpPr>
          <p:spPr>
            <a:xfrm rot="8537971" flipV="1">
              <a:off x="214977" y="2013163"/>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A5951595-29CF-A08A-9EE0-EEE9114A9535}"/>
                </a:ext>
              </a:extLst>
            </p:cNvPr>
            <p:cNvCxnSpPr>
              <a:cxnSpLocks/>
            </p:cNvCxnSpPr>
            <p:nvPr/>
          </p:nvCxnSpPr>
          <p:spPr>
            <a:xfrm rot="2750664">
              <a:off x="181816" y="2445142"/>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BE7B464-CA8B-FEFE-DCF8-599ABE656DE6}"/>
                </a:ext>
              </a:extLst>
            </p:cNvPr>
            <p:cNvCxnSpPr>
              <a:cxnSpLocks/>
            </p:cNvCxnSpPr>
            <p:nvPr/>
          </p:nvCxnSpPr>
          <p:spPr>
            <a:xfrm rot="2750664" flipV="1">
              <a:off x="129402" y="2497654"/>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88A75AAF-D415-51AB-F4A9-013F96F382D3}"/>
                </a:ext>
              </a:extLst>
            </p:cNvPr>
            <p:cNvCxnSpPr>
              <a:cxnSpLocks/>
            </p:cNvCxnSpPr>
            <p:nvPr/>
          </p:nvCxnSpPr>
          <p:spPr>
            <a:xfrm flipH="1" flipV="1">
              <a:off x="13922" y="2280132"/>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B51E5C69-8924-B04B-FEC4-D4C3A2C9DC51}"/>
                </a:ext>
              </a:extLst>
            </p:cNvPr>
            <p:cNvCxnSpPr>
              <a:cxnSpLocks/>
            </p:cNvCxnSpPr>
            <p:nvPr/>
          </p:nvCxnSpPr>
          <p:spPr>
            <a:xfrm rot="21423147">
              <a:off x="1597440" y="273774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7809E57D-4166-B4DE-D29B-77008E052591}"/>
                </a:ext>
              </a:extLst>
            </p:cNvPr>
            <p:cNvCxnSpPr>
              <a:cxnSpLocks/>
            </p:cNvCxnSpPr>
            <p:nvPr/>
          </p:nvCxnSpPr>
          <p:spPr>
            <a:xfrm rot="21423147" flipV="1">
              <a:off x="1600820" y="280546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87619167-141F-D895-9CF4-76FCABD17A1B}"/>
                </a:ext>
              </a:extLst>
            </p:cNvPr>
            <p:cNvCxnSpPr>
              <a:cxnSpLocks/>
            </p:cNvCxnSpPr>
            <p:nvPr/>
          </p:nvCxnSpPr>
          <p:spPr>
            <a:xfrm>
              <a:off x="1338006" y="2800114"/>
              <a:ext cx="84506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grpSp>
        <p:nvGrpSpPr>
          <p:cNvPr id="320" name="Group 319">
            <a:extLst>
              <a:ext uri="{FF2B5EF4-FFF2-40B4-BE49-F238E27FC236}">
                <a16:creationId xmlns:a16="http://schemas.microsoft.com/office/drawing/2014/main" id="{A6801DFE-DD4F-685A-3AB0-EC9059DE1D9E}"/>
              </a:ext>
            </a:extLst>
          </p:cNvPr>
          <p:cNvGrpSpPr/>
          <p:nvPr/>
        </p:nvGrpSpPr>
        <p:grpSpPr>
          <a:xfrm>
            <a:off x="3145893" y="2119164"/>
            <a:ext cx="1762911" cy="916294"/>
            <a:chOff x="4412658" y="392429"/>
            <a:chExt cx="3514279" cy="1826589"/>
          </a:xfrm>
        </p:grpSpPr>
        <p:cxnSp>
          <p:nvCxnSpPr>
            <p:cNvPr id="40" name="Straight Connector 39">
              <a:extLst>
                <a:ext uri="{FF2B5EF4-FFF2-40B4-BE49-F238E27FC236}">
                  <a16:creationId xmlns:a16="http://schemas.microsoft.com/office/drawing/2014/main" id="{EBC7E591-EAC0-F26A-7925-31F47D36532A}"/>
                </a:ext>
              </a:extLst>
            </p:cNvPr>
            <p:cNvCxnSpPr>
              <a:cxnSpLocks/>
            </p:cNvCxnSpPr>
            <p:nvPr/>
          </p:nvCxnSpPr>
          <p:spPr>
            <a:xfrm flipH="1" flipV="1">
              <a:off x="4535929" y="396729"/>
              <a:ext cx="763646" cy="94247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646A953A-6844-E914-E76E-00B29AEBAF15}"/>
                </a:ext>
              </a:extLst>
            </p:cNvPr>
            <p:cNvCxnSpPr>
              <a:cxnSpLocks/>
            </p:cNvCxnSpPr>
            <p:nvPr/>
          </p:nvCxnSpPr>
          <p:spPr>
            <a:xfrm flipH="1">
              <a:off x="4986527" y="858234"/>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053DE2CB-C5E2-82DF-A50F-B7549A223AA6}"/>
                </a:ext>
              </a:extLst>
            </p:cNvPr>
            <p:cNvCxnSpPr>
              <a:cxnSpLocks/>
            </p:cNvCxnSpPr>
            <p:nvPr/>
          </p:nvCxnSpPr>
          <p:spPr>
            <a:xfrm>
              <a:off x="4875813" y="954077"/>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6DE1FA14-9BB9-E072-B420-7734A2928553}"/>
                </a:ext>
              </a:extLst>
            </p:cNvPr>
            <p:cNvCxnSpPr>
              <a:cxnSpLocks/>
            </p:cNvCxnSpPr>
            <p:nvPr/>
          </p:nvCxnSpPr>
          <p:spPr>
            <a:xfrm rot="5400000" flipH="1" flipV="1">
              <a:off x="4447708" y="1299402"/>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BB7BC746-6E8E-442C-43D3-CD1DF8BD8F95}"/>
                </a:ext>
              </a:extLst>
            </p:cNvPr>
            <p:cNvCxnSpPr>
              <a:cxnSpLocks/>
            </p:cNvCxnSpPr>
            <p:nvPr/>
          </p:nvCxnSpPr>
          <p:spPr>
            <a:xfrm rot="18547285" flipV="1">
              <a:off x="4826896" y="1757497"/>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3CE2AE67-C36A-504E-8B15-6AE0C23E32DF}"/>
                </a:ext>
              </a:extLst>
            </p:cNvPr>
            <p:cNvCxnSpPr>
              <a:cxnSpLocks/>
            </p:cNvCxnSpPr>
            <p:nvPr/>
          </p:nvCxnSpPr>
          <p:spPr>
            <a:xfrm rot="18547285">
              <a:off x="4770219" y="170993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98C18974-7E23-746A-0BDD-C596E91B8951}"/>
                </a:ext>
              </a:extLst>
            </p:cNvPr>
            <p:cNvCxnSpPr>
              <a:cxnSpLocks/>
            </p:cNvCxnSpPr>
            <p:nvPr/>
          </p:nvCxnSpPr>
          <p:spPr>
            <a:xfrm flipH="1">
              <a:off x="7037204" y="392429"/>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E463335C-BBED-84B5-92FA-5A6F12F67FFA}"/>
                </a:ext>
              </a:extLst>
            </p:cNvPr>
            <p:cNvCxnSpPr>
              <a:cxnSpLocks/>
            </p:cNvCxnSpPr>
            <p:nvPr/>
          </p:nvCxnSpPr>
          <p:spPr>
            <a:xfrm rot="7950406">
              <a:off x="7431444" y="82683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7C74E240-F0CE-20AC-EBE8-17140A1B1F5C}"/>
                </a:ext>
              </a:extLst>
            </p:cNvPr>
            <p:cNvCxnSpPr>
              <a:cxnSpLocks/>
            </p:cNvCxnSpPr>
            <p:nvPr/>
          </p:nvCxnSpPr>
          <p:spPr>
            <a:xfrm rot="7950406" flipV="1">
              <a:off x="7382996" y="78101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D3E218F2-E449-B6FE-434C-81A8BB875CD4}"/>
                </a:ext>
              </a:extLst>
            </p:cNvPr>
            <p:cNvCxnSpPr>
              <a:cxnSpLocks/>
            </p:cNvCxnSpPr>
            <p:nvPr/>
          </p:nvCxnSpPr>
          <p:spPr>
            <a:xfrm rot="16200000" flipH="1">
              <a:off x="7072251" y="1299403"/>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60C11A50-E885-6ABA-FB7D-AF095426B549}"/>
                </a:ext>
              </a:extLst>
            </p:cNvPr>
            <p:cNvCxnSpPr>
              <a:cxnSpLocks/>
            </p:cNvCxnSpPr>
            <p:nvPr/>
          </p:nvCxnSpPr>
          <p:spPr>
            <a:xfrm flipH="1" flipV="1">
              <a:off x="7466823" y="1729583"/>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F787A44-BA89-4285-1AB8-92B713086FF8}"/>
                </a:ext>
              </a:extLst>
            </p:cNvPr>
            <p:cNvCxnSpPr>
              <a:cxnSpLocks/>
            </p:cNvCxnSpPr>
            <p:nvPr/>
          </p:nvCxnSpPr>
          <p:spPr>
            <a:xfrm flipH="1" flipV="1">
              <a:off x="7466103" y="1730437"/>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FE4C3CA1-D408-7284-5E49-6728D46CD11B}"/>
                </a:ext>
              </a:extLst>
            </p:cNvPr>
            <p:cNvCxnSpPr>
              <a:cxnSpLocks/>
            </p:cNvCxnSpPr>
            <p:nvPr/>
          </p:nvCxnSpPr>
          <p:spPr>
            <a:xfrm>
              <a:off x="5302399" y="1341316"/>
              <a:ext cx="56506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10DA12DC-914B-5259-EC0F-8F92AA9E0114}"/>
                </a:ext>
              </a:extLst>
            </p:cNvPr>
            <p:cNvCxnSpPr>
              <a:cxnSpLocks/>
            </p:cNvCxnSpPr>
            <p:nvPr/>
          </p:nvCxnSpPr>
          <p:spPr>
            <a:xfrm rot="21423147">
              <a:off x="5615825" y="1267970"/>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BF41BFBF-6D3F-E44D-88DD-7A9FC8442AD2}"/>
                </a:ext>
              </a:extLst>
            </p:cNvPr>
            <p:cNvCxnSpPr>
              <a:cxnSpLocks/>
            </p:cNvCxnSpPr>
            <p:nvPr/>
          </p:nvCxnSpPr>
          <p:spPr>
            <a:xfrm rot="21423147" flipV="1">
              <a:off x="5619205" y="1335694"/>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4C0209B5-09A0-925B-6E7D-466B0503C017}"/>
                </a:ext>
              </a:extLst>
            </p:cNvPr>
            <p:cNvCxnSpPr>
              <a:cxnSpLocks/>
            </p:cNvCxnSpPr>
            <p:nvPr/>
          </p:nvCxnSpPr>
          <p:spPr>
            <a:xfrm>
              <a:off x="5870287" y="456241"/>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784403E1-362F-A334-74E9-4899800FB3F2}"/>
                </a:ext>
              </a:extLst>
            </p:cNvPr>
            <p:cNvCxnSpPr>
              <a:cxnSpLocks/>
            </p:cNvCxnSpPr>
            <p:nvPr/>
          </p:nvCxnSpPr>
          <p:spPr>
            <a:xfrm rot="5223147">
              <a:off x="5862577" y="72373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47FD5EE7-85AA-AD6E-84E3-703BFD9420E2}"/>
                </a:ext>
              </a:extLst>
            </p:cNvPr>
            <p:cNvCxnSpPr>
              <a:cxnSpLocks/>
            </p:cNvCxnSpPr>
            <p:nvPr/>
          </p:nvCxnSpPr>
          <p:spPr>
            <a:xfrm rot="5223147" flipV="1">
              <a:off x="5789619" y="72760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1E9E5EDB-E8FE-239F-757E-D4308793E8F9}"/>
                </a:ext>
              </a:extLst>
            </p:cNvPr>
            <p:cNvCxnSpPr>
              <a:cxnSpLocks/>
            </p:cNvCxnSpPr>
            <p:nvPr/>
          </p:nvCxnSpPr>
          <p:spPr>
            <a:xfrm rot="21423147">
              <a:off x="6142839" y="1271984"/>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40CC5C25-3CB7-5AE1-68F2-E9E4A8343B93}"/>
                </a:ext>
              </a:extLst>
            </p:cNvPr>
            <p:cNvCxnSpPr>
              <a:cxnSpLocks/>
            </p:cNvCxnSpPr>
            <p:nvPr/>
          </p:nvCxnSpPr>
          <p:spPr>
            <a:xfrm rot="21423147" flipV="1">
              <a:off x="6146219" y="1339708"/>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426AFDC4-2996-C057-0C85-22F7EC6E9832}"/>
                </a:ext>
              </a:extLst>
            </p:cNvPr>
            <p:cNvCxnSpPr>
              <a:cxnSpLocks/>
            </p:cNvCxnSpPr>
            <p:nvPr/>
          </p:nvCxnSpPr>
          <p:spPr>
            <a:xfrm>
              <a:off x="6517543" y="1341316"/>
              <a:ext cx="519656"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64F404DE-2322-12E0-A6D3-12AE80707F58}"/>
                </a:ext>
              </a:extLst>
            </p:cNvPr>
            <p:cNvCxnSpPr>
              <a:cxnSpLocks/>
            </p:cNvCxnSpPr>
            <p:nvPr/>
          </p:nvCxnSpPr>
          <p:spPr>
            <a:xfrm flipV="1">
              <a:off x="6520367" y="1341316"/>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B6021C9F-258E-7D5D-7E1A-F32E93E97E3F}"/>
                </a:ext>
              </a:extLst>
            </p:cNvPr>
            <p:cNvCxnSpPr>
              <a:cxnSpLocks/>
            </p:cNvCxnSpPr>
            <p:nvPr/>
          </p:nvCxnSpPr>
          <p:spPr>
            <a:xfrm rot="16376853" flipV="1">
              <a:off x="6512657" y="1608806"/>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CD39058A-C73E-9D72-1C7E-AEAA4ED415AF}"/>
                </a:ext>
              </a:extLst>
            </p:cNvPr>
            <p:cNvCxnSpPr>
              <a:cxnSpLocks/>
            </p:cNvCxnSpPr>
            <p:nvPr/>
          </p:nvCxnSpPr>
          <p:spPr>
            <a:xfrm rot="16376853">
              <a:off x="6439699" y="161268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426FE929-83D4-3E54-4AA7-7DCB0058FA71}"/>
                </a:ext>
              </a:extLst>
            </p:cNvPr>
            <p:cNvCxnSpPr>
              <a:cxnSpLocks/>
            </p:cNvCxnSpPr>
            <p:nvPr/>
          </p:nvCxnSpPr>
          <p:spPr>
            <a:xfrm rot="21423147">
              <a:off x="6726112" y="1267971"/>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5BB57F5B-2E0D-F632-309B-DA61B12DB399}"/>
                </a:ext>
              </a:extLst>
            </p:cNvPr>
            <p:cNvCxnSpPr>
              <a:cxnSpLocks/>
            </p:cNvCxnSpPr>
            <p:nvPr/>
          </p:nvCxnSpPr>
          <p:spPr>
            <a:xfrm rot="21423147" flipV="1">
              <a:off x="6729492" y="1335695"/>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7EA1DAAD-97DE-9844-DCA1-DDF7C7B1D603}"/>
                </a:ext>
              </a:extLst>
            </p:cNvPr>
            <p:cNvCxnSpPr>
              <a:cxnSpLocks/>
            </p:cNvCxnSpPr>
            <p:nvPr/>
          </p:nvCxnSpPr>
          <p:spPr>
            <a:xfrm>
              <a:off x="5879521" y="1341316"/>
              <a:ext cx="638022"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grpSp>
        <p:nvGrpSpPr>
          <p:cNvPr id="317" name="Group 316">
            <a:extLst>
              <a:ext uri="{FF2B5EF4-FFF2-40B4-BE49-F238E27FC236}">
                <a16:creationId xmlns:a16="http://schemas.microsoft.com/office/drawing/2014/main" id="{F60A9397-3D54-3A7C-783F-0928D52443AC}"/>
              </a:ext>
            </a:extLst>
          </p:cNvPr>
          <p:cNvGrpSpPr/>
          <p:nvPr/>
        </p:nvGrpSpPr>
        <p:grpSpPr>
          <a:xfrm>
            <a:off x="838200" y="4936420"/>
            <a:ext cx="1704925" cy="936451"/>
            <a:chOff x="-439121" y="4305464"/>
            <a:chExt cx="3398686" cy="1866771"/>
          </a:xfrm>
        </p:grpSpPr>
        <p:cxnSp>
          <p:nvCxnSpPr>
            <p:cNvPr id="77" name="Straight Connector 76">
              <a:extLst>
                <a:ext uri="{FF2B5EF4-FFF2-40B4-BE49-F238E27FC236}">
                  <a16:creationId xmlns:a16="http://schemas.microsoft.com/office/drawing/2014/main" id="{E9C0491F-52AC-9E8B-8BFF-C61A7C262ED9}"/>
                </a:ext>
              </a:extLst>
            </p:cNvPr>
            <p:cNvCxnSpPr>
              <a:cxnSpLocks/>
            </p:cNvCxnSpPr>
            <p:nvPr/>
          </p:nvCxnSpPr>
          <p:spPr>
            <a:xfrm flipH="1" flipV="1">
              <a:off x="-315850" y="4309764"/>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43714634-E437-A8D6-9EA6-9CEE7EAC1AA5}"/>
                </a:ext>
              </a:extLst>
            </p:cNvPr>
            <p:cNvCxnSpPr>
              <a:cxnSpLocks/>
            </p:cNvCxnSpPr>
            <p:nvPr/>
          </p:nvCxnSpPr>
          <p:spPr>
            <a:xfrm flipH="1">
              <a:off x="-99970" y="4456730"/>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BB3648D0-60C5-1108-17C7-B3F3C02932CD}"/>
                </a:ext>
              </a:extLst>
            </p:cNvPr>
            <p:cNvCxnSpPr>
              <a:cxnSpLocks/>
            </p:cNvCxnSpPr>
            <p:nvPr/>
          </p:nvCxnSpPr>
          <p:spPr>
            <a:xfrm>
              <a:off x="-210684" y="4552573"/>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373CF22C-68C4-84DB-41FE-35C323A79955}"/>
                </a:ext>
              </a:extLst>
            </p:cNvPr>
            <p:cNvCxnSpPr>
              <a:cxnSpLocks/>
            </p:cNvCxnSpPr>
            <p:nvPr/>
          </p:nvCxnSpPr>
          <p:spPr>
            <a:xfrm rot="5400000" flipH="1" flipV="1">
              <a:off x="-404071" y="5212437"/>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EDCAACD6-CB16-C7F3-F6A1-2362AEBE6ECB}"/>
                </a:ext>
              </a:extLst>
            </p:cNvPr>
            <p:cNvCxnSpPr>
              <a:cxnSpLocks/>
            </p:cNvCxnSpPr>
            <p:nvPr/>
          </p:nvCxnSpPr>
          <p:spPr>
            <a:xfrm rot="18547285" flipV="1">
              <a:off x="-24883" y="5670532"/>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780949F3-3EB3-53D8-DBEA-A76E9BEC95EB}"/>
                </a:ext>
              </a:extLst>
            </p:cNvPr>
            <p:cNvCxnSpPr>
              <a:cxnSpLocks/>
            </p:cNvCxnSpPr>
            <p:nvPr/>
          </p:nvCxnSpPr>
          <p:spPr>
            <a:xfrm rot="18547285">
              <a:off x="-81560" y="562296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87F29DCB-9A34-D753-A91B-221F2A1D29C7}"/>
                </a:ext>
              </a:extLst>
            </p:cNvPr>
            <p:cNvCxnSpPr>
              <a:cxnSpLocks/>
            </p:cNvCxnSpPr>
            <p:nvPr/>
          </p:nvCxnSpPr>
          <p:spPr>
            <a:xfrm flipH="1">
              <a:off x="2185425" y="4305464"/>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436F8D1F-C9B7-C782-D988-379A9BF0EC2F}"/>
                </a:ext>
              </a:extLst>
            </p:cNvPr>
            <p:cNvCxnSpPr>
              <a:cxnSpLocks/>
            </p:cNvCxnSpPr>
            <p:nvPr/>
          </p:nvCxnSpPr>
          <p:spPr>
            <a:xfrm rot="7950406">
              <a:off x="2579665" y="4739873"/>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AFCA850-3117-928B-733C-1031095D3B1F}"/>
                </a:ext>
              </a:extLst>
            </p:cNvPr>
            <p:cNvCxnSpPr>
              <a:cxnSpLocks/>
            </p:cNvCxnSpPr>
            <p:nvPr/>
          </p:nvCxnSpPr>
          <p:spPr>
            <a:xfrm rot="7950406" flipV="1">
              <a:off x="2531217" y="4694053"/>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3AF7EC24-7D0F-EF6B-C9C9-A37C850608DA}"/>
                </a:ext>
              </a:extLst>
            </p:cNvPr>
            <p:cNvCxnSpPr>
              <a:cxnSpLocks/>
            </p:cNvCxnSpPr>
            <p:nvPr/>
          </p:nvCxnSpPr>
          <p:spPr>
            <a:xfrm>
              <a:off x="450620" y="5247488"/>
              <a:ext cx="173245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079E3714-C33C-90DC-EBD5-F468EB01411D}"/>
                </a:ext>
              </a:extLst>
            </p:cNvPr>
            <p:cNvCxnSpPr>
              <a:cxnSpLocks/>
            </p:cNvCxnSpPr>
            <p:nvPr/>
          </p:nvCxnSpPr>
          <p:spPr>
            <a:xfrm rot="21423147">
              <a:off x="1261829" y="5178052"/>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7E127D88-5F73-D170-28A3-0F0604DDE869}"/>
                </a:ext>
              </a:extLst>
            </p:cNvPr>
            <p:cNvCxnSpPr>
              <a:cxnSpLocks/>
            </p:cNvCxnSpPr>
            <p:nvPr/>
          </p:nvCxnSpPr>
          <p:spPr>
            <a:xfrm rot="21423147" flipV="1">
              <a:off x="1265209" y="5245776"/>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BCF9D3BB-0F18-F354-5BB7-E6492582B44A}"/>
                </a:ext>
              </a:extLst>
            </p:cNvPr>
            <p:cNvCxnSpPr>
              <a:cxnSpLocks/>
            </p:cNvCxnSpPr>
            <p:nvPr/>
          </p:nvCxnSpPr>
          <p:spPr>
            <a:xfrm flipH="1">
              <a:off x="67052" y="4369785"/>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AB378099-6827-269A-6F69-FC0D89DBE817}"/>
                </a:ext>
              </a:extLst>
            </p:cNvPr>
            <p:cNvCxnSpPr>
              <a:cxnSpLocks/>
            </p:cNvCxnSpPr>
            <p:nvPr/>
          </p:nvCxnSpPr>
          <p:spPr>
            <a:xfrm rot="8537971">
              <a:off x="257512" y="4510081"/>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4B2CC95A-A4F4-CD86-1654-ABBCB731C303}"/>
                </a:ext>
              </a:extLst>
            </p:cNvPr>
            <p:cNvCxnSpPr>
              <a:cxnSpLocks/>
            </p:cNvCxnSpPr>
            <p:nvPr/>
          </p:nvCxnSpPr>
          <p:spPr>
            <a:xfrm rot="8537971" flipV="1">
              <a:off x="217323" y="4456425"/>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F7DCCAF9-7B0D-F193-B1B9-52C57FF10165}"/>
                </a:ext>
              </a:extLst>
            </p:cNvPr>
            <p:cNvCxnSpPr>
              <a:cxnSpLocks/>
            </p:cNvCxnSpPr>
            <p:nvPr/>
          </p:nvCxnSpPr>
          <p:spPr>
            <a:xfrm rot="2750664">
              <a:off x="184162" y="4888404"/>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C8C71EAB-C44B-F56C-ABF1-E5041B5D9576}"/>
                </a:ext>
              </a:extLst>
            </p:cNvPr>
            <p:cNvCxnSpPr>
              <a:cxnSpLocks/>
            </p:cNvCxnSpPr>
            <p:nvPr/>
          </p:nvCxnSpPr>
          <p:spPr>
            <a:xfrm rot="2750664" flipV="1">
              <a:off x="131748" y="4940916"/>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B62BA109-1C90-FF94-B49A-ECDD81F720D4}"/>
                </a:ext>
              </a:extLst>
            </p:cNvPr>
            <p:cNvCxnSpPr>
              <a:cxnSpLocks/>
            </p:cNvCxnSpPr>
            <p:nvPr/>
          </p:nvCxnSpPr>
          <p:spPr>
            <a:xfrm flipH="1" flipV="1">
              <a:off x="16268" y="4723394"/>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442F7BC2-3BFA-AF90-AFA4-EB79C0F283A8}"/>
                </a:ext>
              </a:extLst>
            </p:cNvPr>
            <p:cNvCxnSpPr>
              <a:cxnSpLocks/>
            </p:cNvCxnSpPr>
            <p:nvPr/>
          </p:nvCxnSpPr>
          <p:spPr>
            <a:xfrm>
              <a:off x="2604253" y="5757675"/>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 name="Straight Connector 105">
              <a:extLst>
                <a:ext uri="{FF2B5EF4-FFF2-40B4-BE49-F238E27FC236}">
                  <a16:creationId xmlns:a16="http://schemas.microsoft.com/office/drawing/2014/main" id="{18145417-0528-A99D-4A04-26866D8B637B}"/>
                </a:ext>
              </a:extLst>
            </p:cNvPr>
            <p:cNvCxnSpPr>
              <a:cxnSpLocks/>
            </p:cNvCxnSpPr>
            <p:nvPr/>
          </p:nvCxnSpPr>
          <p:spPr>
            <a:xfrm flipV="1">
              <a:off x="2718840" y="5908430"/>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E037355C-AFC5-8928-5ED9-E47E9D70FF39}"/>
                </a:ext>
              </a:extLst>
            </p:cNvPr>
            <p:cNvCxnSpPr>
              <a:cxnSpLocks/>
            </p:cNvCxnSpPr>
            <p:nvPr/>
          </p:nvCxnSpPr>
          <p:spPr>
            <a:xfrm flipH="1" flipV="1">
              <a:off x="2721478" y="5909145"/>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4D17A7A6-99E1-6FF5-C55C-BB4DFC7BF927}"/>
                </a:ext>
              </a:extLst>
            </p:cNvPr>
            <p:cNvCxnSpPr>
              <a:cxnSpLocks/>
            </p:cNvCxnSpPr>
            <p:nvPr/>
          </p:nvCxnSpPr>
          <p:spPr>
            <a:xfrm flipV="1">
              <a:off x="2168239" y="5790826"/>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BF33A23C-6C2A-82C5-D01B-661C90642A69}"/>
                </a:ext>
              </a:extLst>
            </p:cNvPr>
            <p:cNvCxnSpPr>
              <a:cxnSpLocks/>
            </p:cNvCxnSpPr>
            <p:nvPr/>
          </p:nvCxnSpPr>
          <p:spPr>
            <a:xfrm rot="8537971" flipH="1" flipV="1">
              <a:off x="2269648" y="5903085"/>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AB6E8DE7-359F-C9C8-2786-CB1F00504785}"/>
                </a:ext>
              </a:extLst>
            </p:cNvPr>
            <p:cNvCxnSpPr>
              <a:cxnSpLocks/>
            </p:cNvCxnSpPr>
            <p:nvPr/>
          </p:nvCxnSpPr>
          <p:spPr>
            <a:xfrm rot="8537971" flipH="1">
              <a:off x="2309837" y="5956741"/>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5F874BEA-C31E-EFB2-2B15-54EBECFACF08}"/>
                </a:ext>
              </a:extLst>
            </p:cNvPr>
            <p:cNvCxnSpPr>
              <a:cxnSpLocks/>
            </p:cNvCxnSpPr>
            <p:nvPr/>
          </p:nvCxnSpPr>
          <p:spPr>
            <a:xfrm rot="2750664" flipH="1" flipV="1">
              <a:off x="2349827" y="5519442"/>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5FDA3BD0-D43D-68B7-B8A9-07A4DE6DE06D}"/>
                </a:ext>
              </a:extLst>
            </p:cNvPr>
            <p:cNvCxnSpPr>
              <a:cxnSpLocks/>
            </p:cNvCxnSpPr>
            <p:nvPr/>
          </p:nvCxnSpPr>
          <p:spPr>
            <a:xfrm rot="2750664" flipH="1">
              <a:off x="2402241" y="5466930"/>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F28067B2-C6F0-8288-B0FD-79737B94976A}"/>
                </a:ext>
              </a:extLst>
            </p:cNvPr>
            <p:cNvCxnSpPr>
              <a:cxnSpLocks/>
            </p:cNvCxnSpPr>
            <p:nvPr/>
          </p:nvCxnSpPr>
          <p:spPr>
            <a:xfrm>
              <a:off x="2178781" y="5238624"/>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19" name="Group 318">
            <a:extLst>
              <a:ext uri="{FF2B5EF4-FFF2-40B4-BE49-F238E27FC236}">
                <a16:creationId xmlns:a16="http://schemas.microsoft.com/office/drawing/2014/main" id="{E71B2DA9-929E-3477-1E24-595972C16BF4}"/>
              </a:ext>
            </a:extLst>
          </p:cNvPr>
          <p:cNvGrpSpPr/>
          <p:nvPr/>
        </p:nvGrpSpPr>
        <p:grpSpPr>
          <a:xfrm>
            <a:off x="5453586" y="2129418"/>
            <a:ext cx="1701363" cy="940521"/>
            <a:chOff x="4359802" y="2367773"/>
            <a:chExt cx="3391585" cy="1874883"/>
          </a:xfrm>
        </p:grpSpPr>
        <p:cxnSp>
          <p:nvCxnSpPr>
            <p:cNvPr id="115" name="Straight Connector 114">
              <a:extLst>
                <a:ext uri="{FF2B5EF4-FFF2-40B4-BE49-F238E27FC236}">
                  <a16:creationId xmlns:a16="http://schemas.microsoft.com/office/drawing/2014/main" id="{73092793-40DA-B325-B629-E8C99BA524FA}"/>
                </a:ext>
              </a:extLst>
            </p:cNvPr>
            <p:cNvCxnSpPr>
              <a:cxnSpLocks/>
            </p:cNvCxnSpPr>
            <p:nvPr/>
          </p:nvCxnSpPr>
          <p:spPr>
            <a:xfrm flipH="1" flipV="1">
              <a:off x="4361886" y="2372073"/>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C48E386C-FD41-32B6-8F78-7548A1D1382C}"/>
                </a:ext>
              </a:extLst>
            </p:cNvPr>
            <p:cNvCxnSpPr>
              <a:cxnSpLocks/>
            </p:cNvCxnSpPr>
            <p:nvPr/>
          </p:nvCxnSpPr>
          <p:spPr>
            <a:xfrm flipH="1">
              <a:off x="4577766" y="2519039"/>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a:extLst>
                <a:ext uri="{FF2B5EF4-FFF2-40B4-BE49-F238E27FC236}">
                  <a16:creationId xmlns:a16="http://schemas.microsoft.com/office/drawing/2014/main" id="{616681A5-6583-387A-5685-433C0417B9DF}"/>
                </a:ext>
              </a:extLst>
            </p:cNvPr>
            <p:cNvCxnSpPr>
              <a:cxnSpLocks/>
            </p:cNvCxnSpPr>
            <p:nvPr/>
          </p:nvCxnSpPr>
          <p:spPr>
            <a:xfrm>
              <a:off x="4467052" y="2614882"/>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E5BEACDD-3665-3EA2-B87D-D2225BD7E47C}"/>
                </a:ext>
              </a:extLst>
            </p:cNvPr>
            <p:cNvCxnSpPr>
              <a:cxnSpLocks/>
            </p:cNvCxnSpPr>
            <p:nvPr/>
          </p:nvCxnSpPr>
          <p:spPr>
            <a:xfrm rot="16200000" flipV="1">
              <a:off x="6896701" y="3282142"/>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DFCEC1D1-9472-0A66-7E24-4AF3A97D3E20}"/>
                </a:ext>
              </a:extLst>
            </p:cNvPr>
            <p:cNvCxnSpPr>
              <a:cxnSpLocks/>
            </p:cNvCxnSpPr>
            <p:nvPr/>
          </p:nvCxnSpPr>
          <p:spPr>
            <a:xfrm rot="3052715" flipH="1" flipV="1">
              <a:off x="7248776" y="3740237"/>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0" name="Straight Connector 119">
              <a:extLst>
                <a:ext uri="{FF2B5EF4-FFF2-40B4-BE49-F238E27FC236}">
                  <a16:creationId xmlns:a16="http://schemas.microsoft.com/office/drawing/2014/main" id="{C25ED6D2-D5B3-4D03-7921-E8064119CA9E}"/>
                </a:ext>
              </a:extLst>
            </p:cNvPr>
            <p:cNvCxnSpPr>
              <a:cxnSpLocks/>
            </p:cNvCxnSpPr>
            <p:nvPr/>
          </p:nvCxnSpPr>
          <p:spPr>
            <a:xfrm rot="3052715" flipH="1">
              <a:off x="7305453" y="369267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35B0BF80-1E58-C755-54A2-5885D33A17F0}"/>
                </a:ext>
              </a:extLst>
            </p:cNvPr>
            <p:cNvCxnSpPr>
              <a:cxnSpLocks/>
            </p:cNvCxnSpPr>
            <p:nvPr/>
          </p:nvCxnSpPr>
          <p:spPr>
            <a:xfrm flipH="1">
              <a:off x="6863161" y="2367773"/>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80F9DD6E-69BF-36A2-03F3-165C91D6E504}"/>
                </a:ext>
              </a:extLst>
            </p:cNvPr>
            <p:cNvCxnSpPr>
              <a:cxnSpLocks/>
            </p:cNvCxnSpPr>
            <p:nvPr/>
          </p:nvCxnSpPr>
          <p:spPr>
            <a:xfrm rot="7950406">
              <a:off x="7257401" y="2802182"/>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CCD31F66-1216-6AFB-8F1F-0C546B8CB7E4}"/>
                </a:ext>
              </a:extLst>
            </p:cNvPr>
            <p:cNvCxnSpPr>
              <a:cxnSpLocks/>
            </p:cNvCxnSpPr>
            <p:nvPr/>
          </p:nvCxnSpPr>
          <p:spPr>
            <a:xfrm rot="7950406" flipV="1">
              <a:off x="7208953" y="2756362"/>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C48158C4-59DF-9A5F-7EC8-60C1AF422E62}"/>
                </a:ext>
              </a:extLst>
            </p:cNvPr>
            <p:cNvCxnSpPr>
              <a:cxnSpLocks/>
            </p:cNvCxnSpPr>
            <p:nvPr/>
          </p:nvCxnSpPr>
          <p:spPr>
            <a:xfrm>
              <a:off x="5128356" y="3309797"/>
              <a:ext cx="173245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AE49E56F-B9AA-4AC1-37DB-8CB21BE1B2FF}"/>
                </a:ext>
              </a:extLst>
            </p:cNvPr>
            <p:cNvCxnSpPr>
              <a:cxnSpLocks/>
            </p:cNvCxnSpPr>
            <p:nvPr/>
          </p:nvCxnSpPr>
          <p:spPr>
            <a:xfrm rot="21423147">
              <a:off x="5939565" y="3240361"/>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6" name="Straight Connector 125">
              <a:extLst>
                <a:ext uri="{FF2B5EF4-FFF2-40B4-BE49-F238E27FC236}">
                  <a16:creationId xmlns:a16="http://schemas.microsoft.com/office/drawing/2014/main" id="{BA9AB6F3-26F0-0309-8EEF-817D80795E59}"/>
                </a:ext>
              </a:extLst>
            </p:cNvPr>
            <p:cNvCxnSpPr>
              <a:cxnSpLocks/>
            </p:cNvCxnSpPr>
            <p:nvPr/>
          </p:nvCxnSpPr>
          <p:spPr>
            <a:xfrm rot="21423147" flipV="1">
              <a:off x="5942945" y="3308085"/>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a:extLst>
                <a:ext uri="{FF2B5EF4-FFF2-40B4-BE49-F238E27FC236}">
                  <a16:creationId xmlns:a16="http://schemas.microsoft.com/office/drawing/2014/main" id="{4999D5EB-28CF-B4D5-0437-5DCC6537F39C}"/>
                </a:ext>
              </a:extLst>
            </p:cNvPr>
            <p:cNvCxnSpPr>
              <a:cxnSpLocks/>
            </p:cNvCxnSpPr>
            <p:nvPr/>
          </p:nvCxnSpPr>
          <p:spPr>
            <a:xfrm flipH="1">
              <a:off x="4744788" y="2432094"/>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91ECA2FE-761B-5447-7418-66DFC034760E}"/>
                </a:ext>
              </a:extLst>
            </p:cNvPr>
            <p:cNvCxnSpPr>
              <a:cxnSpLocks/>
            </p:cNvCxnSpPr>
            <p:nvPr/>
          </p:nvCxnSpPr>
          <p:spPr>
            <a:xfrm rot="8537971">
              <a:off x="4935248" y="2572390"/>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4C80FE0F-2EB6-9BC7-142B-906DF04DC787}"/>
                </a:ext>
              </a:extLst>
            </p:cNvPr>
            <p:cNvCxnSpPr>
              <a:cxnSpLocks/>
            </p:cNvCxnSpPr>
            <p:nvPr/>
          </p:nvCxnSpPr>
          <p:spPr>
            <a:xfrm rot="8537971" flipV="1">
              <a:off x="4895059" y="2518734"/>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69F0CD69-7EA2-5AC7-66DD-4D3A81C41EF4}"/>
                </a:ext>
              </a:extLst>
            </p:cNvPr>
            <p:cNvCxnSpPr>
              <a:cxnSpLocks/>
            </p:cNvCxnSpPr>
            <p:nvPr/>
          </p:nvCxnSpPr>
          <p:spPr>
            <a:xfrm rot="2750664">
              <a:off x="4861898" y="2950713"/>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2A7419B3-95A5-447A-5C1B-6BA468AC3445}"/>
                </a:ext>
              </a:extLst>
            </p:cNvPr>
            <p:cNvCxnSpPr>
              <a:cxnSpLocks/>
            </p:cNvCxnSpPr>
            <p:nvPr/>
          </p:nvCxnSpPr>
          <p:spPr>
            <a:xfrm rot="2750664" flipV="1">
              <a:off x="4809484" y="3003225"/>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582F7EAB-E1A2-E43A-8AA3-F3333283D55B}"/>
                </a:ext>
              </a:extLst>
            </p:cNvPr>
            <p:cNvCxnSpPr>
              <a:cxnSpLocks/>
            </p:cNvCxnSpPr>
            <p:nvPr/>
          </p:nvCxnSpPr>
          <p:spPr>
            <a:xfrm flipH="1" flipV="1">
              <a:off x="4694004" y="2785703"/>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050FC262-E610-51D2-6237-11F966DD9425}"/>
                </a:ext>
              </a:extLst>
            </p:cNvPr>
            <p:cNvCxnSpPr>
              <a:cxnSpLocks/>
            </p:cNvCxnSpPr>
            <p:nvPr/>
          </p:nvCxnSpPr>
          <p:spPr>
            <a:xfrm flipV="1">
              <a:off x="4795816" y="3309045"/>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2B43D3BF-646E-4A5B-2587-8FFF928FA205}"/>
                </a:ext>
              </a:extLst>
            </p:cNvPr>
            <p:cNvCxnSpPr>
              <a:cxnSpLocks/>
            </p:cNvCxnSpPr>
            <p:nvPr/>
          </p:nvCxnSpPr>
          <p:spPr>
            <a:xfrm>
              <a:off x="4910403" y="3456011"/>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CEC2AE67-3E61-0A37-A2DF-30C97C43992C}"/>
                </a:ext>
              </a:extLst>
            </p:cNvPr>
            <p:cNvCxnSpPr>
              <a:cxnSpLocks/>
            </p:cNvCxnSpPr>
            <p:nvPr/>
          </p:nvCxnSpPr>
          <p:spPr>
            <a:xfrm flipH="1">
              <a:off x="4913041" y="3551854"/>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18BE7DE8-45B0-2F81-A6F6-C279DEC5B1C4}"/>
                </a:ext>
              </a:extLst>
            </p:cNvPr>
            <p:cNvCxnSpPr>
              <a:cxnSpLocks/>
            </p:cNvCxnSpPr>
            <p:nvPr/>
          </p:nvCxnSpPr>
          <p:spPr>
            <a:xfrm>
              <a:off x="4359802" y="3369066"/>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050F10B4-2793-2EEE-2000-6FFABDCAEB65}"/>
                </a:ext>
              </a:extLst>
            </p:cNvPr>
            <p:cNvCxnSpPr>
              <a:cxnSpLocks/>
            </p:cNvCxnSpPr>
            <p:nvPr/>
          </p:nvCxnSpPr>
          <p:spPr>
            <a:xfrm rot="13062029" flipH="1">
              <a:off x="4461211" y="3509362"/>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868FEB85-810E-2565-DB16-E80BC1FFD345}"/>
                </a:ext>
              </a:extLst>
            </p:cNvPr>
            <p:cNvCxnSpPr>
              <a:cxnSpLocks/>
            </p:cNvCxnSpPr>
            <p:nvPr/>
          </p:nvCxnSpPr>
          <p:spPr>
            <a:xfrm rot="13062029" flipH="1" flipV="1">
              <a:off x="4501400" y="3455706"/>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E25A6B42-8830-0EF4-E8DB-73F6D796C957}"/>
                </a:ext>
              </a:extLst>
            </p:cNvPr>
            <p:cNvCxnSpPr>
              <a:cxnSpLocks/>
            </p:cNvCxnSpPr>
            <p:nvPr/>
          </p:nvCxnSpPr>
          <p:spPr>
            <a:xfrm rot="18849336" flipH="1">
              <a:off x="4541390" y="3887685"/>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4D1626B5-92CB-1C1B-E0F4-93F873ADDF3C}"/>
                </a:ext>
              </a:extLst>
            </p:cNvPr>
            <p:cNvCxnSpPr>
              <a:cxnSpLocks/>
            </p:cNvCxnSpPr>
            <p:nvPr/>
          </p:nvCxnSpPr>
          <p:spPr>
            <a:xfrm rot="18849336" flipH="1" flipV="1">
              <a:off x="4593804" y="3940197"/>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a:extLst>
                <a:ext uri="{FF2B5EF4-FFF2-40B4-BE49-F238E27FC236}">
                  <a16:creationId xmlns:a16="http://schemas.microsoft.com/office/drawing/2014/main" id="{02E1256E-227B-3C0B-BBEA-6C295F6B3E65}"/>
                </a:ext>
              </a:extLst>
            </p:cNvPr>
            <p:cNvCxnSpPr>
              <a:cxnSpLocks/>
            </p:cNvCxnSpPr>
            <p:nvPr/>
          </p:nvCxnSpPr>
          <p:spPr>
            <a:xfrm flipV="1">
              <a:off x="4370344" y="3722675"/>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22" name="Group 321">
            <a:extLst>
              <a:ext uri="{FF2B5EF4-FFF2-40B4-BE49-F238E27FC236}">
                <a16:creationId xmlns:a16="http://schemas.microsoft.com/office/drawing/2014/main" id="{6E3EF525-5EA7-772E-CA58-4E2EAFE41827}"/>
              </a:ext>
            </a:extLst>
          </p:cNvPr>
          <p:cNvGrpSpPr/>
          <p:nvPr/>
        </p:nvGrpSpPr>
        <p:grpSpPr>
          <a:xfrm>
            <a:off x="838200" y="3465360"/>
            <a:ext cx="1762911" cy="883723"/>
            <a:chOff x="8991349" y="2164042"/>
            <a:chExt cx="3514279" cy="1761659"/>
          </a:xfrm>
        </p:grpSpPr>
        <p:cxnSp>
          <p:nvCxnSpPr>
            <p:cNvPr id="146" name="Straight Connector 145">
              <a:extLst>
                <a:ext uri="{FF2B5EF4-FFF2-40B4-BE49-F238E27FC236}">
                  <a16:creationId xmlns:a16="http://schemas.microsoft.com/office/drawing/2014/main" id="{DEAC525D-571A-FD94-750B-FF87DDCE7442}"/>
                </a:ext>
              </a:extLst>
            </p:cNvPr>
            <p:cNvCxnSpPr>
              <a:cxnSpLocks/>
            </p:cNvCxnSpPr>
            <p:nvPr/>
          </p:nvCxnSpPr>
          <p:spPr>
            <a:xfrm flipH="1" flipV="1">
              <a:off x="9114620" y="2168342"/>
              <a:ext cx="763646" cy="94247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7197A72E-8357-12EC-C4B5-4E37A3E93116}"/>
                </a:ext>
              </a:extLst>
            </p:cNvPr>
            <p:cNvCxnSpPr>
              <a:cxnSpLocks/>
            </p:cNvCxnSpPr>
            <p:nvPr/>
          </p:nvCxnSpPr>
          <p:spPr>
            <a:xfrm flipH="1">
              <a:off x="9565218" y="2629847"/>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2EAE988E-6FBF-D1ED-6DCA-204A78207009}"/>
                </a:ext>
              </a:extLst>
            </p:cNvPr>
            <p:cNvCxnSpPr>
              <a:cxnSpLocks/>
            </p:cNvCxnSpPr>
            <p:nvPr/>
          </p:nvCxnSpPr>
          <p:spPr>
            <a:xfrm>
              <a:off x="9454504" y="2725690"/>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F5FE93A5-E8F3-46D7-6C68-3D754E27B54F}"/>
                </a:ext>
              </a:extLst>
            </p:cNvPr>
            <p:cNvCxnSpPr>
              <a:cxnSpLocks/>
            </p:cNvCxnSpPr>
            <p:nvPr/>
          </p:nvCxnSpPr>
          <p:spPr>
            <a:xfrm rot="5400000" flipH="1" flipV="1">
              <a:off x="9026399" y="3071015"/>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DB28D3CB-089A-BAED-DF79-10194A26C0A1}"/>
                </a:ext>
              </a:extLst>
            </p:cNvPr>
            <p:cNvCxnSpPr>
              <a:cxnSpLocks/>
            </p:cNvCxnSpPr>
            <p:nvPr/>
          </p:nvCxnSpPr>
          <p:spPr>
            <a:xfrm rot="18547285" flipV="1">
              <a:off x="9405587" y="352911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59645E56-8333-FB21-CE7B-646C877763D1}"/>
                </a:ext>
              </a:extLst>
            </p:cNvPr>
            <p:cNvCxnSpPr>
              <a:cxnSpLocks/>
            </p:cNvCxnSpPr>
            <p:nvPr/>
          </p:nvCxnSpPr>
          <p:spPr>
            <a:xfrm rot="18547285">
              <a:off x="9348910" y="3481546"/>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83220E17-42FA-8F38-9DD3-7C3D1799F846}"/>
                </a:ext>
              </a:extLst>
            </p:cNvPr>
            <p:cNvCxnSpPr>
              <a:cxnSpLocks/>
            </p:cNvCxnSpPr>
            <p:nvPr/>
          </p:nvCxnSpPr>
          <p:spPr>
            <a:xfrm flipH="1">
              <a:off x="11615895" y="2164042"/>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4B548D3D-36EF-0DB4-18EE-D11D39BE945A}"/>
                </a:ext>
              </a:extLst>
            </p:cNvPr>
            <p:cNvCxnSpPr>
              <a:cxnSpLocks/>
            </p:cNvCxnSpPr>
            <p:nvPr/>
          </p:nvCxnSpPr>
          <p:spPr>
            <a:xfrm rot="7950406">
              <a:off x="12010135" y="259845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F47EECF0-1D2D-7BBA-3716-A213808674DF}"/>
                </a:ext>
              </a:extLst>
            </p:cNvPr>
            <p:cNvCxnSpPr>
              <a:cxnSpLocks/>
            </p:cNvCxnSpPr>
            <p:nvPr/>
          </p:nvCxnSpPr>
          <p:spPr>
            <a:xfrm rot="7950406" flipV="1">
              <a:off x="11961687" y="255263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5" name="Straight Connector 154">
              <a:extLst>
                <a:ext uri="{FF2B5EF4-FFF2-40B4-BE49-F238E27FC236}">
                  <a16:creationId xmlns:a16="http://schemas.microsoft.com/office/drawing/2014/main" id="{D843BE8E-6E77-161D-BAE3-D5EBCFEE7C79}"/>
                </a:ext>
              </a:extLst>
            </p:cNvPr>
            <p:cNvCxnSpPr>
              <a:cxnSpLocks/>
            </p:cNvCxnSpPr>
            <p:nvPr/>
          </p:nvCxnSpPr>
          <p:spPr>
            <a:xfrm rot="16200000" flipH="1">
              <a:off x="11650942" y="3071016"/>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6" name="Straight Connector 155">
              <a:extLst>
                <a:ext uri="{FF2B5EF4-FFF2-40B4-BE49-F238E27FC236}">
                  <a16:creationId xmlns:a16="http://schemas.microsoft.com/office/drawing/2014/main" id="{90A2F315-5F7F-ED89-2F73-95A5CFE5C0DE}"/>
                </a:ext>
              </a:extLst>
            </p:cNvPr>
            <p:cNvCxnSpPr>
              <a:cxnSpLocks/>
            </p:cNvCxnSpPr>
            <p:nvPr/>
          </p:nvCxnSpPr>
          <p:spPr>
            <a:xfrm flipH="1" flipV="1">
              <a:off x="12045514" y="3501196"/>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7" name="Straight Connector 156">
              <a:extLst>
                <a:ext uri="{FF2B5EF4-FFF2-40B4-BE49-F238E27FC236}">
                  <a16:creationId xmlns:a16="http://schemas.microsoft.com/office/drawing/2014/main" id="{979F7467-E5FA-90AF-61F4-273D564576BA}"/>
                </a:ext>
              </a:extLst>
            </p:cNvPr>
            <p:cNvCxnSpPr>
              <a:cxnSpLocks/>
            </p:cNvCxnSpPr>
            <p:nvPr/>
          </p:nvCxnSpPr>
          <p:spPr>
            <a:xfrm flipH="1" flipV="1">
              <a:off x="12044794" y="3502050"/>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06648767-5701-F8B6-7138-C64B9C62A3A8}"/>
                </a:ext>
              </a:extLst>
            </p:cNvPr>
            <p:cNvCxnSpPr>
              <a:cxnSpLocks/>
            </p:cNvCxnSpPr>
            <p:nvPr/>
          </p:nvCxnSpPr>
          <p:spPr>
            <a:xfrm>
              <a:off x="9881249" y="3113403"/>
              <a:ext cx="87015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74" name="Straight Connector 173">
              <a:extLst>
                <a:ext uri="{FF2B5EF4-FFF2-40B4-BE49-F238E27FC236}">
                  <a16:creationId xmlns:a16="http://schemas.microsoft.com/office/drawing/2014/main" id="{8951EF96-5E33-502E-DCF6-9C273D265EA5}"/>
                </a:ext>
              </a:extLst>
            </p:cNvPr>
            <p:cNvCxnSpPr>
              <a:cxnSpLocks/>
            </p:cNvCxnSpPr>
            <p:nvPr/>
          </p:nvCxnSpPr>
          <p:spPr>
            <a:xfrm rot="21423147">
              <a:off x="10194675" y="3046920"/>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a16="http://schemas.microsoft.com/office/drawing/2014/main" id="{932BC6AB-FCE4-16E2-2DEA-0BB59C78C725}"/>
                </a:ext>
              </a:extLst>
            </p:cNvPr>
            <p:cNvCxnSpPr>
              <a:cxnSpLocks/>
            </p:cNvCxnSpPr>
            <p:nvPr/>
          </p:nvCxnSpPr>
          <p:spPr>
            <a:xfrm rot="21423147" flipV="1">
              <a:off x="10198055" y="3114644"/>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a16="http://schemas.microsoft.com/office/drawing/2014/main" id="{0FCEB976-1EC8-E2D1-0FB6-0E16886DFB31}"/>
                </a:ext>
              </a:extLst>
            </p:cNvPr>
            <p:cNvCxnSpPr>
              <a:cxnSpLocks/>
            </p:cNvCxnSpPr>
            <p:nvPr/>
          </p:nvCxnSpPr>
          <p:spPr>
            <a:xfrm>
              <a:off x="10748651" y="2629847"/>
              <a:ext cx="0" cy="483555"/>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2F53DCE1-8C37-3901-DDEA-55920E522B93}"/>
                </a:ext>
              </a:extLst>
            </p:cNvPr>
            <p:cNvCxnSpPr>
              <a:cxnSpLocks/>
            </p:cNvCxnSpPr>
            <p:nvPr/>
          </p:nvCxnSpPr>
          <p:spPr>
            <a:xfrm rot="5223147">
              <a:off x="10740623" y="2747086"/>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a16="http://schemas.microsoft.com/office/drawing/2014/main" id="{A5BA2990-EE83-85E7-FB17-A097532DBD55}"/>
                </a:ext>
              </a:extLst>
            </p:cNvPr>
            <p:cNvCxnSpPr>
              <a:cxnSpLocks/>
            </p:cNvCxnSpPr>
            <p:nvPr/>
          </p:nvCxnSpPr>
          <p:spPr>
            <a:xfrm rot="5223147" flipV="1">
              <a:off x="10667665" y="2750963"/>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9" name="Straight Connector 178">
              <a:extLst>
                <a:ext uri="{FF2B5EF4-FFF2-40B4-BE49-F238E27FC236}">
                  <a16:creationId xmlns:a16="http://schemas.microsoft.com/office/drawing/2014/main" id="{880FF30B-DE17-AB5C-34C1-F29009CA4A34}"/>
                </a:ext>
              </a:extLst>
            </p:cNvPr>
            <p:cNvCxnSpPr>
              <a:cxnSpLocks/>
            </p:cNvCxnSpPr>
            <p:nvPr/>
          </p:nvCxnSpPr>
          <p:spPr>
            <a:xfrm rot="21423147">
              <a:off x="11030415" y="3046920"/>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0" name="Straight Connector 179">
              <a:extLst>
                <a:ext uri="{FF2B5EF4-FFF2-40B4-BE49-F238E27FC236}">
                  <a16:creationId xmlns:a16="http://schemas.microsoft.com/office/drawing/2014/main" id="{2F23B17D-B073-BF43-C103-3ED3FA69EECC}"/>
                </a:ext>
              </a:extLst>
            </p:cNvPr>
            <p:cNvCxnSpPr>
              <a:cxnSpLocks/>
            </p:cNvCxnSpPr>
            <p:nvPr/>
          </p:nvCxnSpPr>
          <p:spPr>
            <a:xfrm rot="21423147" flipV="1">
              <a:off x="11033795" y="3114644"/>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1" name="Straight Connector 180">
              <a:extLst>
                <a:ext uri="{FF2B5EF4-FFF2-40B4-BE49-F238E27FC236}">
                  <a16:creationId xmlns:a16="http://schemas.microsoft.com/office/drawing/2014/main" id="{3457A098-85FC-FF1D-FCEE-4D58F9BB64F1}"/>
                </a:ext>
              </a:extLst>
            </p:cNvPr>
            <p:cNvCxnSpPr>
              <a:cxnSpLocks/>
            </p:cNvCxnSpPr>
            <p:nvPr/>
          </p:nvCxnSpPr>
          <p:spPr>
            <a:xfrm>
              <a:off x="10770981" y="3109291"/>
              <a:ext cx="84506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A4F3A65C-BE55-8C81-BD0A-44B2B5DD1C1B}"/>
                </a:ext>
              </a:extLst>
            </p:cNvPr>
            <p:cNvCxnSpPr>
              <a:cxnSpLocks/>
            </p:cNvCxnSpPr>
            <p:nvPr/>
          </p:nvCxnSpPr>
          <p:spPr>
            <a:xfrm>
              <a:off x="10291583" y="2164042"/>
              <a:ext cx="453926" cy="45694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042AEE46-9A1A-17FF-6604-DF76E6DE0584}"/>
                </a:ext>
              </a:extLst>
            </p:cNvPr>
            <p:cNvGrpSpPr/>
            <p:nvPr/>
          </p:nvGrpSpPr>
          <p:grpSpPr>
            <a:xfrm rot="19253293">
              <a:off x="10409556" y="2315543"/>
              <a:ext cx="147111" cy="92249"/>
              <a:chOff x="10671950" y="2003662"/>
              <a:chExt cx="147111" cy="92249"/>
            </a:xfrm>
          </p:grpSpPr>
          <p:cxnSp>
            <p:nvCxnSpPr>
              <p:cNvPr id="184" name="Straight Connector 183">
                <a:extLst>
                  <a:ext uri="{FF2B5EF4-FFF2-40B4-BE49-F238E27FC236}">
                    <a16:creationId xmlns:a16="http://schemas.microsoft.com/office/drawing/2014/main" id="{F48A92FE-701C-E221-8862-BEA70067FD44}"/>
                  </a:ext>
                </a:extLst>
              </p:cNvPr>
              <p:cNvCxnSpPr>
                <a:cxnSpLocks/>
              </p:cNvCxnSpPr>
              <p:nvPr/>
            </p:nvCxnSpPr>
            <p:spPr>
              <a:xfrm rot="5223147">
                <a:off x="10737799" y="201077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a16="http://schemas.microsoft.com/office/drawing/2014/main" id="{E3F9781B-32B0-CBE8-FBCE-94840DC0EED9}"/>
                  </a:ext>
                </a:extLst>
              </p:cNvPr>
              <p:cNvCxnSpPr>
                <a:cxnSpLocks/>
              </p:cNvCxnSpPr>
              <p:nvPr/>
            </p:nvCxnSpPr>
            <p:spPr>
              <a:xfrm rot="5223147" flipV="1">
                <a:off x="10664841" y="201464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90" name="Straight Connector 189">
              <a:extLst>
                <a:ext uri="{FF2B5EF4-FFF2-40B4-BE49-F238E27FC236}">
                  <a16:creationId xmlns:a16="http://schemas.microsoft.com/office/drawing/2014/main" id="{4DEB278F-2F87-8011-0A0C-F3AF221563D2}"/>
                </a:ext>
              </a:extLst>
            </p:cNvPr>
            <p:cNvCxnSpPr>
              <a:cxnSpLocks/>
            </p:cNvCxnSpPr>
            <p:nvPr/>
          </p:nvCxnSpPr>
          <p:spPr>
            <a:xfrm flipH="1">
              <a:off x="10719655" y="2168422"/>
              <a:ext cx="453926" cy="45694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191" name="Group 190">
              <a:extLst>
                <a:ext uri="{FF2B5EF4-FFF2-40B4-BE49-F238E27FC236}">
                  <a16:creationId xmlns:a16="http://schemas.microsoft.com/office/drawing/2014/main" id="{7189238E-4559-C9D5-653A-285377902792}"/>
                </a:ext>
              </a:extLst>
            </p:cNvPr>
            <p:cNvGrpSpPr/>
            <p:nvPr/>
          </p:nvGrpSpPr>
          <p:grpSpPr>
            <a:xfrm rot="2346707" flipH="1">
              <a:off x="10908497" y="2319923"/>
              <a:ext cx="147111" cy="92249"/>
              <a:chOff x="10671950" y="2003662"/>
              <a:chExt cx="147111" cy="92249"/>
            </a:xfrm>
          </p:grpSpPr>
          <p:cxnSp>
            <p:nvCxnSpPr>
              <p:cNvPr id="192" name="Straight Connector 191">
                <a:extLst>
                  <a:ext uri="{FF2B5EF4-FFF2-40B4-BE49-F238E27FC236}">
                    <a16:creationId xmlns:a16="http://schemas.microsoft.com/office/drawing/2014/main" id="{C6790E88-F11B-D442-34B3-6D338F68E938}"/>
                  </a:ext>
                </a:extLst>
              </p:cNvPr>
              <p:cNvCxnSpPr>
                <a:cxnSpLocks/>
              </p:cNvCxnSpPr>
              <p:nvPr/>
            </p:nvCxnSpPr>
            <p:spPr>
              <a:xfrm rot="5223147">
                <a:off x="10737799" y="201077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3" name="Straight Connector 192">
                <a:extLst>
                  <a:ext uri="{FF2B5EF4-FFF2-40B4-BE49-F238E27FC236}">
                    <a16:creationId xmlns:a16="http://schemas.microsoft.com/office/drawing/2014/main" id="{5A3F8A48-C805-5086-6361-9FA70C4ECDB2}"/>
                  </a:ext>
                </a:extLst>
              </p:cNvPr>
              <p:cNvCxnSpPr>
                <a:cxnSpLocks/>
              </p:cNvCxnSpPr>
              <p:nvPr/>
            </p:nvCxnSpPr>
            <p:spPr>
              <a:xfrm rot="5223147" flipV="1">
                <a:off x="10664841" y="201464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323" name="Group 322">
            <a:extLst>
              <a:ext uri="{FF2B5EF4-FFF2-40B4-BE49-F238E27FC236}">
                <a16:creationId xmlns:a16="http://schemas.microsoft.com/office/drawing/2014/main" id="{28FEFE22-83A0-C95C-DD74-76C66033788B}"/>
              </a:ext>
            </a:extLst>
          </p:cNvPr>
          <p:cNvGrpSpPr/>
          <p:nvPr/>
        </p:nvGrpSpPr>
        <p:grpSpPr>
          <a:xfrm>
            <a:off x="5386717" y="3461651"/>
            <a:ext cx="1768232" cy="887432"/>
            <a:chOff x="9563330" y="4570803"/>
            <a:chExt cx="3524887" cy="1769054"/>
          </a:xfrm>
        </p:grpSpPr>
        <p:cxnSp>
          <p:nvCxnSpPr>
            <p:cNvPr id="194" name="Straight Connector 193">
              <a:extLst>
                <a:ext uri="{FF2B5EF4-FFF2-40B4-BE49-F238E27FC236}">
                  <a16:creationId xmlns:a16="http://schemas.microsoft.com/office/drawing/2014/main" id="{A60180E6-DFC9-07C0-06CF-CA35D8CA27EE}"/>
                </a:ext>
              </a:extLst>
            </p:cNvPr>
            <p:cNvCxnSpPr>
              <a:cxnSpLocks/>
            </p:cNvCxnSpPr>
            <p:nvPr/>
          </p:nvCxnSpPr>
          <p:spPr>
            <a:xfrm flipH="1" flipV="1">
              <a:off x="9686601" y="4571330"/>
              <a:ext cx="305599" cy="3793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5" name="Straight Connector 194">
              <a:extLst>
                <a:ext uri="{FF2B5EF4-FFF2-40B4-BE49-F238E27FC236}">
                  <a16:creationId xmlns:a16="http://schemas.microsoft.com/office/drawing/2014/main" id="{2F4ABD9F-969F-BEDA-67A6-2C61BD22222D}"/>
                </a:ext>
              </a:extLst>
            </p:cNvPr>
            <p:cNvCxnSpPr>
              <a:cxnSpLocks/>
            </p:cNvCxnSpPr>
            <p:nvPr/>
          </p:nvCxnSpPr>
          <p:spPr>
            <a:xfrm flipH="1">
              <a:off x="9902481" y="4718296"/>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6" name="Straight Connector 195">
              <a:extLst>
                <a:ext uri="{FF2B5EF4-FFF2-40B4-BE49-F238E27FC236}">
                  <a16:creationId xmlns:a16="http://schemas.microsoft.com/office/drawing/2014/main" id="{C2A8E571-218A-FB7A-9285-B8ED074DD13A}"/>
                </a:ext>
              </a:extLst>
            </p:cNvPr>
            <p:cNvCxnSpPr>
              <a:cxnSpLocks/>
            </p:cNvCxnSpPr>
            <p:nvPr/>
          </p:nvCxnSpPr>
          <p:spPr>
            <a:xfrm>
              <a:off x="9791767" y="4814139"/>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7" name="Straight Connector 196">
              <a:extLst>
                <a:ext uri="{FF2B5EF4-FFF2-40B4-BE49-F238E27FC236}">
                  <a16:creationId xmlns:a16="http://schemas.microsoft.com/office/drawing/2014/main" id="{8C95A682-0F79-8F4A-334C-6CEB548E79FE}"/>
                </a:ext>
              </a:extLst>
            </p:cNvPr>
            <p:cNvCxnSpPr>
              <a:cxnSpLocks/>
            </p:cNvCxnSpPr>
            <p:nvPr/>
          </p:nvCxnSpPr>
          <p:spPr>
            <a:xfrm rot="5400000" flipH="1" flipV="1">
              <a:off x="9598380" y="5474003"/>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8" name="Straight Connector 197">
              <a:extLst>
                <a:ext uri="{FF2B5EF4-FFF2-40B4-BE49-F238E27FC236}">
                  <a16:creationId xmlns:a16="http://schemas.microsoft.com/office/drawing/2014/main" id="{B2BC694B-F0DE-B8BD-6B75-0BE4A71BB787}"/>
                </a:ext>
              </a:extLst>
            </p:cNvPr>
            <p:cNvCxnSpPr>
              <a:cxnSpLocks/>
            </p:cNvCxnSpPr>
            <p:nvPr/>
          </p:nvCxnSpPr>
          <p:spPr>
            <a:xfrm rot="18547285" flipV="1">
              <a:off x="9977568" y="593209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9" name="Straight Connector 198">
              <a:extLst>
                <a:ext uri="{FF2B5EF4-FFF2-40B4-BE49-F238E27FC236}">
                  <a16:creationId xmlns:a16="http://schemas.microsoft.com/office/drawing/2014/main" id="{BF3E347D-16F1-3635-6A1C-41A57B4FDB45}"/>
                </a:ext>
              </a:extLst>
            </p:cNvPr>
            <p:cNvCxnSpPr>
              <a:cxnSpLocks/>
            </p:cNvCxnSpPr>
            <p:nvPr/>
          </p:nvCxnSpPr>
          <p:spPr>
            <a:xfrm rot="18547285">
              <a:off x="9920891" y="5884534"/>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0" name="Straight Connector 199">
              <a:extLst>
                <a:ext uri="{FF2B5EF4-FFF2-40B4-BE49-F238E27FC236}">
                  <a16:creationId xmlns:a16="http://schemas.microsoft.com/office/drawing/2014/main" id="{F683BCB9-A862-3DCE-8ADF-203B9E0E5B15}"/>
                </a:ext>
              </a:extLst>
            </p:cNvPr>
            <p:cNvCxnSpPr>
              <a:cxnSpLocks/>
            </p:cNvCxnSpPr>
            <p:nvPr/>
          </p:nvCxnSpPr>
          <p:spPr>
            <a:xfrm flipH="1">
              <a:off x="10004527" y="4618352"/>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01" name="Straight Connector 200">
              <a:extLst>
                <a:ext uri="{FF2B5EF4-FFF2-40B4-BE49-F238E27FC236}">
                  <a16:creationId xmlns:a16="http://schemas.microsoft.com/office/drawing/2014/main" id="{8A7D97B1-FE5D-7755-FDF2-C338937F4B3A}"/>
                </a:ext>
              </a:extLst>
            </p:cNvPr>
            <p:cNvCxnSpPr>
              <a:cxnSpLocks/>
            </p:cNvCxnSpPr>
            <p:nvPr/>
          </p:nvCxnSpPr>
          <p:spPr>
            <a:xfrm rot="8537971">
              <a:off x="10194987" y="4758648"/>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2" name="Straight Connector 201">
              <a:extLst>
                <a:ext uri="{FF2B5EF4-FFF2-40B4-BE49-F238E27FC236}">
                  <a16:creationId xmlns:a16="http://schemas.microsoft.com/office/drawing/2014/main" id="{E8457B03-6CA3-4906-57E4-35AF9B658722}"/>
                </a:ext>
              </a:extLst>
            </p:cNvPr>
            <p:cNvCxnSpPr>
              <a:cxnSpLocks/>
            </p:cNvCxnSpPr>
            <p:nvPr/>
          </p:nvCxnSpPr>
          <p:spPr>
            <a:xfrm rot="8537971" flipV="1">
              <a:off x="10154798" y="4704992"/>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64343597-DF0B-807E-3DB5-414EF7E46A12}"/>
                </a:ext>
              </a:extLst>
            </p:cNvPr>
            <p:cNvCxnSpPr>
              <a:cxnSpLocks/>
            </p:cNvCxnSpPr>
            <p:nvPr/>
          </p:nvCxnSpPr>
          <p:spPr>
            <a:xfrm rot="2750664">
              <a:off x="10061724" y="4990345"/>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4" name="Straight Connector 203">
              <a:extLst>
                <a:ext uri="{FF2B5EF4-FFF2-40B4-BE49-F238E27FC236}">
                  <a16:creationId xmlns:a16="http://schemas.microsoft.com/office/drawing/2014/main" id="{9A187300-5C28-AA0E-9543-B1D6D14D3345}"/>
                </a:ext>
              </a:extLst>
            </p:cNvPr>
            <p:cNvCxnSpPr>
              <a:cxnSpLocks/>
            </p:cNvCxnSpPr>
            <p:nvPr/>
          </p:nvCxnSpPr>
          <p:spPr>
            <a:xfrm rot="2750664" flipV="1">
              <a:off x="10009310" y="5042857"/>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a16="http://schemas.microsoft.com/office/drawing/2014/main" id="{7DD714AE-1E10-B58C-A2CA-F4198ECAC8C9}"/>
                </a:ext>
              </a:extLst>
            </p:cNvPr>
            <p:cNvCxnSpPr>
              <a:cxnSpLocks/>
            </p:cNvCxnSpPr>
            <p:nvPr/>
          </p:nvCxnSpPr>
          <p:spPr>
            <a:xfrm flipH="1" flipV="1">
              <a:off x="9990553" y="4950686"/>
              <a:ext cx="183980" cy="22387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a:extLst>
                <a:ext uri="{FF2B5EF4-FFF2-40B4-BE49-F238E27FC236}">
                  <a16:creationId xmlns:a16="http://schemas.microsoft.com/office/drawing/2014/main" id="{FF06E2A0-CD6F-106B-6119-F02063F39D21}"/>
                </a:ext>
              </a:extLst>
            </p:cNvPr>
            <p:cNvCxnSpPr>
              <a:cxnSpLocks/>
            </p:cNvCxnSpPr>
            <p:nvPr/>
          </p:nvCxnSpPr>
          <p:spPr>
            <a:xfrm rot="16200000" flipV="1">
              <a:off x="12233531" y="5485172"/>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a:extLst>
                <a:ext uri="{FF2B5EF4-FFF2-40B4-BE49-F238E27FC236}">
                  <a16:creationId xmlns:a16="http://schemas.microsoft.com/office/drawing/2014/main" id="{76CB2EEC-59D3-6932-795A-C071B4DA151B}"/>
                </a:ext>
              </a:extLst>
            </p:cNvPr>
            <p:cNvCxnSpPr>
              <a:cxnSpLocks/>
            </p:cNvCxnSpPr>
            <p:nvPr/>
          </p:nvCxnSpPr>
          <p:spPr>
            <a:xfrm rot="3052715" flipH="1" flipV="1">
              <a:off x="12585606" y="5943267"/>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a:extLst>
                <a:ext uri="{FF2B5EF4-FFF2-40B4-BE49-F238E27FC236}">
                  <a16:creationId xmlns:a16="http://schemas.microsoft.com/office/drawing/2014/main" id="{66F4FF16-9727-5B2E-5EBF-124F9F333184}"/>
                </a:ext>
              </a:extLst>
            </p:cNvPr>
            <p:cNvCxnSpPr>
              <a:cxnSpLocks/>
            </p:cNvCxnSpPr>
            <p:nvPr/>
          </p:nvCxnSpPr>
          <p:spPr>
            <a:xfrm rot="3052715" flipH="1">
              <a:off x="12642283" y="589570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a:extLst>
                <a:ext uri="{FF2B5EF4-FFF2-40B4-BE49-F238E27FC236}">
                  <a16:creationId xmlns:a16="http://schemas.microsoft.com/office/drawing/2014/main" id="{B3E13CC8-1695-F78A-D3DB-608301836DC6}"/>
                </a:ext>
              </a:extLst>
            </p:cNvPr>
            <p:cNvCxnSpPr>
              <a:cxnSpLocks/>
            </p:cNvCxnSpPr>
            <p:nvPr/>
          </p:nvCxnSpPr>
          <p:spPr>
            <a:xfrm flipH="1">
              <a:off x="12199991" y="4570803"/>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0" name="Straight Connector 209">
              <a:extLst>
                <a:ext uri="{FF2B5EF4-FFF2-40B4-BE49-F238E27FC236}">
                  <a16:creationId xmlns:a16="http://schemas.microsoft.com/office/drawing/2014/main" id="{55CB65AD-1074-8D29-06DA-2BB2460B6BF5}"/>
                </a:ext>
              </a:extLst>
            </p:cNvPr>
            <p:cNvCxnSpPr>
              <a:cxnSpLocks/>
            </p:cNvCxnSpPr>
            <p:nvPr/>
          </p:nvCxnSpPr>
          <p:spPr>
            <a:xfrm rot="7950406">
              <a:off x="12594231" y="5005212"/>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1" name="Straight Connector 210">
              <a:extLst>
                <a:ext uri="{FF2B5EF4-FFF2-40B4-BE49-F238E27FC236}">
                  <a16:creationId xmlns:a16="http://schemas.microsoft.com/office/drawing/2014/main" id="{BFA982BB-3F37-B463-EF04-BE49ED126B10}"/>
                </a:ext>
              </a:extLst>
            </p:cNvPr>
            <p:cNvCxnSpPr>
              <a:cxnSpLocks/>
            </p:cNvCxnSpPr>
            <p:nvPr/>
          </p:nvCxnSpPr>
          <p:spPr>
            <a:xfrm rot="7950406" flipV="1">
              <a:off x="12545783" y="4959392"/>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2" name="Straight Connector 211">
              <a:extLst>
                <a:ext uri="{FF2B5EF4-FFF2-40B4-BE49-F238E27FC236}">
                  <a16:creationId xmlns:a16="http://schemas.microsoft.com/office/drawing/2014/main" id="{189DE237-8188-CC69-7FA7-2CC6F746F29A}"/>
                </a:ext>
              </a:extLst>
            </p:cNvPr>
            <p:cNvCxnSpPr>
              <a:cxnSpLocks/>
            </p:cNvCxnSpPr>
            <p:nvPr/>
          </p:nvCxnSpPr>
          <p:spPr>
            <a:xfrm>
              <a:off x="10465186" y="5512827"/>
              <a:ext cx="173245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13" name="Straight Connector 212">
              <a:extLst>
                <a:ext uri="{FF2B5EF4-FFF2-40B4-BE49-F238E27FC236}">
                  <a16:creationId xmlns:a16="http://schemas.microsoft.com/office/drawing/2014/main" id="{FEFC95FC-3EC3-5EED-18CA-5B0135F9D1E3}"/>
                </a:ext>
              </a:extLst>
            </p:cNvPr>
            <p:cNvCxnSpPr>
              <a:cxnSpLocks/>
            </p:cNvCxnSpPr>
            <p:nvPr/>
          </p:nvCxnSpPr>
          <p:spPr>
            <a:xfrm rot="21423147">
              <a:off x="11276395" y="5443391"/>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4" name="Straight Connector 213">
              <a:extLst>
                <a:ext uri="{FF2B5EF4-FFF2-40B4-BE49-F238E27FC236}">
                  <a16:creationId xmlns:a16="http://schemas.microsoft.com/office/drawing/2014/main" id="{2C1584C5-E6D4-D881-DA56-A1605EA98B90}"/>
                </a:ext>
              </a:extLst>
            </p:cNvPr>
            <p:cNvCxnSpPr>
              <a:cxnSpLocks/>
            </p:cNvCxnSpPr>
            <p:nvPr/>
          </p:nvCxnSpPr>
          <p:spPr>
            <a:xfrm rot="21423147" flipV="1">
              <a:off x="11279775" y="5511115"/>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5" name="Straight Connector 214">
              <a:extLst>
                <a:ext uri="{FF2B5EF4-FFF2-40B4-BE49-F238E27FC236}">
                  <a16:creationId xmlns:a16="http://schemas.microsoft.com/office/drawing/2014/main" id="{50ACFDB3-15FA-EFA1-C9CF-1530311686CB}"/>
                </a:ext>
              </a:extLst>
            </p:cNvPr>
            <p:cNvCxnSpPr>
              <a:cxnSpLocks/>
            </p:cNvCxnSpPr>
            <p:nvPr/>
          </p:nvCxnSpPr>
          <p:spPr>
            <a:xfrm>
              <a:off x="10320172" y="5242125"/>
              <a:ext cx="8359" cy="11505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6" name="Straight Connector 215">
              <a:extLst>
                <a:ext uri="{FF2B5EF4-FFF2-40B4-BE49-F238E27FC236}">
                  <a16:creationId xmlns:a16="http://schemas.microsoft.com/office/drawing/2014/main" id="{BC218189-C53D-8BDA-D0AD-B0430899068F}"/>
                </a:ext>
              </a:extLst>
            </p:cNvPr>
            <p:cNvCxnSpPr>
              <a:cxnSpLocks/>
            </p:cNvCxnSpPr>
            <p:nvPr/>
          </p:nvCxnSpPr>
          <p:spPr>
            <a:xfrm>
              <a:off x="10214556" y="5346292"/>
              <a:ext cx="114762" cy="117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7" name="Straight Connector 216">
              <a:extLst>
                <a:ext uri="{FF2B5EF4-FFF2-40B4-BE49-F238E27FC236}">
                  <a16:creationId xmlns:a16="http://schemas.microsoft.com/office/drawing/2014/main" id="{395BEE7E-37E7-5FE2-4439-F34D8F11067A}"/>
                </a:ext>
              </a:extLst>
            </p:cNvPr>
            <p:cNvCxnSpPr>
              <a:cxnSpLocks/>
            </p:cNvCxnSpPr>
            <p:nvPr/>
          </p:nvCxnSpPr>
          <p:spPr>
            <a:xfrm flipH="1" flipV="1">
              <a:off x="10165081" y="5161929"/>
              <a:ext cx="283953" cy="345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BF86F863-1B6D-A294-5BDD-BB0A601F306C}"/>
                </a:ext>
              </a:extLst>
            </p:cNvPr>
            <p:cNvCxnSpPr>
              <a:cxnSpLocks/>
            </p:cNvCxnSpPr>
            <p:nvPr/>
          </p:nvCxnSpPr>
          <p:spPr>
            <a:xfrm flipH="1">
              <a:off x="10168127" y="4868193"/>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23" name="Straight Connector 222">
              <a:extLst>
                <a:ext uri="{FF2B5EF4-FFF2-40B4-BE49-F238E27FC236}">
                  <a16:creationId xmlns:a16="http://schemas.microsoft.com/office/drawing/2014/main" id="{BE58996F-A26E-1E46-5CA5-E9E004070672}"/>
                </a:ext>
              </a:extLst>
            </p:cNvPr>
            <p:cNvCxnSpPr>
              <a:cxnSpLocks/>
            </p:cNvCxnSpPr>
            <p:nvPr/>
          </p:nvCxnSpPr>
          <p:spPr>
            <a:xfrm rot="8537971">
              <a:off x="10358587" y="5008489"/>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4" name="Straight Connector 223">
              <a:extLst>
                <a:ext uri="{FF2B5EF4-FFF2-40B4-BE49-F238E27FC236}">
                  <a16:creationId xmlns:a16="http://schemas.microsoft.com/office/drawing/2014/main" id="{8AE34F85-F13D-B566-8601-17510AA5C7E0}"/>
                </a:ext>
              </a:extLst>
            </p:cNvPr>
            <p:cNvCxnSpPr>
              <a:cxnSpLocks/>
            </p:cNvCxnSpPr>
            <p:nvPr/>
          </p:nvCxnSpPr>
          <p:spPr>
            <a:xfrm rot="8537971" flipV="1">
              <a:off x="10318398" y="4954833"/>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21" name="Group 320">
            <a:extLst>
              <a:ext uri="{FF2B5EF4-FFF2-40B4-BE49-F238E27FC236}">
                <a16:creationId xmlns:a16="http://schemas.microsoft.com/office/drawing/2014/main" id="{FC84DA81-0F2D-C761-5522-F778FC098D62}"/>
              </a:ext>
            </a:extLst>
          </p:cNvPr>
          <p:cNvGrpSpPr/>
          <p:nvPr/>
        </p:nvGrpSpPr>
        <p:grpSpPr>
          <a:xfrm>
            <a:off x="3123574" y="4922457"/>
            <a:ext cx="1762911" cy="895242"/>
            <a:chOff x="8874037" y="42892"/>
            <a:chExt cx="3514279" cy="1784622"/>
          </a:xfrm>
        </p:grpSpPr>
        <p:cxnSp>
          <p:nvCxnSpPr>
            <p:cNvPr id="231" name="Straight Connector 230">
              <a:extLst>
                <a:ext uri="{FF2B5EF4-FFF2-40B4-BE49-F238E27FC236}">
                  <a16:creationId xmlns:a16="http://schemas.microsoft.com/office/drawing/2014/main" id="{1ECFADB5-4400-A0BC-34A8-D9821E936BD0}"/>
                </a:ext>
              </a:extLst>
            </p:cNvPr>
            <p:cNvCxnSpPr>
              <a:cxnSpLocks/>
            </p:cNvCxnSpPr>
            <p:nvPr/>
          </p:nvCxnSpPr>
          <p:spPr>
            <a:xfrm flipH="1" flipV="1">
              <a:off x="8997308" y="70155"/>
              <a:ext cx="763646" cy="94247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2" name="Straight Connector 231">
              <a:extLst>
                <a:ext uri="{FF2B5EF4-FFF2-40B4-BE49-F238E27FC236}">
                  <a16:creationId xmlns:a16="http://schemas.microsoft.com/office/drawing/2014/main" id="{50274276-F35B-E9C7-9382-E77A86F92D85}"/>
                </a:ext>
              </a:extLst>
            </p:cNvPr>
            <p:cNvCxnSpPr>
              <a:cxnSpLocks/>
            </p:cNvCxnSpPr>
            <p:nvPr/>
          </p:nvCxnSpPr>
          <p:spPr>
            <a:xfrm flipH="1">
              <a:off x="9447906" y="531660"/>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3" name="Straight Connector 232">
              <a:extLst>
                <a:ext uri="{FF2B5EF4-FFF2-40B4-BE49-F238E27FC236}">
                  <a16:creationId xmlns:a16="http://schemas.microsoft.com/office/drawing/2014/main" id="{11BEF45C-F1AA-6C1E-DE3A-5644F504AD2A}"/>
                </a:ext>
              </a:extLst>
            </p:cNvPr>
            <p:cNvCxnSpPr>
              <a:cxnSpLocks/>
            </p:cNvCxnSpPr>
            <p:nvPr/>
          </p:nvCxnSpPr>
          <p:spPr>
            <a:xfrm>
              <a:off x="9337192" y="627503"/>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4" name="Straight Connector 233">
              <a:extLst>
                <a:ext uri="{FF2B5EF4-FFF2-40B4-BE49-F238E27FC236}">
                  <a16:creationId xmlns:a16="http://schemas.microsoft.com/office/drawing/2014/main" id="{C1220D05-72A9-5468-ED57-802DDC9392EB}"/>
                </a:ext>
              </a:extLst>
            </p:cNvPr>
            <p:cNvCxnSpPr>
              <a:cxnSpLocks/>
            </p:cNvCxnSpPr>
            <p:nvPr/>
          </p:nvCxnSpPr>
          <p:spPr>
            <a:xfrm rot="5400000" flipH="1" flipV="1">
              <a:off x="8909087" y="972828"/>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7ABE1DD1-41E3-38B1-CDEA-CCB03EF206E3}"/>
                </a:ext>
              </a:extLst>
            </p:cNvPr>
            <p:cNvCxnSpPr>
              <a:cxnSpLocks/>
            </p:cNvCxnSpPr>
            <p:nvPr/>
          </p:nvCxnSpPr>
          <p:spPr>
            <a:xfrm rot="18547285" flipV="1">
              <a:off x="9288275" y="143092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02936839-BB35-3EDA-E48E-CE6CB7D48880}"/>
                </a:ext>
              </a:extLst>
            </p:cNvPr>
            <p:cNvCxnSpPr>
              <a:cxnSpLocks/>
            </p:cNvCxnSpPr>
            <p:nvPr/>
          </p:nvCxnSpPr>
          <p:spPr>
            <a:xfrm rot="18547285">
              <a:off x="9231598" y="1383359"/>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7" name="Straight Connector 236">
              <a:extLst>
                <a:ext uri="{FF2B5EF4-FFF2-40B4-BE49-F238E27FC236}">
                  <a16:creationId xmlns:a16="http://schemas.microsoft.com/office/drawing/2014/main" id="{422119CC-9CA5-9353-56C6-0B815EEC14EF}"/>
                </a:ext>
              </a:extLst>
            </p:cNvPr>
            <p:cNvCxnSpPr>
              <a:cxnSpLocks/>
            </p:cNvCxnSpPr>
            <p:nvPr/>
          </p:nvCxnSpPr>
          <p:spPr>
            <a:xfrm flipH="1">
              <a:off x="11498583" y="65855"/>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8" name="Straight Connector 237">
              <a:extLst>
                <a:ext uri="{FF2B5EF4-FFF2-40B4-BE49-F238E27FC236}">
                  <a16:creationId xmlns:a16="http://schemas.microsoft.com/office/drawing/2014/main" id="{D0084CBF-AB97-9A65-2A58-FD357E3ACC15}"/>
                </a:ext>
              </a:extLst>
            </p:cNvPr>
            <p:cNvCxnSpPr>
              <a:cxnSpLocks/>
            </p:cNvCxnSpPr>
            <p:nvPr/>
          </p:nvCxnSpPr>
          <p:spPr>
            <a:xfrm rot="7950406">
              <a:off x="11892823" y="500264"/>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F2CA2478-B062-1957-F5C2-FFF19E216B67}"/>
                </a:ext>
              </a:extLst>
            </p:cNvPr>
            <p:cNvCxnSpPr>
              <a:cxnSpLocks/>
            </p:cNvCxnSpPr>
            <p:nvPr/>
          </p:nvCxnSpPr>
          <p:spPr>
            <a:xfrm rot="7950406" flipV="1">
              <a:off x="11844375" y="454444"/>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0" name="Straight Connector 239">
              <a:extLst>
                <a:ext uri="{FF2B5EF4-FFF2-40B4-BE49-F238E27FC236}">
                  <a16:creationId xmlns:a16="http://schemas.microsoft.com/office/drawing/2014/main" id="{B5992A0A-1031-44C1-0744-B702172FF036}"/>
                </a:ext>
              </a:extLst>
            </p:cNvPr>
            <p:cNvCxnSpPr>
              <a:cxnSpLocks/>
            </p:cNvCxnSpPr>
            <p:nvPr/>
          </p:nvCxnSpPr>
          <p:spPr>
            <a:xfrm rot="16200000" flipH="1">
              <a:off x="11533630" y="972829"/>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1" name="Straight Connector 240">
              <a:extLst>
                <a:ext uri="{FF2B5EF4-FFF2-40B4-BE49-F238E27FC236}">
                  <a16:creationId xmlns:a16="http://schemas.microsoft.com/office/drawing/2014/main" id="{189C8CD2-7246-448B-606D-9BDE4079E2CC}"/>
                </a:ext>
              </a:extLst>
            </p:cNvPr>
            <p:cNvCxnSpPr>
              <a:cxnSpLocks/>
            </p:cNvCxnSpPr>
            <p:nvPr/>
          </p:nvCxnSpPr>
          <p:spPr>
            <a:xfrm flipH="1" flipV="1">
              <a:off x="11928202" y="1403009"/>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AD51A98-C8E7-FCBD-73F6-259020EFF6CB}"/>
                </a:ext>
              </a:extLst>
            </p:cNvPr>
            <p:cNvCxnSpPr>
              <a:cxnSpLocks/>
            </p:cNvCxnSpPr>
            <p:nvPr/>
          </p:nvCxnSpPr>
          <p:spPr>
            <a:xfrm flipH="1" flipV="1">
              <a:off x="11927482" y="1403863"/>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AB3A6136-CBC7-02E4-7A6B-4A2DDA69DDA7}"/>
                </a:ext>
              </a:extLst>
            </p:cNvPr>
            <p:cNvCxnSpPr>
              <a:cxnSpLocks/>
            </p:cNvCxnSpPr>
            <p:nvPr/>
          </p:nvCxnSpPr>
          <p:spPr>
            <a:xfrm>
              <a:off x="9763937" y="1015216"/>
              <a:ext cx="87015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44" name="Straight Connector 243">
              <a:extLst>
                <a:ext uri="{FF2B5EF4-FFF2-40B4-BE49-F238E27FC236}">
                  <a16:creationId xmlns:a16="http://schemas.microsoft.com/office/drawing/2014/main" id="{17534011-CDCB-2CC1-9109-7F974988FEE0}"/>
                </a:ext>
              </a:extLst>
            </p:cNvPr>
            <p:cNvCxnSpPr>
              <a:cxnSpLocks/>
            </p:cNvCxnSpPr>
            <p:nvPr/>
          </p:nvCxnSpPr>
          <p:spPr>
            <a:xfrm rot="21423147">
              <a:off x="10077363" y="94873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5" name="Straight Connector 244">
              <a:extLst>
                <a:ext uri="{FF2B5EF4-FFF2-40B4-BE49-F238E27FC236}">
                  <a16:creationId xmlns:a16="http://schemas.microsoft.com/office/drawing/2014/main" id="{74781935-018C-F094-B0E5-A59737A8850E}"/>
                </a:ext>
              </a:extLst>
            </p:cNvPr>
            <p:cNvCxnSpPr>
              <a:cxnSpLocks/>
            </p:cNvCxnSpPr>
            <p:nvPr/>
          </p:nvCxnSpPr>
          <p:spPr>
            <a:xfrm rot="21423147" flipV="1">
              <a:off x="10080743" y="101645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9" name="Straight Connector 248">
              <a:extLst>
                <a:ext uri="{FF2B5EF4-FFF2-40B4-BE49-F238E27FC236}">
                  <a16:creationId xmlns:a16="http://schemas.microsoft.com/office/drawing/2014/main" id="{79873604-388B-CBC6-48A6-9D9DF7185714}"/>
                </a:ext>
              </a:extLst>
            </p:cNvPr>
            <p:cNvCxnSpPr>
              <a:cxnSpLocks/>
            </p:cNvCxnSpPr>
            <p:nvPr/>
          </p:nvCxnSpPr>
          <p:spPr>
            <a:xfrm rot="21423147">
              <a:off x="10913103" y="94873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0" name="Straight Connector 249">
              <a:extLst>
                <a:ext uri="{FF2B5EF4-FFF2-40B4-BE49-F238E27FC236}">
                  <a16:creationId xmlns:a16="http://schemas.microsoft.com/office/drawing/2014/main" id="{62332473-9A62-3737-CBE8-2592C483B798}"/>
                </a:ext>
              </a:extLst>
            </p:cNvPr>
            <p:cNvCxnSpPr>
              <a:cxnSpLocks/>
            </p:cNvCxnSpPr>
            <p:nvPr/>
          </p:nvCxnSpPr>
          <p:spPr>
            <a:xfrm rot="21423147" flipV="1">
              <a:off x="10916483" y="101645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1" name="Straight Connector 250">
              <a:extLst>
                <a:ext uri="{FF2B5EF4-FFF2-40B4-BE49-F238E27FC236}">
                  <a16:creationId xmlns:a16="http://schemas.microsoft.com/office/drawing/2014/main" id="{DAC5FC99-260B-11EF-D528-8B8E109271A4}"/>
                </a:ext>
              </a:extLst>
            </p:cNvPr>
            <p:cNvCxnSpPr>
              <a:cxnSpLocks/>
            </p:cNvCxnSpPr>
            <p:nvPr/>
          </p:nvCxnSpPr>
          <p:spPr>
            <a:xfrm>
              <a:off x="10653669" y="1011104"/>
              <a:ext cx="84506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53" name="Straight Connector 252">
              <a:extLst>
                <a:ext uri="{FF2B5EF4-FFF2-40B4-BE49-F238E27FC236}">
                  <a16:creationId xmlns:a16="http://schemas.microsoft.com/office/drawing/2014/main" id="{40873E25-8C98-0861-777D-0EE37CB61746}"/>
                </a:ext>
              </a:extLst>
            </p:cNvPr>
            <p:cNvCxnSpPr>
              <a:cxnSpLocks/>
            </p:cNvCxnSpPr>
            <p:nvPr/>
          </p:nvCxnSpPr>
          <p:spPr>
            <a:xfrm>
              <a:off x="10276221" y="52238"/>
              <a:ext cx="355311" cy="95987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254" name="Group 253">
              <a:extLst>
                <a:ext uri="{FF2B5EF4-FFF2-40B4-BE49-F238E27FC236}">
                  <a16:creationId xmlns:a16="http://schemas.microsoft.com/office/drawing/2014/main" id="{2A9C18ED-E1B7-E0F1-9874-85E24639D223}"/>
                </a:ext>
              </a:extLst>
            </p:cNvPr>
            <p:cNvGrpSpPr/>
            <p:nvPr/>
          </p:nvGrpSpPr>
          <p:grpSpPr>
            <a:xfrm rot="20558386">
              <a:off x="10373881" y="448600"/>
              <a:ext cx="147111" cy="92249"/>
              <a:chOff x="10671950" y="2003662"/>
              <a:chExt cx="147111" cy="92249"/>
            </a:xfrm>
          </p:grpSpPr>
          <p:cxnSp>
            <p:nvCxnSpPr>
              <p:cNvPr id="255" name="Straight Connector 254">
                <a:extLst>
                  <a:ext uri="{FF2B5EF4-FFF2-40B4-BE49-F238E27FC236}">
                    <a16:creationId xmlns:a16="http://schemas.microsoft.com/office/drawing/2014/main" id="{9B1B44EC-D914-405C-5BC2-00989551F353}"/>
                  </a:ext>
                </a:extLst>
              </p:cNvPr>
              <p:cNvCxnSpPr>
                <a:cxnSpLocks/>
              </p:cNvCxnSpPr>
              <p:nvPr/>
            </p:nvCxnSpPr>
            <p:spPr>
              <a:xfrm rot="5223147">
                <a:off x="10737799" y="201077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6" name="Straight Connector 255">
                <a:extLst>
                  <a:ext uri="{FF2B5EF4-FFF2-40B4-BE49-F238E27FC236}">
                    <a16:creationId xmlns:a16="http://schemas.microsoft.com/office/drawing/2014/main" id="{E3E7BC26-2247-2D00-7EC5-414058EA10F7}"/>
                  </a:ext>
                </a:extLst>
              </p:cNvPr>
              <p:cNvCxnSpPr>
                <a:cxnSpLocks/>
              </p:cNvCxnSpPr>
              <p:nvPr/>
            </p:nvCxnSpPr>
            <p:spPr>
              <a:xfrm rot="5223147" flipV="1">
                <a:off x="10664841" y="201464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65" name="Straight Connector 264">
              <a:extLst>
                <a:ext uri="{FF2B5EF4-FFF2-40B4-BE49-F238E27FC236}">
                  <a16:creationId xmlns:a16="http://schemas.microsoft.com/office/drawing/2014/main" id="{89153F4E-4355-1C77-1E89-0D6EA9AFB6D8}"/>
                </a:ext>
              </a:extLst>
            </p:cNvPr>
            <p:cNvCxnSpPr>
              <a:cxnSpLocks/>
            </p:cNvCxnSpPr>
            <p:nvPr/>
          </p:nvCxnSpPr>
          <p:spPr>
            <a:xfrm flipH="1">
              <a:off x="10641320" y="42892"/>
              <a:ext cx="355311" cy="95987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266" name="Group 265">
              <a:extLst>
                <a:ext uri="{FF2B5EF4-FFF2-40B4-BE49-F238E27FC236}">
                  <a16:creationId xmlns:a16="http://schemas.microsoft.com/office/drawing/2014/main" id="{7B66DCAF-EE78-85CE-F644-4FD816CD75DE}"/>
                </a:ext>
              </a:extLst>
            </p:cNvPr>
            <p:cNvGrpSpPr/>
            <p:nvPr/>
          </p:nvGrpSpPr>
          <p:grpSpPr>
            <a:xfrm rot="1041614" flipH="1">
              <a:off x="10751860" y="439254"/>
              <a:ext cx="147111" cy="92249"/>
              <a:chOff x="10671950" y="2003662"/>
              <a:chExt cx="147111" cy="92249"/>
            </a:xfrm>
          </p:grpSpPr>
          <p:cxnSp>
            <p:nvCxnSpPr>
              <p:cNvPr id="267" name="Straight Connector 266">
                <a:extLst>
                  <a:ext uri="{FF2B5EF4-FFF2-40B4-BE49-F238E27FC236}">
                    <a16:creationId xmlns:a16="http://schemas.microsoft.com/office/drawing/2014/main" id="{E8DEFD50-616A-AECC-78AD-2984A50A6B6C}"/>
                  </a:ext>
                </a:extLst>
              </p:cNvPr>
              <p:cNvCxnSpPr>
                <a:cxnSpLocks/>
              </p:cNvCxnSpPr>
              <p:nvPr/>
            </p:nvCxnSpPr>
            <p:spPr>
              <a:xfrm rot="5223147">
                <a:off x="10737799" y="201077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8" name="Straight Connector 267">
                <a:extLst>
                  <a:ext uri="{FF2B5EF4-FFF2-40B4-BE49-F238E27FC236}">
                    <a16:creationId xmlns:a16="http://schemas.microsoft.com/office/drawing/2014/main" id="{01212AF9-6093-CE22-D2DE-D23DF1385336}"/>
                  </a:ext>
                </a:extLst>
              </p:cNvPr>
              <p:cNvCxnSpPr>
                <a:cxnSpLocks/>
              </p:cNvCxnSpPr>
              <p:nvPr/>
            </p:nvCxnSpPr>
            <p:spPr>
              <a:xfrm rot="5223147" flipV="1">
                <a:off x="10664841" y="201464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318" name="Group 317">
            <a:extLst>
              <a:ext uri="{FF2B5EF4-FFF2-40B4-BE49-F238E27FC236}">
                <a16:creationId xmlns:a16="http://schemas.microsoft.com/office/drawing/2014/main" id="{143F780C-D699-8862-112F-0D4233188EC3}"/>
              </a:ext>
            </a:extLst>
          </p:cNvPr>
          <p:cNvGrpSpPr/>
          <p:nvPr/>
        </p:nvGrpSpPr>
        <p:grpSpPr>
          <a:xfrm>
            <a:off x="3123574" y="3451397"/>
            <a:ext cx="1740680" cy="972014"/>
            <a:chOff x="3777485" y="4639645"/>
            <a:chExt cx="3469961" cy="1937664"/>
          </a:xfrm>
        </p:grpSpPr>
        <p:cxnSp>
          <p:nvCxnSpPr>
            <p:cNvPr id="269" name="Straight Connector 268">
              <a:extLst>
                <a:ext uri="{FF2B5EF4-FFF2-40B4-BE49-F238E27FC236}">
                  <a16:creationId xmlns:a16="http://schemas.microsoft.com/office/drawing/2014/main" id="{2D1CD79A-37A7-F139-D1F1-04A2DF1C8B4B}"/>
                </a:ext>
              </a:extLst>
            </p:cNvPr>
            <p:cNvCxnSpPr>
              <a:cxnSpLocks/>
            </p:cNvCxnSpPr>
            <p:nvPr/>
          </p:nvCxnSpPr>
          <p:spPr>
            <a:xfrm flipH="1" flipV="1">
              <a:off x="3900756" y="4819951"/>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0" name="Straight Connector 269">
              <a:extLst>
                <a:ext uri="{FF2B5EF4-FFF2-40B4-BE49-F238E27FC236}">
                  <a16:creationId xmlns:a16="http://schemas.microsoft.com/office/drawing/2014/main" id="{1F874DE7-859B-F706-35A3-C4F64341EDCD}"/>
                </a:ext>
              </a:extLst>
            </p:cNvPr>
            <p:cNvCxnSpPr>
              <a:cxnSpLocks/>
            </p:cNvCxnSpPr>
            <p:nvPr/>
          </p:nvCxnSpPr>
          <p:spPr>
            <a:xfrm flipH="1">
              <a:off x="4116636" y="4966917"/>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1" name="Straight Connector 270">
              <a:extLst>
                <a:ext uri="{FF2B5EF4-FFF2-40B4-BE49-F238E27FC236}">
                  <a16:creationId xmlns:a16="http://schemas.microsoft.com/office/drawing/2014/main" id="{41BAE3B2-2910-EB55-5402-516E493E28E7}"/>
                </a:ext>
              </a:extLst>
            </p:cNvPr>
            <p:cNvCxnSpPr>
              <a:cxnSpLocks/>
            </p:cNvCxnSpPr>
            <p:nvPr/>
          </p:nvCxnSpPr>
          <p:spPr>
            <a:xfrm>
              <a:off x="4005922" y="5062760"/>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2" name="Straight Connector 271">
              <a:extLst>
                <a:ext uri="{FF2B5EF4-FFF2-40B4-BE49-F238E27FC236}">
                  <a16:creationId xmlns:a16="http://schemas.microsoft.com/office/drawing/2014/main" id="{A5F029DE-4004-5030-B164-0B7009D00CD4}"/>
                </a:ext>
              </a:extLst>
            </p:cNvPr>
            <p:cNvCxnSpPr>
              <a:cxnSpLocks/>
            </p:cNvCxnSpPr>
            <p:nvPr/>
          </p:nvCxnSpPr>
          <p:spPr>
            <a:xfrm rot="5400000" flipH="1" flipV="1">
              <a:off x="3812535" y="5722624"/>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3" name="Straight Connector 272">
              <a:extLst>
                <a:ext uri="{FF2B5EF4-FFF2-40B4-BE49-F238E27FC236}">
                  <a16:creationId xmlns:a16="http://schemas.microsoft.com/office/drawing/2014/main" id="{BDB1F65C-1B04-D633-961F-1EA0C8EA3DF8}"/>
                </a:ext>
              </a:extLst>
            </p:cNvPr>
            <p:cNvCxnSpPr>
              <a:cxnSpLocks/>
            </p:cNvCxnSpPr>
            <p:nvPr/>
          </p:nvCxnSpPr>
          <p:spPr>
            <a:xfrm rot="18547285" flipV="1">
              <a:off x="4191723" y="6180719"/>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4" name="Straight Connector 273">
              <a:extLst>
                <a:ext uri="{FF2B5EF4-FFF2-40B4-BE49-F238E27FC236}">
                  <a16:creationId xmlns:a16="http://schemas.microsoft.com/office/drawing/2014/main" id="{C5E97A6E-068C-3A7A-D6BD-F15587D946B6}"/>
                </a:ext>
              </a:extLst>
            </p:cNvPr>
            <p:cNvCxnSpPr>
              <a:cxnSpLocks/>
            </p:cNvCxnSpPr>
            <p:nvPr/>
          </p:nvCxnSpPr>
          <p:spPr>
            <a:xfrm rot="18547285">
              <a:off x="4135046" y="6133155"/>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8" name="Straight Connector 277">
              <a:extLst>
                <a:ext uri="{FF2B5EF4-FFF2-40B4-BE49-F238E27FC236}">
                  <a16:creationId xmlns:a16="http://schemas.microsoft.com/office/drawing/2014/main" id="{7EC0BE81-CE58-29CC-68EA-B90BD843924D}"/>
                </a:ext>
              </a:extLst>
            </p:cNvPr>
            <p:cNvCxnSpPr>
              <a:cxnSpLocks/>
            </p:cNvCxnSpPr>
            <p:nvPr/>
          </p:nvCxnSpPr>
          <p:spPr>
            <a:xfrm>
              <a:off x="4667226" y="5757675"/>
              <a:ext cx="1732454"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79" name="Straight Connector 278">
              <a:extLst>
                <a:ext uri="{FF2B5EF4-FFF2-40B4-BE49-F238E27FC236}">
                  <a16:creationId xmlns:a16="http://schemas.microsoft.com/office/drawing/2014/main" id="{109807F6-C18A-F7B6-0155-5730B4BC09D5}"/>
                </a:ext>
              </a:extLst>
            </p:cNvPr>
            <p:cNvCxnSpPr>
              <a:cxnSpLocks/>
            </p:cNvCxnSpPr>
            <p:nvPr/>
          </p:nvCxnSpPr>
          <p:spPr>
            <a:xfrm rot="21423147">
              <a:off x="5478435" y="5688239"/>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3B21CC66-E231-10E4-F8BE-A994CF766F2C}"/>
                </a:ext>
              </a:extLst>
            </p:cNvPr>
            <p:cNvCxnSpPr>
              <a:cxnSpLocks/>
            </p:cNvCxnSpPr>
            <p:nvPr/>
          </p:nvCxnSpPr>
          <p:spPr>
            <a:xfrm rot="21423147" flipV="1">
              <a:off x="5481815" y="575596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4" name="Straight Connector 283">
              <a:extLst>
                <a:ext uri="{FF2B5EF4-FFF2-40B4-BE49-F238E27FC236}">
                  <a16:creationId xmlns:a16="http://schemas.microsoft.com/office/drawing/2014/main" id="{12BE1894-8EDB-B390-F880-BFB2F343DB01}"/>
                </a:ext>
              </a:extLst>
            </p:cNvPr>
            <p:cNvCxnSpPr>
              <a:cxnSpLocks/>
            </p:cNvCxnSpPr>
            <p:nvPr/>
          </p:nvCxnSpPr>
          <p:spPr>
            <a:xfrm rot="2750664">
              <a:off x="4400768" y="5398591"/>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5" name="Straight Connector 284">
              <a:extLst>
                <a:ext uri="{FF2B5EF4-FFF2-40B4-BE49-F238E27FC236}">
                  <a16:creationId xmlns:a16="http://schemas.microsoft.com/office/drawing/2014/main" id="{45ABDC72-380C-A1B9-678E-6A1DF0B0ADC6}"/>
                </a:ext>
              </a:extLst>
            </p:cNvPr>
            <p:cNvCxnSpPr>
              <a:cxnSpLocks/>
            </p:cNvCxnSpPr>
            <p:nvPr/>
          </p:nvCxnSpPr>
          <p:spPr>
            <a:xfrm rot="2750664" flipV="1">
              <a:off x="4348354" y="5451103"/>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6" name="Straight Connector 285">
              <a:extLst>
                <a:ext uri="{FF2B5EF4-FFF2-40B4-BE49-F238E27FC236}">
                  <a16:creationId xmlns:a16="http://schemas.microsoft.com/office/drawing/2014/main" id="{5FBDF556-1A54-0616-C9FB-535D525DF425}"/>
                </a:ext>
              </a:extLst>
            </p:cNvPr>
            <p:cNvCxnSpPr>
              <a:cxnSpLocks/>
            </p:cNvCxnSpPr>
            <p:nvPr/>
          </p:nvCxnSpPr>
          <p:spPr>
            <a:xfrm flipH="1" flipV="1">
              <a:off x="4232874" y="5233581"/>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6" name="Straight Connector 295">
              <a:extLst>
                <a:ext uri="{FF2B5EF4-FFF2-40B4-BE49-F238E27FC236}">
                  <a16:creationId xmlns:a16="http://schemas.microsoft.com/office/drawing/2014/main" id="{90A8A86A-88BC-272F-44BD-70C506112C95}"/>
                </a:ext>
              </a:extLst>
            </p:cNvPr>
            <p:cNvCxnSpPr>
              <a:cxnSpLocks/>
            </p:cNvCxnSpPr>
            <p:nvPr/>
          </p:nvCxnSpPr>
          <p:spPr>
            <a:xfrm flipH="1">
              <a:off x="6357713" y="4814139"/>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D0B01F19-3225-9501-5D6E-B159898B077A}"/>
                </a:ext>
              </a:extLst>
            </p:cNvPr>
            <p:cNvCxnSpPr>
              <a:cxnSpLocks/>
            </p:cNvCxnSpPr>
            <p:nvPr/>
          </p:nvCxnSpPr>
          <p:spPr>
            <a:xfrm rot="7950406">
              <a:off x="6751953" y="524854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8" name="Straight Connector 297">
              <a:extLst>
                <a:ext uri="{FF2B5EF4-FFF2-40B4-BE49-F238E27FC236}">
                  <a16:creationId xmlns:a16="http://schemas.microsoft.com/office/drawing/2014/main" id="{8A6E5AEE-668A-0252-DA8C-65F76AB06799}"/>
                </a:ext>
              </a:extLst>
            </p:cNvPr>
            <p:cNvCxnSpPr>
              <a:cxnSpLocks/>
            </p:cNvCxnSpPr>
            <p:nvPr/>
          </p:nvCxnSpPr>
          <p:spPr>
            <a:xfrm rot="7950406" flipV="1">
              <a:off x="6703505" y="520272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9" name="Straight Connector 298">
              <a:extLst>
                <a:ext uri="{FF2B5EF4-FFF2-40B4-BE49-F238E27FC236}">
                  <a16:creationId xmlns:a16="http://schemas.microsoft.com/office/drawing/2014/main" id="{E96BF593-F193-6E34-38D2-D41D547CF1EF}"/>
                </a:ext>
              </a:extLst>
            </p:cNvPr>
            <p:cNvCxnSpPr>
              <a:cxnSpLocks/>
            </p:cNvCxnSpPr>
            <p:nvPr/>
          </p:nvCxnSpPr>
          <p:spPr>
            <a:xfrm rot="16200000" flipH="1">
              <a:off x="6392760" y="5721113"/>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3CB1365-4361-E478-5712-4C73E122B748}"/>
                </a:ext>
              </a:extLst>
            </p:cNvPr>
            <p:cNvCxnSpPr>
              <a:cxnSpLocks/>
            </p:cNvCxnSpPr>
            <p:nvPr/>
          </p:nvCxnSpPr>
          <p:spPr>
            <a:xfrm flipH="1" flipV="1">
              <a:off x="6787332" y="6151293"/>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4248CCCC-B9C5-608D-BC90-5B6493904B12}"/>
                </a:ext>
              </a:extLst>
            </p:cNvPr>
            <p:cNvCxnSpPr>
              <a:cxnSpLocks/>
            </p:cNvCxnSpPr>
            <p:nvPr/>
          </p:nvCxnSpPr>
          <p:spPr>
            <a:xfrm flipH="1" flipV="1">
              <a:off x="6786612" y="6152147"/>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2" name="Straight Connector 301">
              <a:extLst>
                <a:ext uri="{FF2B5EF4-FFF2-40B4-BE49-F238E27FC236}">
                  <a16:creationId xmlns:a16="http://schemas.microsoft.com/office/drawing/2014/main" id="{F9B32669-21F4-EA8E-FC01-B0643A3E6E91}"/>
                </a:ext>
              </a:extLst>
            </p:cNvPr>
            <p:cNvCxnSpPr>
              <a:cxnSpLocks/>
            </p:cNvCxnSpPr>
            <p:nvPr/>
          </p:nvCxnSpPr>
          <p:spPr>
            <a:xfrm rot="3593875">
              <a:off x="4381980" y="4976604"/>
              <a:ext cx="0" cy="38379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30176BEB-CB5E-C281-00B4-A554E6EA13FE}"/>
                </a:ext>
              </a:extLst>
            </p:cNvPr>
            <p:cNvCxnSpPr>
              <a:cxnSpLocks/>
            </p:cNvCxnSpPr>
            <p:nvPr/>
          </p:nvCxnSpPr>
          <p:spPr>
            <a:xfrm rot="8817022">
              <a:off x="4421358" y="5129084"/>
              <a:ext cx="70139" cy="5885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4" name="Straight Connector 303">
              <a:extLst>
                <a:ext uri="{FF2B5EF4-FFF2-40B4-BE49-F238E27FC236}">
                  <a16:creationId xmlns:a16="http://schemas.microsoft.com/office/drawing/2014/main" id="{F3BA0ADD-B7D7-0B69-B8C3-633D5B84AF41}"/>
                </a:ext>
              </a:extLst>
            </p:cNvPr>
            <p:cNvCxnSpPr>
              <a:cxnSpLocks/>
            </p:cNvCxnSpPr>
            <p:nvPr/>
          </p:nvCxnSpPr>
          <p:spPr>
            <a:xfrm rot="8817022" flipV="1">
              <a:off x="4389654" y="5080531"/>
              <a:ext cx="70139" cy="5885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6" name="Straight Connector 305">
              <a:extLst>
                <a:ext uri="{FF2B5EF4-FFF2-40B4-BE49-F238E27FC236}">
                  <a16:creationId xmlns:a16="http://schemas.microsoft.com/office/drawing/2014/main" id="{E5654157-2B44-FDA2-20F5-AE258D15E7E4}"/>
                </a:ext>
              </a:extLst>
            </p:cNvPr>
            <p:cNvCxnSpPr>
              <a:cxnSpLocks/>
            </p:cNvCxnSpPr>
            <p:nvPr/>
          </p:nvCxnSpPr>
          <p:spPr>
            <a:xfrm rot="3593875">
              <a:off x="4439224" y="4638448"/>
              <a:ext cx="360274" cy="362667"/>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307" name="Group 306">
              <a:extLst>
                <a:ext uri="{FF2B5EF4-FFF2-40B4-BE49-F238E27FC236}">
                  <a16:creationId xmlns:a16="http://schemas.microsoft.com/office/drawing/2014/main" id="{D00971CF-749C-8C89-AC3C-124007C40282}"/>
                </a:ext>
              </a:extLst>
            </p:cNvPr>
            <p:cNvGrpSpPr/>
            <p:nvPr/>
          </p:nvGrpSpPr>
          <p:grpSpPr>
            <a:xfrm rot="1247168">
              <a:off x="4568055" y="4746564"/>
              <a:ext cx="116760" cy="73217"/>
              <a:chOff x="10671950" y="2003662"/>
              <a:chExt cx="147111" cy="92249"/>
            </a:xfrm>
          </p:grpSpPr>
          <p:cxnSp>
            <p:nvCxnSpPr>
              <p:cNvPr id="308" name="Straight Connector 307">
                <a:extLst>
                  <a:ext uri="{FF2B5EF4-FFF2-40B4-BE49-F238E27FC236}">
                    <a16:creationId xmlns:a16="http://schemas.microsoft.com/office/drawing/2014/main" id="{91545D23-FA41-61C5-E66A-AEA84642D0E6}"/>
                  </a:ext>
                </a:extLst>
              </p:cNvPr>
              <p:cNvCxnSpPr>
                <a:cxnSpLocks/>
              </p:cNvCxnSpPr>
              <p:nvPr/>
            </p:nvCxnSpPr>
            <p:spPr>
              <a:xfrm rot="5223147">
                <a:off x="10737799" y="2010771"/>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9" name="Straight Connector 308">
                <a:extLst>
                  <a:ext uri="{FF2B5EF4-FFF2-40B4-BE49-F238E27FC236}">
                    <a16:creationId xmlns:a16="http://schemas.microsoft.com/office/drawing/2014/main" id="{DFC6FCC8-1640-F6A1-A567-093FD77D8124}"/>
                  </a:ext>
                </a:extLst>
              </p:cNvPr>
              <p:cNvCxnSpPr>
                <a:cxnSpLocks/>
              </p:cNvCxnSpPr>
              <p:nvPr/>
            </p:nvCxnSpPr>
            <p:spPr>
              <a:xfrm rot="5223147" flipV="1">
                <a:off x="10664841" y="201464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11" name="Straight Connector 310">
              <a:extLst>
                <a:ext uri="{FF2B5EF4-FFF2-40B4-BE49-F238E27FC236}">
                  <a16:creationId xmlns:a16="http://schemas.microsoft.com/office/drawing/2014/main" id="{626BAA06-E647-3CF6-09F2-B5323C3FAA4E}"/>
                </a:ext>
              </a:extLst>
            </p:cNvPr>
            <p:cNvCxnSpPr>
              <a:cxnSpLocks/>
            </p:cNvCxnSpPr>
            <p:nvPr/>
          </p:nvCxnSpPr>
          <p:spPr>
            <a:xfrm rot="3593875" flipH="1">
              <a:off x="4606618" y="4934124"/>
              <a:ext cx="360274" cy="362667"/>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91D9A8F3-EA74-5558-1D2E-33E8A8E13709}"/>
                </a:ext>
              </a:extLst>
            </p:cNvPr>
            <p:cNvCxnSpPr>
              <a:cxnSpLocks/>
            </p:cNvCxnSpPr>
            <p:nvPr/>
          </p:nvCxnSpPr>
          <p:spPr>
            <a:xfrm rot="717435" flipH="1">
              <a:off x="4793024" y="5069728"/>
              <a:ext cx="70140" cy="58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4" name="Straight Connector 313">
              <a:extLst>
                <a:ext uri="{FF2B5EF4-FFF2-40B4-BE49-F238E27FC236}">
                  <a16:creationId xmlns:a16="http://schemas.microsoft.com/office/drawing/2014/main" id="{347982D1-72BD-49EC-AE0B-A0C6ED0C3CF8}"/>
                </a:ext>
              </a:extLst>
            </p:cNvPr>
            <p:cNvCxnSpPr>
              <a:cxnSpLocks/>
            </p:cNvCxnSpPr>
            <p:nvPr/>
          </p:nvCxnSpPr>
          <p:spPr>
            <a:xfrm rot="717435" flipH="1" flipV="1">
              <a:off x="4780917" y="5126438"/>
              <a:ext cx="70140" cy="588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326" name="Picture 325">
            <a:extLst>
              <a:ext uri="{FF2B5EF4-FFF2-40B4-BE49-F238E27FC236}">
                <a16:creationId xmlns:a16="http://schemas.microsoft.com/office/drawing/2014/main" id="{1C895DF3-C949-216D-E533-687275AFCDAE}"/>
              </a:ext>
            </a:extLst>
          </p:cNvPr>
          <p:cNvPicPr>
            <a:picLocks noChangeAspect="1"/>
          </p:cNvPicPr>
          <p:nvPr/>
        </p:nvPicPr>
        <p:blipFill>
          <a:blip r:embed="rId2"/>
          <a:stretch>
            <a:fillRect/>
          </a:stretch>
        </p:blipFill>
        <p:spPr>
          <a:xfrm>
            <a:off x="8810038" y="2253296"/>
            <a:ext cx="2032870" cy="3289752"/>
          </a:xfrm>
          <a:prstGeom prst="rect">
            <a:avLst/>
          </a:prstGeom>
        </p:spPr>
      </p:pic>
      <p:sp>
        <p:nvSpPr>
          <p:cNvPr id="327" name="Rectangle: Rounded Corners 326">
            <a:extLst>
              <a:ext uri="{FF2B5EF4-FFF2-40B4-BE49-F238E27FC236}">
                <a16:creationId xmlns:a16="http://schemas.microsoft.com/office/drawing/2014/main" id="{F44573AE-204E-59E9-82D4-4F63F9DD4359}"/>
              </a:ext>
            </a:extLst>
          </p:cNvPr>
          <p:cNvSpPr/>
          <p:nvPr/>
        </p:nvSpPr>
        <p:spPr>
          <a:xfrm>
            <a:off x="8739453" y="1810916"/>
            <a:ext cx="2199889" cy="4435471"/>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Rectangle: Rounded Corners 327">
            <a:extLst>
              <a:ext uri="{FF2B5EF4-FFF2-40B4-BE49-F238E27FC236}">
                <a16:creationId xmlns:a16="http://schemas.microsoft.com/office/drawing/2014/main" id="{8EFCAA56-B14E-E40D-8979-D44AB5350751}"/>
              </a:ext>
            </a:extLst>
          </p:cNvPr>
          <p:cNvSpPr/>
          <p:nvPr/>
        </p:nvSpPr>
        <p:spPr>
          <a:xfrm>
            <a:off x="685038" y="1961631"/>
            <a:ext cx="2058590"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Rectangle: Rounded Corners 328">
            <a:extLst>
              <a:ext uri="{FF2B5EF4-FFF2-40B4-BE49-F238E27FC236}">
                <a16:creationId xmlns:a16="http://schemas.microsoft.com/office/drawing/2014/main" id="{24A5D638-557F-C5D9-1C03-009136047DC5}"/>
              </a:ext>
            </a:extLst>
          </p:cNvPr>
          <p:cNvSpPr/>
          <p:nvPr/>
        </p:nvSpPr>
        <p:spPr>
          <a:xfrm>
            <a:off x="9097994" y="3877058"/>
            <a:ext cx="1482805" cy="34376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Footer Placeholder 329">
            <a:extLst>
              <a:ext uri="{FF2B5EF4-FFF2-40B4-BE49-F238E27FC236}">
                <a16:creationId xmlns:a16="http://schemas.microsoft.com/office/drawing/2014/main" id="{B6E2EE64-E5DF-3E11-BE4E-77D79266A470}"/>
              </a:ext>
            </a:extLst>
          </p:cNvPr>
          <p:cNvSpPr>
            <a:spLocks noGrp="1"/>
          </p:cNvSpPr>
          <p:nvPr>
            <p:ph type="ftr" sz="quarter" idx="11"/>
          </p:nvPr>
        </p:nvSpPr>
        <p:spPr/>
        <p:txBody>
          <a:bodyPr/>
          <a:lstStyle/>
          <a:p>
            <a:r>
              <a:rPr lang="en-US"/>
              <a:t>Diana Sokhashvili </a:t>
            </a:r>
          </a:p>
        </p:txBody>
      </p:sp>
      <p:sp>
        <p:nvSpPr>
          <p:cNvPr id="331" name="Slide Number Placeholder 330">
            <a:extLst>
              <a:ext uri="{FF2B5EF4-FFF2-40B4-BE49-F238E27FC236}">
                <a16:creationId xmlns:a16="http://schemas.microsoft.com/office/drawing/2014/main" id="{C6A68748-66C2-41A3-CA09-36B34AC4DB2B}"/>
              </a:ext>
            </a:extLst>
          </p:cNvPr>
          <p:cNvSpPr>
            <a:spLocks noGrp="1"/>
          </p:cNvSpPr>
          <p:nvPr>
            <p:ph type="sldNum" sz="quarter" idx="12"/>
          </p:nvPr>
        </p:nvSpPr>
        <p:spPr/>
        <p:txBody>
          <a:bodyPr/>
          <a:lstStyle/>
          <a:p>
            <a:fld id="{28217987-7C69-41B3-BC4D-3629330406E3}" type="slidenum">
              <a:rPr lang="en-US" smtClean="0"/>
              <a:t>17</a:t>
            </a:fld>
            <a:endParaRPr lang="en-US"/>
          </a:p>
        </p:txBody>
      </p:sp>
    </p:spTree>
    <p:extLst>
      <p:ext uri="{BB962C8B-B14F-4D97-AF65-F5344CB8AC3E}">
        <p14:creationId xmlns:p14="http://schemas.microsoft.com/office/powerpoint/2010/main" val="123773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9"/>
                                        </p:tgtEl>
                                        <p:attrNameLst>
                                          <p:attrName>style.visibility</p:attrName>
                                        </p:attrNameLst>
                                      </p:cBhvr>
                                      <p:to>
                                        <p:strVal val="visible"/>
                                      </p:to>
                                    </p:set>
                                    <p:animEffect transition="in" filter="fade">
                                      <p:cBhvr>
                                        <p:cTn id="7" dur="500"/>
                                        <p:tgtEl>
                                          <p:spTgt spid="3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8"/>
                                        </p:tgtEl>
                                        <p:attrNameLst>
                                          <p:attrName>style.visibility</p:attrName>
                                        </p:attrNameLst>
                                      </p:cBhvr>
                                      <p:to>
                                        <p:strVal val="visible"/>
                                      </p:to>
                                    </p:set>
                                    <p:animEffect transition="in" filter="fade">
                                      <p:cBhvr>
                                        <p:cTn id="10" dur="500"/>
                                        <p:tgtEl>
                                          <p:spTgt spid="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0" animBg="1"/>
      <p:bldP spid="3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DA5ADE54-951B-6193-3303-45A1A4640F1F}"/>
              </a:ext>
            </a:extLst>
          </p:cNvPr>
          <p:cNvGrpSpPr/>
          <p:nvPr/>
        </p:nvGrpSpPr>
        <p:grpSpPr>
          <a:xfrm>
            <a:off x="3566106" y="3816963"/>
            <a:ext cx="4384099" cy="2367527"/>
            <a:chOff x="816071" y="806245"/>
            <a:chExt cx="4932105" cy="2335163"/>
          </a:xfrm>
        </p:grpSpPr>
        <p:cxnSp>
          <p:nvCxnSpPr>
            <p:cNvPr id="7" name="Straight Connector 6">
              <a:extLst>
                <a:ext uri="{FF2B5EF4-FFF2-40B4-BE49-F238E27FC236}">
                  <a16:creationId xmlns:a16="http://schemas.microsoft.com/office/drawing/2014/main" id="{32C4A6B1-8F1E-C1C9-F668-C2605E67037C}"/>
                </a:ext>
              </a:extLst>
            </p:cNvPr>
            <p:cNvCxnSpPr>
              <a:cxnSpLocks/>
            </p:cNvCxnSpPr>
            <p:nvPr/>
          </p:nvCxnSpPr>
          <p:spPr>
            <a:xfrm flipH="1">
              <a:off x="4499483" y="806245"/>
              <a:ext cx="1086465" cy="12486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B7954050-7196-A6B3-3720-2CE8FD582C01}"/>
                </a:ext>
              </a:extLst>
            </p:cNvPr>
            <p:cNvCxnSpPr>
              <a:cxnSpLocks/>
            </p:cNvCxnSpPr>
            <p:nvPr/>
          </p:nvCxnSpPr>
          <p:spPr>
            <a:xfrm>
              <a:off x="2064776" y="2054943"/>
              <a:ext cx="2434707"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D83150C-DA9F-66A1-0369-F8E225664A48}"/>
                </a:ext>
              </a:extLst>
            </p:cNvPr>
            <p:cNvCxnSpPr>
              <a:cxnSpLocks/>
            </p:cNvCxnSpPr>
            <p:nvPr/>
          </p:nvCxnSpPr>
          <p:spPr>
            <a:xfrm>
              <a:off x="3282129" y="891507"/>
              <a:ext cx="0" cy="1163436"/>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B6047EE9-EC89-B53A-8349-9F3A4C9E5FD5}"/>
                </a:ext>
              </a:extLst>
            </p:cNvPr>
            <p:cNvCxnSpPr>
              <a:cxnSpLocks/>
            </p:cNvCxnSpPr>
            <p:nvPr/>
          </p:nvCxnSpPr>
          <p:spPr>
            <a:xfrm flipH="1">
              <a:off x="1526459" y="891507"/>
              <a:ext cx="543233" cy="426016"/>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D7078087-67B4-A26F-1CA4-1DA7CF70D6FF}"/>
                </a:ext>
              </a:extLst>
            </p:cNvPr>
            <p:cNvCxnSpPr>
              <a:cxnSpLocks/>
            </p:cNvCxnSpPr>
            <p:nvPr/>
          </p:nvCxnSpPr>
          <p:spPr>
            <a:xfrm rot="16200000" flipH="1">
              <a:off x="4580594" y="1973827"/>
              <a:ext cx="1086465" cy="12486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0630E2BC-5992-5400-AA37-F5E5FC0C80D1}"/>
                </a:ext>
              </a:extLst>
            </p:cNvPr>
            <p:cNvCxnSpPr>
              <a:cxnSpLocks/>
            </p:cNvCxnSpPr>
            <p:nvPr/>
          </p:nvCxnSpPr>
          <p:spPr>
            <a:xfrm flipH="1" flipV="1">
              <a:off x="983227" y="806245"/>
              <a:ext cx="1086465" cy="12486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429AF794-23CA-CEB3-F088-7B5107F42D1D}"/>
                </a:ext>
              </a:extLst>
            </p:cNvPr>
            <p:cNvCxnSpPr>
              <a:cxnSpLocks/>
            </p:cNvCxnSpPr>
            <p:nvPr/>
          </p:nvCxnSpPr>
          <p:spPr>
            <a:xfrm rot="5400000" flipH="1" flipV="1">
              <a:off x="897187" y="1973826"/>
              <a:ext cx="1086465" cy="124869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5125216B-889D-BF62-AE90-30BDD9DE61D5}"/>
                  </a:ext>
                </a:extLst>
              </p:cNvPr>
              <p:cNvSpPr txBox="1"/>
              <p:nvPr/>
            </p:nvSpPr>
            <p:spPr>
              <a:xfrm>
                <a:off x="314094" y="1606385"/>
                <a:ext cx="4355691" cy="369332"/>
              </a:xfrm>
              <a:prstGeom prst="rect">
                <a:avLst/>
              </a:prstGeom>
              <a:noFill/>
            </p:spPr>
            <p:txBody>
              <a:bodyPr wrap="square" rtlCol="0">
                <a:spAutoFit/>
              </a:bodyPr>
              <a:lstStyle/>
              <a:p>
                <a:r>
                  <a:rPr lang="en-US" dirty="0"/>
                  <a:t>Operator: </a:t>
                </a:r>
                <a14:m>
                  <m:oMath xmlns:m="http://schemas.openxmlformats.org/officeDocument/2006/math">
                    <m:r>
                      <a:rPr lang="en-US" i="1" dirty="0" smtClean="0">
                        <a:latin typeface="Cambria Math" panose="02040503050406030204" pitchFamily="18" charset="0"/>
                      </a:rPr>
                      <m:t>𝑑𝑑𝐿𝑄𝐻𝐻</m:t>
                    </m:r>
                  </m:oMath>
                </a14:m>
                <a:endParaRPr lang="en-US" dirty="0"/>
              </a:p>
            </p:txBody>
          </p:sp>
        </mc:Choice>
        <mc:Fallback xmlns="">
          <p:sp>
            <p:nvSpPr>
              <p:cNvPr id="41" name="TextBox 40">
                <a:extLst>
                  <a:ext uri="{FF2B5EF4-FFF2-40B4-BE49-F238E27FC236}">
                    <a16:creationId xmlns:a16="http://schemas.microsoft.com/office/drawing/2014/main" id="{5125216B-889D-BF62-AE90-30BDD9DE61D5}"/>
                  </a:ext>
                </a:extLst>
              </p:cNvPr>
              <p:cNvSpPr txBox="1">
                <a:spLocks noRot="1" noChangeAspect="1" noMove="1" noResize="1" noEditPoints="1" noAdjustHandles="1" noChangeArrowheads="1" noChangeShapeType="1" noTextEdit="1"/>
              </p:cNvSpPr>
              <p:nvPr/>
            </p:nvSpPr>
            <p:spPr>
              <a:xfrm>
                <a:off x="314094" y="1606385"/>
                <a:ext cx="4355691" cy="369332"/>
              </a:xfrm>
              <a:prstGeom prst="rect">
                <a:avLst/>
              </a:prstGeom>
              <a:blipFill>
                <a:blip r:embed="rId2"/>
                <a:stretch>
                  <a:fillRect l="-1261" t="-8333" b="-28333"/>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174F32FE-6BC4-44D6-9AAE-A6DD0F0DA183}"/>
              </a:ext>
            </a:extLst>
          </p:cNvPr>
          <p:cNvGrpSpPr/>
          <p:nvPr/>
        </p:nvGrpSpPr>
        <p:grpSpPr>
          <a:xfrm>
            <a:off x="3082415" y="3522096"/>
            <a:ext cx="5175579" cy="2920803"/>
            <a:chOff x="3082415" y="3522096"/>
            <a:chExt cx="5175579" cy="2920803"/>
          </a:xfrm>
        </p:grpSpPr>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F516A61D-EE8A-4255-7B86-F20253B14909}"/>
                    </a:ext>
                  </a:extLst>
                </p:cNvPr>
                <p:cNvSpPr txBox="1"/>
                <p:nvPr/>
              </p:nvSpPr>
              <p:spPr>
                <a:xfrm>
                  <a:off x="3338595" y="3522096"/>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𝑃</m:t>
                            </m:r>
                          </m:e>
                          <m:sub>
                            <m:r>
                              <a:rPr lang="en-US" b="0" i="1" smtClean="0">
                                <a:latin typeface="Cambria Math" panose="02040503050406030204" pitchFamily="18" charset="0"/>
                              </a:rPr>
                              <m:t>3</m:t>
                            </m:r>
                          </m:sub>
                        </m:sSub>
                      </m:oMath>
                    </m:oMathPara>
                  </a14:m>
                  <a:endParaRPr lang="en-US" dirty="0"/>
                </a:p>
              </p:txBody>
            </p:sp>
          </mc:Choice>
          <mc:Fallback xmlns="">
            <p:sp>
              <p:nvSpPr>
                <p:cNvPr id="43" name="TextBox 42">
                  <a:extLst>
                    <a:ext uri="{FF2B5EF4-FFF2-40B4-BE49-F238E27FC236}">
                      <a16:creationId xmlns:a16="http://schemas.microsoft.com/office/drawing/2014/main" id="{F516A61D-EE8A-4255-7B86-F20253B14909}"/>
                    </a:ext>
                  </a:extLst>
                </p:cNvPr>
                <p:cNvSpPr txBox="1">
                  <a:spLocks noRot="1" noChangeAspect="1" noMove="1" noResize="1" noEditPoints="1" noAdjustHandles="1" noChangeArrowheads="1" noChangeShapeType="1" noTextEdit="1"/>
                </p:cNvSpPr>
                <p:nvPr/>
              </p:nvSpPr>
              <p:spPr>
                <a:xfrm>
                  <a:off x="3338595" y="3522096"/>
                  <a:ext cx="285135" cy="369332"/>
                </a:xfrm>
                <a:prstGeom prst="rect">
                  <a:avLst/>
                </a:prstGeom>
                <a:blipFill>
                  <a:blip r:embed="rId3"/>
                  <a:stretch>
                    <a:fillRect r="-304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C3CF8BFC-63A2-9A15-14BF-5828066F128D}"/>
                    </a:ext>
                  </a:extLst>
                </p:cNvPr>
                <p:cNvSpPr txBox="1"/>
                <p:nvPr/>
              </p:nvSpPr>
              <p:spPr>
                <a:xfrm>
                  <a:off x="7972859" y="5999824"/>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𝑃</m:t>
                            </m:r>
                          </m:e>
                          <m:sub>
                            <m:r>
                              <a:rPr lang="en-US" b="0" i="1" smtClean="0">
                                <a:latin typeface="Cambria Math" panose="02040503050406030204" pitchFamily="18" charset="0"/>
                              </a:rPr>
                              <m:t>5</m:t>
                            </m:r>
                          </m:sub>
                        </m:sSub>
                      </m:oMath>
                    </m:oMathPara>
                  </a14:m>
                  <a:endParaRPr lang="en-US" dirty="0"/>
                </a:p>
              </p:txBody>
            </p:sp>
          </mc:Choice>
          <mc:Fallback xmlns="">
            <p:sp>
              <p:nvSpPr>
                <p:cNvPr id="44" name="TextBox 43">
                  <a:extLst>
                    <a:ext uri="{FF2B5EF4-FFF2-40B4-BE49-F238E27FC236}">
                      <a16:creationId xmlns:a16="http://schemas.microsoft.com/office/drawing/2014/main" id="{C3CF8BFC-63A2-9A15-14BF-5828066F128D}"/>
                    </a:ext>
                  </a:extLst>
                </p:cNvPr>
                <p:cNvSpPr txBox="1">
                  <a:spLocks noRot="1" noChangeAspect="1" noMove="1" noResize="1" noEditPoints="1" noAdjustHandles="1" noChangeArrowheads="1" noChangeShapeType="1" noTextEdit="1"/>
                </p:cNvSpPr>
                <p:nvPr/>
              </p:nvSpPr>
              <p:spPr>
                <a:xfrm>
                  <a:off x="7972859" y="5999824"/>
                  <a:ext cx="285135" cy="369332"/>
                </a:xfrm>
                <a:prstGeom prst="rect">
                  <a:avLst/>
                </a:prstGeom>
                <a:blipFill>
                  <a:blip r:embed="rId4"/>
                  <a:stretch>
                    <a:fillRect r="-29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FE6D745E-2BEC-525F-5695-CA06A94435AC}"/>
                    </a:ext>
                  </a:extLst>
                </p:cNvPr>
                <p:cNvSpPr txBox="1"/>
                <p:nvPr/>
              </p:nvSpPr>
              <p:spPr>
                <a:xfrm>
                  <a:off x="7759849" y="3534075"/>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𝑃</m:t>
                            </m:r>
                          </m:e>
                          <m:sub>
                            <m:r>
                              <a:rPr lang="en-US" b="0" i="1" smtClean="0">
                                <a:latin typeface="Cambria Math" panose="02040503050406030204" pitchFamily="18" charset="0"/>
                              </a:rPr>
                              <m:t>6</m:t>
                            </m:r>
                          </m:sub>
                        </m:sSub>
                      </m:oMath>
                    </m:oMathPara>
                  </a14:m>
                  <a:endParaRPr lang="en-US" dirty="0"/>
                </a:p>
              </p:txBody>
            </p:sp>
          </mc:Choice>
          <mc:Fallback xmlns="">
            <p:sp>
              <p:nvSpPr>
                <p:cNvPr id="45" name="TextBox 44">
                  <a:extLst>
                    <a:ext uri="{FF2B5EF4-FFF2-40B4-BE49-F238E27FC236}">
                      <a16:creationId xmlns:a16="http://schemas.microsoft.com/office/drawing/2014/main" id="{FE6D745E-2BEC-525F-5695-CA06A94435AC}"/>
                    </a:ext>
                  </a:extLst>
                </p:cNvPr>
                <p:cNvSpPr txBox="1">
                  <a:spLocks noRot="1" noChangeAspect="1" noMove="1" noResize="1" noEditPoints="1" noAdjustHandles="1" noChangeArrowheads="1" noChangeShapeType="1" noTextEdit="1"/>
                </p:cNvSpPr>
                <p:nvPr/>
              </p:nvSpPr>
              <p:spPr>
                <a:xfrm>
                  <a:off x="7759849" y="3534075"/>
                  <a:ext cx="285135" cy="369332"/>
                </a:xfrm>
                <a:prstGeom prst="rect">
                  <a:avLst/>
                </a:prstGeom>
                <a:blipFill>
                  <a:blip r:embed="rId5"/>
                  <a:stretch>
                    <a:fillRect r="-276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5E9C9D6D-6DD5-A00E-DE19-4C59F3778154}"/>
                    </a:ext>
                  </a:extLst>
                </p:cNvPr>
                <p:cNvSpPr txBox="1"/>
                <p:nvPr/>
              </p:nvSpPr>
              <p:spPr>
                <a:xfrm>
                  <a:off x="3082415" y="6073567"/>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𝑃</m:t>
                            </m:r>
                          </m:e>
                          <m:sub>
                            <m:r>
                              <a:rPr lang="en-US" b="0" i="1" smtClean="0">
                                <a:latin typeface="Cambria Math" panose="02040503050406030204" pitchFamily="18" charset="0"/>
                              </a:rPr>
                              <m:t>4</m:t>
                            </m:r>
                          </m:sub>
                        </m:sSub>
                      </m:oMath>
                    </m:oMathPara>
                  </a14:m>
                  <a:endParaRPr lang="en-US" dirty="0"/>
                </a:p>
              </p:txBody>
            </p:sp>
          </mc:Choice>
          <mc:Fallback xmlns="">
            <p:sp>
              <p:nvSpPr>
                <p:cNvPr id="46" name="TextBox 45">
                  <a:extLst>
                    <a:ext uri="{FF2B5EF4-FFF2-40B4-BE49-F238E27FC236}">
                      <a16:creationId xmlns:a16="http://schemas.microsoft.com/office/drawing/2014/main" id="{5E9C9D6D-6DD5-A00E-DE19-4C59F3778154}"/>
                    </a:ext>
                  </a:extLst>
                </p:cNvPr>
                <p:cNvSpPr txBox="1">
                  <a:spLocks noRot="1" noChangeAspect="1" noMove="1" noResize="1" noEditPoints="1" noAdjustHandles="1" noChangeArrowheads="1" noChangeShapeType="1" noTextEdit="1"/>
                </p:cNvSpPr>
                <p:nvPr/>
              </p:nvSpPr>
              <p:spPr>
                <a:xfrm>
                  <a:off x="3082415" y="6073567"/>
                  <a:ext cx="285135" cy="369332"/>
                </a:xfrm>
                <a:prstGeom prst="rect">
                  <a:avLst/>
                </a:prstGeom>
                <a:blipFill>
                  <a:blip r:embed="rId6"/>
                  <a:stretch>
                    <a:fillRect r="-260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C6CC93A-35D3-3005-FCA1-F2B19CCD94CC}"/>
                    </a:ext>
                  </a:extLst>
                </p:cNvPr>
                <p:cNvSpPr txBox="1"/>
                <p:nvPr/>
              </p:nvSpPr>
              <p:spPr>
                <a:xfrm>
                  <a:off x="4669785" y="3570908"/>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𝑃</m:t>
                            </m:r>
                          </m:e>
                          <m:sub>
                            <m:r>
                              <a:rPr lang="en-US" b="0" i="1" smtClean="0">
                                <a:latin typeface="Cambria Math" panose="02040503050406030204" pitchFamily="18" charset="0"/>
                              </a:rPr>
                              <m:t>2</m:t>
                            </m:r>
                          </m:sub>
                        </m:sSub>
                      </m:oMath>
                    </m:oMathPara>
                  </a14:m>
                  <a:endParaRPr lang="en-US" dirty="0"/>
                </a:p>
              </p:txBody>
            </p:sp>
          </mc:Choice>
          <mc:Fallback xmlns="">
            <p:sp>
              <p:nvSpPr>
                <p:cNvPr id="47" name="TextBox 46">
                  <a:extLst>
                    <a:ext uri="{FF2B5EF4-FFF2-40B4-BE49-F238E27FC236}">
                      <a16:creationId xmlns:a16="http://schemas.microsoft.com/office/drawing/2014/main" id="{6C6CC93A-35D3-3005-FCA1-F2B19CCD94CC}"/>
                    </a:ext>
                  </a:extLst>
                </p:cNvPr>
                <p:cNvSpPr txBox="1">
                  <a:spLocks noRot="1" noChangeAspect="1" noMove="1" noResize="1" noEditPoints="1" noAdjustHandles="1" noChangeArrowheads="1" noChangeShapeType="1" noTextEdit="1"/>
                </p:cNvSpPr>
                <p:nvPr/>
              </p:nvSpPr>
              <p:spPr>
                <a:xfrm>
                  <a:off x="4669785" y="3570908"/>
                  <a:ext cx="285135" cy="369332"/>
                </a:xfrm>
                <a:prstGeom prst="rect">
                  <a:avLst/>
                </a:prstGeom>
                <a:blipFill>
                  <a:blip r:embed="rId7"/>
                  <a:stretch>
                    <a:fillRect r="-29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827097C3-321F-1368-5C64-1A11C9A5B923}"/>
                    </a:ext>
                  </a:extLst>
                </p:cNvPr>
                <p:cNvSpPr txBox="1"/>
                <p:nvPr/>
              </p:nvSpPr>
              <p:spPr>
                <a:xfrm>
                  <a:off x="5615589" y="3570908"/>
                  <a:ext cx="28513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1</m:t>
                            </m:r>
                          </m:sub>
                        </m:sSub>
                      </m:oMath>
                    </m:oMathPara>
                  </a14:m>
                  <a:endParaRPr lang="en-US" dirty="0"/>
                </a:p>
              </p:txBody>
            </p:sp>
          </mc:Choice>
          <mc:Fallback xmlns="">
            <p:sp>
              <p:nvSpPr>
                <p:cNvPr id="48" name="TextBox 47">
                  <a:extLst>
                    <a:ext uri="{FF2B5EF4-FFF2-40B4-BE49-F238E27FC236}">
                      <a16:creationId xmlns:a16="http://schemas.microsoft.com/office/drawing/2014/main" id="{827097C3-321F-1368-5C64-1A11C9A5B923}"/>
                    </a:ext>
                  </a:extLst>
                </p:cNvPr>
                <p:cNvSpPr txBox="1">
                  <a:spLocks noRot="1" noChangeAspect="1" noMove="1" noResize="1" noEditPoints="1" noAdjustHandles="1" noChangeArrowheads="1" noChangeShapeType="1" noTextEdit="1"/>
                </p:cNvSpPr>
                <p:nvPr/>
              </p:nvSpPr>
              <p:spPr>
                <a:xfrm>
                  <a:off x="5615589" y="3570908"/>
                  <a:ext cx="285135" cy="369332"/>
                </a:xfrm>
                <a:prstGeom prst="rect">
                  <a:avLst/>
                </a:prstGeom>
                <a:blipFill>
                  <a:blip r:embed="rId8"/>
                  <a:stretch>
                    <a:fillRect r="-27660"/>
                  </a:stretch>
                </a:blipFill>
              </p:spPr>
              <p:txBody>
                <a:bodyPr/>
                <a:lstStyle/>
                <a:p>
                  <a:r>
                    <a:rPr lang="en-US">
                      <a:noFill/>
                    </a:rPr>
                    <a:t> </a:t>
                  </a:r>
                </a:p>
              </p:txBody>
            </p:sp>
          </mc:Fallback>
        </mc:AlternateContent>
      </p:grpSp>
      <p:sp>
        <p:nvSpPr>
          <p:cNvPr id="53" name="Title 1">
            <a:extLst>
              <a:ext uri="{FF2B5EF4-FFF2-40B4-BE49-F238E27FC236}">
                <a16:creationId xmlns:a16="http://schemas.microsoft.com/office/drawing/2014/main" id="{ED1303F8-B4EA-1F70-C9B4-A569C3AA06FB}"/>
              </a:ext>
            </a:extLst>
          </p:cNvPr>
          <p:cNvSpPr>
            <a:spLocks noGrp="1"/>
          </p:cNvSpPr>
          <p:nvPr>
            <p:ph type="title"/>
          </p:nvPr>
        </p:nvSpPr>
        <p:spPr>
          <a:xfrm>
            <a:off x="838200" y="365125"/>
            <a:ext cx="10515600" cy="1325563"/>
          </a:xfrm>
        </p:spPr>
        <p:txBody>
          <a:bodyPr/>
          <a:lstStyle/>
          <a:p>
            <a:r>
              <a:rPr lang="en-US" dirty="0"/>
              <a:t>Possible permutations</a:t>
            </a:r>
          </a:p>
        </p:txBody>
      </p:sp>
      <p:sp>
        <p:nvSpPr>
          <p:cNvPr id="54" name="Rectangle: Rounded Corners 53">
            <a:extLst>
              <a:ext uri="{FF2B5EF4-FFF2-40B4-BE49-F238E27FC236}">
                <a16:creationId xmlns:a16="http://schemas.microsoft.com/office/drawing/2014/main" id="{ABFD831D-C418-B6A7-2088-BCDAA133DD50}"/>
              </a:ext>
            </a:extLst>
          </p:cNvPr>
          <p:cNvSpPr/>
          <p:nvPr/>
        </p:nvSpPr>
        <p:spPr>
          <a:xfrm>
            <a:off x="8714022" y="2176937"/>
            <a:ext cx="1383083" cy="34376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ooter Placeholder 54">
            <a:extLst>
              <a:ext uri="{FF2B5EF4-FFF2-40B4-BE49-F238E27FC236}">
                <a16:creationId xmlns:a16="http://schemas.microsoft.com/office/drawing/2014/main" id="{B3D5DF7C-83E2-B800-D8B2-D7F562D23C7A}"/>
              </a:ext>
            </a:extLst>
          </p:cNvPr>
          <p:cNvSpPr>
            <a:spLocks noGrp="1"/>
          </p:cNvSpPr>
          <p:nvPr>
            <p:ph type="ftr" sz="quarter" idx="11"/>
          </p:nvPr>
        </p:nvSpPr>
        <p:spPr/>
        <p:txBody>
          <a:bodyPr/>
          <a:lstStyle/>
          <a:p>
            <a:r>
              <a:rPr lang="en-US"/>
              <a:t>Diana Sokhashvili </a:t>
            </a:r>
          </a:p>
        </p:txBody>
      </p:sp>
      <p:sp>
        <p:nvSpPr>
          <p:cNvPr id="56" name="Slide Number Placeholder 55">
            <a:extLst>
              <a:ext uri="{FF2B5EF4-FFF2-40B4-BE49-F238E27FC236}">
                <a16:creationId xmlns:a16="http://schemas.microsoft.com/office/drawing/2014/main" id="{FAAEE307-92D9-B396-D1C2-8C104BF1F8CA}"/>
              </a:ext>
            </a:extLst>
          </p:cNvPr>
          <p:cNvSpPr>
            <a:spLocks noGrp="1"/>
          </p:cNvSpPr>
          <p:nvPr>
            <p:ph type="sldNum" sz="quarter" idx="12"/>
          </p:nvPr>
        </p:nvSpPr>
        <p:spPr/>
        <p:txBody>
          <a:bodyPr/>
          <a:lstStyle/>
          <a:p>
            <a:fld id="{28217987-7C69-41B3-BC4D-3629330406E3}" type="slidenum">
              <a:rPr lang="en-US" smtClean="0"/>
              <a:t>18</a:t>
            </a:fld>
            <a:endParaRPr lang="en-US"/>
          </a:p>
        </p:txBody>
      </p:sp>
      <p:grpSp>
        <p:nvGrpSpPr>
          <p:cNvPr id="3" name="Group 2">
            <a:extLst>
              <a:ext uri="{FF2B5EF4-FFF2-40B4-BE49-F238E27FC236}">
                <a16:creationId xmlns:a16="http://schemas.microsoft.com/office/drawing/2014/main" id="{8F5A4358-AD99-B814-B216-5F5926049549}"/>
              </a:ext>
            </a:extLst>
          </p:cNvPr>
          <p:cNvGrpSpPr/>
          <p:nvPr/>
        </p:nvGrpSpPr>
        <p:grpSpPr>
          <a:xfrm>
            <a:off x="3082415" y="3522096"/>
            <a:ext cx="5175579" cy="2920803"/>
            <a:chOff x="3082415" y="3522096"/>
            <a:chExt cx="5175579" cy="2920803"/>
          </a:xfrm>
        </p:grpSpPr>
        <p:sp>
          <p:nvSpPr>
            <p:cNvPr id="4" name="TextBox 3">
              <a:extLst>
                <a:ext uri="{FF2B5EF4-FFF2-40B4-BE49-F238E27FC236}">
                  <a16:creationId xmlns:a16="http://schemas.microsoft.com/office/drawing/2014/main" id="{5FECEAAB-A79E-77AF-DA91-08201C0E14DC}"/>
                </a:ext>
              </a:extLst>
            </p:cNvPr>
            <p:cNvSpPr txBox="1"/>
            <p:nvPr/>
          </p:nvSpPr>
          <p:spPr>
            <a:xfrm>
              <a:off x="3338595" y="3522096"/>
              <a:ext cx="285135" cy="369332"/>
            </a:xfrm>
            <a:prstGeom prst="rect">
              <a:avLst/>
            </a:prstGeom>
            <a:noFill/>
          </p:spPr>
          <p:txBody>
            <a:bodyPr wrap="square">
              <a:spAutoFit/>
            </a:bodyPr>
            <a:lstStyle/>
            <a:p>
              <a:r>
                <a:rPr lang="en-US" dirty="0"/>
                <a:t>d</a:t>
              </a:r>
            </a:p>
          </p:txBody>
        </p:sp>
        <p:sp>
          <p:nvSpPr>
            <p:cNvPr id="5" name="TextBox 4">
              <a:extLst>
                <a:ext uri="{FF2B5EF4-FFF2-40B4-BE49-F238E27FC236}">
                  <a16:creationId xmlns:a16="http://schemas.microsoft.com/office/drawing/2014/main" id="{5D2F98B6-DD72-686A-4C81-C37A7BEF0788}"/>
                </a:ext>
              </a:extLst>
            </p:cNvPr>
            <p:cNvSpPr txBox="1"/>
            <p:nvPr/>
          </p:nvSpPr>
          <p:spPr>
            <a:xfrm>
              <a:off x="7972859" y="5999824"/>
              <a:ext cx="285135" cy="369332"/>
            </a:xfrm>
            <a:prstGeom prst="rect">
              <a:avLst/>
            </a:prstGeom>
            <a:noFill/>
          </p:spPr>
          <p:txBody>
            <a:bodyPr wrap="square">
              <a:spAutoFit/>
            </a:bodyPr>
            <a:lstStyle/>
            <a:p>
              <a:r>
                <a:rPr lang="en-US" dirty="0"/>
                <a:t>L</a:t>
              </a:r>
            </a:p>
          </p:txBody>
        </p:sp>
        <p:sp>
          <p:nvSpPr>
            <p:cNvPr id="6" name="TextBox 5">
              <a:extLst>
                <a:ext uri="{FF2B5EF4-FFF2-40B4-BE49-F238E27FC236}">
                  <a16:creationId xmlns:a16="http://schemas.microsoft.com/office/drawing/2014/main" id="{8C17F710-F152-56FA-4EBB-2D399AC4587F}"/>
                </a:ext>
              </a:extLst>
            </p:cNvPr>
            <p:cNvSpPr txBox="1"/>
            <p:nvPr/>
          </p:nvSpPr>
          <p:spPr>
            <a:xfrm>
              <a:off x="7758743" y="3534075"/>
              <a:ext cx="285135" cy="369332"/>
            </a:xfrm>
            <a:prstGeom prst="rect">
              <a:avLst/>
            </a:prstGeom>
            <a:noFill/>
          </p:spPr>
          <p:txBody>
            <a:bodyPr wrap="square">
              <a:spAutoFit/>
            </a:bodyPr>
            <a:lstStyle/>
            <a:p>
              <a:r>
                <a:rPr lang="en-US" dirty="0"/>
                <a:t>d</a:t>
              </a:r>
            </a:p>
          </p:txBody>
        </p:sp>
        <p:sp>
          <p:nvSpPr>
            <p:cNvPr id="8" name="TextBox 7">
              <a:extLst>
                <a:ext uri="{FF2B5EF4-FFF2-40B4-BE49-F238E27FC236}">
                  <a16:creationId xmlns:a16="http://schemas.microsoft.com/office/drawing/2014/main" id="{679424D9-CD17-4A5B-0BA7-05BF27B2DC09}"/>
                </a:ext>
              </a:extLst>
            </p:cNvPr>
            <p:cNvSpPr txBox="1"/>
            <p:nvPr/>
          </p:nvSpPr>
          <p:spPr>
            <a:xfrm>
              <a:off x="3082415" y="6073567"/>
              <a:ext cx="285135" cy="369332"/>
            </a:xfrm>
            <a:prstGeom prst="rect">
              <a:avLst/>
            </a:prstGeom>
            <a:noFill/>
          </p:spPr>
          <p:txBody>
            <a:bodyPr wrap="square">
              <a:spAutoFit/>
            </a:bodyPr>
            <a:lstStyle/>
            <a:p>
              <a:r>
                <a:rPr lang="en-US" dirty="0"/>
                <a:t>Q</a:t>
              </a:r>
            </a:p>
          </p:txBody>
        </p:sp>
        <p:sp>
          <p:nvSpPr>
            <p:cNvPr id="9" name="TextBox 8">
              <a:extLst>
                <a:ext uri="{FF2B5EF4-FFF2-40B4-BE49-F238E27FC236}">
                  <a16:creationId xmlns:a16="http://schemas.microsoft.com/office/drawing/2014/main" id="{722ADD5E-4DD9-6434-8775-89CC16CAF2BE}"/>
                </a:ext>
              </a:extLst>
            </p:cNvPr>
            <p:cNvSpPr txBox="1"/>
            <p:nvPr/>
          </p:nvSpPr>
          <p:spPr>
            <a:xfrm>
              <a:off x="4669785" y="3570908"/>
              <a:ext cx="285135" cy="369332"/>
            </a:xfrm>
            <a:prstGeom prst="rect">
              <a:avLst/>
            </a:prstGeom>
            <a:noFill/>
          </p:spPr>
          <p:txBody>
            <a:bodyPr wrap="square">
              <a:spAutoFit/>
            </a:bodyPr>
            <a:lstStyle/>
            <a:p>
              <a:r>
                <a:rPr lang="en-US" dirty="0"/>
                <a:t>H</a:t>
              </a:r>
            </a:p>
          </p:txBody>
        </p:sp>
        <p:sp>
          <p:nvSpPr>
            <p:cNvPr id="12" name="TextBox 11">
              <a:extLst>
                <a:ext uri="{FF2B5EF4-FFF2-40B4-BE49-F238E27FC236}">
                  <a16:creationId xmlns:a16="http://schemas.microsoft.com/office/drawing/2014/main" id="{73F3F97E-A829-4023-5F4D-8636C80F8865}"/>
                </a:ext>
              </a:extLst>
            </p:cNvPr>
            <p:cNvSpPr txBox="1"/>
            <p:nvPr/>
          </p:nvSpPr>
          <p:spPr>
            <a:xfrm>
              <a:off x="5615589" y="3570908"/>
              <a:ext cx="285135" cy="369332"/>
            </a:xfrm>
            <a:prstGeom prst="rect">
              <a:avLst/>
            </a:prstGeom>
            <a:noFill/>
          </p:spPr>
          <p:txBody>
            <a:bodyPr wrap="square">
              <a:spAutoFit/>
            </a:bodyPr>
            <a:lstStyle/>
            <a:p>
              <a:r>
                <a:rPr lang="en-US" dirty="0"/>
                <a:t>H</a:t>
              </a:r>
            </a:p>
          </p:txBody>
        </p:sp>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AFCB5A5-FD30-7021-980C-7174D054984F}"/>
                  </a:ext>
                </a:extLst>
              </p:cNvPr>
              <p:cNvSpPr txBox="1"/>
              <p:nvPr/>
            </p:nvSpPr>
            <p:spPr>
              <a:xfrm>
                <a:off x="1267871" y="2176937"/>
                <a:ext cx="8980569" cy="6463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pt-BR" i="1" dirty="0" smtClean="0">
                          <a:latin typeface="Cambria Math" panose="02040503050406030204" pitchFamily="18" charset="0"/>
                        </a:rPr>
                        <m:t>{{</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pt-BR" i="1" dirty="0" smtClean="0">
                          <a:latin typeface="Cambria Math" panose="02040503050406030204" pitchFamily="18" charset="0"/>
                        </a:rPr>
                        <m:t>{</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𝑄𝑑</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𝐻</m:t>
                      </m:r>
                      <m:r>
                        <a:rPr lang="pt-BR" i="1" dirty="0" smtClean="0">
                          <a:latin typeface="Cambria Math" panose="02040503050406030204" pitchFamily="18" charset="0"/>
                        </a:rPr>
                        <m:t> </m:t>
                      </m:r>
                      <m:r>
                        <a:rPr lang="pt-BR" i="1" dirty="0" smtClean="0">
                          <a:latin typeface="Cambria Math" panose="02040503050406030204" pitchFamily="18" charset="0"/>
                        </a:rPr>
                        <m:t>𝑄</m:t>
                      </m:r>
                      <m:r>
                        <a:rPr lang="pt-BR" i="1" dirty="0" smtClean="0">
                          <a:latin typeface="Cambria Math" panose="02040503050406030204" pitchFamily="18" charset="0"/>
                        </a:rPr>
                        <m:t> </m:t>
                      </m:r>
                      <m:r>
                        <a:rPr lang="pt-BR" i="1" dirty="0" smtClean="0">
                          <a:latin typeface="Cambria Math" panose="02040503050406030204" pitchFamily="18" charset="0"/>
                        </a:rPr>
                        <m:t>𝐿</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 </m:t>
                      </m:r>
                      <m:r>
                        <a:rPr lang="pt-BR" i="1" dirty="0" smtClean="0">
                          <a:latin typeface="Cambria Math" panose="02040503050406030204" pitchFamily="18" charset="0"/>
                        </a:rPr>
                        <m:t>𝑑</m:t>
                      </m:r>
                      <m:r>
                        <a:rPr lang="pt-BR" i="1" dirty="0" smtClean="0">
                          <a:latin typeface="Cambria Math" panose="02040503050406030204" pitchFamily="18" charset="0"/>
                        </a:rPr>
                        <m:t>}}</m:t>
                      </m:r>
                    </m:oMath>
                  </m:oMathPara>
                </a14:m>
                <a:endParaRPr lang="en-US" dirty="0"/>
              </a:p>
            </p:txBody>
          </p:sp>
        </mc:Choice>
        <mc:Fallback xmlns="">
          <p:sp>
            <p:nvSpPr>
              <p:cNvPr id="13" name="TextBox 12">
                <a:extLst>
                  <a:ext uri="{FF2B5EF4-FFF2-40B4-BE49-F238E27FC236}">
                    <a16:creationId xmlns:a16="http://schemas.microsoft.com/office/drawing/2014/main" id="{1AFCB5A5-FD30-7021-980C-7174D054984F}"/>
                  </a:ext>
                </a:extLst>
              </p:cNvPr>
              <p:cNvSpPr txBox="1">
                <a:spLocks noRot="1" noChangeAspect="1" noMove="1" noResize="1" noEditPoints="1" noAdjustHandles="1" noChangeArrowheads="1" noChangeShapeType="1" noTextEdit="1"/>
              </p:cNvSpPr>
              <p:nvPr/>
            </p:nvSpPr>
            <p:spPr>
              <a:xfrm>
                <a:off x="1267871" y="2176937"/>
                <a:ext cx="8980569" cy="646331"/>
              </a:xfrm>
              <a:prstGeom prst="rect">
                <a:avLst/>
              </a:prstGeom>
              <a:blipFill>
                <a:blip r:embed="rId9"/>
                <a:stretch>
                  <a:fillRect l="-204" b="-8491"/>
                </a:stretch>
              </a:blipFill>
            </p:spPr>
            <p:txBody>
              <a:bodyPr/>
              <a:lstStyle/>
              <a:p>
                <a:r>
                  <a:rPr lang="en-US">
                    <a:noFill/>
                  </a:rPr>
                  <a:t> </a:t>
                </a:r>
              </a:p>
            </p:txBody>
          </p:sp>
        </mc:Fallback>
      </mc:AlternateContent>
    </p:spTree>
    <p:extLst>
      <p:ext uri="{BB962C8B-B14F-4D97-AF65-F5344CB8AC3E}">
        <p14:creationId xmlns:p14="http://schemas.microsoft.com/office/powerpoint/2010/main" val="17219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xit" presetSubtype="0" fill="hold" nodeType="withEffect">
                                  <p:stCondLst>
                                    <p:cond delay="0"/>
                                  </p:stCondLst>
                                  <p:childTnLst>
                                    <p:animEffect transition="out" filter="fade">
                                      <p:cBhvr>
                                        <p:cTn id="12" dur="500"/>
                                        <p:tgtEl>
                                          <p:spTgt spid="2"/>
                                        </p:tgtEl>
                                      </p:cBhvr>
                                    </p:animEffect>
                                    <p:set>
                                      <p:cBhvr>
                                        <p:cTn id="13"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E216CB95-891B-0107-6005-1D159FC404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Internal particles</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70DBAE7-BC27-8125-5BBB-5F09349CC591}"/>
                  </a:ext>
                </a:extLst>
              </p:cNvPr>
              <p:cNvSpPr txBox="1"/>
              <p:nvPr/>
            </p:nvSpPr>
            <p:spPr>
              <a:xfrm>
                <a:off x="2211141" y="1990689"/>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19" name="TextBox 18">
                <a:extLst>
                  <a:ext uri="{FF2B5EF4-FFF2-40B4-BE49-F238E27FC236}">
                    <a16:creationId xmlns:a16="http://schemas.microsoft.com/office/drawing/2014/main" id="{170DBAE7-BC27-8125-5BBB-5F09349CC591}"/>
                  </a:ext>
                </a:extLst>
              </p:cNvPr>
              <p:cNvSpPr txBox="1">
                <a:spLocks noRot="1" noChangeAspect="1" noMove="1" noResize="1" noEditPoints="1" noAdjustHandles="1" noChangeArrowheads="1" noChangeShapeType="1" noTextEdit="1"/>
              </p:cNvSpPr>
              <p:nvPr/>
            </p:nvSpPr>
            <p:spPr>
              <a:xfrm>
                <a:off x="2211141" y="1990689"/>
                <a:ext cx="897267" cy="63478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A8973E3B-580A-6FEE-6800-3988D2E6BA48}"/>
                  </a:ext>
                </a:extLst>
              </p:cNvPr>
              <p:cNvSpPr txBox="1"/>
              <p:nvPr/>
            </p:nvSpPr>
            <p:spPr>
              <a:xfrm>
                <a:off x="2748349" y="3012224"/>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20" name="TextBox 19">
                <a:extLst>
                  <a:ext uri="{FF2B5EF4-FFF2-40B4-BE49-F238E27FC236}">
                    <a16:creationId xmlns:a16="http://schemas.microsoft.com/office/drawing/2014/main" id="{A8973E3B-580A-6FEE-6800-3988D2E6BA48}"/>
                  </a:ext>
                </a:extLst>
              </p:cNvPr>
              <p:cNvSpPr txBox="1">
                <a:spLocks noRot="1" noChangeAspect="1" noMove="1" noResize="1" noEditPoints="1" noAdjustHandles="1" noChangeArrowheads="1" noChangeShapeType="1" noTextEdit="1"/>
              </p:cNvSpPr>
              <p:nvPr/>
            </p:nvSpPr>
            <p:spPr>
              <a:xfrm>
                <a:off x="2748349" y="3012224"/>
                <a:ext cx="897267" cy="63478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D99826C-B359-288F-75D3-72E81A11ACAE}"/>
                  </a:ext>
                </a:extLst>
              </p:cNvPr>
              <p:cNvSpPr txBox="1"/>
              <p:nvPr/>
            </p:nvSpPr>
            <p:spPr>
              <a:xfrm>
                <a:off x="2748349" y="3870674"/>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,3,</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21" name="TextBox 20">
                <a:extLst>
                  <a:ext uri="{FF2B5EF4-FFF2-40B4-BE49-F238E27FC236}">
                    <a16:creationId xmlns:a16="http://schemas.microsoft.com/office/drawing/2014/main" id="{4D99826C-B359-288F-75D3-72E81A11ACAE}"/>
                  </a:ext>
                </a:extLst>
              </p:cNvPr>
              <p:cNvSpPr txBox="1">
                <a:spLocks noRot="1" noChangeAspect="1" noMove="1" noResize="1" noEditPoints="1" noAdjustHandles="1" noChangeArrowheads="1" noChangeShapeType="1" noTextEdit="1"/>
              </p:cNvSpPr>
              <p:nvPr/>
            </p:nvSpPr>
            <p:spPr>
              <a:xfrm>
                <a:off x="2748349" y="3870674"/>
                <a:ext cx="897267" cy="63478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A30954F7-4F80-B2B6-B610-02841368C481}"/>
                  </a:ext>
                </a:extLst>
              </p:cNvPr>
              <p:cNvSpPr txBox="1"/>
              <p:nvPr/>
            </p:nvSpPr>
            <p:spPr>
              <a:xfrm>
                <a:off x="2746460" y="4729123"/>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{6,1,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22" name="TextBox 21">
                <a:extLst>
                  <a:ext uri="{FF2B5EF4-FFF2-40B4-BE49-F238E27FC236}">
                    <a16:creationId xmlns:a16="http://schemas.microsoft.com/office/drawing/2014/main" id="{A30954F7-4F80-B2B6-B610-02841368C481}"/>
                  </a:ext>
                </a:extLst>
              </p:cNvPr>
              <p:cNvSpPr txBox="1">
                <a:spLocks noRot="1" noChangeAspect="1" noMove="1" noResize="1" noEditPoints="1" noAdjustHandles="1" noChangeArrowheads="1" noChangeShapeType="1" noTextEdit="1"/>
              </p:cNvSpPr>
              <p:nvPr/>
            </p:nvSpPr>
            <p:spPr>
              <a:xfrm>
                <a:off x="2746460" y="4729123"/>
                <a:ext cx="897267" cy="63478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FCE1177-FAA3-B86E-071B-0ADBB28E37E8}"/>
                  </a:ext>
                </a:extLst>
              </p:cNvPr>
              <p:cNvSpPr txBox="1"/>
              <p:nvPr/>
            </p:nvSpPr>
            <p:spPr>
              <a:xfrm>
                <a:off x="2746460" y="5532807"/>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{6,3,</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23" name="TextBox 22">
                <a:extLst>
                  <a:ext uri="{FF2B5EF4-FFF2-40B4-BE49-F238E27FC236}">
                    <a16:creationId xmlns:a16="http://schemas.microsoft.com/office/drawing/2014/main" id="{EFCE1177-FAA3-B86E-071B-0ADBB28E37E8}"/>
                  </a:ext>
                </a:extLst>
              </p:cNvPr>
              <p:cNvSpPr txBox="1">
                <a:spLocks noRot="1" noChangeAspect="1" noMove="1" noResize="1" noEditPoints="1" noAdjustHandles="1" noChangeArrowheads="1" noChangeShapeType="1" noTextEdit="1"/>
              </p:cNvSpPr>
              <p:nvPr/>
            </p:nvSpPr>
            <p:spPr>
              <a:xfrm>
                <a:off x="2746460" y="5532807"/>
                <a:ext cx="897267" cy="634789"/>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2DDCB5B-F7CE-460C-65DA-02A43AC0ACF4}"/>
                  </a:ext>
                </a:extLst>
              </p:cNvPr>
              <p:cNvSpPr txBox="1"/>
              <p:nvPr/>
            </p:nvSpPr>
            <p:spPr>
              <a:xfrm>
                <a:off x="4235149" y="3006972"/>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25" name="TextBox 24">
                <a:extLst>
                  <a:ext uri="{FF2B5EF4-FFF2-40B4-BE49-F238E27FC236}">
                    <a16:creationId xmlns:a16="http://schemas.microsoft.com/office/drawing/2014/main" id="{32DDCB5B-F7CE-460C-65DA-02A43AC0ACF4}"/>
                  </a:ext>
                </a:extLst>
              </p:cNvPr>
              <p:cNvSpPr txBox="1">
                <a:spLocks noRot="1" noChangeAspect="1" noMove="1" noResize="1" noEditPoints="1" noAdjustHandles="1" noChangeArrowheads="1" noChangeShapeType="1" noTextEdit="1"/>
              </p:cNvSpPr>
              <p:nvPr/>
            </p:nvSpPr>
            <p:spPr>
              <a:xfrm>
                <a:off x="4235149" y="3006972"/>
                <a:ext cx="897267" cy="63478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C73ED0E-B0AF-3B40-B488-AD180EA6573A}"/>
                  </a:ext>
                </a:extLst>
              </p:cNvPr>
              <p:cNvSpPr txBox="1"/>
              <p:nvPr/>
            </p:nvSpPr>
            <p:spPr>
              <a:xfrm>
                <a:off x="4235149" y="3577195"/>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26" name="TextBox 25">
                <a:extLst>
                  <a:ext uri="{FF2B5EF4-FFF2-40B4-BE49-F238E27FC236}">
                    <a16:creationId xmlns:a16="http://schemas.microsoft.com/office/drawing/2014/main" id="{0C73ED0E-B0AF-3B40-B488-AD180EA6573A}"/>
                  </a:ext>
                </a:extLst>
              </p:cNvPr>
              <p:cNvSpPr txBox="1">
                <a:spLocks noRot="1" noChangeAspect="1" noMove="1" noResize="1" noEditPoints="1" noAdjustHandles="1" noChangeArrowheads="1" noChangeShapeType="1" noTextEdit="1"/>
              </p:cNvSpPr>
              <p:nvPr/>
            </p:nvSpPr>
            <p:spPr>
              <a:xfrm>
                <a:off x="4235149" y="3577195"/>
                <a:ext cx="897267" cy="634789"/>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5E029BB-04E9-ED0F-DE0D-8F3B019689AE}"/>
                  </a:ext>
                </a:extLst>
              </p:cNvPr>
              <p:cNvSpPr txBox="1"/>
              <p:nvPr/>
            </p:nvSpPr>
            <p:spPr>
              <a:xfrm>
                <a:off x="4235149" y="4147418"/>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,4,</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27" name="TextBox 26">
                <a:extLst>
                  <a:ext uri="{FF2B5EF4-FFF2-40B4-BE49-F238E27FC236}">
                    <a16:creationId xmlns:a16="http://schemas.microsoft.com/office/drawing/2014/main" id="{F5E029BB-04E9-ED0F-DE0D-8F3B019689AE}"/>
                  </a:ext>
                </a:extLst>
              </p:cNvPr>
              <p:cNvSpPr txBox="1">
                <a:spLocks noRot="1" noChangeAspect="1" noMove="1" noResize="1" noEditPoints="1" noAdjustHandles="1" noChangeArrowheads="1" noChangeShapeType="1" noTextEdit="1"/>
              </p:cNvSpPr>
              <p:nvPr/>
            </p:nvSpPr>
            <p:spPr>
              <a:xfrm>
                <a:off x="4235149" y="4147418"/>
                <a:ext cx="897267" cy="634789"/>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99DCF0F-B523-7D4B-1A2D-A4238C69CADE}"/>
                  </a:ext>
                </a:extLst>
              </p:cNvPr>
              <p:cNvSpPr txBox="1"/>
              <p:nvPr/>
            </p:nvSpPr>
            <p:spPr>
              <a:xfrm>
                <a:off x="4235149" y="4717641"/>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{6,2,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28" name="TextBox 27">
                <a:extLst>
                  <a:ext uri="{FF2B5EF4-FFF2-40B4-BE49-F238E27FC236}">
                    <a16:creationId xmlns:a16="http://schemas.microsoft.com/office/drawing/2014/main" id="{B99DCF0F-B523-7D4B-1A2D-A4238C69CADE}"/>
                  </a:ext>
                </a:extLst>
              </p:cNvPr>
              <p:cNvSpPr txBox="1">
                <a:spLocks noRot="1" noChangeAspect="1" noMove="1" noResize="1" noEditPoints="1" noAdjustHandles="1" noChangeArrowheads="1" noChangeShapeType="1" noTextEdit="1"/>
              </p:cNvSpPr>
              <p:nvPr/>
            </p:nvSpPr>
            <p:spPr>
              <a:xfrm>
                <a:off x="4235149" y="4717641"/>
                <a:ext cx="897267" cy="634789"/>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262A0C09-E552-AC12-7F00-9CF365D3EE64}"/>
                  </a:ext>
                </a:extLst>
              </p:cNvPr>
              <p:cNvSpPr txBox="1"/>
              <p:nvPr/>
            </p:nvSpPr>
            <p:spPr>
              <a:xfrm>
                <a:off x="4235149" y="5287864"/>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{6,2,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29" name="TextBox 28">
                <a:extLst>
                  <a:ext uri="{FF2B5EF4-FFF2-40B4-BE49-F238E27FC236}">
                    <a16:creationId xmlns:a16="http://schemas.microsoft.com/office/drawing/2014/main" id="{262A0C09-E552-AC12-7F00-9CF365D3EE64}"/>
                  </a:ext>
                </a:extLst>
              </p:cNvPr>
              <p:cNvSpPr txBox="1">
                <a:spLocks noRot="1" noChangeAspect="1" noMove="1" noResize="1" noEditPoints="1" noAdjustHandles="1" noChangeArrowheads="1" noChangeShapeType="1" noTextEdit="1"/>
              </p:cNvSpPr>
              <p:nvPr/>
            </p:nvSpPr>
            <p:spPr>
              <a:xfrm>
                <a:off x="4235149" y="5287864"/>
                <a:ext cx="897267" cy="634789"/>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A85FD6ED-9FC4-69C8-5956-65A3F16B22B8}"/>
                  </a:ext>
                </a:extLst>
              </p:cNvPr>
              <p:cNvSpPr txBox="1"/>
              <p:nvPr/>
            </p:nvSpPr>
            <p:spPr>
              <a:xfrm>
                <a:off x="4235149" y="5858087"/>
                <a:ext cx="897267"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{6,4,</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30" name="TextBox 29">
                <a:extLst>
                  <a:ext uri="{FF2B5EF4-FFF2-40B4-BE49-F238E27FC236}">
                    <a16:creationId xmlns:a16="http://schemas.microsoft.com/office/drawing/2014/main" id="{A85FD6ED-9FC4-69C8-5956-65A3F16B22B8}"/>
                  </a:ext>
                </a:extLst>
              </p:cNvPr>
              <p:cNvSpPr txBox="1">
                <a:spLocks noRot="1" noChangeAspect="1" noMove="1" noResize="1" noEditPoints="1" noAdjustHandles="1" noChangeArrowheads="1" noChangeShapeType="1" noTextEdit="1"/>
              </p:cNvSpPr>
              <p:nvPr/>
            </p:nvSpPr>
            <p:spPr>
              <a:xfrm>
                <a:off x="4235149" y="5858087"/>
                <a:ext cx="897267" cy="634789"/>
              </a:xfrm>
              <a:prstGeom prst="rect">
                <a:avLst/>
              </a:prstGeom>
              <a:blipFill>
                <a:blip r:embed="rId13"/>
                <a:stretch>
                  <a:fillRect/>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1148E16D-2475-2EFE-DE56-6BA49577679C}"/>
              </a:ext>
            </a:extLst>
          </p:cNvPr>
          <p:cNvCxnSpPr>
            <a:cxnSpLocks/>
          </p:cNvCxnSpPr>
          <p:nvPr/>
        </p:nvCxnSpPr>
        <p:spPr>
          <a:xfrm flipH="1" flipV="1">
            <a:off x="1401989" y="1545574"/>
            <a:ext cx="508878" cy="6121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E1B94B29-CB66-1DC8-1CBA-67D7DFF83921}"/>
              </a:ext>
            </a:extLst>
          </p:cNvPr>
          <p:cNvCxnSpPr>
            <a:cxnSpLocks/>
          </p:cNvCxnSpPr>
          <p:nvPr/>
        </p:nvCxnSpPr>
        <p:spPr>
          <a:xfrm flipH="1">
            <a:off x="1730943" y="1762604"/>
            <a:ext cx="5319" cy="1725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178005F8-1A4C-6E0B-277B-E83FF7256E7B}"/>
              </a:ext>
            </a:extLst>
          </p:cNvPr>
          <p:cNvCxnSpPr>
            <a:cxnSpLocks/>
          </p:cNvCxnSpPr>
          <p:nvPr/>
        </p:nvCxnSpPr>
        <p:spPr>
          <a:xfrm>
            <a:off x="1562239" y="1904138"/>
            <a:ext cx="170003" cy="2994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645CEF8F-9E18-A8D4-CAE6-23F34F174FB5}"/>
              </a:ext>
            </a:extLst>
          </p:cNvPr>
          <p:cNvCxnSpPr>
            <a:cxnSpLocks/>
          </p:cNvCxnSpPr>
          <p:nvPr/>
        </p:nvCxnSpPr>
        <p:spPr>
          <a:xfrm rot="5400000" flipH="1" flipV="1">
            <a:off x="1286841" y="2857649"/>
            <a:ext cx="1210379" cy="13557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E10239AD-7CEB-D24B-BCFD-85D8C2DF1FD4}"/>
              </a:ext>
            </a:extLst>
          </p:cNvPr>
          <p:cNvCxnSpPr>
            <a:cxnSpLocks/>
          </p:cNvCxnSpPr>
          <p:nvPr/>
        </p:nvCxnSpPr>
        <p:spPr>
          <a:xfrm rot="18547285" flipV="1">
            <a:off x="1847437" y="3553317"/>
            <a:ext cx="130501" cy="1129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42879655-41D0-C020-C0F2-194D6D6B04C4}"/>
              </a:ext>
            </a:extLst>
          </p:cNvPr>
          <p:cNvCxnSpPr>
            <a:cxnSpLocks/>
          </p:cNvCxnSpPr>
          <p:nvPr/>
        </p:nvCxnSpPr>
        <p:spPr>
          <a:xfrm rot="18547285">
            <a:off x="1761075" y="3483078"/>
            <a:ext cx="130501" cy="1129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 name="Straight Connector 2">
            <a:extLst>
              <a:ext uri="{FF2B5EF4-FFF2-40B4-BE49-F238E27FC236}">
                <a16:creationId xmlns:a16="http://schemas.microsoft.com/office/drawing/2014/main" id="{F3A94F27-87D0-54F4-3F78-5BF47837BE30}"/>
              </a:ext>
            </a:extLst>
          </p:cNvPr>
          <p:cNvCxnSpPr>
            <a:cxnSpLocks/>
          </p:cNvCxnSpPr>
          <p:nvPr/>
        </p:nvCxnSpPr>
        <p:spPr>
          <a:xfrm flipH="1">
            <a:off x="5213376" y="1539224"/>
            <a:ext cx="1179618" cy="13911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4A2E3626-FD2B-E71A-E4F8-8B259036B884}"/>
              </a:ext>
            </a:extLst>
          </p:cNvPr>
          <p:cNvCxnSpPr>
            <a:cxnSpLocks/>
          </p:cNvCxnSpPr>
          <p:nvPr/>
        </p:nvCxnSpPr>
        <p:spPr>
          <a:xfrm rot="7950406">
            <a:off x="5816422" y="2179160"/>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a16="http://schemas.microsoft.com/office/drawing/2014/main" id="{EAD01B4B-B26B-67DD-A1E6-7D01E0F62B79}"/>
              </a:ext>
            </a:extLst>
          </p:cNvPr>
          <p:cNvCxnSpPr>
            <a:cxnSpLocks/>
          </p:cNvCxnSpPr>
          <p:nvPr/>
        </p:nvCxnSpPr>
        <p:spPr>
          <a:xfrm rot="7950406" flipV="1">
            <a:off x="5742598" y="2111496"/>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C1B1B9C5-3BFE-E80C-D0A7-29C3BB7CC9AA}"/>
              </a:ext>
            </a:extLst>
          </p:cNvPr>
          <p:cNvCxnSpPr>
            <a:cxnSpLocks/>
          </p:cNvCxnSpPr>
          <p:nvPr/>
        </p:nvCxnSpPr>
        <p:spPr>
          <a:xfrm rot="16200000" flipH="1">
            <a:off x="5286061" y="2857650"/>
            <a:ext cx="1210379" cy="13557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CC52BD90-A2FC-4E52-BE04-2A01C14C0159}"/>
              </a:ext>
            </a:extLst>
          </p:cNvPr>
          <p:cNvCxnSpPr>
            <a:cxnSpLocks/>
          </p:cNvCxnSpPr>
          <p:nvPr/>
        </p:nvCxnSpPr>
        <p:spPr>
          <a:xfrm flipH="1" flipV="1">
            <a:off x="5868021" y="3513840"/>
            <a:ext cx="24396" cy="1708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6EA0B0DE-A5D0-479C-867F-02AFA1CF9B8F}"/>
              </a:ext>
            </a:extLst>
          </p:cNvPr>
          <p:cNvCxnSpPr>
            <a:cxnSpLocks/>
          </p:cNvCxnSpPr>
          <p:nvPr/>
        </p:nvCxnSpPr>
        <p:spPr>
          <a:xfrm flipH="1" flipV="1">
            <a:off x="5866923" y="3515101"/>
            <a:ext cx="172621" cy="3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 name="Straight Connector 3">
            <a:extLst>
              <a:ext uri="{FF2B5EF4-FFF2-40B4-BE49-F238E27FC236}">
                <a16:creationId xmlns:a16="http://schemas.microsoft.com/office/drawing/2014/main" id="{9A4FF70B-D705-67D8-DD0D-6DDE10E5E628}"/>
              </a:ext>
            </a:extLst>
          </p:cNvPr>
          <p:cNvCxnSpPr>
            <a:cxnSpLocks/>
          </p:cNvCxnSpPr>
          <p:nvPr/>
        </p:nvCxnSpPr>
        <p:spPr>
          <a:xfrm>
            <a:off x="2569919" y="2930340"/>
            <a:ext cx="1325915"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3BBF3F5D-914D-7710-D30F-A840F3DE39C0}"/>
              </a:ext>
            </a:extLst>
          </p:cNvPr>
          <p:cNvCxnSpPr>
            <a:cxnSpLocks/>
          </p:cNvCxnSpPr>
          <p:nvPr/>
        </p:nvCxnSpPr>
        <p:spPr>
          <a:xfrm rot="21423147">
            <a:off x="3047511" y="2832162"/>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6730E504-8D30-C044-9719-9ABA6B7234AF}"/>
              </a:ext>
            </a:extLst>
          </p:cNvPr>
          <p:cNvCxnSpPr>
            <a:cxnSpLocks/>
          </p:cNvCxnSpPr>
          <p:nvPr/>
        </p:nvCxnSpPr>
        <p:spPr>
          <a:xfrm rot="21423147" flipV="1">
            <a:off x="3052661" y="2932172"/>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8AC89D30-1186-C806-735A-CF89E12BA6B6}"/>
              </a:ext>
            </a:extLst>
          </p:cNvPr>
          <p:cNvCxnSpPr>
            <a:cxnSpLocks/>
          </p:cNvCxnSpPr>
          <p:nvPr/>
        </p:nvCxnSpPr>
        <p:spPr>
          <a:xfrm>
            <a:off x="3891647" y="1634210"/>
            <a:ext cx="0" cy="1296129"/>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B0141DFE-A05D-E41B-4F22-4146D8596FBD}"/>
              </a:ext>
            </a:extLst>
          </p:cNvPr>
          <p:cNvCxnSpPr>
            <a:cxnSpLocks/>
          </p:cNvCxnSpPr>
          <p:nvPr/>
        </p:nvCxnSpPr>
        <p:spPr>
          <a:xfrm flipH="1">
            <a:off x="1985447" y="1634210"/>
            <a:ext cx="589809" cy="474604"/>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6A45E360-2F85-7574-98E3-2C81D86807C3}"/>
              </a:ext>
            </a:extLst>
          </p:cNvPr>
          <p:cNvCxnSpPr>
            <a:cxnSpLocks/>
          </p:cNvCxnSpPr>
          <p:nvPr/>
        </p:nvCxnSpPr>
        <p:spPr>
          <a:xfrm rot="8537971">
            <a:off x="2275666" y="1841388"/>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F735EC1A-7243-F45D-6426-C475EAFA2C58}"/>
              </a:ext>
            </a:extLst>
          </p:cNvPr>
          <p:cNvCxnSpPr>
            <a:cxnSpLocks/>
          </p:cNvCxnSpPr>
          <p:nvPr/>
        </p:nvCxnSpPr>
        <p:spPr>
          <a:xfrm rot="8537971" flipV="1">
            <a:off x="2214426" y="1762153"/>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59C2A6DD-F715-A765-D0AD-6401DBBDE0CB}"/>
              </a:ext>
            </a:extLst>
          </p:cNvPr>
          <p:cNvCxnSpPr>
            <a:cxnSpLocks/>
          </p:cNvCxnSpPr>
          <p:nvPr/>
        </p:nvCxnSpPr>
        <p:spPr>
          <a:xfrm rot="2750664">
            <a:off x="2165975" y="2398325"/>
            <a:ext cx="130501" cy="1129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F0C92AB2-AEBE-621E-DBFB-3F63E4D66268}"/>
              </a:ext>
            </a:extLst>
          </p:cNvPr>
          <p:cNvCxnSpPr>
            <a:cxnSpLocks/>
          </p:cNvCxnSpPr>
          <p:nvPr/>
        </p:nvCxnSpPr>
        <p:spPr>
          <a:xfrm rot="2750664" flipV="1">
            <a:off x="2086109" y="2475872"/>
            <a:ext cx="130501" cy="1129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A83F6B02-6248-D954-8395-B2E84A1F4F90}"/>
              </a:ext>
            </a:extLst>
          </p:cNvPr>
          <p:cNvCxnSpPr>
            <a:cxnSpLocks/>
          </p:cNvCxnSpPr>
          <p:nvPr/>
        </p:nvCxnSpPr>
        <p:spPr>
          <a:xfrm flipH="1" flipV="1">
            <a:off x="1908063" y="2156395"/>
            <a:ext cx="651129" cy="76787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7769D6A1-03B8-031B-C06D-345CE2A6A715}"/>
              </a:ext>
            </a:extLst>
          </p:cNvPr>
          <p:cNvCxnSpPr>
            <a:cxnSpLocks/>
          </p:cNvCxnSpPr>
          <p:nvPr/>
        </p:nvCxnSpPr>
        <p:spPr>
          <a:xfrm rot="21423147">
            <a:off x="4320993" y="2832163"/>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2915768A-0AAA-746C-6056-43350CE26E51}"/>
              </a:ext>
            </a:extLst>
          </p:cNvPr>
          <p:cNvCxnSpPr>
            <a:cxnSpLocks/>
          </p:cNvCxnSpPr>
          <p:nvPr/>
        </p:nvCxnSpPr>
        <p:spPr>
          <a:xfrm rot="21423147" flipV="1">
            <a:off x="4326143" y="2932173"/>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8392CB1D-500D-AAD2-6A59-A153F190DF3E}"/>
              </a:ext>
            </a:extLst>
          </p:cNvPr>
          <p:cNvCxnSpPr>
            <a:cxnSpLocks/>
          </p:cNvCxnSpPr>
          <p:nvPr/>
        </p:nvCxnSpPr>
        <p:spPr>
          <a:xfrm>
            <a:off x="3925674" y="2924267"/>
            <a:ext cx="1287696"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23" name="Straight Arrow Connector 122">
            <a:extLst>
              <a:ext uri="{FF2B5EF4-FFF2-40B4-BE49-F238E27FC236}">
                <a16:creationId xmlns:a16="http://schemas.microsoft.com/office/drawing/2014/main" id="{32885174-BF07-77EB-E2C7-6A8F778095DB}"/>
              </a:ext>
            </a:extLst>
          </p:cNvPr>
          <p:cNvCxnSpPr>
            <a:stCxn id="20" idx="3"/>
            <a:endCxn id="25" idx="1"/>
          </p:cNvCxnSpPr>
          <p:nvPr/>
        </p:nvCxnSpPr>
        <p:spPr>
          <a:xfrm flipV="1">
            <a:off x="3645616" y="3324367"/>
            <a:ext cx="589533" cy="52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77768DF1-1664-54C4-213D-22B51C73764F}"/>
              </a:ext>
            </a:extLst>
          </p:cNvPr>
          <p:cNvCxnSpPr>
            <a:stCxn id="21" idx="3"/>
            <a:endCxn id="26" idx="1"/>
          </p:cNvCxnSpPr>
          <p:nvPr/>
        </p:nvCxnSpPr>
        <p:spPr>
          <a:xfrm flipV="1">
            <a:off x="3645616" y="3894590"/>
            <a:ext cx="589533" cy="2934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374D6ADA-E649-FC45-283D-BC84681D1F22}"/>
              </a:ext>
            </a:extLst>
          </p:cNvPr>
          <p:cNvCxnSpPr>
            <a:stCxn id="21" idx="3"/>
            <a:endCxn id="27" idx="1"/>
          </p:cNvCxnSpPr>
          <p:nvPr/>
        </p:nvCxnSpPr>
        <p:spPr>
          <a:xfrm>
            <a:off x="3645616" y="4188069"/>
            <a:ext cx="589533" cy="2767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41E9902-E23E-264F-9CC9-7FD3E0785DA1}"/>
              </a:ext>
            </a:extLst>
          </p:cNvPr>
          <p:cNvCxnSpPr>
            <a:stCxn id="22" idx="3"/>
            <a:endCxn id="28" idx="1"/>
          </p:cNvCxnSpPr>
          <p:nvPr/>
        </p:nvCxnSpPr>
        <p:spPr>
          <a:xfrm flipV="1">
            <a:off x="3643727" y="5035036"/>
            <a:ext cx="591422" cy="114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1" name="Straight Arrow Connector 130">
            <a:extLst>
              <a:ext uri="{FF2B5EF4-FFF2-40B4-BE49-F238E27FC236}">
                <a16:creationId xmlns:a16="http://schemas.microsoft.com/office/drawing/2014/main" id="{875C8780-D4E8-8233-5F8A-853C63EF03B2}"/>
              </a:ext>
            </a:extLst>
          </p:cNvPr>
          <p:cNvCxnSpPr>
            <a:stCxn id="23" idx="3"/>
            <a:endCxn id="29" idx="1"/>
          </p:cNvCxnSpPr>
          <p:nvPr/>
        </p:nvCxnSpPr>
        <p:spPr>
          <a:xfrm flipV="1">
            <a:off x="3643727" y="5605259"/>
            <a:ext cx="591422" cy="2449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3" name="Straight Arrow Connector 132">
            <a:extLst>
              <a:ext uri="{FF2B5EF4-FFF2-40B4-BE49-F238E27FC236}">
                <a16:creationId xmlns:a16="http://schemas.microsoft.com/office/drawing/2014/main" id="{5F6BDB94-53B4-0FAC-32D5-1A563522C848}"/>
              </a:ext>
            </a:extLst>
          </p:cNvPr>
          <p:cNvCxnSpPr>
            <a:stCxn id="23" idx="3"/>
            <a:endCxn id="30" idx="1"/>
          </p:cNvCxnSpPr>
          <p:nvPr/>
        </p:nvCxnSpPr>
        <p:spPr>
          <a:xfrm>
            <a:off x="3643727" y="5850202"/>
            <a:ext cx="591422" cy="325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8" name="TextBox 167">
                <a:extLst>
                  <a:ext uri="{FF2B5EF4-FFF2-40B4-BE49-F238E27FC236}">
                    <a16:creationId xmlns:a16="http://schemas.microsoft.com/office/drawing/2014/main" id="{82FA6266-8469-5236-D035-140708CDA825}"/>
                  </a:ext>
                </a:extLst>
              </p:cNvPr>
              <p:cNvSpPr txBox="1"/>
              <p:nvPr/>
            </p:nvSpPr>
            <p:spPr>
              <a:xfrm>
                <a:off x="7902306" y="2229984"/>
                <a:ext cx="2744514" cy="1441036"/>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endParaRPr lang="en-US" dirty="0"/>
              </a:p>
              <a:p>
                <a:endParaRPr lang="en-US" dirty="0"/>
              </a:p>
              <a:p>
                <a14:m>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,3,</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endParaRPr lang="en-US" dirty="0"/>
              </a:p>
              <a:p>
                <a:endParaRPr lang="en-US" dirty="0"/>
              </a:p>
            </p:txBody>
          </p:sp>
        </mc:Choice>
        <mc:Fallback xmlns="">
          <p:sp>
            <p:nvSpPr>
              <p:cNvPr id="168" name="TextBox 167">
                <a:extLst>
                  <a:ext uri="{FF2B5EF4-FFF2-40B4-BE49-F238E27FC236}">
                    <a16:creationId xmlns:a16="http://schemas.microsoft.com/office/drawing/2014/main" id="{82FA6266-8469-5236-D035-140708CDA825}"/>
                  </a:ext>
                </a:extLst>
              </p:cNvPr>
              <p:cNvSpPr txBox="1">
                <a:spLocks noRot="1" noChangeAspect="1" noMove="1" noResize="1" noEditPoints="1" noAdjustHandles="1" noChangeArrowheads="1" noChangeShapeType="1" noTextEdit="1"/>
              </p:cNvSpPr>
              <p:nvPr/>
            </p:nvSpPr>
            <p:spPr>
              <a:xfrm>
                <a:off x="7902306" y="2229984"/>
                <a:ext cx="2744514" cy="1441036"/>
              </a:xfrm>
              <a:prstGeom prst="rect">
                <a:avLst/>
              </a:prstGeom>
              <a:blipFill>
                <a:blip r:embed="rId14"/>
                <a:stretch>
                  <a:fillRect l="-665"/>
                </a:stretch>
              </a:blipFill>
            </p:spPr>
            <p:txBody>
              <a:bodyPr/>
              <a:lstStyle/>
              <a:p>
                <a:r>
                  <a:rPr lang="en-US">
                    <a:noFill/>
                  </a:rPr>
                  <a:t> </a:t>
                </a:r>
              </a:p>
            </p:txBody>
          </p:sp>
        </mc:Fallback>
      </mc:AlternateContent>
      <p:cxnSp>
        <p:nvCxnSpPr>
          <p:cNvPr id="171" name="Straight Arrow Connector 170">
            <a:extLst>
              <a:ext uri="{FF2B5EF4-FFF2-40B4-BE49-F238E27FC236}">
                <a16:creationId xmlns:a16="http://schemas.microsoft.com/office/drawing/2014/main" id="{4D6D9B41-ECC2-10BD-9EB9-9FBD501FEDC9}"/>
              </a:ext>
            </a:extLst>
          </p:cNvPr>
          <p:cNvCxnSpPr>
            <a:cxnSpLocks/>
          </p:cNvCxnSpPr>
          <p:nvPr/>
        </p:nvCxnSpPr>
        <p:spPr>
          <a:xfrm>
            <a:off x="6682673" y="2822570"/>
            <a:ext cx="1125860"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3" name="Rectangle: Rounded Corners 182">
            <a:extLst>
              <a:ext uri="{FF2B5EF4-FFF2-40B4-BE49-F238E27FC236}">
                <a16:creationId xmlns:a16="http://schemas.microsoft.com/office/drawing/2014/main" id="{78E75108-E5A5-B300-5D2C-BC2A76DCCC2D}"/>
              </a:ext>
            </a:extLst>
          </p:cNvPr>
          <p:cNvSpPr/>
          <p:nvPr/>
        </p:nvSpPr>
        <p:spPr>
          <a:xfrm>
            <a:off x="7886672" y="2229984"/>
            <a:ext cx="2564003"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Footer Placeholder 183">
            <a:extLst>
              <a:ext uri="{FF2B5EF4-FFF2-40B4-BE49-F238E27FC236}">
                <a16:creationId xmlns:a16="http://schemas.microsoft.com/office/drawing/2014/main" id="{B8A687DF-E8FB-1871-3A41-1E8D31AE91E9}"/>
              </a:ext>
            </a:extLst>
          </p:cNvPr>
          <p:cNvSpPr>
            <a:spLocks noGrp="1"/>
          </p:cNvSpPr>
          <p:nvPr>
            <p:ph type="ftr" sz="quarter" idx="11"/>
          </p:nvPr>
        </p:nvSpPr>
        <p:spPr/>
        <p:txBody>
          <a:bodyPr/>
          <a:lstStyle/>
          <a:p>
            <a:r>
              <a:rPr lang="en-US"/>
              <a:t>Diana Sokhashvili </a:t>
            </a:r>
          </a:p>
        </p:txBody>
      </p:sp>
      <p:sp>
        <p:nvSpPr>
          <p:cNvPr id="185" name="Slide Number Placeholder 184">
            <a:extLst>
              <a:ext uri="{FF2B5EF4-FFF2-40B4-BE49-F238E27FC236}">
                <a16:creationId xmlns:a16="http://schemas.microsoft.com/office/drawing/2014/main" id="{941B4756-F8E4-1DD6-9D65-C625A404D446}"/>
              </a:ext>
            </a:extLst>
          </p:cNvPr>
          <p:cNvSpPr>
            <a:spLocks noGrp="1"/>
          </p:cNvSpPr>
          <p:nvPr>
            <p:ph type="sldNum" sz="quarter" idx="12"/>
          </p:nvPr>
        </p:nvSpPr>
        <p:spPr/>
        <p:txBody>
          <a:bodyPr/>
          <a:lstStyle/>
          <a:p>
            <a:fld id="{28217987-7C69-41B3-BC4D-3629330406E3}" type="slidenum">
              <a:rPr lang="en-US" smtClean="0"/>
              <a:t>19</a:t>
            </a:fld>
            <a:endParaRPr lang="en-US"/>
          </a:p>
        </p:txBody>
      </p:sp>
      <p:sp>
        <p:nvSpPr>
          <p:cNvPr id="2" name="Rectangle: Rounded Corners 1">
            <a:extLst>
              <a:ext uri="{FF2B5EF4-FFF2-40B4-BE49-F238E27FC236}">
                <a16:creationId xmlns:a16="http://schemas.microsoft.com/office/drawing/2014/main" id="{215BF783-BA04-5FC9-4649-4A959908C150}"/>
              </a:ext>
            </a:extLst>
          </p:cNvPr>
          <p:cNvSpPr/>
          <p:nvPr/>
        </p:nvSpPr>
        <p:spPr>
          <a:xfrm>
            <a:off x="4245462" y="3052736"/>
            <a:ext cx="997288" cy="54326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3247494C-933B-54AC-AFAF-0A88792EA183}"/>
              </a:ext>
            </a:extLst>
          </p:cNvPr>
          <p:cNvSpPr/>
          <p:nvPr/>
        </p:nvSpPr>
        <p:spPr>
          <a:xfrm>
            <a:off x="4245462" y="3630280"/>
            <a:ext cx="997288" cy="54326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36A3DBC9-17CF-623B-2A22-BE8D0896B0A1}"/>
              </a:ext>
            </a:extLst>
          </p:cNvPr>
          <p:cNvSpPr/>
          <p:nvPr/>
        </p:nvSpPr>
        <p:spPr>
          <a:xfrm>
            <a:off x="5098412" y="2831245"/>
            <a:ext cx="208468" cy="208468"/>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80C08B43-3892-C5E4-3E71-1EA262FE25F7}"/>
              </a:ext>
            </a:extLst>
          </p:cNvPr>
          <p:cNvGrpSpPr/>
          <p:nvPr/>
        </p:nvGrpSpPr>
        <p:grpSpPr>
          <a:xfrm>
            <a:off x="7245603" y="5053757"/>
            <a:ext cx="4847855" cy="1234166"/>
            <a:chOff x="7433224" y="5020935"/>
            <a:chExt cx="4847855" cy="1234166"/>
          </a:xfrm>
        </p:grpSpPr>
        <p:pic>
          <p:nvPicPr>
            <p:cNvPr id="32" name="Picture 31">
              <a:extLst>
                <a:ext uri="{FF2B5EF4-FFF2-40B4-BE49-F238E27FC236}">
                  <a16:creationId xmlns:a16="http://schemas.microsoft.com/office/drawing/2014/main" id="{19C97EF5-7272-0953-81D4-9EDF4B150C8A}"/>
                </a:ext>
              </a:extLst>
            </p:cNvPr>
            <p:cNvPicPr>
              <a:picLocks noChangeAspect="1"/>
            </p:cNvPicPr>
            <p:nvPr/>
          </p:nvPicPr>
          <p:blipFill>
            <a:blip r:embed="rId15"/>
            <a:stretch>
              <a:fillRect/>
            </a:stretch>
          </p:blipFill>
          <p:spPr>
            <a:xfrm>
              <a:off x="7433224" y="5020935"/>
              <a:ext cx="1284779" cy="1234166"/>
            </a:xfrm>
            <a:prstGeom prst="rect">
              <a:avLst/>
            </a:prstGeom>
          </p:spPr>
        </p:pic>
        <p:sp>
          <p:nvSpPr>
            <p:cNvPr id="34" name="TextBox 33">
              <a:extLst>
                <a:ext uri="{FF2B5EF4-FFF2-40B4-BE49-F238E27FC236}">
                  <a16:creationId xmlns:a16="http://schemas.microsoft.com/office/drawing/2014/main" id="{BF731887-52D8-85CB-CF1A-1050E971E537}"/>
                </a:ext>
              </a:extLst>
            </p:cNvPr>
            <p:cNvSpPr txBox="1"/>
            <p:nvPr/>
          </p:nvSpPr>
          <p:spPr>
            <a:xfrm>
              <a:off x="8330491" y="5543064"/>
              <a:ext cx="3950588" cy="369332"/>
            </a:xfrm>
            <a:prstGeom prst="rect">
              <a:avLst/>
            </a:prstGeom>
            <a:noFill/>
          </p:spPr>
          <p:txBody>
            <a:bodyPr wrap="square">
              <a:spAutoFit/>
            </a:bodyPr>
            <a:lstStyle/>
            <a:p>
              <a:r>
                <a:rPr lang="en-US" dirty="0">
                  <a:hlinkClick r:id="rId16"/>
                </a:rPr>
                <a:t>https://renatofonseca.net/groupmath</a:t>
              </a:r>
              <a:r>
                <a:rPr lang="en-US" dirty="0"/>
                <a:t> </a:t>
              </a:r>
            </a:p>
          </p:txBody>
        </p:sp>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2094971-3202-9952-BF52-D629B207C7EC}"/>
                  </a:ext>
                </a:extLst>
              </p:cNvPr>
              <p:cNvSpPr txBox="1"/>
              <p:nvPr/>
            </p:nvSpPr>
            <p:spPr>
              <a:xfrm>
                <a:off x="736964" y="1154783"/>
                <a:ext cx="1385624" cy="781368"/>
              </a:xfrm>
              <a:prstGeom prst="rect">
                <a:avLst/>
              </a:prstGeom>
              <a:noFill/>
            </p:spPr>
            <p:txBody>
              <a:bodyPr wrap="square">
                <a:spAutoFit/>
              </a:bodyPr>
              <a:lstStyle/>
              <a:p>
                <a:r>
                  <a:rPr lang="en-US" dirty="0"/>
                  <a:t>d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3,</m:t>
                        </m:r>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3</m:t>
                            </m:r>
                          </m:den>
                        </m:f>
                      </m:e>
                    </m:d>
                  </m:oMath>
                </a14:m>
                <a:endParaRPr lang="en-US" dirty="0"/>
              </a:p>
              <a:p>
                <a:endParaRPr lang="en-US" dirty="0"/>
              </a:p>
            </p:txBody>
          </p:sp>
        </mc:Choice>
        <mc:Fallback xmlns="">
          <p:sp>
            <p:nvSpPr>
              <p:cNvPr id="17" name="TextBox 16">
                <a:extLst>
                  <a:ext uri="{FF2B5EF4-FFF2-40B4-BE49-F238E27FC236}">
                    <a16:creationId xmlns:a16="http://schemas.microsoft.com/office/drawing/2014/main" id="{82094971-3202-9952-BF52-D629B207C7EC}"/>
                  </a:ext>
                </a:extLst>
              </p:cNvPr>
              <p:cNvSpPr txBox="1">
                <a:spLocks noRot="1" noChangeAspect="1" noMove="1" noResize="1" noEditPoints="1" noAdjustHandles="1" noChangeArrowheads="1" noChangeShapeType="1" noTextEdit="1"/>
              </p:cNvSpPr>
              <p:nvPr/>
            </p:nvSpPr>
            <p:spPr>
              <a:xfrm>
                <a:off x="736964" y="1154783"/>
                <a:ext cx="1385624" cy="781368"/>
              </a:xfrm>
              <a:prstGeom prst="rect">
                <a:avLst/>
              </a:prstGeom>
              <a:blipFill>
                <a:blip r:embed="rId17"/>
                <a:stretch>
                  <a:fillRect l="-39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3EBE47F8-DEEA-F70E-F55E-220D98C15878}"/>
                  </a:ext>
                </a:extLst>
              </p:cNvPr>
              <p:cNvSpPr txBox="1"/>
              <p:nvPr/>
            </p:nvSpPr>
            <p:spPr>
              <a:xfrm>
                <a:off x="3717503" y="1306425"/>
                <a:ext cx="1357286" cy="781368"/>
              </a:xfrm>
              <a:prstGeom prst="rect">
                <a:avLst/>
              </a:prstGeom>
              <a:noFill/>
            </p:spPr>
            <p:txBody>
              <a:bodyPr wrap="square">
                <a:spAutoFit/>
              </a:bodyPr>
              <a:lstStyle/>
              <a:p>
                <a:r>
                  <a:rPr lang="en-US" dirty="0"/>
                  <a:t>H </a:t>
                </a:r>
                <a14:m>
                  <m:oMath xmlns:m="http://schemas.openxmlformats.org/officeDocument/2006/math">
                    <m:d>
                      <m:dPr>
                        <m:begChr m:val="{"/>
                        <m:endChr m:val="}"/>
                        <m:ctrlPr>
                          <a:rPr lang="en-US" b="0" i="1">
                            <a:latin typeface="Cambria Math" panose="02040503050406030204" pitchFamily="18" charset="0"/>
                          </a:rPr>
                        </m:ctrlPr>
                      </m:dPr>
                      <m:e>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2</m:t>
                            </m:r>
                          </m:den>
                        </m:f>
                      </m:e>
                    </m:d>
                  </m:oMath>
                </a14:m>
                <a:endParaRPr lang="en-US" dirty="0"/>
              </a:p>
              <a:p>
                <a:endParaRPr lang="en-US" dirty="0"/>
              </a:p>
            </p:txBody>
          </p:sp>
        </mc:Choice>
        <mc:Fallback xmlns="">
          <p:sp>
            <p:nvSpPr>
              <p:cNvPr id="31" name="TextBox 30">
                <a:extLst>
                  <a:ext uri="{FF2B5EF4-FFF2-40B4-BE49-F238E27FC236}">
                    <a16:creationId xmlns:a16="http://schemas.microsoft.com/office/drawing/2014/main" id="{3EBE47F8-DEEA-F70E-F55E-220D98C15878}"/>
                  </a:ext>
                </a:extLst>
              </p:cNvPr>
              <p:cNvSpPr txBox="1">
                <a:spLocks noRot="1" noChangeAspect="1" noMove="1" noResize="1" noEditPoints="1" noAdjustHandles="1" noChangeArrowheads="1" noChangeShapeType="1" noTextEdit="1"/>
              </p:cNvSpPr>
              <p:nvPr/>
            </p:nvSpPr>
            <p:spPr>
              <a:xfrm>
                <a:off x="3717503" y="1306425"/>
                <a:ext cx="1357286" cy="781368"/>
              </a:xfrm>
              <a:prstGeom prst="rect">
                <a:avLst/>
              </a:prstGeom>
              <a:blipFill>
                <a:blip r:embed="rId18"/>
                <a:stretch>
                  <a:fillRect l="-40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4982F4D3-5F5A-E8CB-3817-C1CDF6FB718B}"/>
                  </a:ext>
                </a:extLst>
              </p:cNvPr>
              <p:cNvSpPr txBox="1"/>
              <p:nvPr/>
            </p:nvSpPr>
            <p:spPr>
              <a:xfrm>
                <a:off x="6334437" y="1049713"/>
                <a:ext cx="1385624" cy="766685"/>
              </a:xfrm>
              <a:prstGeom prst="rect">
                <a:avLst/>
              </a:prstGeom>
              <a:noFill/>
            </p:spPr>
            <p:txBody>
              <a:bodyPr wrap="square">
                <a:spAutoFit/>
              </a:bodyPr>
              <a:lstStyle/>
              <a:p>
                <a:r>
                  <a:rPr lang="en-US" dirty="0"/>
                  <a:t>d </a:t>
                </a:r>
                <a14:m>
                  <m:oMath xmlns:m="http://schemas.openxmlformats.org/officeDocument/2006/math">
                    <m:r>
                      <a:rPr lang="en-US" i="1">
                        <a:latin typeface="Cambria Math" panose="02040503050406030204" pitchFamily="18" charset="0"/>
                      </a:rPr>
                      <m:t>{3,</m:t>
                    </m:r>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a14:m>
                <a:endParaRPr lang="en-US" dirty="0"/>
              </a:p>
              <a:p>
                <a:endParaRPr lang="en-US" dirty="0"/>
              </a:p>
            </p:txBody>
          </p:sp>
        </mc:Choice>
        <mc:Fallback xmlns="">
          <p:sp>
            <p:nvSpPr>
              <p:cNvPr id="33" name="TextBox 32">
                <a:extLst>
                  <a:ext uri="{FF2B5EF4-FFF2-40B4-BE49-F238E27FC236}">
                    <a16:creationId xmlns:a16="http://schemas.microsoft.com/office/drawing/2014/main" id="{4982F4D3-5F5A-E8CB-3817-C1CDF6FB718B}"/>
                  </a:ext>
                </a:extLst>
              </p:cNvPr>
              <p:cNvSpPr txBox="1">
                <a:spLocks noRot="1" noChangeAspect="1" noMove="1" noResize="1" noEditPoints="1" noAdjustHandles="1" noChangeArrowheads="1" noChangeShapeType="1" noTextEdit="1"/>
              </p:cNvSpPr>
              <p:nvPr/>
            </p:nvSpPr>
            <p:spPr>
              <a:xfrm>
                <a:off x="6334437" y="1049713"/>
                <a:ext cx="1385624" cy="766685"/>
              </a:xfrm>
              <a:prstGeom prst="rect">
                <a:avLst/>
              </a:prstGeom>
              <a:blipFill>
                <a:blip r:embed="rId19"/>
                <a:stretch>
                  <a:fillRect l="-3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EDAC3D1-4056-9688-F62A-39ED2B9A1892}"/>
                  </a:ext>
                </a:extLst>
              </p:cNvPr>
              <p:cNvSpPr txBox="1"/>
              <p:nvPr/>
            </p:nvSpPr>
            <p:spPr>
              <a:xfrm>
                <a:off x="2331236" y="1134703"/>
                <a:ext cx="1357286" cy="781368"/>
              </a:xfrm>
              <a:prstGeom prst="rect">
                <a:avLst/>
              </a:prstGeom>
              <a:noFill/>
            </p:spPr>
            <p:txBody>
              <a:bodyPr wrap="square">
                <a:spAutoFit/>
              </a:bodyPr>
              <a:lstStyle/>
              <a:p>
                <a:r>
                  <a:rPr lang="en-US" dirty="0"/>
                  <a:t>H </a:t>
                </a:r>
                <a14:m>
                  <m:oMath xmlns:m="http://schemas.openxmlformats.org/officeDocument/2006/math">
                    <m:d>
                      <m:dPr>
                        <m:begChr m:val="{"/>
                        <m:endChr m:val="}"/>
                        <m:ctrlPr>
                          <a:rPr lang="en-US" b="0" i="1">
                            <a:latin typeface="Cambria Math" panose="02040503050406030204" pitchFamily="18" charset="0"/>
                          </a:rPr>
                        </m:ctrlPr>
                      </m:dPr>
                      <m:e>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2</m:t>
                            </m:r>
                          </m:den>
                        </m:f>
                      </m:e>
                    </m:d>
                  </m:oMath>
                </a14:m>
                <a:endParaRPr lang="en-US" dirty="0"/>
              </a:p>
              <a:p>
                <a:endParaRPr lang="en-US" dirty="0"/>
              </a:p>
            </p:txBody>
          </p:sp>
        </mc:Choice>
        <mc:Fallback xmlns="">
          <p:sp>
            <p:nvSpPr>
              <p:cNvPr id="36" name="TextBox 35">
                <a:extLst>
                  <a:ext uri="{FF2B5EF4-FFF2-40B4-BE49-F238E27FC236}">
                    <a16:creationId xmlns:a16="http://schemas.microsoft.com/office/drawing/2014/main" id="{BEDAC3D1-4056-9688-F62A-39ED2B9A1892}"/>
                  </a:ext>
                </a:extLst>
              </p:cNvPr>
              <p:cNvSpPr txBox="1">
                <a:spLocks noRot="1" noChangeAspect="1" noMove="1" noResize="1" noEditPoints="1" noAdjustHandles="1" noChangeArrowheads="1" noChangeShapeType="1" noTextEdit="1"/>
              </p:cNvSpPr>
              <p:nvPr/>
            </p:nvSpPr>
            <p:spPr>
              <a:xfrm>
                <a:off x="2331236" y="1134703"/>
                <a:ext cx="1357286" cy="781368"/>
              </a:xfrm>
              <a:prstGeom prst="rect">
                <a:avLst/>
              </a:prstGeom>
              <a:blipFill>
                <a:blip r:embed="rId20"/>
                <a:stretch>
                  <a:fillRect l="-3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33839F37-C587-5599-047F-E2A829D6C43A}"/>
                  </a:ext>
                </a:extLst>
              </p:cNvPr>
              <p:cNvSpPr txBox="1"/>
              <p:nvPr/>
            </p:nvSpPr>
            <p:spPr>
              <a:xfrm>
                <a:off x="6335761" y="4179124"/>
                <a:ext cx="1357286" cy="761875"/>
              </a:xfrm>
              <a:prstGeom prst="rect">
                <a:avLst/>
              </a:prstGeom>
              <a:noFill/>
            </p:spPr>
            <p:txBody>
              <a:bodyPr wrap="square">
                <a:spAutoFit/>
              </a:bodyPr>
              <a:lstStyle/>
              <a:p>
                <a:r>
                  <a:rPr lang="en-US" dirty="0"/>
                  <a:t>L </a:t>
                </a:r>
                <a14:m>
                  <m:oMath xmlns:m="http://schemas.openxmlformats.org/officeDocument/2006/math">
                    <m:r>
                      <a:rPr lang="en-US" i="1">
                        <a:latin typeface="Cambria Math" panose="02040503050406030204" pitchFamily="18" charset="0"/>
                      </a:rPr>
                      <m:t>{</m:t>
                    </m:r>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2</m:t>
                        </m:r>
                      </m:den>
                    </m:f>
                    <m:r>
                      <a:rPr lang="en-US" i="1">
                        <a:latin typeface="Cambria Math" panose="02040503050406030204" pitchFamily="18" charset="0"/>
                      </a:rPr>
                      <m:t>}</m:t>
                    </m:r>
                  </m:oMath>
                </a14:m>
                <a:endParaRPr lang="en-US" dirty="0"/>
              </a:p>
              <a:p>
                <a:endParaRPr lang="en-US" dirty="0"/>
              </a:p>
            </p:txBody>
          </p:sp>
        </mc:Choice>
        <mc:Fallback xmlns="">
          <p:sp>
            <p:nvSpPr>
              <p:cNvPr id="37" name="TextBox 36">
                <a:extLst>
                  <a:ext uri="{FF2B5EF4-FFF2-40B4-BE49-F238E27FC236}">
                    <a16:creationId xmlns:a16="http://schemas.microsoft.com/office/drawing/2014/main" id="{33839F37-C587-5599-047F-E2A829D6C43A}"/>
                  </a:ext>
                </a:extLst>
              </p:cNvPr>
              <p:cNvSpPr txBox="1">
                <a:spLocks noRot="1" noChangeAspect="1" noMove="1" noResize="1" noEditPoints="1" noAdjustHandles="1" noChangeArrowheads="1" noChangeShapeType="1" noTextEdit="1"/>
              </p:cNvSpPr>
              <p:nvPr/>
            </p:nvSpPr>
            <p:spPr>
              <a:xfrm>
                <a:off x="6335761" y="4179124"/>
                <a:ext cx="1357286" cy="761875"/>
              </a:xfrm>
              <a:prstGeom prst="rect">
                <a:avLst/>
              </a:prstGeom>
              <a:blipFill>
                <a:blip r:embed="rId21"/>
                <a:stretch>
                  <a:fillRect l="-3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7E283309-787F-3B64-DC9B-25CCC8DB1085}"/>
                  </a:ext>
                </a:extLst>
              </p:cNvPr>
              <p:cNvSpPr txBox="1"/>
              <p:nvPr/>
            </p:nvSpPr>
            <p:spPr>
              <a:xfrm>
                <a:off x="659406" y="4240834"/>
                <a:ext cx="1357286" cy="785536"/>
              </a:xfrm>
              <a:prstGeom prst="rect">
                <a:avLst/>
              </a:prstGeom>
              <a:noFill/>
            </p:spPr>
            <p:txBody>
              <a:bodyPr wrap="square">
                <a:spAutoFit/>
              </a:bodyPr>
              <a:lstStyle/>
              <a:p>
                <a:r>
                  <a:rPr lang="en-US" dirty="0"/>
                  <a:t>Q </a:t>
                </a:r>
                <a14:m>
                  <m:oMath xmlns:m="http://schemas.openxmlformats.org/officeDocument/2006/math">
                    <m:r>
                      <a:rPr lang="en-US" i="1">
                        <a:latin typeface="Cambria Math" panose="02040503050406030204" pitchFamily="18" charset="0"/>
                      </a:rPr>
                      <m:t>{</m:t>
                    </m:r>
                    <m:r>
                      <a:rPr lang="en-US" b="0" i="1" smtClean="0">
                        <a:latin typeface="Cambria Math" panose="02040503050406030204" pitchFamily="18" charset="0"/>
                      </a:rPr>
                      <m:t>3</m:t>
                    </m:r>
                    <m:r>
                      <a:rPr lang="en-US" i="1">
                        <a:latin typeface="Cambria Math" panose="02040503050406030204" pitchFamily="18" charset="0"/>
                      </a:rPr>
                      <m:t>,</m:t>
                    </m:r>
                    <m:r>
                      <a:rPr lang="en-US" b="0" i="1" smtClean="0">
                        <a:latin typeface="Cambria Math" panose="02040503050406030204" pitchFamily="18" charset="0"/>
                      </a:rPr>
                      <m:t>2</m:t>
                    </m:r>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i="1">
                        <a:latin typeface="Cambria Math" panose="02040503050406030204" pitchFamily="18" charset="0"/>
                      </a:rPr>
                      <m:t>}</m:t>
                    </m:r>
                  </m:oMath>
                </a14:m>
                <a:endParaRPr lang="en-US" dirty="0"/>
              </a:p>
              <a:p>
                <a:endParaRPr lang="en-US" dirty="0"/>
              </a:p>
            </p:txBody>
          </p:sp>
        </mc:Choice>
        <mc:Fallback xmlns="">
          <p:sp>
            <p:nvSpPr>
              <p:cNvPr id="38" name="TextBox 37">
                <a:extLst>
                  <a:ext uri="{FF2B5EF4-FFF2-40B4-BE49-F238E27FC236}">
                    <a16:creationId xmlns:a16="http://schemas.microsoft.com/office/drawing/2014/main" id="{7E283309-787F-3B64-DC9B-25CCC8DB1085}"/>
                  </a:ext>
                </a:extLst>
              </p:cNvPr>
              <p:cNvSpPr txBox="1">
                <a:spLocks noRot="1" noChangeAspect="1" noMove="1" noResize="1" noEditPoints="1" noAdjustHandles="1" noChangeArrowheads="1" noChangeShapeType="1" noTextEdit="1"/>
              </p:cNvSpPr>
              <p:nvPr/>
            </p:nvSpPr>
            <p:spPr>
              <a:xfrm>
                <a:off x="659406" y="4240834"/>
                <a:ext cx="1357286" cy="785536"/>
              </a:xfrm>
              <a:prstGeom prst="rect">
                <a:avLst/>
              </a:prstGeom>
              <a:blipFill>
                <a:blip r:embed="rId22"/>
                <a:stretch>
                  <a:fillRect l="-3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06F59F1-1736-3C4A-FC97-50C2244A9696}"/>
                  </a:ext>
                </a:extLst>
              </p:cNvPr>
              <p:cNvSpPr txBox="1"/>
              <p:nvPr/>
            </p:nvSpPr>
            <p:spPr>
              <a:xfrm>
                <a:off x="9592013" y="283484"/>
                <a:ext cx="1040022" cy="7101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r>
                            <a:rPr lang="en-US" i="1" smtClean="0">
                              <a:latin typeface="Cambria Math" panose="02040503050406030204" pitchFamily="18" charset="0"/>
                            </a:rPr>
                            <m:t>3,</m:t>
                          </m:r>
                          <m:r>
                            <a:rPr lang="en-US" b="0" i="1" smtClean="0">
                              <a:latin typeface="Cambria Math" panose="02040503050406030204" pitchFamily="18" charset="0"/>
                            </a:rPr>
                            <m:t>1</m:t>
                          </m:r>
                          <m:r>
                            <a:rPr lang="en-US" i="1">
                              <a:latin typeface="Cambria Math" panose="02040503050406030204" pitchFamily="18" charset="0"/>
                            </a:rPr>
                            <m:t>,</m:t>
                          </m:r>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3</m:t>
                              </m:r>
                            </m:den>
                          </m:f>
                        </m:e>
                      </m:d>
                    </m:oMath>
                  </m:oMathPara>
                </a14:m>
                <a:endParaRPr lang="en-US" dirty="0"/>
              </a:p>
            </p:txBody>
          </p:sp>
        </mc:Choice>
        <mc:Fallback xmlns="">
          <p:sp>
            <p:nvSpPr>
              <p:cNvPr id="41" name="TextBox 40">
                <a:extLst>
                  <a:ext uri="{FF2B5EF4-FFF2-40B4-BE49-F238E27FC236}">
                    <a16:creationId xmlns:a16="http://schemas.microsoft.com/office/drawing/2014/main" id="{B06F59F1-1736-3C4A-FC97-50C2244A9696}"/>
                  </a:ext>
                </a:extLst>
              </p:cNvPr>
              <p:cNvSpPr txBox="1">
                <a:spLocks noRot="1" noChangeAspect="1" noMove="1" noResize="1" noEditPoints="1" noAdjustHandles="1" noChangeArrowheads="1" noChangeShapeType="1" noTextEdit="1"/>
              </p:cNvSpPr>
              <p:nvPr/>
            </p:nvSpPr>
            <p:spPr>
              <a:xfrm>
                <a:off x="9592013" y="283484"/>
                <a:ext cx="1040022" cy="710194"/>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B362E3E-3EDB-D368-A39F-579BF27FEC3A}"/>
                  </a:ext>
                </a:extLst>
              </p:cNvPr>
              <p:cNvSpPr txBox="1"/>
              <p:nvPr/>
            </p:nvSpPr>
            <p:spPr>
              <a:xfrm>
                <a:off x="9131194" y="973513"/>
                <a:ext cx="1961660"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rPr>
                        <m:t>𝑆𝑈</m:t>
                      </m:r>
                      <m:r>
                        <a:rPr lang="en-US" sz="1400" b="0" i="1" dirty="0" smtClean="0">
                          <a:latin typeface="Cambria Math" panose="02040503050406030204" pitchFamily="18" charset="0"/>
                        </a:rPr>
                        <m:t>(</m:t>
                      </m:r>
                      <m:r>
                        <a:rPr lang="en-US" sz="1400" i="1" dirty="0" smtClean="0">
                          <a:latin typeface="Cambria Math" panose="02040503050406030204" pitchFamily="18" charset="0"/>
                        </a:rPr>
                        <m:t>3</m:t>
                      </m:r>
                      <m:r>
                        <a:rPr lang="en-US" sz="1400" b="0" i="1" dirty="0" smtClean="0">
                          <a:latin typeface="Cambria Math" panose="02040503050406030204" pitchFamily="18" charset="0"/>
                        </a:rPr>
                        <m:t>)</m:t>
                      </m:r>
                      <m:r>
                        <a:rPr lang="en-US" sz="1400" i="1" dirty="0" smtClean="0">
                          <a:latin typeface="Cambria Math" panose="02040503050406030204" pitchFamily="18" charset="0"/>
                        </a:rPr>
                        <m:t>×</m:t>
                      </m:r>
                      <m:r>
                        <a:rPr lang="en-US" sz="1400" i="1" dirty="0" smtClean="0">
                          <a:latin typeface="Cambria Math" panose="02040503050406030204" pitchFamily="18" charset="0"/>
                        </a:rPr>
                        <m:t>𝑆𝑈</m:t>
                      </m:r>
                      <m:r>
                        <a:rPr lang="en-US" sz="1400" b="0" i="1" dirty="0" smtClean="0">
                          <a:latin typeface="Cambria Math" panose="02040503050406030204" pitchFamily="18" charset="0"/>
                        </a:rPr>
                        <m:t>(</m:t>
                      </m:r>
                      <m:r>
                        <a:rPr lang="en-US" sz="1400" i="1" dirty="0" smtClean="0">
                          <a:latin typeface="Cambria Math" panose="02040503050406030204" pitchFamily="18" charset="0"/>
                        </a:rPr>
                        <m:t>2</m:t>
                      </m:r>
                      <m:r>
                        <a:rPr lang="en-US" sz="1400" b="0" i="1" dirty="0" smtClean="0">
                          <a:latin typeface="Cambria Math" panose="02040503050406030204" pitchFamily="18" charset="0"/>
                        </a:rPr>
                        <m:t>)</m:t>
                      </m:r>
                      <m:r>
                        <a:rPr lang="en-US" sz="1400" i="1" dirty="0" smtClean="0">
                          <a:latin typeface="Cambria Math" panose="02040503050406030204" pitchFamily="18" charset="0"/>
                        </a:rPr>
                        <m:t>×</m:t>
                      </m:r>
                      <m:r>
                        <a:rPr lang="en-US" sz="1400" i="1" dirty="0" smtClean="0">
                          <a:latin typeface="Cambria Math" panose="02040503050406030204" pitchFamily="18" charset="0"/>
                        </a:rPr>
                        <m:t>𝑈</m:t>
                      </m:r>
                      <m:r>
                        <a:rPr lang="en-US" sz="1400" b="0" i="1" dirty="0" smtClean="0">
                          <a:latin typeface="Cambria Math" panose="02040503050406030204" pitchFamily="18" charset="0"/>
                        </a:rPr>
                        <m:t>(</m:t>
                      </m:r>
                      <m:r>
                        <a:rPr lang="en-US" sz="1400" i="1" dirty="0" smtClean="0">
                          <a:latin typeface="Cambria Math" panose="02040503050406030204" pitchFamily="18" charset="0"/>
                        </a:rPr>
                        <m:t>1</m:t>
                      </m:r>
                      <m:r>
                        <a:rPr lang="en-US" sz="1400" b="0" i="1" dirty="0" smtClean="0">
                          <a:latin typeface="Cambria Math" panose="02040503050406030204" pitchFamily="18" charset="0"/>
                        </a:rPr>
                        <m:t>)</m:t>
                      </m:r>
                    </m:oMath>
                  </m:oMathPara>
                </a14:m>
                <a:endParaRPr lang="en-US" sz="1400" dirty="0"/>
              </a:p>
            </p:txBody>
          </p:sp>
        </mc:Choice>
        <mc:Fallback xmlns="">
          <p:sp>
            <p:nvSpPr>
              <p:cNvPr id="42" name="TextBox 41">
                <a:extLst>
                  <a:ext uri="{FF2B5EF4-FFF2-40B4-BE49-F238E27FC236}">
                    <a16:creationId xmlns:a16="http://schemas.microsoft.com/office/drawing/2014/main" id="{8B362E3E-3EDB-D368-A39F-579BF27FEC3A}"/>
                  </a:ext>
                </a:extLst>
              </p:cNvPr>
              <p:cNvSpPr txBox="1">
                <a:spLocks noRot="1" noChangeAspect="1" noMove="1" noResize="1" noEditPoints="1" noAdjustHandles="1" noChangeArrowheads="1" noChangeShapeType="1" noTextEdit="1"/>
              </p:cNvSpPr>
              <p:nvPr/>
            </p:nvSpPr>
            <p:spPr>
              <a:xfrm>
                <a:off x="9131194" y="973513"/>
                <a:ext cx="1961660" cy="307777"/>
              </a:xfrm>
              <a:prstGeom prst="rect">
                <a:avLst/>
              </a:prstGeom>
              <a:blipFill>
                <a:blip r:embed="rId24"/>
                <a:stretch>
                  <a:fillRect b="-8000"/>
                </a:stretch>
              </a:blipFill>
            </p:spPr>
            <p:txBody>
              <a:bodyPr/>
              <a:lstStyle/>
              <a:p>
                <a:r>
                  <a:rPr lang="en-US">
                    <a:noFill/>
                  </a:rPr>
                  <a:t> </a:t>
                </a:r>
              </a:p>
            </p:txBody>
          </p:sp>
        </mc:Fallback>
      </mc:AlternateContent>
      <p:sp>
        <p:nvSpPr>
          <p:cNvPr id="10" name="Rectangle: Rounded Corners 9">
            <a:extLst>
              <a:ext uri="{FF2B5EF4-FFF2-40B4-BE49-F238E27FC236}">
                <a16:creationId xmlns:a16="http://schemas.microsoft.com/office/drawing/2014/main" id="{0DA1569F-A23E-711D-771D-A86250988ABE}"/>
              </a:ext>
            </a:extLst>
          </p:cNvPr>
          <p:cNvSpPr/>
          <p:nvPr/>
        </p:nvSpPr>
        <p:spPr>
          <a:xfrm>
            <a:off x="9036051" y="199297"/>
            <a:ext cx="2151946"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373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91"/>
                                        </p:tgtEl>
                                        <p:attrNameLst>
                                          <p:attrName>stroke.color</p:attrName>
                                        </p:attrNameLst>
                                      </p:cBhvr>
                                      <p:to>
                                        <a:srgbClr val="FF0000"/>
                                      </p:to>
                                    </p:animClr>
                                    <p:set>
                                      <p:cBhvr>
                                        <p:cTn id="7" dur="500" fill="hold"/>
                                        <p:tgtEl>
                                          <p:spTgt spid="91"/>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500" fill="hold"/>
                                        <p:tgtEl>
                                          <p:spTgt spid="67"/>
                                        </p:tgtEl>
                                        <p:attrNameLst>
                                          <p:attrName>stroke.color</p:attrName>
                                        </p:attrNameLst>
                                      </p:cBhvr>
                                      <p:to>
                                        <a:srgbClr val="FF0000"/>
                                      </p:to>
                                    </p:animClr>
                                    <p:set>
                                      <p:cBhvr>
                                        <p:cTn id="10" dur="500" fill="hold"/>
                                        <p:tgtEl>
                                          <p:spTgt spid="67"/>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500" fill="hold"/>
                                        <p:tgtEl>
                                          <p:spTgt spid="68"/>
                                        </p:tgtEl>
                                        <p:attrNameLst>
                                          <p:attrName>stroke.color</p:attrName>
                                        </p:attrNameLst>
                                      </p:cBhvr>
                                      <p:to>
                                        <a:srgbClr val="FF0000"/>
                                      </p:to>
                                    </p:animClr>
                                    <p:set>
                                      <p:cBhvr>
                                        <p:cTn id="13" dur="500" fill="hold"/>
                                        <p:tgtEl>
                                          <p:spTgt spid="68"/>
                                        </p:tgtEl>
                                        <p:attrNameLst>
                                          <p:attrName>stroke.on</p:attrName>
                                        </p:attrNameLst>
                                      </p:cBhvr>
                                      <p:to>
                                        <p:strVal val="tru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500" fill="hold"/>
                                        <p:tgtEl>
                                          <p:spTgt spid="4"/>
                                        </p:tgtEl>
                                        <p:attrNameLst>
                                          <p:attrName>stroke.color</p:attrName>
                                        </p:attrNameLst>
                                      </p:cBhvr>
                                      <p:to>
                                        <a:srgbClr val="FF0000"/>
                                      </p:to>
                                    </p:animClr>
                                    <p:set>
                                      <p:cBhvr>
                                        <p:cTn id="22" dur="500" fill="hold"/>
                                        <p:tgtEl>
                                          <p:spTgt spid="4"/>
                                        </p:tgtEl>
                                        <p:attrNameLst>
                                          <p:attrName>stroke.on</p:attrName>
                                        </p:attrNameLst>
                                      </p:cBhvr>
                                      <p:to>
                                        <p:strVal val="true"/>
                                      </p:to>
                                    </p:set>
                                  </p:childTnLst>
                                </p:cTn>
                              </p:par>
                              <p:par>
                                <p:cTn id="23" presetID="7" presetClass="emph" presetSubtype="2" fill="hold" nodeType="withEffect">
                                  <p:stCondLst>
                                    <p:cond delay="0"/>
                                  </p:stCondLst>
                                  <p:childTnLst>
                                    <p:animClr clrSpc="rgb" dir="cw">
                                      <p:cBhvr>
                                        <p:cTn id="24" dur="500" fill="hold"/>
                                        <p:tgtEl>
                                          <p:spTgt spid="79"/>
                                        </p:tgtEl>
                                        <p:attrNameLst>
                                          <p:attrName>stroke.color</p:attrName>
                                        </p:attrNameLst>
                                      </p:cBhvr>
                                      <p:to>
                                        <a:srgbClr val="FF0000"/>
                                      </p:to>
                                    </p:animClr>
                                    <p:set>
                                      <p:cBhvr>
                                        <p:cTn id="25" dur="500" fill="hold"/>
                                        <p:tgtEl>
                                          <p:spTgt spid="79"/>
                                        </p:tgtEl>
                                        <p:attrNameLst>
                                          <p:attrName>stroke.on</p:attrName>
                                        </p:attrNameLst>
                                      </p:cBhvr>
                                      <p:to>
                                        <p:strVal val="true"/>
                                      </p:to>
                                    </p:set>
                                  </p:childTnLst>
                                </p:cTn>
                              </p:par>
                              <p:par>
                                <p:cTn id="26" presetID="7" presetClass="emph" presetSubtype="2" fill="hold" nodeType="withEffect">
                                  <p:stCondLst>
                                    <p:cond delay="0"/>
                                  </p:stCondLst>
                                  <p:childTnLst>
                                    <p:animClr clrSpc="rgb" dir="cw">
                                      <p:cBhvr>
                                        <p:cTn id="27" dur="500" fill="hold"/>
                                        <p:tgtEl>
                                          <p:spTgt spid="80"/>
                                        </p:tgtEl>
                                        <p:attrNameLst>
                                          <p:attrName>stroke.color</p:attrName>
                                        </p:attrNameLst>
                                      </p:cBhvr>
                                      <p:to>
                                        <a:srgbClr val="FF0000"/>
                                      </p:to>
                                    </p:animClr>
                                    <p:set>
                                      <p:cBhvr>
                                        <p:cTn id="28" dur="500" fill="hold"/>
                                        <p:tgtEl>
                                          <p:spTgt spid="80"/>
                                        </p:tgtEl>
                                        <p:attrNameLst>
                                          <p:attrName>stroke.on</p:attrName>
                                        </p:attrNameLst>
                                      </p:cBhvr>
                                      <p:to>
                                        <p:strVal val="true"/>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7" presetClass="emph" presetSubtype="2" fill="hold" nodeType="clickEffect">
                                  <p:stCondLst>
                                    <p:cond delay="0"/>
                                  </p:stCondLst>
                                  <p:childTnLst>
                                    <p:animClr clrSpc="rgb" dir="cw">
                                      <p:cBhvr>
                                        <p:cTn id="45" dur="500" fill="hold"/>
                                        <p:tgtEl>
                                          <p:spTgt spid="95"/>
                                        </p:tgtEl>
                                        <p:attrNameLst>
                                          <p:attrName>stroke.color</p:attrName>
                                        </p:attrNameLst>
                                      </p:cBhvr>
                                      <p:to>
                                        <a:srgbClr val="FF0000"/>
                                      </p:to>
                                    </p:animClr>
                                    <p:set>
                                      <p:cBhvr>
                                        <p:cTn id="46" dur="500" fill="hold"/>
                                        <p:tgtEl>
                                          <p:spTgt spid="95"/>
                                        </p:tgtEl>
                                        <p:attrNameLst>
                                          <p:attrName>stroke.on</p:attrName>
                                        </p:attrNameLst>
                                      </p:cBhvr>
                                      <p:to>
                                        <p:strVal val="true"/>
                                      </p:to>
                                    </p:set>
                                  </p:childTnLst>
                                </p:cTn>
                              </p:par>
                              <p:par>
                                <p:cTn id="47" presetID="7" presetClass="emph" presetSubtype="2" fill="hold" nodeType="withEffect">
                                  <p:stCondLst>
                                    <p:cond delay="0"/>
                                  </p:stCondLst>
                                  <p:childTnLst>
                                    <p:animClr clrSpc="rgb" dir="cw">
                                      <p:cBhvr>
                                        <p:cTn id="48" dur="500" fill="hold"/>
                                        <p:tgtEl>
                                          <p:spTgt spid="82"/>
                                        </p:tgtEl>
                                        <p:attrNameLst>
                                          <p:attrName>stroke.color</p:attrName>
                                        </p:attrNameLst>
                                      </p:cBhvr>
                                      <p:to>
                                        <a:srgbClr val="FF0000"/>
                                      </p:to>
                                    </p:animClr>
                                    <p:set>
                                      <p:cBhvr>
                                        <p:cTn id="49" dur="500" fill="hold"/>
                                        <p:tgtEl>
                                          <p:spTgt spid="82"/>
                                        </p:tgtEl>
                                        <p:attrNameLst>
                                          <p:attrName>stroke.on</p:attrName>
                                        </p:attrNameLst>
                                      </p:cBhvr>
                                      <p:to>
                                        <p:strVal val="true"/>
                                      </p:to>
                                    </p:set>
                                  </p:childTnLst>
                                </p:cTn>
                              </p:par>
                              <p:par>
                                <p:cTn id="50" presetID="7" presetClass="emph" presetSubtype="2" fill="hold" nodeType="withEffect">
                                  <p:stCondLst>
                                    <p:cond delay="0"/>
                                  </p:stCondLst>
                                  <p:childTnLst>
                                    <p:animClr clrSpc="rgb" dir="cw">
                                      <p:cBhvr>
                                        <p:cTn id="51" dur="500" fill="hold"/>
                                        <p:tgtEl>
                                          <p:spTgt spid="83"/>
                                        </p:tgtEl>
                                        <p:attrNameLst>
                                          <p:attrName>stroke.color</p:attrName>
                                        </p:attrNameLst>
                                      </p:cBhvr>
                                      <p:to>
                                        <a:srgbClr val="FF0000"/>
                                      </p:to>
                                    </p:animClr>
                                    <p:set>
                                      <p:cBhvr>
                                        <p:cTn id="52" dur="500" fill="hold"/>
                                        <p:tgtEl>
                                          <p:spTgt spid="83"/>
                                        </p:tgtEl>
                                        <p:attrNameLst>
                                          <p:attrName>stroke.on</p:attrName>
                                        </p:attrNameLst>
                                      </p:cBhvr>
                                      <p:to>
                                        <p:strVal val="true"/>
                                      </p:to>
                                    </p:set>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133"/>
                                        </p:tgtEl>
                                        <p:attrNameLst>
                                          <p:attrName>style.visibility</p:attrName>
                                        </p:attrNameLst>
                                      </p:cBhvr>
                                      <p:to>
                                        <p:strVal val="visible"/>
                                      </p:to>
                                    </p:set>
                                    <p:animEffect transition="in" filter="wipe(left)">
                                      <p:cBhvr>
                                        <p:cTn id="56" dur="500"/>
                                        <p:tgtEl>
                                          <p:spTgt spid="133"/>
                                        </p:tgtEl>
                                      </p:cBhvr>
                                    </p:animEffect>
                                  </p:childTnLst>
                                </p:cTn>
                              </p:par>
                              <p:par>
                                <p:cTn id="57" presetID="22" presetClass="entr" presetSubtype="8" fill="hold" nodeType="withEffect">
                                  <p:stCondLst>
                                    <p:cond delay="0"/>
                                  </p:stCondLst>
                                  <p:childTnLst>
                                    <p:set>
                                      <p:cBhvr>
                                        <p:cTn id="58" dur="1" fill="hold">
                                          <p:stCondLst>
                                            <p:cond delay="0"/>
                                          </p:stCondLst>
                                        </p:cTn>
                                        <p:tgtEl>
                                          <p:spTgt spid="131"/>
                                        </p:tgtEl>
                                        <p:attrNameLst>
                                          <p:attrName>style.visibility</p:attrName>
                                        </p:attrNameLst>
                                      </p:cBhvr>
                                      <p:to>
                                        <p:strVal val="visible"/>
                                      </p:to>
                                    </p:set>
                                    <p:animEffect transition="in" filter="wipe(left)">
                                      <p:cBhvr>
                                        <p:cTn id="59" dur="500"/>
                                        <p:tgtEl>
                                          <p:spTgt spid="131"/>
                                        </p:tgtEl>
                                      </p:cBhvr>
                                    </p:animEffect>
                                  </p:childTnLst>
                                </p:cTn>
                              </p:par>
                              <p:par>
                                <p:cTn id="60" presetID="22" presetClass="entr" presetSubtype="8" fill="hold" nodeType="withEffect">
                                  <p:stCondLst>
                                    <p:cond delay="0"/>
                                  </p:stCondLst>
                                  <p:childTnLst>
                                    <p:set>
                                      <p:cBhvr>
                                        <p:cTn id="61" dur="1" fill="hold">
                                          <p:stCondLst>
                                            <p:cond delay="0"/>
                                          </p:stCondLst>
                                        </p:cTn>
                                        <p:tgtEl>
                                          <p:spTgt spid="129"/>
                                        </p:tgtEl>
                                        <p:attrNameLst>
                                          <p:attrName>style.visibility</p:attrName>
                                        </p:attrNameLst>
                                      </p:cBhvr>
                                      <p:to>
                                        <p:strVal val="visible"/>
                                      </p:to>
                                    </p:set>
                                    <p:animEffect transition="in" filter="wipe(left)">
                                      <p:cBhvr>
                                        <p:cTn id="62" dur="500"/>
                                        <p:tgtEl>
                                          <p:spTgt spid="129"/>
                                        </p:tgtEl>
                                      </p:cBhvr>
                                    </p:animEffect>
                                  </p:childTnLst>
                                </p:cTn>
                              </p:par>
                              <p:par>
                                <p:cTn id="63" presetID="22" presetClass="entr" presetSubtype="8" fill="hold"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left)">
                                      <p:cBhvr>
                                        <p:cTn id="65" dur="500"/>
                                        <p:tgtEl>
                                          <p:spTgt spid="127"/>
                                        </p:tgtEl>
                                      </p:cBhvr>
                                    </p:animEffect>
                                  </p:childTnLst>
                                </p:cTn>
                              </p:par>
                              <p:par>
                                <p:cTn id="66" presetID="22" presetClass="entr" presetSubtype="8" fill="hold" nodeType="withEffect">
                                  <p:stCondLst>
                                    <p:cond delay="0"/>
                                  </p:stCondLst>
                                  <p:childTnLst>
                                    <p:set>
                                      <p:cBhvr>
                                        <p:cTn id="67" dur="1" fill="hold">
                                          <p:stCondLst>
                                            <p:cond delay="0"/>
                                          </p:stCondLst>
                                        </p:cTn>
                                        <p:tgtEl>
                                          <p:spTgt spid="125"/>
                                        </p:tgtEl>
                                        <p:attrNameLst>
                                          <p:attrName>style.visibility</p:attrName>
                                        </p:attrNameLst>
                                      </p:cBhvr>
                                      <p:to>
                                        <p:strVal val="visible"/>
                                      </p:to>
                                    </p:set>
                                    <p:animEffect transition="in" filter="wipe(left)">
                                      <p:cBhvr>
                                        <p:cTn id="68" dur="500"/>
                                        <p:tgtEl>
                                          <p:spTgt spid="125"/>
                                        </p:tgtEl>
                                      </p:cBhvr>
                                    </p:animEffect>
                                  </p:childTnLst>
                                </p:cTn>
                              </p:par>
                              <p:par>
                                <p:cTn id="69" presetID="22" presetClass="entr" presetSubtype="8" fill="hold" nodeType="with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wipe(left)">
                                      <p:cBhvr>
                                        <p:cTn id="71" dur="500"/>
                                        <p:tgtEl>
                                          <p:spTgt spid="123"/>
                                        </p:tgtEl>
                                      </p:cBhvr>
                                    </p:animEffect>
                                  </p:childTnLst>
                                </p:cTn>
                              </p:par>
                            </p:childTnLst>
                          </p:cTn>
                        </p:par>
                        <p:par>
                          <p:cTn id="72" fill="hold">
                            <p:stCondLst>
                              <p:cond delay="1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500"/>
                                        <p:tgtEl>
                                          <p:spTgt spid="30"/>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2"/>
                                        </p:tgtEl>
                                        <p:attrNameLst>
                                          <p:attrName>style.visibility</p:attrName>
                                        </p:attrNameLst>
                                      </p:cBhvr>
                                      <p:to>
                                        <p:strVal val="visible"/>
                                      </p:to>
                                    </p:set>
                                    <p:animEffect transition="in" filter="fade">
                                      <p:cBhvr>
                                        <p:cTn id="100" dur="500"/>
                                        <p:tgtEl>
                                          <p:spTgt spid="2"/>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fade">
                                      <p:cBhvr>
                                        <p:cTn id="103" dur="500"/>
                                        <p:tgtEl>
                                          <p:spTgt spid="1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171"/>
                                        </p:tgtEl>
                                        <p:attrNameLst>
                                          <p:attrName>style.visibility</p:attrName>
                                        </p:attrNameLst>
                                      </p:cBhvr>
                                      <p:to>
                                        <p:strVal val="visible"/>
                                      </p:to>
                                    </p:set>
                                    <p:animEffect transition="in" filter="fade">
                                      <p:cBhvr>
                                        <p:cTn id="108" dur="500"/>
                                        <p:tgtEl>
                                          <p:spTgt spid="171"/>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68"/>
                                        </p:tgtEl>
                                        <p:attrNameLst>
                                          <p:attrName>style.visibility</p:attrName>
                                        </p:attrNameLst>
                                      </p:cBhvr>
                                      <p:to>
                                        <p:strVal val="visible"/>
                                      </p:to>
                                    </p:set>
                                    <p:animEffect transition="in" filter="fade">
                                      <p:cBhvr>
                                        <p:cTn id="111" dur="500"/>
                                        <p:tgtEl>
                                          <p:spTgt spid="16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3"/>
                                        </p:tgtEl>
                                        <p:attrNameLst>
                                          <p:attrName>style.visibility</p:attrName>
                                        </p:attrNameLst>
                                      </p:cBhvr>
                                      <p:to>
                                        <p:strVal val="visible"/>
                                      </p:to>
                                    </p:set>
                                    <p:animEffect transition="in" filter="fade">
                                      <p:cBhvr>
                                        <p:cTn id="114" dur="500"/>
                                        <p:tgtEl>
                                          <p:spTgt spid="183"/>
                                        </p:tgtEl>
                                      </p:cBhvr>
                                    </p:animEffect>
                                  </p:childTnLst>
                                </p:cTn>
                              </p:par>
                            </p:childTnLst>
                          </p:cTn>
                        </p:par>
                        <p:par>
                          <p:cTn id="115" fill="hold">
                            <p:stCondLst>
                              <p:cond delay="500"/>
                            </p:stCondLst>
                            <p:childTnLst>
                              <p:par>
                                <p:cTn id="116" presetID="10" presetClass="entr" presetSubtype="0" fill="hold"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fade">
                                      <p:cBhvr>
                                        <p:cTn id="11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5" grpId="0"/>
      <p:bldP spid="26" grpId="0"/>
      <p:bldP spid="27" grpId="0"/>
      <p:bldP spid="28" grpId="0"/>
      <p:bldP spid="29" grpId="0"/>
      <p:bldP spid="30" grpId="0"/>
      <p:bldP spid="168" grpId="0"/>
      <p:bldP spid="183" grpId="0" animBg="1"/>
      <p:bldP spid="2" grpId="0" animBg="1"/>
      <p:bldP spid="18"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CA501-1056-606D-BD8F-C15A2C73E5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9BAFD1-05B8-97CD-8571-23CA5D07E3CE}"/>
              </a:ext>
            </a:extLst>
          </p:cNvPr>
          <p:cNvSpPr>
            <a:spLocks noGrp="1"/>
          </p:cNvSpPr>
          <p:nvPr>
            <p:ph type="title"/>
          </p:nvPr>
        </p:nvSpPr>
        <p:spPr/>
        <p:txBody>
          <a:bodyPr/>
          <a:lstStyle/>
          <a:p>
            <a:r>
              <a:rPr lang="en-US" dirty="0"/>
              <a:t>Standard Model</a:t>
            </a:r>
          </a:p>
        </p:txBody>
      </p:sp>
      <p:pic>
        <p:nvPicPr>
          <p:cNvPr id="1030" name="Picture 6">
            <a:extLst>
              <a:ext uri="{FF2B5EF4-FFF2-40B4-BE49-F238E27FC236}">
                <a16:creationId xmlns:a16="http://schemas.microsoft.com/office/drawing/2014/main" id="{1707CF6C-E44A-BA5F-C837-39EF9057F9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842" y="1624081"/>
            <a:ext cx="6079668" cy="45629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F9125FA-1375-3CEA-5CB3-A7D0F1C88E2E}"/>
              </a:ext>
            </a:extLst>
          </p:cNvPr>
          <p:cNvSpPr txBox="1"/>
          <p:nvPr/>
        </p:nvSpPr>
        <p:spPr>
          <a:xfrm>
            <a:off x="552734" y="6187001"/>
            <a:ext cx="1305165" cy="369332"/>
          </a:xfrm>
          <a:prstGeom prst="rect">
            <a:avLst/>
          </a:prstGeom>
          <a:noFill/>
        </p:spPr>
        <p:txBody>
          <a:bodyPr wrap="none" rtlCol="0">
            <a:spAutoFit/>
          </a:bodyPr>
          <a:lstStyle/>
          <a:p>
            <a:r>
              <a:rPr lang="en-US" dirty="0"/>
              <a:t>[Wikipedia]</a:t>
            </a:r>
          </a:p>
        </p:txBody>
      </p:sp>
      <p:sp>
        <p:nvSpPr>
          <p:cNvPr id="12" name="Footer Placeholder 11">
            <a:extLst>
              <a:ext uri="{FF2B5EF4-FFF2-40B4-BE49-F238E27FC236}">
                <a16:creationId xmlns:a16="http://schemas.microsoft.com/office/drawing/2014/main" id="{A4005E93-9F83-D055-22FC-E14140A9AE0E}"/>
              </a:ext>
            </a:extLst>
          </p:cNvPr>
          <p:cNvSpPr>
            <a:spLocks noGrp="1"/>
          </p:cNvSpPr>
          <p:nvPr>
            <p:ph type="ftr" sz="quarter" idx="11"/>
          </p:nvPr>
        </p:nvSpPr>
        <p:spPr/>
        <p:txBody>
          <a:bodyPr/>
          <a:lstStyle/>
          <a:p>
            <a:r>
              <a:rPr lang="en-US"/>
              <a:t>Diana Sokhashvili </a:t>
            </a:r>
          </a:p>
        </p:txBody>
      </p:sp>
      <p:sp>
        <p:nvSpPr>
          <p:cNvPr id="3" name="Slide Number Placeholder 2">
            <a:extLst>
              <a:ext uri="{FF2B5EF4-FFF2-40B4-BE49-F238E27FC236}">
                <a16:creationId xmlns:a16="http://schemas.microsoft.com/office/drawing/2014/main" id="{6454C621-76C5-3E31-4A7B-E9D9791766C2}"/>
              </a:ext>
            </a:extLst>
          </p:cNvPr>
          <p:cNvSpPr>
            <a:spLocks noGrp="1"/>
          </p:cNvSpPr>
          <p:nvPr>
            <p:ph type="sldNum" sz="quarter" idx="12"/>
          </p:nvPr>
        </p:nvSpPr>
        <p:spPr/>
        <p:txBody>
          <a:bodyPr/>
          <a:lstStyle/>
          <a:p>
            <a:fld id="{DFF7C4BF-E246-42EA-8C17-075013194BF7}" type="slidenum">
              <a:rPr lang="en-US" smtClean="0"/>
              <a:t>2</a:t>
            </a:fld>
            <a:endParaRPr lang="en-US"/>
          </a:p>
        </p:txBody>
      </p:sp>
      <p:grpSp>
        <p:nvGrpSpPr>
          <p:cNvPr id="22" name="Group 21">
            <a:extLst>
              <a:ext uri="{FF2B5EF4-FFF2-40B4-BE49-F238E27FC236}">
                <a16:creationId xmlns:a16="http://schemas.microsoft.com/office/drawing/2014/main" id="{B25FEB90-C2DD-9F58-32E5-4E69AADEE1FC}"/>
              </a:ext>
            </a:extLst>
          </p:cNvPr>
          <p:cNvGrpSpPr/>
          <p:nvPr/>
        </p:nvGrpSpPr>
        <p:grpSpPr>
          <a:xfrm>
            <a:off x="7183066" y="440701"/>
            <a:ext cx="4549077" cy="6103740"/>
            <a:chOff x="7183066" y="440701"/>
            <a:chExt cx="4549077" cy="6103740"/>
          </a:xfrm>
        </p:grpSpPr>
        <p:grpSp>
          <p:nvGrpSpPr>
            <p:cNvPr id="31" name="Group 30">
              <a:extLst>
                <a:ext uri="{FF2B5EF4-FFF2-40B4-BE49-F238E27FC236}">
                  <a16:creationId xmlns:a16="http://schemas.microsoft.com/office/drawing/2014/main" id="{3AFC9B39-957A-E178-6278-632D9200343F}"/>
                </a:ext>
              </a:extLst>
            </p:cNvPr>
            <p:cNvGrpSpPr/>
            <p:nvPr/>
          </p:nvGrpSpPr>
          <p:grpSpPr>
            <a:xfrm>
              <a:off x="7183066" y="2526001"/>
              <a:ext cx="4549077" cy="1933139"/>
              <a:chOff x="7088315" y="1367101"/>
              <a:chExt cx="4549077" cy="1933139"/>
            </a:xfrm>
          </p:grpSpPr>
          <p:grpSp>
            <p:nvGrpSpPr>
              <p:cNvPr id="37" name="Group 36">
                <a:extLst>
                  <a:ext uri="{FF2B5EF4-FFF2-40B4-BE49-F238E27FC236}">
                    <a16:creationId xmlns:a16="http://schemas.microsoft.com/office/drawing/2014/main" id="{2C5CECDB-45C4-CF44-AAD4-3E0F206B4871}"/>
                  </a:ext>
                </a:extLst>
              </p:cNvPr>
              <p:cNvGrpSpPr/>
              <p:nvPr/>
            </p:nvGrpSpPr>
            <p:grpSpPr>
              <a:xfrm>
                <a:off x="7088315" y="1367101"/>
                <a:ext cx="4549077" cy="1933139"/>
                <a:chOff x="6804723" y="1604171"/>
                <a:chExt cx="5395835" cy="2292970"/>
              </a:xfrm>
            </p:grpSpPr>
            <p:grpSp>
              <p:nvGrpSpPr>
                <p:cNvPr id="39" name="Group 38">
                  <a:extLst>
                    <a:ext uri="{FF2B5EF4-FFF2-40B4-BE49-F238E27FC236}">
                      <a16:creationId xmlns:a16="http://schemas.microsoft.com/office/drawing/2014/main" id="{3F601E96-CA96-9C57-6A28-4461B12FC370}"/>
                    </a:ext>
                  </a:extLst>
                </p:cNvPr>
                <p:cNvGrpSpPr/>
                <p:nvPr/>
              </p:nvGrpSpPr>
              <p:grpSpPr>
                <a:xfrm>
                  <a:off x="6924175" y="1715721"/>
                  <a:ext cx="5276383" cy="2077886"/>
                  <a:chOff x="6924175" y="1715721"/>
                  <a:chExt cx="5276383" cy="2077886"/>
                </a:xfrm>
              </p:grpSpPr>
              <p:grpSp>
                <p:nvGrpSpPr>
                  <p:cNvPr id="41" name="Group 40">
                    <a:extLst>
                      <a:ext uri="{FF2B5EF4-FFF2-40B4-BE49-F238E27FC236}">
                        <a16:creationId xmlns:a16="http://schemas.microsoft.com/office/drawing/2014/main" id="{0B3E0351-2FF1-D0DD-F4C0-75CA4CDC14E2}"/>
                      </a:ext>
                    </a:extLst>
                  </p:cNvPr>
                  <p:cNvGrpSpPr/>
                  <p:nvPr/>
                </p:nvGrpSpPr>
                <p:grpSpPr>
                  <a:xfrm>
                    <a:off x="7794219" y="2122693"/>
                    <a:ext cx="2982654" cy="1670914"/>
                    <a:chOff x="7083019" y="3200693"/>
                    <a:chExt cx="2982654" cy="1670914"/>
                  </a:xfrm>
                </p:grpSpPr>
                <p:pic>
                  <p:nvPicPr>
                    <p:cNvPr id="2050" name="Picture 2">
                      <a:extLst>
                        <a:ext uri="{FF2B5EF4-FFF2-40B4-BE49-F238E27FC236}">
                          <a16:creationId xmlns:a16="http://schemas.microsoft.com/office/drawing/2014/main" id="{B16C0C8F-8D0C-029F-B6F7-79EBA3ADBE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019" y="3200693"/>
                      <a:ext cx="1333580" cy="1333580"/>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0916A359-493D-F830-9B71-9DE557394C63}"/>
                        </a:ext>
                      </a:extLst>
                    </p:cNvPr>
                    <p:cNvSpPr txBox="1"/>
                    <p:nvPr/>
                  </p:nvSpPr>
                  <p:spPr>
                    <a:xfrm>
                      <a:off x="7213234" y="4506541"/>
                      <a:ext cx="1073150" cy="365066"/>
                    </a:xfrm>
                    <a:prstGeom prst="rect">
                      <a:avLst/>
                    </a:prstGeom>
                    <a:noFill/>
                  </p:spPr>
                  <p:txBody>
                    <a:bodyPr wrap="square">
                      <a:spAutoFit/>
                    </a:bodyPr>
                    <a:lstStyle/>
                    <a:p>
                      <a:r>
                        <a:rPr lang="en-US" sz="1400" b="1" i="0" dirty="0">
                          <a:solidFill>
                            <a:srgbClr val="000000"/>
                          </a:solidFill>
                          <a:effectLst/>
                          <a:latin typeface="Arial" panose="020B0604020202020204" pitchFamily="34" charset="0"/>
                        </a:rPr>
                        <a:t>Neutron</a:t>
                      </a:r>
                      <a:endParaRPr lang="en-US" sz="1400" dirty="0"/>
                    </a:p>
                  </p:txBody>
                </p:sp>
                <p:pic>
                  <p:nvPicPr>
                    <p:cNvPr id="2052" name="Picture 4">
                      <a:extLst>
                        <a:ext uri="{FF2B5EF4-FFF2-40B4-BE49-F238E27FC236}">
                          <a16:creationId xmlns:a16="http://schemas.microsoft.com/office/drawing/2014/main" id="{F655ABF3-BF19-CC88-F924-D4FC24F302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51167" y="3259371"/>
                      <a:ext cx="1173550" cy="1216225"/>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199DF3EF-C1D8-4CA5-123D-DF1DE9904262}"/>
                        </a:ext>
                      </a:extLst>
                    </p:cNvPr>
                    <p:cNvSpPr txBox="1"/>
                    <p:nvPr/>
                  </p:nvSpPr>
                  <p:spPr>
                    <a:xfrm>
                      <a:off x="9056023" y="4500629"/>
                      <a:ext cx="1009650" cy="365066"/>
                    </a:xfrm>
                    <a:prstGeom prst="rect">
                      <a:avLst/>
                    </a:prstGeom>
                    <a:noFill/>
                  </p:spPr>
                  <p:txBody>
                    <a:bodyPr wrap="square">
                      <a:spAutoFit/>
                    </a:bodyPr>
                    <a:lstStyle/>
                    <a:p>
                      <a:r>
                        <a:rPr lang="en-US" sz="1400" b="1" i="0" dirty="0">
                          <a:solidFill>
                            <a:srgbClr val="000000"/>
                          </a:solidFill>
                          <a:effectLst/>
                          <a:latin typeface="Arial" panose="020B0604020202020204" pitchFamily="34" charset="0"/>
                        </a:rPr>
                        <a:t>Proton</a:t>
                      </a:r>
                      <a:endParaRPr lang="en-US" sz="1400" dirty="0"/>
                    </a:p>
                  </p:txBody>
                </p:sp>
              </p:grpSp>
              <p:sp>
                <p:nvSpPr>
                  <p:cNvPr id="42" name="TextBox 41">
                    <a:extLst>
                      <a:ext uri="{FF2B5EF4-FFF2-40B4-BE49-F238E27FC236}">
                        <a16:creationId xmlns:a16="http://schemas.microsoft.com/office/drawing/2014/main" id="{916F8080-8F2F-4EB0-D01D-E2948003BE32}"/>
                      </a:ext>
                    </a:extLst>
                  </p:cNvPr>
                  <p:cNvSpPr txBox="1"/>
                  <p:nvPr/>
                </p:nvSpPr>
                <p:spPr>
                  <a:xfrm>
                    <a:off x="6924175" y="1715721"/>
                    <a:ext cx="5276383" cy="365066"/>
                  </a:xfrm>
                  <a:prstGeom prst="rect">
                    <a:avLst/>
                  </a:prstGeom>
                  <a:noFill/>
                </p:spPr>
                <p:txBody>
                  <a:bodyPr wrap="square">
                    <a:spAutoFit/>
                  </a:bodyPr>
                  <a:lstStyle/>
                  <a:p>
                    <a:pPr marL="285750" indent="-285750">
                      <a:buFont typeface="Arial" panose="020B0604020202020204" pitchFamily="34" charset="0"/>
                      <a:buChar char="•"/>
                    </a:pPr>
                    <a:r>
                      <a:rPr lang="en-US" sz="1400" dirty="0"/>
                      <a:t>Three quarks combine to form baryons (B = 1)</a:t>
                    </a:r>
                    <a:r>
                      <a:rPr lang="en-US" sz="1400" b="1" dirty="0"/>
                      <a:t> </a:t>
                    </a:r>
                    <a:endParaRPr lang="en-US" sz="1400" dirty="0"/>
                  </a:p>
                </p:txBody>
              </p:sp>
            </p:grpSp>
            <p:sp>
              <p:nvSpPr>
                <p:cNvPr id="40" name="Rectangle: Rounded Corners 39">
                  <a:extLst>
                    <a:ext uri="{FF2B5EF4-FFF2-40B4-BE49-F238E27FC236}">
                      <a16:creationId xmlns:a16="http://schemas.microsoft.com/office/drawing/2014/main" id="{8ED2FE64-F8B4-0A6F-0745-B65226C82E4E}"/>
                    </a:ext>
                  </a:extLst>
                </p:cNvPr>
                <p:cNvSpPr/>
                <p:nvPr/>
              </p:nvSpPr>
              <p:spPr>
                <a:xfrm>
                  <a:off x="6804723" y="1604171"/>
                  <a:ext cx="5215827" cy="229297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400"/>
                </a:p>
              </p:txBody>
            </p:sp>
          </p:grpSp>
          <p:sp>
            <p:nvSpPr>
              <p:cNvPr id="38" name="TextBox 37">
                <a:extLst>
                  <a:ext uri="{FF2B5EF4-FFF2-40B4-BE49-F238E27FC236}">
                    <a16:creationId xmlns:a16="http://schemas.microsoft.com/office/drawing/2014/main" id="{D1916B98-C2BB-7D2F-AB7C-DFEBA616A445}"/>
                  </a:ext>
                </a:extLst>
              </p:cNvPr>
              <p:cNvSpPr txBox="1"/>
              <p:nvPr/>
            </p:nvSpPr>
            <p:spPr>
              <a:xfrm>
                <a:off x="7302455" y="1750209"/>
                <a:ext cx="803709" cy="369332"/>
              </a:xfrm>
              <a:prstGeom prst="rect">
                <a:avLst/>
              </a:prstGeom>
              <a:noFill/>
            </p:spPr>
            <p:txBody>
              <a:bodyPr wrap="square" rtlCol="0">
                <a:spAutoFit/>
              </a:bodyPr>
              <a:lstStyle/>
              <a:p>
                <a:r>
                  <a:rPr lang="en-US" dirty="0"/>
                  <a:t>ex:</a:t>
                </a:r>
              </a:p>
            </p:txBody>
          </p:sp>
        </p:grpSp>
        <p:grpSp>
          <p:nvGrpSpPr>
            <p:cNvPr id="32" name="Group 31">
              <a:extLst>
                <a:ext uri="{FF2B5EF4-FFF2-40B4-BE49-F238E27FC236}">
                  <a16:creationId xmlns:a16="http://schemas.microsoft.com/office/drawing/2014/main" id="{937264DB-08E5-938A-48AF-A0F61779A561}"/>
                </a:ext>
              </a:extLst>
            </p:cNvPr>
            <p:cNvGrpSpPr/>
            <p:nvPr/>
          </p:nvGrpSpPr>
          <p:grpSpPr>
            <a:xfrm>
              <a:off x="7183066" y="4611303"/>
              <a:ext cx="4397317" cy="1933138"/>
              <a:chOff x="7088315" y="3400314"/>
              <a:chExt cx="4397317" cy="1933138"/>
            </a:xfrm>
          </p:grpSpPr>
          <p:grpSp>
            <p:nvGrpSpPr>
              <p:cNvPr id="27" name="Group 26">
                <a:extLst>
                  <a:ext uri="{FF2B5EF4-FFF2-40B4-BE49-F238E27FC236}">
                    <a16:creationId xmlns:a16="http://schemas.microsoft.com/office/drawing/2014/main" id="{C1CCF78C-8DB2-1361-6A08-7444B9E0E8D8}"/>
                  </a:ext>
                </a:extLst>
              </p:cNvPr>
              <p:cNvGrpSpPr/>
              <p:nvPr/>
            </p:nvGrpSpPr>
            <p:grpSpPr>
              <a:xfrm>
                <a:off x="7088315" y="3400314"/>
                <a:ext cx="4397317" cy="1933138"/>
                <a:chOff x="6804723" y="4088232"/>
                <a:chExt cx="5215827" cy="2292970"/>
              </a:xfrm>
            </p:grpSpPr>
            <p:grpSp>
              <p:nvGrpSpPr>
                <p:cNvPr id="28" name="Group 27">
                  <a:extLst>
                    <a:ext uri="{FF2B5EF4-FFF2-40B4-BE49-F238E27FC236}">
                      <a16:creationId xmlns:a16="http://schemas.microsoft.com/office/drawing/2014/main" id="{3228352A-201B-71FD-8931-1F409B45431E}"/>
                    </a:ext>
                  </a:extLst>
                </p:cNvPr>
                <p:cNvGrpSpPr/>
                <p:nvPr/>
              </p:nvGrpSpPr>
              <p:grpSpPr>
                <a:xfrm>
                  <a:off x="7058723" y="4263023"/>
                  <a:ext cx="4853795" cy="1971586"/>
                  <a:chOff x="6804723" y="3888975"/>
                  <a:chExt cx="4853795" cy="1971586"/>
                </a:xfrm>
              </p:grpSpPr>
              <p:grpSp>
                <p:nvGrpSpPr>
                  <p:cNvPr id="33" name="Group 32">
                    <a:extLst>
                      <a:ext uri="{FF2B5EF4-FFF2-40B4-BE49-F238E27FC236}">
                        <a16:creationId xmlns:a16="http://schemas.microsoft.com/office/drawing/2014/main" id="{3DA9048F-DA3D-6D22-DDBB-0E93D98D6C9A}"/>
                      </a:ext>
                    </a:extLst>
                  </p:cNvPr>
                  <p:cNvGrpSpPr/>
                  <p:nvPr/>
                </p:nvGrpSpPr>
                <p:grpSpPr>
                  <a:xfrm>
                    <a:off x="7521169" y="4128163"/>
                    <a:ext cx="3173871" cy="1732398"/>
                    <a:chOff x="7083019" y="1403234"/>
                    <a:chExt cx="3173871" cy="1732398"/>
                  </a:xfrm>
                </p:grpSpPr>
                <p:pic>
                  <p:nvPicPr>
                    <p:cNvPr id="2054" name="Picture 6">
                      <a:extLst>
                        <a:ext uri="{FF2B5EF4-FFF2-40B4-BE49-F238E27FC236}">
                          <a16:creationId xmlns:a16="http://schemas.microsoft.com/office/drawing/2014/main" id="{0DB0276D-E2EE-62E5-A980-C8C8586B18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3019" y="1403234"/>
                      <a:ext cx="1642511" cy="1642511"/>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1AEB5488-C7C4-E88E-6EEA-E1243A870158}"/>
                        </a:ext>
                      </a:extLst>
                    </p:cNvPr>
                    <p:cNvSpPr txBox="1"/>
                    <p:nvPr/>
                  </p:nvSpPr>
                  <p:spPr>
                    <a:xfrm>
                      <a:off x="7482341" y="2770566"/>
                      <a:ext cx="742950" cy="365066"/>
                    </a:xfrm>
                    <a:prstGeom prst="rect">
                      <a:avLst/>
                    </a:prstGeom>
                    <a:noFill/>
                  </p:spPr>
                  <p:txBody>
                    <a:bodyPr wrap="square">
                      <a:spAutoFit/>
                    </a:bodyPr>
                    <a:lstStyle/>
                    <a:p>
                      <a:r>
                        <a:rPr lang="en-US" sz="1400" b="1" i="0" dirty="0">
                          <a:solidFill>
                            <a:srgbClr val="000000"/>
                          </a:solidFill>
                          <a:effectLst/>
                          <a:latin typeface="Arial" panose="020B0604020202020204" pitchFamily="34" charset="0"/>
                        </a:rPr>
                        <a:t>Pion</a:t>
                      </a:r>
                      <a:endParaRPr lang="en-US" sz="1400" dirty="0"/>
                    </a:p>
                  </p:txBody>
                </p:sp>
                <p:pic>
                  <p:nvPicPr>
                    <p:cNvPr id="2056" name="Picture 8">
                      <a:extLst>
                        <a:ext uri="{FF2B5EF4-FFF2-40B4-BE49-F238E27FC236}">
                          <a16:creationId xmlns:a16="http://schemas.microsoft.com/office/drawing/2014/main" id="{75A918D9-A172-8FB9-A3D5-B64A280BDA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8995" y="1405542"/>
                      <a:ext cx="1637895" cy="1637895"/>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A3297341-7998-ECAA-4E92-9423BC156DAB}"/>
                        </a:ext>
                      </a:extLst>
                    </p:cNvPr>
                    <p:cNvSpPr txBox="1"/>
                    <p:nvPr/>
                  </p:nvSpPr>
                  <p:spPr>
                    <a:xfrm>
                      <a:off x="9056023" y="2768620"/>
                      <a:ext cx="828674" cy="365066"/>
                    </a:xfrm>
                    <a:prstGeom prst="rect">
                      <a:avLst/>
                    </a:prstGeom>
                    <a:noFill/>
                  </p:spPr>
                  <p:txBody>
                    <a:bodyPr wrap="square">
                      <a:spAutoFit/>
                    </a:bodyPr>
                    <a:lstStyle/>
                    <a:p>
                      <a:r>
                        <a:rPr lang="en-US" sz="1400" b="1" i="0" dirty="0">
                          <a:solidFill>
                            <a:srgbClr val="202122"/>
                          </a:solidFill>
                          <a:effectLst/>
                          <a:latin typeface="Arial" panose="020B0604020202020204" pitchFamily="34" charset="0"/>
                        </a:rPr>
                        <a:t>Kaon</a:t>
                      </a:r>
                      <a:endParaRPr lang="en-US" sz="1400" dirty="0"/>
                    </a:p>
                  </p:txBody>
                </p:sp>
              </p:grpSp>
              <p:sp>
                <p:nvSpPr>
                  <p:cNvPr id="34" name="TextBox 33">
                    <a:extLst>
                      <a:ext uri="{FF2B5EF4-FFF2-40B4-BE49-F238E27FC236}">
                        <a16:creationId xmlns:a16="http://schemas.microsoft.com/office/drawing/2014/main" id="{A7BE739B-38D8-7CAA-7B0A-6587D64FC89B}"/>
                      </a:ext>
                    </a:extLst>
                  </p:cNvPr>
                  <p:cNvSpPr txBox="1"/>
                  <p:nvPr/>
                </p:nvSpPr>
                <p:spPr>
                  <a:xfrm>
                    <a:off x="6804723" y="3888975"/>
                    <a:ext cx="4853795" cy="365066"/>
                  </a:xfrm>
                  <a:prstGeom prst="rect">
                    <a:avLst/>
                  </a:prstGeom>
                  <a:noFill/>
                </p:spPr>
                <p:txBody>
                  <a:bodyPr wrap="square">
                    <a:spAutoFit/>
                  </a:bodyPr>
                  <a:lstStyle/>
                  <a:p>
                    <a:pPr marL="285750" indent="-285750">
                      <a:buFont typeface="Arial" panose="020B0604020202020204" pitchFamily="34" charset="0"/>
                      <a:buChar char="•"/>
                    </a:pPr>
                    <a:r>
                      <a:rPr lang="en-US" sz="1400" dirty="0"/>
                      <a:t>Quark and antiquark form mesons (B = 0)</a:t>
                    </a:r>
                    <a:r>
                      <a:rPr lang="en-US" sz="1400" b="1" dirty="0"/>
                      <a:t> </a:t>
                    </a:r>
                    <a:endParaRPr lang="en-US" sz="1400" dirty="0"/>
                  </a:p>
                </p:txBody>
              </p:sp>
            </p:grpSp>
            <p:sp>
              <p:nvSpPr>
                <p:cNvPr id="29" name="Rectangle: Rounded Corners 28">
                  <a:extLst>
                    <a:ext uri="{FF2B5EF4-FFF2-40B4-BE49-F238E27FC236}">
                      <a16:creationId xmlns:a16="http://schemas.microsoft.com/office/drawing/2014/main" id="{9952525B-FE73-DDEE-58F7-AEE41F26E844}"/>
                    </a:ext>
                  </a:extLst>
                </p:cNvPr>
                <p:cNvSpPr/>
                <p:nvPr/>
              </p:nvSpPr>
              <p:spPr>
                <a:xfrm>
                  <a:off x="6804723" y="4088232"/>
                  <a:ext cx="5215827" cy="229297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400"/>
                </a:p>
              </p:txBody>
            </p:sp>
          </p:grpSp>
          <p:sp>
            <p:nvSpPr>
              <p:cNvPr id="30" name="TextBox 29">
                <a:extLst>
                  <a:ext uri="{FF2B5EF4-FFF2-40B4-BE49-F238E27FC236}">
                    <a16:creationId xmlns:a16="http://schemas.microsoft.com/office/drawing/2014/main" id="{85E33A89-DB67-A427-A836-C307CF63D6FC}"/>
                  </a:ext>
                </a:extLst>
              </p:cNvPr>
              <p:cNvSpPr txBox="1"/>
              <p:nvPr/>
            </p:nvSpPr>
            <p:spPr>
              <a:xfrm>
                <a:off x="7302455" y="3844815"/>
                <a:ext cx="803709" cy="369332"/>
              </a:xfrm>
              <a:prstGeom prst="rect">
                <a:avLst/>
              </a:prstGeom>
              <a:noFill/>
            </p:spPr>
            <p:txBody>
              <a:bodyPr wrap="square" rtlCol="0">
                <a:spAutoFit/>
              </a:bodyPr>
              <a:lstStyle/>
              <a:p>
                <a:r>
                  <a:rPr lang="en-US" dirty="0"/>
                  <a:t>ex:</a:t>
                </a:r>
              </a:p>
            </p:txBody>
          </p:sp>
        </p:grpSp>
        <p:grpSp>
          <p:nvGrpSpPr>
            <p:cNvPr id="24" name="Group 23">
              <a:extLst>
                <a:ext uri="{FF2B5EF4-FFF2-40B4-BE49-F238E27FC236}">
                  <a16:creationId xmlns:a16="http://schemas.microsoft.com/office/drawing/2014/main" id="{52EC4CDB-AB65-C6BE-A339-739301EFC1BE}"/>
                </a:ext>
              </a:extLst>
            </p:cNvPr>
            <p:cNvGrpSpPr/>
            <p:nvPr/>
          </p:nvGrpSpPr>
          <p:grpSpPr>
            <a:xfrm>
              <a:off x="7183066" y="440701"/>
              <a:ext cx="4397317" cy="1933138"/>
              <a:chOff x="7247972" y="4495644"/>
              <a:chExt cx="4397317" cy="1933138"/>
            </a:xfrm>
          </p:grpSpPr>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E1AE93B-B76A-5A96-8362-797ECB7884F6}"/>
                      </a:ext>
                    </a:extLst>
                  </p:cNvPr>
                  <p:cNvSpPr txBox="1"/>
                  <p:nvPr/>
                </p:nvSpPr>
                <p:spPr>
                  <a:xfrm>
                    <a:off x="7591206" y="4729628"/>
                    <a:ext cx="3942952" cy="1477328"/>
                  </a:xfrm>
                  <a:prstGeom prst="rect">
                    <a:avLst/>
                  </a:prstGeom>
                  <a:noFill/>
                </p:spPr>
                <p:txBody>
                  <a:bodyPr wrap="square">
                    <a:spAutoFit/>
                  </a:bodyPr>
                  <a:lstStyle/>
                  <a:p>
                    <a:pPr marL="285750" indent="-285750">
                      <a:buFont typeface="Wingdings" panose="05000000000000000000" pitchFamily="2" charset="2"/>
                      <a:buChar char="§"/>
                    </a:pPr>
                    <a:r>
                      <a:rPr lang="en-US" dirty="0"/>
                      <a:t>We can assign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𝑈</m:t>
                            </m:r>
                            <m:r>
                              <a:rPr lang="en-US" b="0" i="1" smtClean="0">
                                <a:latin typeface="Cambria Math" panose="02040503050406030204" pitchFamily="18" charset="0"/>
                              </a:rPr>
                              <m:t>(1)</m:t>
                            </m:r>
                          </m:e>
                          <m:sub>
                            <m:r>
                              <a:rPr lang="en-US" b="0" i="1" smtClean="0">
                                <a:latin typeface="Cambria Math" panose="02040503050406030204" pitchFamily="18" charset="0"/>
                              </a:rPr>
                              <m:t>𝐵</m:t>
                            </m:r>
                          </m:sub>
                        </m:sSub>
                      </m:oMath>
                    </a14:m>
                    <a:r>
                      <a:rPr lang="en-US" dirty="0"/>
                      <a:t> charge 1/3 to quarks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sz="1800" dirty="0">
                        <a:cs typeface="Tahoma"/>
                      </a:rPr>
                      <a:t>Global</a:t>
                    </a:r>
                    <a:r>
                      <a:rPr lang="en-US" sz="1800" spc="-155" dirty="0">
                        <a:cs typeface="Tahoma"/>
                      </a:rPr>
                      <a:t> </a:t>
                    </a:r>
                    <a:r>
                      <a:rPr lang="en-US" sz="1800" spc="-10" dirty="0">
                        <a:cs typeface="Tahoma"/>
                      </a:rPr>
                      <a:t>symmetry</a:t>
                    </a:r>
                    <a:r>
                      <a:rPr lang="en-US" sz="1800" spc="-145" dirty="0">
                        <a:cs typeface="Tahoma"/>
                      </a:rPr>
                      <a:t> </a:t>
                    </a:r>
                    <a:r>
                      <a:rPr lang="en-US" sz="1800" dirty="0">
                        <a:cs typeface="Tahoma"/>
                      </a:rPr>
                      <a:t>of SM </a:t>
                    </a:r>
                    <a:r>
                      <a:rPr lang="en-US" sz="1800" dirty="0" err="1">
                        <a:cs typeface="Tahoma"/>
                      </a:rPr>
                      <a:t>Lagrangian</a:t>
                    </a:r>
                    <a:r>
                      <a:rPr lang="en-US" sz="1800" spc="-155" dirty="0">
                        <a:cs typeface="Tahoma"/>
                      </a:rPr>
                      <a:t> </a:t>
                    </a:r>
                    <a:endParaRPr lang="en-US" sz="1800" dirty="0">
                      <a:cs typeface="Tahoma"/>
                    </a:endParaRPr>
                  </a:p>
                  <a:p>
                    <a:endParaRPr lang="en-US" dirty="0"/>
                  </a:p>
                </p:txBody>
              </p:sp>
            </mc:Choice>
            <mc:Fallback xmlns="">
              <p:sp>
                <p:nvSpPr>
                  <p:cNvPr id="7" name="TextBox 6">
                    <a:extLst>
                      <a:ext uri="{FF2B5EF4-FFF2-40B4-BE49-F238E27FC236}">
                        <a16:creationId xmlns:a16="http://schemas.microsoft.com/office/drawing/2014/main" id="{3E1AE93B-B76A-5A96-8362-797ECB7884F6}"/>
                      </a:ext>
                    </a:extLst>
                  </p:cNvPr>
                  <p:cNvSpPr txBox="1">
                    <a:spLocks noRot="1" noChangeAspect="1" noMove="1" noResize="1" noEditPoints="1" noAdjustHandles="1" noChangeArrowheads="1" noChangeShapeType="1" noTextEdit="1"/>
                  </p:cNvSpPr>
                  <p:nvPr/>
                </p:nvSpPr>
                <p:spPr>
                  <a:xfrm>
                    <a:off x="7591206" y="4729628"/>
                    <a:ext cx="3942952" cy="1477328"/>
                  </a:xfrm>
                  <a:prstGeom prst="rect">
                    <a:avLst/>
                  </a:prstGeom>
                  <a:blipFill>
                    <a:blip r:embed="rId11"/>
                    <a:stretch>
                      <a:fillRect l="-1084" t="-2066" r="-464"/>
                    </a:stretch>
                  </a:blipFill>
                </p:spPr>
                <p:txBody>
                  <a:bodyPr/>
                  <a:lstStyle/>
                  <a:p>
                    <a:r>
                      <a:rPr lang="en-US">
                        <a:noFill/>
                      </a:rPr>
                      <a:t> </a:t>
                    </a:r>
                  </a:p>
                </p:txBody>
              </p:sp>
            </mc:Fallback>
          </mc:AlternateContent>
          <p:sp>
            <p:nvSpPr>
              <p:cNvPr id="26" name="Rectangle: Rounded Corners 25">
                <a:extLst>
                  <a:ext uri="{FF2B5EF4-FFF2-40B4-BE49-F238E27FC236}">
                    <a16:creationId xmlns:a16="http://schemas.microsoft.com/office/drawing/2014/main" id="{3BD6D28B-FC59-7865-82E1-FA01DAEEA1DE}"/>
                  </a:ext>
                </a:extLst>
              </p:cNvPr>
              <p:cNvSpPr/>
              <p:nvPr/>
            </p:nvSpPr>
            <p:spPr>
              <a:xfrm>
                <a:off x="7247972" y="4495644"/>
                <a:ext cx="4397317" cy="1933138"/>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400"/>
              </a:p>
            </p:txBody>
          </p:sp>
        </p:grpSp>
      </p:grpSp>
      <p:sp>
        <p:nvSpPr>
          <p:cNvPr id="45" name="Title 1">
            <a:extLst>
              <a:ext uri="{FF2B5EF4-FFF2-40B4-BE49-F238E27FC236}">
                <a16:creationId xmlns:a16="http://schemas.microsoft.com/office/drawing/2014/main" id="{8B9DA552-7A66-45E8-676C-6AFB4C11E749}"/>
              </a:ext>
            </a:extLst>
          </p:cNvPr>
          <p:cNvSpPr txBox="1">
            <a:spLocks/>
          </p:cNvSpPr>
          <p:nvPr/>
        </p:nvSpPr>
        <p:spPr>
          <a:xfrm>
            <a:off x="199460" y="-2797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                                  </a:t>
            </a:r>
          </a:p>
        </p:txBody>
      </p:sp>
    </p:spTree>
    <p:extLst>
      <p:ext uri="{BB962C8B-B14F-4D97-AF65-F5344CB8AC3E}">
        <p14:creationId xmlns:p14="http://schemas.microsoft.com/office/powerpoint/2010/main" val="39119445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6E8F17F-EE31-1D4F-B600-51D6F6910234}"/>
                  </a:ext>
                </a:extLst>
              </p:cNvPr>
              <p:cNvSpPr>
                <a:spLocks noGrp="1"/>
              </p:cNvSpPr>
              <p:nvPr>
                <p:ph type="title"/>
              </p:nvPr>
            </p:nvSpPr>
            <p:spPr/>
            <p:txBody>
              <a:bodyPr/>
              <a:lstStyle/>
              <a:p>
                <a:r>
                  <a:rPr lang="en-US" dirty="0"/>
                  <a:t>Lorentz group </a:t>
                </a:r>
                <a14:m>
                  <m:oMath xmlns:m="http://schemas.openxmlformats.org/officeDocument/2006/math">
                    <m:r>
                      <a:rPr lang="en-US" i="1" dirty="0">
                        <a:latin typeface="Cambria Math" panose="02040503050406030204" pitchFamily="18" charset="0"/>
                      </a:rPr>
                      <m:t>(</m:t>
                    </m:r>
                    <m:r>
                      <a:rPr lang="en-US" i="1" dirty="0" smtClean="0">
                        <a:latin typeface="Cambria Math" panose="02040503050406030204" pitchFamily="18" charset="0"/>
                      </a:rPr>
                      <m:t>𝑆𝑈</m:t>
                    </m:r>
                    <m:r>
                      <a:rPr lang="en-US" i="1" dirty="0" smtClean="0">
                        <a:latin typeface="Cambria Math" panose="02040503050406030204" pitchFamily="18" charset="0"/>
                      </a:rPr>
                      <m:t>(2)×</m:t>
                    </m:r>
                    <m:r>
                      <a:rPr lang="en-US" i="1" dirty="0" smtClean="0">
                        <a:latin typeface="Cambria Math" panose="02040503050406030204" pitchFamily="18" charset="0"/>
                      </a:rPr>
                      <m:t>𝑆𝑈</m:t>
                    </m:r>
                    <m:r>
                      <a:rPr lang="en-US" i="1" dirty="0" smtClean="0">
                        <a:latin typeface="Cambria Math" panose="02040503050406030204" pitchFamily="18" charset="0"/>
                      </a:rPr>
                      <m:t>(2))</m:t>
                    </m:r>
                  </m:oMath>
                </a14:m>
                <a:endParaRPr lang="en-US" dirty="0"/>
              </a:p>
            </p:txBody>
          </p:sp>
        </mc:Choice>
        <mc:Fallback xmlns="">
          <p:sp>
            <p:nvSpPr>
              <p:cNvPr id="2" name="Title 1">
                <a:extLst>
                  <a:ext uri="{FF2B5EF4-FFF2-40B4-BE49-F238E27FC236}">
                    <a16:creationId xmlns:a16="http://schemas.microsoft.com/office/drawing/2014/main" id="{26E8F17F-EE31-1D4F-B600-51D6F6910234}"/>
                  </a:ext>
                </a:extLst>
              </p:cNvPr>
              <p:cNvSpPr>
                <a:spLocks noGrp="1" noRot="1" noChangeAspect="1" noMove="1" noResize="1" noEditPoints="1" noAdjustHandles="1" noChangeArrowheads="1" noChangeShapeType="1" noTextEdit="1"/>
              </p:cNvSpPr>
              <p:nvPr>
                <p:ph type="title"/>
              </p:nvPr>
            </p:nvSpPr>
            <p:spPr>
              <a:blipFill>
                <a:blip r:embed="rId3"/>
                <a:stretch>
                  <a:fillRect l="-2377"/>
                </a:stretch>
              </a:blipFill>
            </p:spPr>
            <p:txBody>
              <a:bodyPr/>
              <a:lstStyle/>
              <a:p>
                <a:r>
                  <a:rPr lang="en-US">
                    <a:noFill/>
                  </a:rPr>
                  <a:t> </a:t>
                </a:r>
              </a:p>
            </p:txBody>
          </p:sp>
        </mc:Fallback>
      </mc:AlternateContent>
      <p:sp>
        <p:nvSpPr>
          <p:cNvPr id="181" name="Footer Placeholder 180">
            <a:extLst>
              <a:ext uri="{FF2B5EF4-FFF2-40B4-BE49-F238E27FC236}">
                <a16:creationId xmlns:a16="http://schemas.microsoft.com/office/drawing/2014/main" id="{1ADB44F5-9A6F-0657-C04B-241FB8DC3FE1}"/>
              </a:ext>
            </a:extLst>
          </p:cNvPr>
          <p:cNvSpPr>
            <a:spLocks noGrp="1"/>
          </p:cNvSpPr>
          <p:nvPr>
            <p:ph type="ftr" sz="quarter" idx="11"/>
          </p:nvPr>
        </p:nvSpPr>
        <p:spPr/>
        <p:txBody>
          <a:bodyPr/>
          <a:lstStyle/>
          <a:p>
            <a:r>
              <a:rPr lang="en-US" dirty="0"/>
              <a:t>Diana Sokhashvili </a:t>
            </a:r>
          </a:p>
        </p:txBody>
      </p:sp>
      <p:sp>
        <p:nvSpPr>
          <p:cNvPr id="182" name="Slide Number Placeholder 181">
            <a:extLst>
              <a:ext uri="{FF2B5EF4-FFF2-40B4-BE49-F238E27FC236}">
                <a16:creationId xmlns:a16="http://schemas.microsoft.com/office/drawing/2014/main" id="{DFFEC3BE-80C6-C450-140B-B445AC179B1D}"/>
              </a:ext>
            </a:extLst>
          </p:cNvPr>
          <p:cNvSpPr>
            <a:spLocks noGrp="1"/>
          </p:cNvSpPr>
          <p:nvPr>
            <p:ph type="sldNum" sz="quarter" idx="12"/>
          </p:nvPr>
        </p:nvSpPr>
        <p:spPr/>
        <p:txBody>
          <a:bodyPr/>
          <a:lstStyle/>
          <a:p>
            <a:fld id="{28217987-7C69-41B3-BC4D-3629330406E3}" type="slidenum">
              <a:rPr lang="en-US" smtClean="0"/>
              <a:t>20</a:t>
            </a:fld>
            <a:endParaRPr lang="en-US"/>
          </a:p>
        </p:txBody>
      </p:sp>
      <p:grpSp>
        <p:nvGrpSpPr>
          <p:cNvPr id="84" name="Group 83">
            <a:extLst>
              <a:ext uri="{FF2B5EF4-FFF2-40B4-BE49-F238E27FC236}">
                <a16:creationId xmlns:a16="http://schemas.microsoft.com/office/drawing/2014/main" id="{102779FA-80A6-060D-5B7B-082F04BCAB45}"/>
              </a:ext>
            </a:extLst>
          </p:cNvPr>
          <p:cNvGrpSpPr/>
          <p:nvPr/>
        </p:nvGrpSpPr>
        <p:grpSpPr>
          <a:xfrm>
            <a:off x="838200" y="1535259"/>
            <a:ext cx="6383873" cy="2112207"/>
            <a:chOff x="4859383" y="1939266"/>
            <a:chExt cx="6383873" cy="2112207"/>
          </a:xfrm>
        </p:grpSpPr>
        <p:sp>
          <p:nvSpPr>
            <p:cNvPr id="91" name="TextBox 90">
              <a:extLst>
                <a:ext uri="{FF2B5EF4-FFF2-40B4-BE49-F238E27FC236}">
                  <a16:creationId xmlns:a16="http://schemas.microsoft.com/office/drawing/2014/main" id="{12B43BA1-11F2-30C4-36DF-CBD4C2633975}"/>
                </a:ext>
              </a:extLst>
            </p:cNvPr>
            <p:cNvSpPr txBox="1"/>
            <p:nvPr/>
          </p:nvSpPr>
          <p:spPr>
            <a:xfrm>
              <a:off x="4929917" y="1987564"/>
              <a:ext cx="6242506" cy="646331"/>
            </a:xfrm>
            <a:prstGeom prst="rect">
              <a:avLst/>
            </a:prstGeom>
            <a:noFill/>
          </p:spPr>
          <p:txBody>
            <a:bodyPr wrap="square" rtlCol="0">
              <a:spAutoFit/>
            </a:bodyPr>
            <a:lstStyle/>
            <a:p>
              <a:pPr marL="285750" indent="-285750">
                <a:buFont typeface="Arial" panose="020B0604020202020204" pitchFamily="34" charset="0"/>
                <a:buChar char="•"/>
              </a:pPr>
              <a:r>
                <a:rPr lang="en-US" dirty="0"/>
                <a:t>For  internal fermions we need to make sure that chirality is flipped to ensure that fermions are massive</a:t>
              </a:r>
            </a:p>
          </p:txBody>
        </p:sp>
        <p:grpSp>
          <p:nvGrpSpPr>
            <p:cNvPr id="71" name="Group 70">
              <a:extLst>
                <a:ext uri="{FF2B5EF4-FFF2-40B4-BE49-F238E27FC236}">
                  <a16:creationId xmlns:a16="http://schemas.microsoft.com/office/drawing/2014/main" id="{F5BC4C52-0BBD-0527-47A5-1AD4415AD71B}"/>
                </a:ext>
              </a:extLst>
            </p:cNvPr>
            <p:cNvGrpSpPr/>
            <p:nvPr/>
          </p:nvGrpSpPr>
          <p:grpSpPr>
            <a:xfrm>
              <a:off x="5540093" y="2734950"/>
              <a:ext cx="2215609" cy="1063492"/>
              <a:chOff x="5650372" y="5075853"/>
              <a:chExt cx="1977022" cy="803944"/>
            </a:xfrm>
          </p:grpSpPr>
          <p:cxnSp>
            <p:nvCxnSpPr>
              <p:cNvPr id="57" name="Straight Connector 56">
                <a:extLst>
                  <a:ext uri="{FF2B5EF4-FFF2-40B4-BE49-F238E27FC236}">
                    <a16:creationId xmlns:a16="http://schemas.microsoft.com/office/drawing/2014/main" id="{EB76A634-2EB4-8A00-3C35-8537714A05E0}"/>
                  </a:ext>
                </a:extLst>
              </p:cNvPr>
              <p:cNvCxnSpPr>
                <a:cxnSpLocks/>
              </p:cNvCxnSpPr>
              <p:nvPr/>
            </p:nvCxnSpPr>
            <p:spPr>
              <a:xfrm>
                <a:off x="5981967" y="5474797"/>
                <a:ext cx="1317815" cy="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83959A47-3FD0-B4C5-7705-4EBC686A3F56}"/>
                  </a:ext>
                </a:extLst>
              </p:cNvPr>
              <p:cNvCxnSpPr>
                <a:cxnSpLocks/>
              </p:cNvCxnSpPr>
              <p:nvPr/>
            </p:nvCxnSpPr>
            <p:spPr>
              <a:xfrm rot="2750664">
                <a:off x="5779282" y="5201655"/>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1840D7B0-9089-1C79-FF01-3BDD54B89F2B}"/>
                  </a:ext>
                </a:extLst>
              </p:cNvPr>
              <p:cNvCxnSpPr>
                <a:cxnSpLocks/>
              </p:cNvCxnSpPr>
              <p:nvPr/>
            </p:nvCxnSpPr>
            <p:spPr>
              <a:xfrm rot="2750664" flipV="1">
                <a:off x="5739412" y="5241599"/>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33F2469A-4356-9BCA-115E-7B1AB9ED8E10}"/>
                  </a:ext>
                </a:extLst>
              </p:cNvPr>
              <p:cNvCxnSpPr>
                <a:cxnSpLocks/>
              </p:cNvCxnSpPr>
              <p:nvPr/>
            </p:nvCxnSpPr>
            <p:spPr>
              <a:xfrm flipH="1" flipV="1">
                <a:off x="5651571" y="5076138"/>
                <a:ext cx="325041" cy="39553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76" name="Group 75">
                <a:extLst>
                  <a:ext uri="{FF2B5EF4-FFF2-40B4-BE49-F238E27FC236}">
                    <a16:creationId xmlns:a16="http://schemas.microsoft.com/office/drawing/2014/main" id="{13901C1A-4EF8-CD64-2402-B7AC5027F3E6}"/>
                  </a:ext>
                </a:extLst>
              </p:cNvPr>
              <p:cNvGrpSpPr/>
              <p:nvPr/>
            </p:nvGrpSpPr>
            <p:grpSpPr>
              <a:xfrm flipV="1">
                <a:off x="5650372" y="5484266"/>
                <a:ext cx="325041" cy="395531"/>
                <a:chOff x="7002878" y="4445173"/>
                <a:chExt cx="364126" cy="443092"/>
              </a:xfrm>
            </p:grpSpPr>
            <p:cxnSp>
              <p:nvCxnSpPr>
                <p:cNvPr id="77" name="Straight Connector 76">
                  <a:extLst>
                    <a:ext uri="{FF2B5EF4-FFF2-40B4-BE49-F238E27FC236}">
                      <a16:creationId xmlns:a16="http://schemas.microsoft.com/office/drawing/2014/main" id="{E0DBE87D-C455-3B89-A55C-B5E3C6CE06B0}"/>
                    </a:ext>
                  </a:extLst>
                </p:cNvPr>
                <p:cNvCxnSpPr>
                  <a:cxnSpLocks/>
                </p:cNvCxnSpPr>
                <p:nvPr/>
              </p:nvCxnSpPr>
              <p:spPr>
                <a:xfrm rot="2750664">
                  <a:off x="7145946" y="458578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F0A8656A-0C27-5631-5288-E604F2E95C1A}"/>
                    </a:ext>
                  </a:extLst>
                </p:cNvPr>
                <p:cNvCxnSpPr>
                  <a:cxnSpLocks/>
                </p:cNvCxnSpPr>
                <p:nvPr/>
              </p:nvCxnSpPr>
              <p:spPr>
                <a:xfrm rot="2750664" flipV="1">
                  <a:off x="7101282" y="463053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B0BC5EE1-02AA-419D-4D15-65FD818FC0B7}"/>
                    </a:ext>
                  </a:extLst>
                </p:cNvPr>
                <p:cNvCxnSpPr>
                  <a:cxnSpLocks/>
                </p:cNvCxnSpPr>
                <p:nvPr/>
              </p:nvCxnSpPr>
              <p:spPr>
                <a:xfrm flipH="1" flipV="1">
                  <a:off x="7002878" y="4445173"/>
                  <a:ext cx="364126" cy="443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81" name="Straight Connector 80">
                <a:extLst>
                  <a:ext uri="{FF2B5EF4-FFF2-40B4-BE49-F238E27FC236}">
                    <a16:creationId xmlns:a16="http://schemas.microsoft.com/office/drawing/2014/main" id="{8F0251B5-DFE0-0E3E-5488-B39CE3B0948B}"/>
                  </a:ext>
                </a:extLst>
              </p:cNvPr>
              <p:cNvCxnSpPr>
                <a:cxnSpLocks/>
              </p:cNvCxnSpPr>
              <p:nvPr/>
            </p:nvCxnSpPr>
            <p:spPr>
              <a:xfrm rot="8049336" flipV="1">
                <a:off x="7390195" y="5249517"/>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 name="Straight Connector 81">
                <a:extLst>
                  <a:ext uri="{FF2B5EF4-FFF2-40B4-BE49-F238E27FC236}">
                    <a16:creationId xmlns:a16="http://schemas.microsoft.com/office/drawing/2014/main" id="{74E92352-937A-B352-928B-44C32507FD47}"/>
                  </a:ext>
                </a:extLst>
              </p:cNvPr>
              <p:cNvCxnSpPr>
                <a:cxnSpLocks/>
              </p:cNvCxnSpPr>
              <p:nvPr/>
            </p:nvCxnSpPr>
            <p:spPr>
              <a:xfrm rot="8049336">
                <a:off x="7430064" y="5289461"/>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3D54B5C2-3BF8-913D-FF18-1BFB7E3FD054}"/>
                  </a:ext>
                </a:extLst>
              </p:cNvPr>
              <p:cNvCxnSpPr>
                <a:cxnSpLocks/>
              </p:cNvCxnSpPr>
              <p:nvPr/>
            </p:nvCxnSpPr>
            <p:spPr>
              <a:xfrm flipH="1">
                <a:off x="7302353" y="5075853"/>
                <a:ext cx="325041" cy="39553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4B49E90-208B-5A37-B990-C1656DB2E814}"/>
                  </a:ext>
                </a:extLst>
              </p:cNvPr>
              <p:cNvCxnSpPr>
                <a:cxnSpLocks/>
              </p:cNvCxnSpPr>
              <p:nvPr/>
            </p:nvCxnSpPr>
            <p:spPr>
              <a:xfrm rot="13550664">
                <a:off x="7388996" y="5649442"/>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57AB17B6-3CA4-F2AD-4ED8-66B449B2ACF6}"/>
                  </a:ext>
                </a:extLst>
              </p:cNvPr>
              <p:cNvCxnSpPr>
                <a:cxnSpLocks/>
              </p:cNvCxnSpPr>
              <p:nvPr/>
            </p:nvCxnSpPr>
            <p:spPr>
              <a:xfrm rot="13550664" flipV="1">
                <a:off x="7428865" y="5609499"/>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79094B03-2053-152D-D781-F580EDE8FCBF}"/>
                  </a:ext>
                </a:extLst>
              </p:cNvPr>
              <p:cNvCxnSpPr>
                <a:cxnSpLocks/>
              </p:cNvCxnSpPr>
              <p:nvPr/>
            </p:nvCxnSpPr>
            <p:spPr>
              <a:xfrm flipH="1" flipV="1">
                <a:off x="7301154" y="5483982"/>
                <a:ext cx="325041" cy="3955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3" name="TextBox 92">
                    <a:extLst>
                      <a:ext uri="{FF2B5EF4-FFF2-40B4-BE49-F238E27FC236}">
                        <a16:creationId xmlns:a16="http://schemas.microsoft.com/office/drawing/2014/main" id="{3E6508E5-85DF-FB90-F994-881F9DBC23D2}"/>
                      </a:ext>
                    </a:extLst>
                  </p:cNvPr>
                  <p:cNvSpPr txBox="1"/>
                  <p:nvPr/>
                </p:nvSpPr>
                <p:spPr>
                  <a:xfrm>
                    <a:off x="6088922" y="5585916"/>
                    <a:ext cx="256653" cy="2472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oMath>
                      </m:oMathPara>
                    </a14:m>
                    <a:endParaRPr lang="en-US" dirty="0"/>
                  </a:p>
                </p:txBody>
              </p:sp>
            </mc:Choice>
            <mc:Fallback xmlns="">
              <p:sp>
                <p:nvSpPr>
                  <p:cNvPr id="93" name="TextBox 92">
                    <a:extLst>
                      <a:ext uri="{FF2B5EF4-FFF2-40B4-BE49-F238E27FC236}">
                        <a16:creationId xmlns:a16="http://schemas.microsoft.com/office/drawing/2014/main" id="{3E6508E5-85DF-FB90-F994-881F9DBC23D2}"/>
                      </a:ext>
                    </a:extLst>
                  </p:cNvPr>
                  <p:cNvSpPr txBox="1">
                    <a:spLocks noRot="1" noChangeAspect="1" noMove="1" noResize="1" noEditPoints="1" noAdjustHandles="1" noChangeArrowheads="1" noChangeShapeType="1" noTextEdit="1"/>
                  </p:cNvSpPr>
                  <p:nvPr/>
                </p:nvSpPr>
                <p:spPr>
                  <a:xfrm>
                    <a:off x="6088922" y="5585916"/>
                    <a:ext cx="256653" cy="247266"/>
                  </a:xfrm>
                  <a:prstGeom prst="rect">
                    <a:avLst/>
                  </a:prstGeom>
                  <a:blipFill>
                    <a:blip r:embed="rId6"/>
                    <a:stretch>
                      <a:fillRect l="-21277" r="-63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8A9D17CF-A15C-EAEE-AB1A-CF4F66DF365E}"/>
                      </a:ext>
                    </a:extLst>
                  </p:cNvPr>
                  <p:cNvSpPr txBox="1"/>
                  <p:nvPr/>
                </p:nvSpPr>
                <p:spPr>
                  <a:xfrm>
                    <a:off x="6861132" y="5569824"/>
                    <a:ext cx="238967" cy="2472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oMath>
                      </m:oMathPara>
                    </a14:m>
                    <a:endParaRPr lang="en-US" dirty="0"/>
                  </a:p>
                </p:txBody>
              </p:sp>
            </mc:Choice>
            <mc:Fallback xmlns="">
              <p:sp>
                <p:nvSpPr>
                  <p:cNvPr id="94" name="TextBox 93">
                    <a:extLst>
                      <a:ext uri="{FF2B5EF4-FFF2-40B4-BE49-F238E27FC236}">
                        <a16:creationId xmlns:a16="http://schemas.microsoft.com/office/drawing/2014/main" id="{8A9D17CF-A15C-EAEE-AB1A-CF4F66DF365E}"/>
                      </a:ext>
                    </a:extLst>
                  </p:cNvPr>
                  <p:cNvSpPr txBox="1">
                    <a:spLocks noRot="1" noChangeAspect="1" noMove="1" noResize="1" noEditPoints="1" noAdjustHandles="1" noChangeArrowheads="1" noChangeShapeType="1" noTextEdit="1"/>
                  </p:cNvSpPr>
                  <p:nvPr/>
                </p:nvSpPr>
                <p:spPr>
                  <a:xfrm>
                    <a:off x="6861132" y="5569824"/>
                    <a:ext cx="238967" cy="247266"/>
                  </a:xfrm>
                  <a:prstGeom prst="rect">
                    <a:avLst/>
                  </a:prstGeom>
                  <a:blipFill>
                    <a:blip r:embed="rId7"/>
                    <a:stretch>
                      <a:fillRect l="-23256" r="-9302"/>
                    </a:stretch>
                  </a:blipFill>
                </p:spPr>
                <p:txBody>
                  <a:bodyPr/>
                  <a:lstStyle/>
                  <a:p>
                    <a:r>
                      <a:rPr lang="en-US">
                        <a:noFill/>
                      </a:rPr>
                      <a:t> </a:t>
                    </a:r>
                  </a:p>
                </p:txBody>
              </p:sp>
            </mc:Fallback>
          </mc:AlternateContent>
          <p:sp>
            <p:nvSpPr>
              <p:cNvPr id="95" name="Oval 94">
                <a:extLst>
                  <a:ext uri="{FF2B5EF4-FFF2-40B4-BE49-F238E27FC236}">
                    <a16:creationId xmlns:a16="http://schemas.microsoft.com/office/drawing/2014/main" id="{8ED4AE6A-92A8-2B74-F76C-AE9D8DA5B820}"/>
                  </a:ext>
                </a:extLst>
              </p:cNvPr>
              <p:cNvSpPr/>
              <p:nvPr/>
            </p:nvSpPr>
            <p:spPr>
              <a:xfrm>
                <a:off x="5895448" y="5404714"/>
                <a:ext cx="162501" cy="16250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3B320327-5375-276E-5FD0-69D74964F690}"/>
                  </a:ext>
                </a:extLst>
              </p:cNvPr>
              <p:cNvSpPr/>
              <p:nvPr/>
            </p:nvSpPr>
            <p:spPr>
              <a:xfrm>
                <a:off x="7223799" y="5398140"/>
                <a:ext cx="162501" cy="16250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6D9EA3E0-C669-7236-6E98-9B7C107798E2}"/>
                  </a:ext>
                </a:extLst>
              </p:cNvPr>
              <p:cNvGrpSpPr/>
              <p:nvPr/>
            </p:nvGrpSpPr>
            <p:grpSpPr>
              <a:xfrm>
                <a:off x="6548978" y="5404714"/>
                <a:ext cx="145724" cy="145724"/>
                <a:chOff x="3037720" y="5483982"/>
                <a:chExt cx="370501" cy="370501"/>
              </a:xfrm>
            </p:grpSpPr>
            <p:cxnSp>
              <p:nvCxnSpPr>
                <p:cNvPr id="48" name="Straight Connector 47">
                  <a:extLst>
                    <a:ext uri="{FF2B5EF4-FFF2-40B4-BE49-F238E27FC236}">
                      <a16:creationId xmlns:a16="http://schemas.microsoft.com/office/drawing/2014/main" id="{74FCC6CB-49D3-788C-7CB1-80D4C2AAF0C1}"/>
                    </a:ext>
                  </a:extLst>
                </p:cNvPr>
                <p:cNvCxnSpPr>
                  <a:cxnSpLocks/>
                </p:cNvCxnSpPr>
                <p:nvPr/>
              </p:nvCxnSpPr>
              <p:spPr>
                <a:xfrm>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81F116CA-EE40-062E-912C-F143818C2ED9}"/>
                    </a:ext>
                  </a:extLst>
                </p:cNvPr>
                <p:cNvCxnSpPr>
                  <a:cxnSpLocks/>
                </p:cNvCxnSpPr>
                <p:nvPr/>
              </p:nvCxnSpPr>
              <p:spPr>
                <a:xfrm flipV="1">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Arrow Connector 55">
                <a:extLst>
                  <a:ext uri="{FF2B5EF4-FFF2-40B4-BE49-F238E27FC236}">
                    <a16:creationId xmlns:a16="http://schemas.microsoft.com/office/drawing/2014/main" id="{02834048-8717-82C5-2DD3-2E3E27428080}"/>
                  </a:ext>
                </a:extLst>
              </p:cNvPr>
              <p:cNvCxnSpPr>
                <a:cxnSpLocks/>
              </p:cNvCxnSpPr>
              <p:nvPr/>
            </p:nvCxnSpPr>
            <p:spPr>
              <a:xfrm>
                <a:off x="5995762" y="5310201"/>
                <a:ext cx="1252156" cy="0"/>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72" name="Group 71">
              <a:extLst>
                <a:ext uri="{FF2B5EF4-FFF2-40B4-BE49-F238E27FC236}">
                  <a16:creationId xmlns:a16="http://schemas.microsoft.com/office/drawing/2014/main" id="{CD3F850B-A82F-02E9-A250-0727572F0E07}"/>
                </a:ext>
              </a:extLst>
            </p:cNvPr>
            <p:cNvGrpSpPr/>
            <p:nvPr/>
          </p:nvGrpSpPr>
          <p:grpSpPr>
            <a:xfrm>
              <a:off x="8221065" y="2734950"/>
              <a:ext cx="2215609" cy="1063492"/>
              <a:chOff x="8233006" y="5050823"/>
              <a:chExt cx="1977022" cy="803944"/>
            </a:xfrm>
          </p:grpSpPr>
          <p:cxnSp>
            <p:nvCxnSpPr>
              <p:cNvPr id="100" name="Straight Connector 99">
                <a:extLst>
                  <a:ext uri="{FF2B5EF4-FFF2-40B4-BE49-F238E27FC236}">
                    <a16:creationId xmlns:a16="http://schemas.microsoft.com/office/drawing/2014/main" id="{5ECE9A23-4ABF-28FC-2011-366225FFF3A6}"/>
                  </a:ext>
                </a:extLst>
              </p:cNvPr>
              <p:cNvCxnSpPr>
                <a:cxnSpLocks/>
              </p:cNvCxnSpPr>
              <p:nvPr/>
            </p:nvCxnSpPr>
            <p:spPr>
              <a:xfrm>
                <a:off x="8564601" y="5449767"/>
                <a:ext cx="1317815" cy="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CD105332-9815-5C3E-E0AA-6B1578C0B24A}"/>
                  </a:ext>
                </a:extLst>
              </p:cNvPr>
              <p:cNvCxnSpPr>
                <a:cxnSpLocks/>
              </p:cNvCxnSpPr>
              <p:nvPr/>
            </p:nvCxnSpPr>
            <p:spPr>
              <a:xfrm rot="2750664">
                <a:off x="8361916" y="5176625"/>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4" name="Straight Connector 103">
                <a:extLst>
                  <a:ext uri="{FF2B5EF4-FFF2-40B4-BE49-F238E27FC236}">
                    <a16:creationId xmlns:a16="http://schemas.microsoft.com/office/drawing/2014/main" id="{365A1E4B-C292-8A63-A0C9-6A0E684DE2D5}"/>
                  </a:ext>
                </a:extLst>
              </p:cNvPr>
              <p:cNvCxnSpPr>
                <a:cxnSpLocks/>
              </p:cNvCxnSpPr>
              <p:nvPr/>
            </p:nvCxnSpPr>
            <p:spPr>
              <a:xfrm rot="2750664" flipV="1">
                <a:off x="8322046" y="5216569"/>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29F4B7CD-2E90-0C54-6DEB-2D714E340523}"/>
                  </a:ext>
                </a:extLst>
              </p:cNvPr>
              <p:cNvCxnSpPr>
                <a:cxnSpLocks/>
              </p:cNvCxnSpPr>
              <p:nvPr/>
            </p:nvCxnSpPr>
            <p:spPr>
              <a:xfrm flipH="1" flipV="1">
                <a:off x="8234205" y="5051108"/>
                <a:ext cx="325041" cy="39553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grpSp>
            <p:nvGrpSpPr>
              <p:cNvPr id="106" name="Group 105">
                <a:extLst>
                  <a:ext uri="{FF2B5EF4-FFF2-40B4-BE49-F238E27FC236}">
                    <a16:creationId xmlns:a16="http://schemas.microsoft.com/office/drawing/2014/main" id="{CF3A5090-BA1B-3961-EE2F-E1CD1DB7F226}"/>
                  </a:ext>
                </a:extLst>
              </p:cNvPr>
              <p:cNvGrpSpPr/>
              <p:nvPr/>
            </p:nvGrpSpPr>
            <p:grpSpPr>
              <a:xfrm flipV="1">
                <a:off x="8233006" y="5459236"/>
                <a:ext cx="325041" cy="395531"/>
                <a:chOff x="7002878" y="4445173"/>
                <a:chExt cx="364126" cy="443092"/>
              </a:xfrm>
            </p:grpSpPr>
            <p:cxnSp>
              <p:nvCxnSpPr>
                <p:cNvPr id="107" name="Straight Connector 106">
                  <a:extLst>
                    <a:ext uri="{FF2B5EF4-FFF2-40B4-BE49-F238E27FC236}">
                      <a16:creationId xmlns:a16="http://schemas.microsoft.com/office/drawing/2014/main" id="{8909EC34-FEA1-09F0-36A2-6745D8EFEB3A}"/>
                    </a:ext>
                  </a:extLst>
                </p:cNvPr>
                <p:cNvCxnSpPr>
                  <a:cxnSpLocks/>
                </p:cNvCxnSpPr>
                <p:nvPr/>
              </p:nvCxnSpPr>
              <p:spPr>
                <a:xfrm rot="2750664">
                  <a:off x="7145946" y="458578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04306F2E-A058-DA28-BDAC-A32896ADF62A}"/>
                    </a:ext>
                  </a:extLst>
                </p:cNvPr>
                <p:cNvCxnSpPr>
                  <a:cxnSpLocks/>
                </p:cNvCxnSpPr>
                <p:nvPr/>
              </p:nvCxnSpPr>
              <p:spPr>
                <a:xfrm rot="2750664" flipV="1">
                  <a:off x="7101282" y="463053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B54C378C-2390-F86E-9569-6F448B201E24}"/>
                    </a:ext>
                  </a:extLst>
                </p:cNvPr>
                <p:cNvCxnSpPr>
                  <a:cxnSpLocks/>
                </p:cNvCxnSpPr>
                <p:nvPr/>
              </p:nvCxnSpPr>
              <p:spPr>
                <a:xfrm flipH="1" flipV="1">
                  <a:off x="7002878" y="4445173"/>
                  <a:ext cx="364126" cy="443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0" name="Straight Connector 109">
                <a:extLst>
                  <a:ext uri="{FF2B5EF4-FFF2-40B4-BE49-F238E27FC236}">
                    <a16:creationId xmlns:a16="http://schemas.microsoft.com/office/drawing/2014/main" id="{6BF04FA8-B1E1-56AB-4F33-98E0B56F9403}"/>
                  </a:ext>
                </a:extLst>
              </p:cNvPr>
              <p:cNvCxnSpPr>
                <a:cxnSpLocks/>
              </p:cNvCxnSpPr>
              <p:nvPr/>
            </p:nvCxnSpPr>
            <p:spPr>
              <a:xfrm rot="8049336" flipV="1">
                <a:off x="9972829" y="5224487"/>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61D8672C-A707-C7C7-E763-5A4BA4070E81}"/>
                  </a:ext>
                </a:extLst>
              </p:cNvPr>
              <p:cNvCxnSpPr>
                <a:cxnSpLocks/>
              </p:cNvCxnSpPr>
              <p:nvPr/>
            </p:nvCxnSpPr>
            <p:spPr>
              <a:xfrm rot="8049336">
                <a:off x="10012698" y="5264431"/>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384BB0E5-DB0D-B7B3-8876-E64FF0EC2DE5}"/>
                  </a:ext>
                </a:extLst>
              </p:cNvPr>
              <p:cNvCxnSpPr>
                <a:cxnSpLocks/>
              </p:cNvCxnSpPr>
              <p:nvPr/>
            </p:nvCxnSpPr>
            <p:spPr>
              <a:xfrm flipH="1">
                <a:off x="9884987" y="5050823"/>
                <a:ext cx="325041" cy="39553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B87908A2-FA67-557B-581D-FA5BE13D2010}"/>
                  </a:ext>
                </a:extLst>
              </p:cNvPr>
              <p:cNvCxnSpPr>
                <a:cxnSpLocks/>
              </p:cNvCxnSpPr>
              <p:nvPr/>
            </p:nvCxnSpPr>
            <p:spPr>
              <a:xfrm rot="13550664">
                <a:off x="9971630" y="5624412"/>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0C3225EC-B253-0A73-189B-56B2DAA2B131}"/>
                  </a:ext>
                </a:extLst>
              </p:cNvPr>
              <p:cNvCxnSpPr>
                <a:cxnSpLocks/>
              </p:cNvCxnSpPr>
              <p:nvPr/>
            </p:nvCxnSpPr>
            <p:spPr>
              <a:xfrm rot="13550664" flipV="1">
                <a:off x="10011499" y="5584469"/>
                <a:ext cx="67221" cy="564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2669AA91-BCB1-0BF0-33A5-EDEB73B8C151}"/>
                  </a:ext>
                </a:extLst>
              </p:cNvPr>
              <p:cNvCxnSpPr>
                <a:cxnSpLocks/>
              </p:cNvCxnSpPr>
              <p:nvPr/>
            </p:nvCxnSpPr>
            <p:spPr>
              <a:xfrm flipH="1" flipV="1">
                <a:off x="9883788" y="5458952"/>
                <a:ext cx="325041" cy="3955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6" name="TextBox 115">
                    <a:extLst>
                      <a:ext uri="{FF2B5EF4-FFF2-40B4-BE49-F238E27FC236}">
                        <a16:creationId xmlns:a16="http://schemas.microsoft.com/office/drawing/2014/main" id="{AC7FA6D1-92B4-2111-FD67-11AE7736B44F}"/>
                      </a:ext>
                    </a:extLst>
                  </p:cNvPr>
                  <p:cNvSpPr txBox="1"/>
                  <p:nvPr/>
                </p:nvSpPr>
                <p:spPr>
                  <a:xfrm>
                    <a:off x="8698161" y="5560886"/>
                    <a:ext cx="238967" cy="2472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oMath>
                      </m:oMathPara>
                    </a14:m>
                    <a:endParaRPr lang="en-US" dirty="0"/>
                  </a:p>
                </p:txBody>
              </p:sp>
            </mc:Choice>
            <mc:Fallback xmlns="">
              <p:sp>
                <p:nvSpPr>
                  <p:cNvPr id="116" name="TextBox 115">
                    <a:extLst>
                      <a:ext uri="{FF2B5EF4-FFF2-40B4-BE49-F238E27FC236}">
                        <a16:creationId xmlns:a16="http://schemas.microsoft.com/office/drawing/2014/main" id="{AC7FA6D1-92B4-2111-FD67-11AE7736B44F}"/>
                      </a:ext>
                    </a:extLst>
                  </p:cNvPr>
                  <p:cNvSpPr txBox="1">
                    <a:spLocks noRot="1" noChangeAspect="1" noMove="1" noResize="1" noEditPoints="1" noAdjustHandles="1" noChangeArrowheads="1" noChangeShapeType="1" noTextEdit="1"/>
                  </p:cNvSpPr>
                  <p:nvPr/>
                </p:nvSpPr>
                <p:spPr>
                  <a:xfrm>
                    <a:off x="8698161" y="5560886"/>
                    <a:ext cx="238967" cy="247266"/>
                  </a:xfrm>
                  <a:prstGeom prst="rect">
                    <a:avLst/>
                  </a:prstGeom>
                  <a:blipFill>
                    <a:blip r:embed="rId8"/>
                    <a:stretch>
                      <a:fillRect l="-20455" r="-90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7" name="TextBox 116">
                    <a:extLst>
                      <a:ext uri="{FF2B5EF4-FFF2-40B4-BE49-F238E27FC236}">
                        <a16:creationId xmlns:a16="http://schemas.microsoft.com/office/drawing/2014/main" id="{170EC08C-BAE4-0A2B-F899-16DD9AF1A501}"/>
                      </a:ext>
                    </a:extLst>
                  </p:cNvPr>
                  <p:cNvSpPr txBox="1"/>
                  <p:nvPr/>
                </p:nvSpPr>
                <p:spPr>
                  <a:xfrm>
                    <a:off x="9488109" y="5544794"/>
                    <a:ext cx="256653" cy="2472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oMath>
                      </m:oMathPara>
                    </a14:m>
                    <a:endParaRPr lang="en-US" dirty="0"/>
                  </a:p>
                </p:txBody>
              </p:sp>
            </mc:Choice>
            <mc:Fallback xmlns="">
              <p:sp>
                <p:nvSpPr>
                  <p:cNvPr id="117" name="TextBox 116">
                    <a:extLst>
                      <a:ext uri="{FF2B5EF4-FFF2-40B4-BE49-F238E27FC236}">
                        <a16:creationId xmlns:a16="http://schemas.microsoft.com/office/drawing/2014/main" id="{170EC08C-BAE4-0A2B-F899-16DD9AF1A501}"/>
                      </a:ext>
                    </a:extLst>
                  </p:cNvPr>
                  <p:cNvSpPr txBox="1">
                    <a:spLocks noRot="1" noChangeAspect="1" noMove="1" noResize="1" noEditPoints="1" noAdjustHandles="1" noChangeArrowheads="1" noChangeShapeType="1" noTextEdit="1"/>
                  </p:cNvSpPr>
                  <p:nvPr/>
                </p:nvSpPr>
                <p:spPr>
                  <a:xfrm>
                    <a:off x="9488109" y="5544794"/>
                    <a:ext cx="256653" cy="247266"/>
                  </a:xfrm>
                  <a:prstGeom prst="rect">
                    <a:avLst/>
                  </a:prstGeom>
                  <a:blipFill>
                    <a:blip r:embed="rId9"/>
                    <a:stretch>
                      <a:fillRect l="-21277" r="-6383"/>
                    </a:stretch>
                  </a:blipFill>
                </p:spPr>
                <p:txBody>
                  <a:bodyPr/>
                  <a:lstStyle/>
                  <a:p>
                    <a:r>
                      <a:rPr lang="en-US">
                        <a:noFill/>
                      </a:rPr>
                      <a:t> </a:t>
                    </a:r>
                  </a:p>
                </p:txBody>
              </p:sp>
            </mc:Fallback>
          </mc:AlternateContent>
          <p:sp>
            <p:nvSpPr>
              <p:cNvPr id="118" name="Oval 117">
                <a:extLst>
                  <a:ext uri="{FF2B5EF4-FFF2-40B4-BE49-F238E27FC236}">
                    <a16:creationId xmlns:a16="http://schemas.microsoft.com/office/drawing/2014/main" id="{EEADD26F-6743-B379-A160-416D6EFD06B2}"/>
                  </a:ext>
                </a:extLst>
              </p:cNvPr>
              <p:cNvSpPr/>
              <p:nvPr/>
            </p:nvSpPr>
            <p:spPr>
              <a:xfrm>
                <a:off x="8478082" y="5379684"/>
                <a:ext cx="162501" cy="16250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72C91AFC-2761-5804-6C0A-6F9DD13F8449}"/>
                  </a:ext>
                </a:extLst>
              </p:cNvPr>
              <p:cNvSpPr/>
              <p:nvPr/>
            </p:nvSpPr>
            <p:spPr>
              <a:xfrm>
                <a:off x="9806433" y="5373110"/>
                <a:ext cx="162501" cy="16250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C97AE106-94F6-5725-37FF-BC4C14C8BE51}"/>
                  </a:ext>
                </a:extLst>
              </p:cNvPr>
              <p:cNvGrpSpPr/>
              <p:nvPr/>
            </p:nvGrpSpPr>
            <p:grpSpPr>
              <a:xfrm>
                <a:off x="9184858" y="5381498"/>
                <a:ext cx="145724" cy="145724"/>
                <a:chOff x="3037720" y="5483982"/>
                <a:chExt cx="370501" cy="370501"/>
              </a:xfrm>
            </p:grpSpPr>
            <p:cxnSp>
              <p:nvCxnSpPr>
                <p:cNvPr id="53" name="Straight Connector 52">
                  <a:extLst>
                    <a:ext uri="{FF2B5EF4-FFF2-40B4-BE49-F238E27FC236}">
                      <a16:creationId xmlns:a16="http://schemas.microsoft.com/office/drawing/2014/main" id="{1304F778-351D-E99F-5643-F20BD6D4D2BE}"/>
                    </a:ext>
                  </a:extLst>
                </p:cNvPr>
                <p:cNvCxnSpPr>
                  <a:cxnSpLocks/>
                </p:cNvCxnSpPr>
                <p:nvPr/>
              </p:nvCxnSpPr>
              <p:spPr>
                <a:xfrm>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5E19C421-78A8-9957-313C-953608440F70}"/>
                    </a:ext>
                  </a:extLst>
                </p:cNvPr>
                <p:cNvCxnSpPr>
                  <a:cxnSpLocks/>
                </p:cNvCxnSpPr>
                <p:nvPr/>
              </p:nvCxnSpPr>
              <p:spPr>
                <a:xfrm flipV="1">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62" name="Straight Arrow Connector 61">
                <a:extLst>
                  <a:ext uri="{FF2B5EF4-FFF2-40B4-BE49-F238E27FC236}">
                    <a16:creationId xmlns:a16="http://schemas.microsoft.com/office/drawing/2014/main" id="{1D5C9FBB-03E5-CB17-D378-8351CB042042}"/>
                  </a:ext>
                </a:extLst>
              </p:cNvPr>
              <p:cNvCxnSpPr>
                <a:cxnSpLocks/>
              </p:cNvCxnSpPr>
              <p:nvPr/>
            </p:nvCxnSpPr>
            <p:spPr>
              <a:xfrm>
                <a:off x="8610600" y="5317663"/>
                <a:ext cx="1252156" cy="0"/>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73" name="Rectangle: Rounded Corners 72">
              <a:extLst>
                <a:ext uri="{FF2B5EF4-FFF2-40B4-BE49-F238E27FC236}">
                  <a16:creationId xmlns:a16="http://schemas.microsoft.com/office/drawing/2014/main" id="{3A85EDBA-0A06-C09E-0EDF-3E8395F84AD9}"/>
                </a:ext>
              </a:extLst>
            </p:cNvPr>
            <p:cNvSpPr/>
            <p:nvPr/>
          </p:nvSpPr>
          <p:spPr>
            <a:xfrm>
              <a:off x="4859383" y="1939266"/>
              <a:ext cx="6383873" cy="2112207"/>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87">
            <a:extLst>
              <a:ext uri="{FF2B5EF4-FFF2-40B4-BE49-F238E27FC236}">
                <a16:creationId xmlns:a16="http://schemas.microsoft.com/office/drawing/2014/main" id="{7340224A-F389-F6B7-91B3-6795C547961C}"/>
              </a:ext>
            </a:extLst>
          </p:cNvPr>
          <p:cNvGrpSpPr/>
          <p:nvPr/>
        </p:nvGrpSpPr>
        <p:grpSpPr>
          <a:xfrm>
            <a:off x="838200" y="3930310"/>
            <a:ext cx="6383873" cy="2217941"/>
            <a:chOff x="4859383" y="4178397"/>
            <a:chExt cx="6383873" cy="2217941"/>
          </a:xfrm>
        </p:grpSpPr>
        <p:sp>
          <p:nvSpPr>
            <p:cNvPr id="120" name="TextBox 119">
              <a:extLst>
                <a:ext uri="{FF2B5EF4-FFF2-40B4-BE49-F238E27FC236}">
                  <a16:creationId xmlns:a16="http://schemas.microsoft.com/office/drawing/2014/main" id="{4575493C-DDA8-424C-F144-C145055EA56E}"/>
                </a:ext>
              </a:extLst>
            </p:cNvPr>
            <p:cNvSpPr txBox="1"/>
            <p:nvPr/>
          </p:nvSpPr>
          <p:spPr>
            <a:xfrm>
              <a:off x="5084935" y="4205975"/>
              <a:ext cx="6087487" cy="646331"/>
            </a:xfrm>
            <a:prstGeom prst="rect">
              <a:avLst/>
            </a:prstGeom>
            <a:noFill/>
          </p:spPr>
          <p:txBody>
            <a:bodyPr wrap="square" rtlCol="0">
              <a:spAutoFit/>
            </a:bodyPr>
            <a:lstStyle/>
            <a:p>
              <a:pPr marL="285750" indent="-285750">
                <a:buFont typeface="Arial" panose="020B0604020202020204" pitchFamily="34" charset="0"/>
                <a:buChar char="•"/>
              </a:pPr>
              <a:r>
                <a:rPr lang="en-US" dirty="0"/>
                <a:t>For  internal bosons we determine </a:t>
              </a:r>
              <a:r>
                <a:rPr lang="en-US" b="0" i="0" dirty="0">
                  <a:solidFill>
                    <a:srgbClr val="001D35"/>
                  </a:solidFill>
                  <a:effectLst/>
                  <a:highlight>
                    <a:srgbClr val="FFFFFF"/>
                  </a:highlight>
                  <a:latin typeface="Google Sans"/>
                </a:rPr>
                <a:t>whether</a:t>
              </a:r>
              <a:r>
                <a:rPr lang="en-US" dirty="0"/>
                <a:t> they are vector or scalar</a:t>
              </a:r>
            </a:p>
          </p:txBody>
        </p:sp>
        <p:grpSp>
          <p:nvGrpSpPr>
            <p:cNvPr id="45" name="Group 44">
              <a:extLst>
                <a:ext uri="{FF2B5EF4-FFF2-40B4-BE49-F238E27FC236}">
                  <a16:creationId xmlns:a16="http://schemas.microsoft.com/office/drawing/2014/main" id="{21A1D228-45B7-4D9D-40EB-86774AF0F387}"/>
                </a:ext>
              </a:extLst>
            </p:cNvPr>
            <p:cNvGrpSpPr/>
            <p:nvPr/>
          </p:nvGrpSpPr>
          <p:grpSpPr>
            <a:xfrm>
              <a:off x="8221065" y="5113174"/>
              <a:ext cx="2215609" cy="1063492"/>
              <a:chOff x="9720912" y="4162234"/>
              <a:chExt cx="2214753" cy="915934"/>
            </a:xfrm>
          </p:grpSpPr>
          <p:cxnSp>
            <p:nvCxnSpPr>
              <p:cNvPr id="141" name="Straight Connector 140">
                <a:extLst>
                  <a:ext uri="{FF2B5EF4-FFF2-40B4-BE49-F238E27FC236}">
                    <a16:creationId xmlns:a16="http://schemas.microsoft.com/office/drawing/2014/main" id="{4DCBF1B0-6CDD-9E78-5078-E0E813E66DA7}"/>
                  </a:ext>
                </a:extLst>
              </p:cNvPr>
              <p:cNvCxnSpPr>
                <a:cxnSpLocks/>
              </p:cNvCxnSpPr>
              <p:nvPr/>
            </p:nvCxnSpPr>
            <p:spPr>
              <a:xfrm>
                <a:off x="10092380" y="4609150"/>
                <a:ext cx="147627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B2445F7D-7C24-4F24-8087-164D21D47E7C}"/>
                  </a:ext>
                </a:extLst>
              </p:cNvPr>
              <p:cNvCxnSpPr>
                <a:cxnSpLocks/>
              </p:cNvCxnSpPr>
              <p:nvPr/>
            </p:nvCxnSpPr>
            <p:spPr>
              <a:xfrm rot="21423147">
                <a:off x="10783636" y="4549981"/>
                <a:ext cx="81124" cy="5865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87F7A6CF-553A-EE7B-4C7E-752D7F8EA7C2}"/>
                  </a:ext>
                </a:extLst>
              </p:cNvPr>
              <p:cNvCxnSpPr>
                <a:cxnSpLocks/>
              </p:cNvCxnSpPr>
              <p:nvPr/>
            </p:nvCxnSpPr>
            <p:spPr>
              <a:xfrm rot="21423147" flipV="1">
                <a:off x="10786517" y="4607691"/>
                <a:ext cx="81124" cy="5865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4" name="Straight Connector 143">
                <a:extLst>
                  <a:ext uri="{FF2B5EF4-FFF2-40B4-BE49-F238E27FC236}">
                    <a16:creationId xmlns:a16="http://schemas.microsoft.com/office/drawing/2014/main" id="{49018699-BFF9-31E5-B8C4-8CF6376067ED}"/>
                  </a:ext>
                </a:extLst>
              </p:cNvPr>
              <p:cNvCxnSpPr>
                <a:cxnSpLocks/>
              </p:cNvCxnSpPr>
              <p:nvPr/>
            </p:nvCxnSpPr>
            <p:spPr>
              <a:xfrm rot="2750664">
                <a:off x="9865323" y="430316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5" name="Straight Connector 144">
                <a:extLst>
                  <a:ext uri="{FF2B5EF4-FFF2-40B4-BE49-F238E27FC236}">
                    <a16:creationId xmlns:a16="http://schemas.microsoft.com/office/drawing/2014/main" id="{E86C2947-4193-AFE8-EC26-8AB225AA5FA1}"/>
                  </a:ext>
                </a:extLst>
              </p:cNvPr>
              <p:cNvCxnSpPr>
                <a:cxnSpLocks/>
              </p:cNvCxnSpPr>
              <p:nvPr/>
            </p:nvCxnSpPr>
            <p:spPr>
              <a:xfrm rot="2750664" flipV="1">
                <a:off x="9820659" y="434791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77B72DB1-6777-68E1-D372-7964987692CF}"/>
                  </a:ext>
                </a:extLst>
              </p:cNvPr>
              <p:cNvCxnSpPr>
                <a:cxnSpLocks/>
              </p:cNvCxnSpPr>
              <p:nvPr/>
            </p:nvCxnSpPr>
            <p:spPr>
              <a:xfrm flipH="1" flipV="1">
                <a:off x="9722255" y="4162553"/>
                <a:ext cx="364126" cy="443092"/>
              </a:xfrm>
              <a:prstGeom prst="line">
                <a:avLst/>
              </a:prstGeom>
              <a:ln>
                <a:solidFill>
                  <a:schemeClr val="tx1"/>
                </a:solidFill>
                <a:prstDash val="solid"/>
              </a:ln>
            </p:spPr>
            <p:style>
              <a:lnRef idx="2">
                <a:schemeClr val="accent1"/>
              </a:lnRef>
              <a:fillRef idx="0">
                <a:schemeClr val="accent1"/>
              </a:fillRef>
              <a:effectRef idx="1">
                <a:schemeClr val="accent1"/>
              </a:effectRef>
              <a:fontRef idx="minor">
                <a:schemeClr val="tx1"/>
              </a:fontRef>
            </p:style>
          </p:cxnSp>
          <p:grpSp>
            <p:nvGrpSpPr>
              <p:cNvPr id="147" name="Group 146">
                <a:extLst>
                  <a:ext uri="{FF2B5EF4-FFF2-40B4-BE49-F238E27FC236}">
                    <a16:creationId xmlns:a16="http://schemas.microsoft.com/office/drawing/2014/main" id="{FEE96D3A-2EF7-9F59-6241-74CDE2CEED0F}"/>
                  </a:ext>
                </a:extLst>
              </p:cNvPr>
              <p:cNvGrpSpPr/>
              <p:nvPr/>
            </p:nvGrpSpPr>
            <p:grpSpPr>
              <a:xfrm flipV="1">
                <a:off x="9720912" y="4619758"/>
                <a:ext cx="364126" cy="443092"/>
                <a:chOff x="7002878" y="4445173"/>
                <a:chExt cx="364126" cy="443092"/>
              </a:xfrm>
            </p:grpSpPr>
            <p:cxnSp>
              <p:nvCxnSpPr>
                <p:cNvPr id="148" name="Straight Connector 147">
                  <a:extLst>
                    <a:ext uri="{FF2B5EF4-FFF2-40B4-BE49-F238E27FC236}">
                      <a16:creationId xmlns:a16="http://schemas.microsoft.com/office/drawing/2014/main" id="{D5A67791-1CE4-DD58-CB87-8193B742F7B0}"/>
                    </a:ext>
                  </a:extLst>
                </p:cNvPr>
                <p:cNvCxnSpPr>
                  <a:cxnSpLocks/>
                </p:cNvCxnSpPr>
                <p:nvPr/>
              </p:nvCxnSpPr>
              <p:spPr>
                <a:xfrm rot="2750664">
                  <a:off x="7145946" y="458578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01A2A3BA-D4C4-CAB8-E779-C2D231BFF10D}"/>
                    </a:ext>
                  </a:extLst>
                </p:cNvPr>
                <p:cNvCxnSpPr>
                  <a:cxnSpLocks/>
                </p:cNvCxnSpPr>
                <p:nvPr/>
              </p:nvCxnSpPr>
              <p:spPr>
                <a:xfrm rot="2750664" flipV="1">
                  <a:off x="7101282" y="463053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ACB3295B-246C-CBE9-18A4-75DB7662768C}"/>
                    </a:ext>
                  </a:extLst>
                </p:cNvPr>
                <p:cNvCxnSpPr>
                  <a:cxnSpLocks/>
                </p:cNvCxnSpPr>
                <p:nvPr/>
              </p:nvCxnSpPr>
              <p:spPr>
                <a:xfrm flipH="1" flipV="1">
                  <a:off x="7002878" y="4445173"/>
                  <a:ext cx="364126" cy="443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51" name="Straight Connector 150">
                <a:extLst>
                  <a:ext uri="{FF2B5EF4-FFF2-40B4-BE49-F238E27FC236}">
                    <a16:creationId xmlns:a16="http://schemas.microsoft.com/office/drawing/2014/main" id="{C2A4ECB3-23A4-B516-24E2-D9EFD1B1A790}"/>
                  </a:ext>
                </a:extLst>
              </p:cNvPr>
              <p:cNvCxnSpPr>
                <a:cxnSpLocks/>
              </p:cNvCxnSpPr>
              <p:nvPr/>
            </p:nvCxnSpPr>
            <p:spPr>
              <a:xfrm rot="8049336" flipV="1">
                <a:off x="11669943" y="4356781"/>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E200EF88-80F2-97BA-5BB0-110ED5FC6514}"/>
                  </a:ext>
                </a:extLst>
              </p:cNvPr>
              <p:cNvCxnSpPr>
                <a:cxnSpLocks/>
              </p:cNvCxnSpPr>
              <p:nvPr/>
            </p:nvCxnSpPr>
            <p:spPr>
              <a:xfrm rot="8049336">
                <a:off x="11714607" y="4401528"/>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C33B9B0D-BA15-20E6-6DDF-E2659400731C}"/>
                  </a:ext>
                </a:extLst>
              </p:cNvPr>
              <p:cNvCxnSpPr>
                <a:cxnSpLocks/>
              </p:cNvCxnSpPr>
              <p:nvPr/>
            </p:nvCxnSpPr>
            <p:spPr>
              <a:xfrm flipH="1">
                <a:off x="11571539" y="4162234"/>
                <a:ext cx="364126" cy="44309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11578674-3C8B-A617-C0D9-C539C88C4D7F}"/>
                  </a:ext>
                </a:extLst>
              </p:cNvPr>
              <p:cNvCxnSpPr>
                <a:cxnSpLocks/>
              </p:cNvCxnSpPr>
              <p:nvPr/>
            </p:nvCxnSpPr>
            <p:spPr>
              <a:xfrm rot="13550664">
                <a:off x="11668600" y="4804796"/>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5" name="Straight Connector 154">
                <a:extLst>
                  <a:ext uri="{FF2B5EF4-FFF2-40B4-BE49-F238E27FC236}">
                    <a16:creationId xmlns:a16="http://schemas.microsoft.com/office/drawing/2014/main" id="{937BAEF9-97B0-5CAF-B592-355B6BCCF425}"/>
                  </a:ext>
                </a:extLst>
              </p:cNvPr>
              <p:cNvCxnSpPr>
                <a:cxnSpLocks/>
              </p:cNvCxnSpPr>
              <p:nvPr/>
            </p:nvCxnSpPr>
            <p:spPr>
              <a:xfrm rot="13550664" flipV="1">
                <a:off x="11713264" y="4760049"/>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6" name="Straight Connector 155">
                <a:extLst>
                  <a:ext uri="{FF2B5EF4-FFF2-40B4-BE49-F238E27FC236}">
                    <a16:creationId xmlns:a16="http://schemas.microsoft.com/office/drawing/2014/main" id="{71023636-AEC7-605D-C491-DF787F4F5863}"/>
                  </a:ext>
                </a:extLst>
              </p:cNvPr>
              <p:cNvCxnSpPr>
                <a:cxnSpLocks/>
              </p:cNvCxnSpPr>
              <p:nvPr/>
            </p:nvCxnSpPr>
            <p:spPr>
              <a:xfrm flipH="1" flipV="1">
                <a:off x="11570196" y="4619439"/>
                <a:ext cx="364126" cy="44309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8" name="TextBox 157">
                    <a:extLst>
                      <a:ext uri="{FF2B5EF4-FFF2-40B4-BE49-F238E27FC236}">
                        <a16:creationId xmlns:a16="http://schemas.microsoft.com/office/drawing/2014/main" id="{2A681277-48FA-F49F-1D96-0EBD1F3C9A1C}"/>
                      </a:ext>
                    </a:extLst>
                  </p:cNvPr>
                  <p:cNvSpPr txBox="1"/>
                  <p:nvPr/>
                </p:nvSpPr>
                <p:spPr>
                  <a:xfrm>
                    <a:off x="10691849" y="4801169"/>
                    <a:ext cx="28789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𝑆</m:t>
                              </m:r>
                            </m:sub>
                          </m:sSub>
                        </m:oMath>
                      </m:oMathPara>
                    </a14:m>
                    <a:endParaRPr lang="en-US" dirty="0"/>
                  </a:p>
                </p:txBody>
              </p:sp>
            </mc:Choice>
            <mc:Fallback xmlns="">
              <p:sp>
                <p:nvSpPr>
                  <p:cNvPr id="158" name="TextBox 157">
                    <a:extLst>
                      <a:ext uri="{FF2B5EF4-FFF2-40B4-BE49-F238E27FC236}">
                        <a16:creationId xmlns:a16="http://schemas.microsoft.com/office/drawing/2014/main" id="{2A681277-48FA-F49F-1D96-0EBD1F3C9A1C}"/>
                      </a:ext>
                    </a:extLst>
                  </p:cNvPr>
                  <p:cNvSpPr txBox="1">
                    <a:spLocks noRot="1" noChangeAspect="1" noMove="1" noResize="1" noEditPoints="1" noAdjustHandles="1" noChangeArrowheads="1" noChangeShapeType="1" noTextEdit="1"/>
                  </p:cNvSpPr>
                  <p:nvPr/>
                </p:nvSpPr>
                <p:spPr>
                  <a:xfrm>
                    <a:off x="10691849" y="4801169"/>
                    <a:ext cx="287899" cy="276999"/>
                  </a:xfrm>
                  <a:prstGeom prst="rect">
                    <a:avLst/>
                  </a:prstGeom>
                  <a:blipFill>
                    <a:blip r:embed="rId10"/>
                    <a:stretch>
                      <a:fillRect l="-19149" r="-8511"/>
                    </a:stretch>
                  </a:blipFill>
                </p:spPr>
                <p:txBody>
                  <a:bodyPr/>
                  <a:lstStyle/>
                  <a:p>
                    <a:r>
                      <a:rPr lang="en-US">
                        <a:noFill/>
                      </a:rPr>
                      <a:t> </a:t>
                    </a:r>
                  </a:p>
                </p:txBody>
              </p:sp>
            </mc:Fallback>
          </mc:AlternateContent>
        </p:grpSp>
        <p:grpSp>
          <p:nvGrpSpPr>
            <p:cNvPr id="70" name="Group 69">
              <a:extLst>
                <a:ext uri="{FF2B5EF4-FFF2-40B4-BE49-F238E27FC236}">
                  <a16:creationId xmlns:a16="http://schemas.microsoft.com/office/drawing/2014/main" id="{2E78C072-5317-695B-C92D-E461743EFC9D}"/>
                </a:ext>
              </a:extLst>
            </p:cNvPr>
            <p:cNvGrpSpPr/>
            <p:nvPr/>
          </p:nvGrpSpPr>
          <p:grpSpPr>
            <a:xfrm>
              <a:off x="5540093" y="5113174"/>
              <a:ext cx="2215609" cy="1063492"/>
              <a:chOff x="5451690" y="3628612"/>
              <a:chExt cx="2296280" cy="900297"/>
            </a:xfrm>
          </p:grpSpPr>
          <p:grpSp>
            <p:nvGrpSpPr>
              <p:cNvPr id="43" name="Group 42">
                <a:extLst>
                  <a:ext uri="{FF2B5EF4-FFF2-40B4-BE49-F238E27FC236}">
                    <a16:creationId xmlns:a16="http://schemas.microsoft.com/office/drawing/2014/main" id="{19B3D87D-5C08-FD45-781B-B84F1F2BB5EE}"/>
                  </a:ext>
                </a:extLst>
              </p:cNvPr>
              <p:cNvGrpSpPr/>
              <p:nvPr/>
            </p:nvGrpSpPr>
            <p:grpSpPr>
              <a:xfrm>
                <a:off x="5451690" y="3628612"/>
                <a:ext cx="2296280" cy="900297"/>
                <a:chOff x="9720912" y="2997053"/>
                <a:chExt cx="2296280" cy="900297"/>
              </a:xfrm>
            </p:grpSpPr>
            <p:cxnSp>
              <p:nvCxnSpPr>
                <p:cNvPr id="124" name="Straight Connector 123">
                  <a:extLst>
                    <a:ext uri="{FF2B5EF4-FFF2-40B4-BE49-F238E27FC236}">
                      <a16:creationId xmlns:a16="http://schemas.microsoft.com/office/drawing/2014/main" id="{D012C395-C9FF-755F-10B0-0050724158E1}"/>
                    </a:ext>
                  </a:extLst>
                </p:cNvPr>
                <p:cNvCxnSpPr>
                  <a:cxnSpLocks/>
                </p:cNvCxnSpPr>
                <p:nvPr/>
              </p:nvCxnSpPr>
              <p:spPr>
                <a:xfrm rot="2750664">
                  <a:off x="9865323" y="313766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3FB9B6A8-2601-BD8D-3C81-BBF8EFBDB0D2}"/>
                    </a:ext>
                  </a:extLst>
                </p:cNvPr>
                <p:cNvCxnSpPr>
                  <a:cxnSpLocks/>
                </p:cNvCxnSpPr>
                <p:nvPr/>
              </p:nvCxnSpPr>
              <p:spPr>
                <a:xfrm rot="2750664" flipV="1">
                  <a:off x="9820659" y="318241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6" name="Straight Connector 125">
                  <a:extLst>
                    <a:ext uri="{FF2B5EF4-FFF2-40B4-BE49-F238E27FC236}">
                      <a16:creationId xmlns:a16="http://schemas.microsoft.com/office/drawing/2014/main" id="{2BA97F79-E7B3-1704-546A-0103C1F95A9F}"/>
                    </a:ext>
                  </a:extLst>
                </p:cNvPr>
                <p:cNvCxnSpPr>
                  <a:cxnSpLocks/>
                </p:cNvCxnSpPr>
                <p:nvPr/>
              </p:nvCxnSpPr>
              <p:spPr>
                <a:xfrm flipH="1" flipV="1">
                  <a:off x="9722255" y="2997053"/>
                  <a:ext cx="364126" cy="443092"/>
                </a:xfrm>
                <a:prstGeom prst="line">
                  <a:avLst/>
                </a:prstGeom>
                <a:ln>
                  <a:solidFill>
                    <a:schemeClr val="tx1"/>
                  </a:solidFill>
                  <a:prstDash val="solid"/>
                </a:ln>
              </p:spPr>
              <p:style>
                <a:lnRef idx="2">
                  <a:schemeClr val="accent1"/>
                </a:lnRef>
                <a:fillRef idx="0">
                  <a:schemeClr val="accent1"/>
                </a:fillRef>
                <a:effectRef idx="1">
                  <a:schemeClr val="accent1"/>
                </a:effectRef>
                <a:fontRef idx="minor">
                  <a:schemeClr val="tx1"/>
                </a:fontRef>
              </p:style>
            </p:cxnSp>
            <p:grpSp>
              <p:nvGrpSpPr>
                <p:cNvPr id="127" name="Group 126">
                  <a:extLst>
                    <a:ext uri="{FF2B5EF4-FFF2-40B4-BE49-F238E27FC236}">
                      <a16:creationId xmlns:a16="http://schemas.microsoft.com/office/drawing/2014/main" id="{9B2505C5-F402-3B50-CB08-1A420D45C179}"/>
                    </a:ext>
                  </a:extLst>
                </p:cNvPr>
                <p:cNvGrpSpPr/>
                <p:nvPr/>
              </p:nvGrpSpPr>
              <p:grpSpPr>
                <a:xfrm flipV="1">
                  <a:off x="9720912" y="3454258"/>
                  <a:ext cx="364126" cy="443092"/>
                  <a:chOff x="7002878" y="4445173"/>
                  <a:chExt cx="364126" cy="443092"/>
                </a:xfrm>
              </p:grpSpPr>
              <p:cxnSp>
                <p:nvCxnSpPr>
                  <p:cNvPr id="128" name="Straight Connector 127">
                    <a:extLst>
                      <a:ext uri="{FF2B5EF4-FFF2-40B4-BE49-F238E27FC236}">
                        <a16:creationId xmlns:a16="http://schemas.microsoft.com/office/drawing/2014/main" id="{6E106BBA-EAAC-BEF0-C317-A885A1F1C7E6}"/>
                      </a:ext>
                    </a:extLst>
                  </p:cNvPr>
                  <p:cNvCxnSpPr>
                    <a:cxnSpLocks/>
                  </p:cNvCxnSpPr>
                  <p:nvPr/>
                </p:nvCxnSpPr>
                <p:spPr>
                  <a:xfrm rot="2750664">
                    <a:off x="7145946" y="4585783"/>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0532D920-DB9B-5BD7-E0D2-670775BF7BE9}"/>
                      </a:ext>
                    </a:extLst>
                  </p:cNvPr>
                  <p:cNvCxnSpPr>
                    <a:cxnSpLocks/>
                  </p:cNvCxnSpPr>
                  <p:nvPr/>
                </p:nvCxnSpPr>
                <p:spPr>
                  <a:xfrm rot="2750664" flipV="1">
                    <a:off x="7101282" y="4630530"/>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D6CEA697-6711-AE18-F351-8263A00AF0C7}"/>
                      </a:ext>
                    </a:extLst>
                  </p:cNvPr>
                  <p:cNvCxnSpPr>
                    <a:cxnSpLocks/>
                  </p:cNvCxnSpPr>
                  <p:nvPr/>
                </p:nvCxnSpPr>
                <p:spPr>
                  <a:xfrm flipH="1" flipV="1">
                    <a:off x="7002878" y="4445173"/>
                    <a:ext cx="364126" cy="4430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4" name="Straight Connector 133">
                  <a:extLst>
                    <a:ext uri="{FF2B5EF4-FFF2-40B4-BE49-F238E27FC236}">
                      <a16:creationId xmlns:a16="http://schemas.microsoft.com/office/drawing/2014/main" id="{FECF60C1-F22A-FDCC-B3E4-0FE907C00B04}"/>
                    </a:ext>
                  </a:extLst>
                </p:cNvPr>
                <p:cNvCxnSpPr>
                  <a:cxnSpLocks/>
                </p:cNvCxnSpPr>
                <p:nvPr/>
              </p:nvCxnSpPr>
              <p:spPr>
                <a:xfrm rot="13550664">
                  <a:off x="11668600" y="3639296"/>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2D28C86E-96D3-4760-18F5-21BE83768FB7}"/>
                    </a:ext>
                  </a:extLst>
                </p:cNvPr>
                <p:cNvCxnSpPr>
                  <a:cxnSpLocks/>
                </p:cNvCxnSpPr>
                <p:nvPr/>
              </p:nvCxnSpPr>
              <p:spPr>
                <a:xfrm rot="13550664" flipV="1">
                  <a:off x="11713264" y="3594549"/>
                  <a:ext cx="75304" cy="631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B14AB543-B529-6D26-0EF4-F9D49B818A99}"/>
                    </a:ext>
                  </a:extLst>
                </p:cNvPr>
                <p:cNvCxnSpPr>
                  <a:cxnSpLocks/>
                </p:cNvCxnSpPr>
                <p:nvPr/>
              </p:nvCxnSpPr>
              <p:spPr>
                <a:xfrm flipH="1" flipV="1">
                  <a:off x="11570196" y="3453939"/>
                  <a:ext cx="364126" cy="44309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7" name="TextBox 156">
                      <a:extLst>
                        <a:ext uri="{FF2B5EF4-FFF2-40B4-BE49-F238E27FC236}">
                          <a16:creationId xmlns:a16="http://schemas.microsoft.com/office/drawing/2014/main" id="{B5FCF1F9-DBCB-E39A-4F56-06E5F0EDD049}"/>
                        </a:ext>
                      </a:extLst>
                    </p:cNvPr>
                    <p:cNvSpPr txBox="1"/>
                    <p:nvPr/>
                  </p:nvSpPr>
                  <p:spPr>
                    <a:xfrm>
                      <a:off x="10709281" y="3575221"/>
                      <a:ext cx="31386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𝑉</m:t>
                                </m:r>
                              </m:sub>
                            </m:sSub>
                          </m:oMath>
                        </m:oMathPara>
                      </a14:m>
                      <a:endParaRPr lang="en-US" dirty="0"/>
                    </a:p>
                  </p:txBody>
                </p:sp>
              </mc:Choice>
              <mc:Fallback xmlns="">
                <p:sp>
                  <p:nvSpPr>
                    <p:cNvPr id="157" name="TextBox 156">
                      <a:extLst>
                        <a:ext uri="{FF2B5EF4-FFF2-40B4-BE49-F238E27FC236}">
                          <a16:creationId xmlns:a16="http://schemas.microsoft.com/office/drawing/2014/main" id="{B5FCF1F9-DBCB-E39A-4F56-06E5F0EDD049}"/>
                        </a:ext>
                      </a:extLst>
                    </p:cNvPr>
                    <p:cNvSpPr txBox="1">
                      <a:spLocks noRot="1" noChangeAspect="1" noMove="1" noResize="1" noEditPoints="1" noAdjustHandles="1" noChangeArrowheads="1" noChangeShapeType="1" noTextEdit="1"/>
                    </p:cNvSpPr>
                    <p:nvPr/>
                  </p:nvSpPr>
                  <p:spPr>
                    <a:xfrm>
                      <a:off x="10709281" y="3575221"/>
                      <a:ext cx="313867" cy="276999"/>
                    </a:xfrm>
                    <a:prstGeom prst="rect">
                      <a:avLst/>
                    </a:prstGeom>
                    <a:blipFill>
                      <a:blip r:embed="rId11"/>
                      <a:stretch>
                        <a:fillRect l="-20000" r="-8000"/>
                      </a:stretch>
                    </a:blipFill>
                  </p:spPr>
                  <p:txBody>
                    <a:bodyPr/>
                    <a:lstStyle/>
                    <a:p>
                      <a:r>
                        <a:rPr lang="en-US">
                          <a:noFill/>
                        </a:rPr>
                        <a:t> </a:t>
                      </a:r>
                    </a:p>
                  </p:txBody>
                </p:sp>
              </mc:Fallback>
            </mc:AlternateContent>
            <p:sp>
              <p:nvSpPr>
                <p:cNvPr id="165" name="Freeform: Shape 164">
                  <a:extLst>
                    <a:ext uri="{FF2B5EF4-FFF2-40B4-BE49-F238E27FC236}">
                      <a16:creationId xmlns:a16="http://schemas.microsoft.com/office/drawing/2014/main" id="{7CE571A8-186F-DC27-0616-8763C414A602}"/>
                    </a:ext>
                  </a:extLst>
                </p:cNvPr>
                <p:cNvSpPr/>
                <p:nvPr/>
              </p:nvSpPr>
              <p:spPr>
                <a:xfrm>
                  <a:off x="10086059" y="3392275"/>
                  <a:ext cx="1476278" cy="62750"/>
                </a:xfrm>
                <a:custGeom>
                  <a:avLst/>
                  <a:gdLst>
                    <a:gd name="connsiteX0" fmla="*/ 0 w 7965583"/>
                    <a:gd name="connsiteY0" fmla="*/ 328413 h 334855"/>
                    <a:gd name="connsiteX1" fmla="*/ 502276 w 7965583"/>
                    <a:gd name="connsiteY1" fmla="*/ 12881 h 334855"/>
                    <a:gd name="connsiteX2" fmla="*/ 998113 w 7965583"/>
                    <a:gd name="connsiteY2" fmla="*/ 321974 h 334855"/>
                    <a:gd name="connsiteX3" fmla="*/ 1506828 w 7965583"/>
                    <a:gd name="connsiteY3" fmla="*/ 6441 h 334855"/>
                    <a:gd name="connsiteX4" fmla="*/ 2002665 w 7965583"/>
                    <a:gd name="connsiteY4" fmla="*/ 328413 h 334855"/>
                    <a:gd name="connsiteX5" fmla="*/ 2498501 w 7965583"/>
                    <a:gd name="connsiteY5" fmla="*/ 6441 h 334855"/>
                    <a:gd name="connsiteX6" fmla="*/ 2994338 w 7965583"/>
                    <a:gd name="connsiteY6" fmla="*/ 321974 h 334855"/>
                    <a:gd name="connsiteX7" fmla="*/ 3490175 w 7965583"/>
                    <a:gd name="connsiteY7" fmla="*/ 19320 h 334855"/>
                    <a:gd name="connsiteX8" fmla="*/ 3992451 w 7965583"/>
                    <a:gd name="connsiteY8" fmla="*/ 328413 h 334855"/>
                    <a:gd name="connsiteX9" fmla="*/ 4481848 w 7965583"/>
                    <a:gd name="connsiteY9" fmla="*/ 6441 h 334855"/>
                    <a:gd name="connsiteX10" fmla="*/ 4984124 w 7965583"/>
                    <a:gd name="connsiteY10" fmla="*/ 334853 h 334855"/>
                    <a:gd name="connsiteX11" fmla="*/ 5473521 w 7965583"/>
                    <a:gd name="connsiteY11" fmla="*/ 2 h 334855"/>
                    <a:gd name="connsiteX12" fmla="*/ 5969358 w 7965583"/>
                    <a:gd name="connsiteY12" fmla="*/ 328413 h 334855"/>
                    <a:gd name="connsiteX13" fmla="*/ 6478073 w 7965583"/>
                    <a:gd name="connsiteY13" fmla="*/ 12881 h 334855"/>
                    <a:gd name="connsiteX14" fmla="*/ 6973910 w 7965583"/>
                    <a:gd name="connsiteY14" fmla="*/ 328413 h 334855"/>
                    <a:gd name="connsiteX15" fmla="*/ 7469747 w 7965583"/>
                    <a:gd name="connsiteY15" fmla="*/ 12881 h 334855"/>
                    <a:gd name="connsiteX16" fmla="*/ 7965583 w 7965583"/>
                    <a:gd name="connsiteY16" fmla="*/ 328413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5583" h="334855">
                      <a:moveTo>
                        <a:pt x="0" y="328413"/>
                      </a:moveTo>
                      <a:cubicBezTo>
                        <a:pt x="167962" y="171183"/>
                        <a:pt x="335924" y="13954"/>
                        <a:pt x="502276" y="12881"/>
                      </a:cubicBezTo>
                      <a:cubicBezTo>
                        <a:pt x="668628" y="11808"/>
                        <a:pt x="830688" y="323047"/>
                        <a:pt x="998113" y="321974"/>
                      </a:cubicBezTo>
                      <a:cubicBezTo>
                        <a:pt x="1165538" y="320901"/>
                        <a:pt x="1339403" y="5368"/>
                        <a:pt x="1506828" y="6441"/>
                      </a:cubicBezTo>
                      <a:cubicBezTo>
                        <a:pt x="1674253" y="7514"/>
                        <a:pt x="1837386" y="328413"/>
                        <a:pt x="2002665" y="328413"/>
                      </a:cubicBezTo>
                      <a:cubicBezTo>
                        <a:pt x="2167944" y="328413"/>
                        <a:pt x="2333222" y="7514"/>
                        <a:pt x="2498501" y="6441"/>
                      </a:cubicBezTo>
                      <a:cubicBezTo>
                        <a:pt x="2663780" y="5368"/>
                        <a:pt x="2829059" y="319828"/>
                        <a:pt x="2994338" y="321974"/>
                      </a:cubicBezTo>
                      <a:cubicBezTo>
                        <a:pt x="3159617" y="324120"/>
                        <a:pt x="3323823" y="18247"/>
                        <a:pt x="3490175" y="19320"/>
                      </a:cubicBezTo>
                      <a:cubicBezTo>
                        <a:pt x="3656527" y="20393"/>
                        <a:pt x="3827172" y="330559"/>
                        <a:pt x="3992451" y="328413"/>
                      </a:cubicBezTo>
                      <a:cubicBezTo>
                        <a:pt x="4157730" y="326267"/>
                        <a:pt x="4316569" y="5368"/>
                        <a:pt x="4481848" y="6441"/>
                      </a:cubicBezTo>
                      <a:cubicBezTo>
                        <a:pt x="4647127" y="7514"/>
                        <a:pt x="4818845" y="335926"/>
                        <a:pt x="4984124" y="334853"/>
                      </a:cubicBezTo>
                      <a:cubicBezTo>
                        <a:pt x="5149403" y="333780"/>
                        <a:pt x="5309315" y="1075"/>
                        <a:pt x="5473521" y="2"/>
                      </a:cubicBezTo>
                      <a:cubicBezTo>
                        <a:pt x="5637727" y="-1071"/>
                        <a:pt x="5801933" y="326266"/>
                        <a:pt x="5969358" y="328413"/>
                      </a:cubicBezTo>
                      <a:cubicBezTo>
                        <a:pt x="6136783" y="330560"/>
                        <a:pt x="6310648" y="12881"/>
                        <a:pt x="6478073" y="12881"/>
                      </a:cubicBezTo>
                      <a:cubicBezTo>
                        <a:pt x="6645498" y="12881"/>
                        <a:pt x="6808631" y="328413"/>
                        <a:pt x="6973910" y="328413"/>
                      </a:cubicBezTo>
                      <a:cubicBezTo>
                        <a:pt x="7139189" y="328413"/>
                        <a:pt x="7304468" y="12881"/>
                        <a:pt x="7469747" y="12881"/>
                      </a:cubicBezTo>
                      <a:cubicBezTo>
                        <a:pt x="7635026" y="12881"/>
                        <a:pt x="7800304" y="170647"/>
                        <a:pt x="7965583" y="32841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Freeform: Shape 168">
                  <a:extLst>
                    <a:ext uri="{FF2B5EF4-FFF2-40B4-BE49-F238E27FC236}">
                      <a16:creationId xmlns:a16="http://schemas.microsoft.com/office/drawing/2014/main" id="{7442B152-1132-C3DF-AD9F-017959BD83AF}"/>
                    </a:ext>
                  </a:extLst>
                </p:cNvPr>
                <p:cNvSpPr/>
                <p:nvPr/>
              </p:nvSpPr>
              <p:spPr>
                <a:xfrm rot="19197841">
                  <a:off x="11502496" y="3245308"/>
                  <a:ext cx="514696" cy="61120"/>
                </a:xfrm>
                <a:custGeom>
                  <a:avLst/>
                  <a:gdLst>
                    <a:gd name="connsiteX0" fmla="*/ 0 w 3986011"/>
                    <a:gd name="connsiteY0" fmla="*/ 309095 h 334855"/>
                    <a:gd name="connsiteX1" fmla="*/ 502276 w 3986011"/>
                    <a:gd name="connsiteY1" fmla="*/ 6442 h 334855"/>
                    <a:gd name="connsiteX2" fmla="*/ 985233 w 3986011"/>
                    <a:gd name="connsiteY2" fmla="*/ 334853 h 334855"/>
                    <a:gd name="connsiteX3" fmla="*/ 1500388 w 3986011"/>
                    <a:gd name="connsiteY3" fmla="*/ 2 h 334855"/>
                    <a:gd name="connsiteX4" fmla="*/ 1996225 w 3986011"/>
                    <a:gd name="connsiteY4" fmla="*/ 328414 h 334855"/>
                    <a:gd name="connsiteX5" fmla="*/ 2485622 w 3986011"/>
                    <a:gd name="connsiteY5" fmla="*/ 6442 h 334855"/>
                    <a:gd name="connsiteX6" fmla="*/ 2981459 w 3986011"/>
                    <a:gd name="connsiteY6" fmla="*/ 315535 h 334855"/>
                    <a:gd name="connsiteX7" fmla="*/ 3477295 w 3986011"/>
                    <a:gd name="connsiteY7" fmla="*/ 6442 h 334855"/>
                    <a:gd name="connsiteX8" fmla="*/ 3986011 w 3986011"/>
                    <a:gd name="connsiteY8" fmla="*/ 321974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6011" h="334855">
                      <a:moveTo>
                        <a:pt x="0" y="309095"/>
                      </a:moveTo>
                      <a:cubicBezTo>
                        <a:pt x="169035" y="155622"/>
                        <a:pt x="338071" y="2149"/>
                        <a:pt x="502276" y="6442"/>
                      </a:cubicBezTo>
                      <a:cubicBezTo>
                        <a:pt x="666481" y="10735"/>
                        <a:pt x="818881" y="335926"/>
                        <a:pt x="985233" y="334853"/>
                      </a:cubicBezTo>
                      <a:cubicBezTo>
                        <a:pt x="1151585" y="333780"/>
                        <a:pt x="1331889" y="1075"/>
                        <a:pt x="1500388" y="2"/>
                      </a:cubicBezTo>
                      <a:cubicBezTo>
                        <a:pt x="1668887" y="-1071"/>
                        <a:pt x="1832019" y="327341"/>
                        <a:pt x="1996225" y="328414"/>
                      </a:cubicBezTo>
                      <a:cubicBezTo>
                        <a:pt x="2160431" y="329487"/>
                        <a:pt x="2321416" y="8588"/>
                        <a:pt x="2485622" y="6442"/>
                      </a:cubicBezTo>
                      <a:cubicBezTo>
                        <a:pt x="2649828" y="4295"/>
                        <a:pt x="2816180" y="315535"/>
                        <a:pt x="2981459" y="315535"/>
                      </a:cubicBezTo>
                      <a:cubicBezTo>
                        <a:pt x="3146738" y="315535"/>
                        <a:pt x="3309870" y="5369"/>
                        <a:pt x="3477295" y="6442"/>
                      </a:cubicBezTo>
                      <a:cubicBezTo>
                        <a:pt x="3644720" y="7515"/>
                        <a:pt x="3815365" y="164744"/>
                        <a:pt x="3986011" y="321974"/>
                      </a:cubicBezTo>
                    </a:path>
                  </a:pathLst>
                </a:cu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6" name="Straight Arrow Connector 65">
                <a:extLst>
                  <a:ext uri="{FF2B5EF4-FFF2-40B4-BE49-F238E27FC236}">
                    <a16:creationId xmlns:a16="http://schemas.microsoft.com/office/drawing/2014/main" id="{73389D90-72FA-9798-8894-B3A4F6479355}"/>
                  </a:ext>
                </a:extLst>
              </p:cNvPr>
              <p:cNvCxnSpPr>
                <a:cxnSpLocks/>
              </p:cNvCxnSpPr>
              <p:nvPr/>
            </p:nvCxnSpPr>
            <p:spPr>
              <a:xfrm>
                <a:off x="5892777" y="3925301"/>
                <a:ext cx="1252156" cy="0"/>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5021AC73-F5F9-0D2D-956E-8A9EF1601598}"/>
                  </a:ext>
                </a:extLst>
              </p:cNvPr>
              <p:cNvCxnSpPr>
                <a:cxnSpLocks/>
              </p:cNvCxnSpPr>
              <p:nvPr/>
            </p:nvCxnSpPr>
            <p:spPr>
              <a:xfrm flipH="1">
                <a:off x="7280373" y="3723001"/>
                <a:ext cx="312799" cy="240624"/>
              </a:xfrm>
              <a:prstGeom prst="straightConnector1">
                <a:avLst/>
              </a:prstGeom>
              <a:ln w="63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75" name="Rectangle: Rounded Corners 74">
              <a:extLst>
                <a:ext uri="{FF2B5EF4-FFF2-40B4-BE49-F238E27FC236}">
                  <a16:creationId xmlns:a16="http://schemas.microsoft.com/office/drawing/2014/main" id="{959DC9BE-3FE9-B992-A2B3-C3C42C00D857}"/>
                </a:ext>
              </a:extLst>
            </p:cNvPr>
            <p:cNvSpPr/>
            <p:nvPr/>
          </p:nvSpPr>
          <p:spPr>
            <a:xfrm>
              <a:off x="4859383" y="4178397"/>
              <a:ext cx="6383873" cy="2217941"/>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983DAAE6-E60B-8959-93D5-160F6472BCD7}"/>
              </a:ext>
            </a:extLst>
          </p:cNvPr>
          <p:cNvGrpSpPr/>
          <p:nvPr/>
        </p:nvGrpSpPr>
        <p:grpSpPr>
          <a:xfrm>
            <a:off x="8005290" y="2229888"/>
            <a:ext cx="3277976" cy="2886703"/>
            <a:chOff x="8624875" y="1744669"/>
            <a:chExt cx="3277976" cy="2886703"/>
          </a:xfrm>
        </p:grpSpPr>
        <p:grpSp>
          <p:nvGrpSpPr>
            <p:cNvPr id="30" name="Group 29">
              <a:extLst>
                <a:ext uri="{FF2B5EF4-FFF2-40B4-BE49-F238E27FC236}">
                  <a16:creationId xmlns:a16="http://schemas.microsoft.com/office/drawing/2014/main" id="{420F3C58-C339-2412-DD25-E833D440B85C}"/>
                </a:ext>
              </a:extLst>
            </p:cNvPr>
            <p:cNvGrpSpPr/>
            <p:nvPr/>
          </p:nvGrpSpPr>
          <p:grpSpPr>
            <a:xfrm>
              <a:off x="8624875" y="3496610"/>
              <a:ext cx="1325915" cy="1027750"/>
              <a:chOff x="11539322" y="3497826"/>
              <a:chExt cx="1325915" cy="1027750"/>
            </a:xfrm>
          </p:grpSpPr>
          <p:sp>
            <p:nvSpPr>
              <p:cNvPr id="9" name="Freeform: Shape 8">
                <a:extLst>
                  <a:ext uri="{FF2B5EF4-FFF2-40B4-BE49-F238E27FC236}">
                    <a16:creationId xmlns:a16="http://schemas.microsoft.com/office/drawing/2014/main" id="{57FB3235-6A5F-8F2E-ABFE-FE286341BE60}"/>
                  </a:ext>
                </a:extLst>
              </p:cNvPr>
              <p:cNvSpPr/>
              <p:nvPr/>
            </p:nvSpPr>
            <p:spPr>
              <a:xfrm flipV="1">
                <a:off x="11539322" y="4416617"/>
                <a:ext cx="1325914" cy="108959"/>
              </a:xfrm>
              <a:custGeom>
                <a:avLst/>
                <a:gdLst>
                  <a:gd name="connsiteX0" fmla="*/ 0 w 7965583"/>
                  <a:gd name="connsiteY0" fmla="*/ 328413 h 334855"/>
                  <a:gd name="connsiteX1" fmla="*/ 502276 w 7965583"/>
                  <a:gd name="connsiteY1" fmla="*/ 12881 h 334855"/>
                  <a:gd name="connsiteX2" fmla="*/ 998113 w 7965583"/>
                  <a:gd name="connsiteY2" fmla="*/ 321974 h 334855"/>
                  <a:gd name="connsiteX3" fmla="*/ 1506828 w 7965583"/>
                  <a:gd name="connsiteY3" fmla="*/ 6441 h 334855"/>
                  <a:gd name="connsiteX4" fmla="*/ 2002665 w 7965583"/>
                  <a:gd name="connsiteY4" fmla="*/ 328413 h 334855"/>
                  <a:gd name="connsiteX5" fmla="*/ 2498501 w 7965583"/>
                  <a:gd name="connsiteY5" fmla="*/ 6441 h 334855"/>
                  <a:gd name="connsiteX6" fmla="*/ 2994338 w 7965583"/>
                  <a:gd name="connsiteY6" fmla="*/ 321974 h 334855"/>
                  <a:gd name="connsiteX7" fmla="*/ 3490175 w 7965583"/>
                  <a:gd name="connsiteY7" fmla="*/ 19320 h 334855"/>
                  <a:gd name="connsiteX8" fmla="*/ 3992451 w 7965583"/>
                  <a:gd name="connsiteY8" fmla="*/ 328413 h 334855"/>
                  <a:gd name="connsiteX9" fmla="*/ 4481848 w 7965583"/>
                  <a:gd name="connsiteY9" fmla="*/ 6441 h 334855"/>
                  <a:gd name="connsiteX10" fmla="*/ 4984124 w 7965583"/>
                  <a:gd name="connsiteY10" fmla="*/ 334853 h 334855"/>
                  <a:gd name="connsiteX11" fmla="*/ 5473521 w 7965583"/>
                  <a:gd name="connsiteY11" fmla="*/ 2 h 334855"/>
                  <a:gd name="connsiteX12" fmla="*/ 5969358 w 7965583"/>
                  <a:gd name="connsiteY12" fmla="*/ 328413 h 334855"/>
                  <a:gd name="connsiteX13" fmla="*/ 6478073 w 7965583"/>
                  <a:gd name="connsiteY13" fmla="*/ 12881 h 334855"/>
                  <a:gd name="connsiteX14" fmla="*/ 6973910 w 7965583"/>
                  <a:gd name="connsiteY14" fmla="*/ 328413 h 334855"/>
                  <a:gd name="connsiteX15" fmla="*/ 7469747 w 7965583"/>
                  <a:gd name="connsiteY15" fmla="*/ 12881 h 334855"/>
                  <a:gd name="connsiteX16" fmla="*/ 7965583 w 7965583"/>
                  <a:gd name="connsiteY16" fmla="*/ 328413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5583" h="334855">
                    <a:moveTo>
                      <a:pt x="0" y="328413"/>
                    </a:moveTo>
                    <a:cubicBezTo>
                      <a:pt x="167962" y="171183"/>
                      <a:pt x="335924" y="13954"/>
                      <a:pt x="502276" y="12881"/>
                    </a:cubicBezTo>
                    <a:cubicBezTo>
                      <a:pt x="668628" y="11808"/>
                      <a:pt x="830688" y="323047"/>
                      <a:pt x="998113" y="321974"/>
                    </a:cubicBezTo>
                    <a:cubicBezTo>
                      <a:pt x="1165538" y="320901"/>
                      <a:pt x="1339403" y="5368"/>
                      <a:pt x="1506828" y="6441"/>
                    </a:cubicBezTo>
                    <a:cubicBezTo>
                      <a:pt x="1674253" y="7514"/>
                      <a:pt x="1837386" y="328413"/>
                      <a:pt x="2002665" y="328413"/>
                    </a:cubicBezTo>
                    <a:cubicBezTo>
                      <a:pt x="2167944" y="328413"/>
                      <a:pt x="2333222" y="7514"/>
                      <a:pt x="2498501" y="6441"/>
                    </a:cubicBezTo>
                    <a:cubicBezTo>
                      <a:pt x="2663780" y="5368"/>
                      <a:pt x="2829059" y="319828"/>
                      <a:pt x="2994338" y="321974"/>
                    </a:cubicBezTo>
                    <a:cubicBezTo>
                      <a:pt x="3159617" y="324120"/>
                      <a:pt x="3323823" y="18247"/>
                      <a:pt x="3490175" y="19320"/>
                    </a:cubicBezTo>
                    <a:cubicBezTo>
                      <a:pt x="3656527" y="20393"/>
                      <a:pt x="3827172" y="330559"/>
                      <a:pt x="3992451" y="328413"/>
                    </a:cubicBezTo>
                    <a:cubicBezTo>
                      <a:pt x="4157730" y="326267"/>
                      <a:pt x="4316569" y="5368"/>
                      <a:pt x="4481848" y="6441"/>
                    </a:cubicBezTo>
                    <a:cubicBezTo>
                      <a:pt x="4647127" y="7514"/>
                      <a:pt x="4818845" y="335926"/>
                      <a:pt x="4984124" y="334853"/>
                    </a:cubicBezTo>
                    <a:cubicBezTo>
                      <a:pt x="5149403" y="333780"/>
                      <a:pt x="5309315" y="1075"/>
                      <a:pt x="5473521" y="2"/>
                    </a:cubicBezTo>
                    <a:cubicBezTo>
                      <a:pt x="5637727" y="-1071"/>
                      <a:pt x="5801933" y="326266"/>
                      <a:pt x="5969358" y="328413"/>
                    </a:cubicBezTo>
                    <a:cubicBezTo>
                      <a:pt x="6136783" y="330560"/>
                      <a:pt x="6310648" y="12881"/>
                      <a:pt x="6478073" y="12881"/>
                    </a:cubicBezTo>
                    <a:cubicBezTo>
                      <a:pt x="6645498" y="12881"/>
                      <a:pt x="6808631" y="328413"/>
                      <a:pt x="6973910" y="328413"/>
                    </a:cubicBezTo>
                    <a:cubicBezTo>
                      <a:pt x="7139189" y="328413"/>
                      <a:pt x="7304468" y="12881"/>
                      <a:pt x="7469747" y="12881"/>
                    </a:cubicBezTo>
                    <a:cubicBezTo>
                      <a:pt x="7635026" y="12881"/>
                      <a:pt x="7800304" y="170647"/>
                      <a:pt x="7965583" y="32841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1C5000B1-8AA2-57DC-95DA-78DAA8D61113}"/>
                  </a:ext>
                </a:extLst>
              </p:cNvPr>
              <p:cNvGrpSpPr/>
              <p:nvPr/>
            </p:nvGrpSpPr>
            <p:grpSpPr>
              <a:xfrm>
                <a:off x="11539322" y="3497826"/>
                <a:ext cx="1325915" cy="201658"/>
                <a:chOff x="11544472" y="3522521"/>
                <a:chExt cx="1325915" cy="201658"/>
              </a:xfrm>
            </p:grpSpPr>
            <p:cxnSp>
              <p:nvCxnSpPr>
                <p:cNvPr id="10" name="Straight Connector 9">
                  <a:extLst>
                    <a:ext uri="{FF2B5EF4-FFF2-40B4-BE49-F238E27FC236}">
                      <a16:creationId xmlns:a16="http://schemas.microsoft.com/office/drawing/2014/main" id="{F118D975-5E6E-BECB-049C-6E1F3CD1CEB5}"/>
                    </a:ext>
                  </a:extLst>
                </p:cNvPr>
                <p:cNvCxnSpPr>
                  <a:cxnSpLocks/>
                </p:cNvCxnSpPr>
                <p:nvPr/>
              </p:nvCxnSpPr>
              <p:spPr>
                <a:xfrm>
                  <a:off x="11544472" y="3620699"/>
                  <a:ext cx="1325915"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001C56B-FF67-9B16-CCF0-2F3E04494318}"/>
                    </a:ext>
                  </a:extLst>
                </p:cNvPr>
                <p:cNvCxnSpPr>
                  <a:cxnSpLocks/>
                </p:cNvCxnSpPr>
                <p:nvPr/>
              </p:nvCxnSpPr>
              <p:spPr>
                <a:xfrm rot="21423147">
                  <a:off x="12022064" y="3522521"/>
                  <a:ext cx="145065" cy="1016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7E5DFF5-6AB0-A590-8E1F-E1A6DBC34A5F}"/>
                    </a:ext>
                  </a:extLst>
                </p:cNvPr>
                <p:cNvCxnSpPr>
                  <a:cxnSpLocks/>
                </p:cNvCxnSpPr>
                <p:nvPr/>
              </p:nvCxnSpPr>
              <p:spPr>
                <a:xfrm rot="21423147" flipV="1">
                  <a:off x="12027214" y="3622531"/>
                  <a:ext cx="145065" cy="1016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3EF040DE-CA3D-B415-47A0-A4160F3B376A}"/>
                  </a:ext>
                </a:extLst>
              </p:cNvPr>
              <p:cNvGrpSpPr/>
              <p:nvPr/>
            </p:nvGrpSpPr>
            <p:grpSpPr>
              <a:xfrm>
                <a:off x="11539322" y="3934047"/>
                <a:ext cx="1325915" cy="201658"/>
                <a:chOff x="11539322" y="3914038"/>
                <a:chExt cx="1325915" cy="201658"/>
              </a:xfrm>
            </p:grpSpPr>
            <p:cxnSp>
              <p:nvCxnSpPr>
                <p:cNvPr id="13" name="Straight Connector 12">
                  <a:extLst>
                    <a:ext uri="{FF2B5EF4-FFF2-40B4-BE49-F238E27FC236}">
                      <a16:creationId xmlns:a16="http://schemas.microsoft.com/office/drawing/2014/main" id="{F6917C63-975E-6B27-E018-A9D3499543B0}"/>
                    </a:ext>
                  </a:extLst>
                </p:cNvPr>
                <p:cNvCxnSpPr>
                  <a:cxnSpLocks/>
                </p:cNvCxnSpPr>
                <p:nvPr/>
              </p:nvCxnSpPr>
              <p:spPr>
                <a:xfrm>
                  <a:off x="11539322" y="4012216"/>
                  <a:ext cx="1325915" cy="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893E79-8A73-CF14-F899-EF6A3DFE8E3C}"/>
                    </a:ext>
                  </a:extLst>
                </p:cNvPr>
                <p:cNvCxnSpPr>
                  <a:cxnSpLocks/>
                </p:cNvCxnSpPr>
                <p:nvPr/>
              </p:nvCxnSpPr>
              <p:spPr>
                <a:xfrm rot="21423147">
                  <a:off x="12016914" y="3914038"/>
                  <a:ext cx="145065" cy="1016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C805EB94-6FBD-D3AB-1538-100FBDB7E36B}"/>
                    </a:ext>
                  </a:extLst>
                </p:cNvPr>
                <p:cNvCxnSpPr>
                  <a:cxnSpLocks/>
                </p:cNvCxnSpPr>
                <p:nvPr/>
              </p:nvCxnSpPr>
              <p:spPr>
                <a:xfrm rot="21423147" flipV="1">
                  <a:off x="12022064" y="4014048"/>
                  <a:ext cx="145065" cy="10164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25" name="Group 24">
              <a:extLst>
                <a:ext uri="{FF2B5EF4-FFF2-40B4-BE49-F238E27FC236}">
                  <a16:creationId xmlns:a16="http://schemas.microsoft.com/office/drawing/2014/main" id="{1A4DCB7D-29B3-2280-568D-1BA1D3B04039}"/>
                </a:ext>
              </a:extLst>
            </p:cNvPr>
            <p:cNvGrpSpPr/>
            <p:nvPr/>
          </p:nvGrpSpPr>
          <p:grpSpPr>
            <a:xfrm>
              <a:off x="8624875" y="1851680"/>
              <a:ext cx="1325915" cy="1027750"/>
              <a:chOff x="10434757" y="1567766"/>
              <a:chExt cx="1325915" cy="1027750"/>
            </a:xfrm>
          </p:grpSpPr>
          <p:grpSp>
            <p:nvGrpSpPr>
              <p:cNvPr id="23" name="Group 22">
                <a:extLst>
                  <a:ext uri="{FF2B5EF4-FFF2-40B4-BE49-F238E27FC236}">
                    <a16:creationId xmlns:a16="http://schemas.microsoft.com/office/drawing/2014/main" id="{D4FF7DE3-3AE1-97CC-25B7-D8FE53E1CB54}"/>
                  </a:ext>
                </a:extLst>
              </p:cNvPr>
              <p:cNvGrpSpPr/>
              <p:nvPr/>
            </p:nvGrpSpPr>
            <p:grpSpPr>
              <a:xfrm>
                <a:off x="10434757" y="1567766"/>
                <a:ext cx="1325915" cy="201658"/>
                <a:chOff x="10184794" y="880248"/>
                <a:chExt cx="1325915" cy="201658"/>
              </a:xfrm>
            </p:grpSpPr>
            <p:cxnSp>
              <p:nvCxnSpPr>
                <p:cNvPr id="3" name="Straight Connector 2">
                  <a:extLst>
                    <a:ext uri="{FF2B5EF4-FFF2-40B4-BE49-F238E27FC236}">
                      <a16:creationId xmlns:a16="http://schemas.microsoft.com/office/drawing/2014/main" id="{5FF7C488-069C-5B3A-F650-AF1B9095A407}"/>
                    </a:ext>
                  </a:extLst>
                </p:cNvPr>
                <p:cNvCxnSpPr>
                  <a:cxnSpLocks/>
                </p:cNvCxnSpPr>
                <p:nvPr/>
              </p:nvCxnSpPr>
              <p:spPr>
                <a:xfrm>
                  <a:off x="10184794" y="978426"/>
                  <a:ext cx="1325915"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4" name="Straight Connector 3">
                  <a:extLst>
                    <a:ext uri="{FF2B5EF4-FFF2-40B4-BE49-F238E27FC236}">
                      <a16:creationId xmlns:a16="http://schemas.microsoft.com/office/drawing/2014/main" id="{8BEF380E-562F-DE4F-F940-4ADB6879FA62}"/>
                    </a:ext>
                  </a:extLst>
                </p:cNvPr>
                <p:cNvCxnSpPr>
                  <a:cxnSpLocks/>
                </p:cNvCxnSpPr>
                <p:nvPr/>
              </p:nvCxnSpPr>
              <p:spPr>
                <a:xfrm rot="21423147">
                  <a:off x="10662386" y="880248"/>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C77493B1-C192-4E66-91F3-4FB23273D615}"/>
                    </a:ext>
                  </a:extLst>
                </p:cNvPr>
                <p:cNvCxnSpPr>
                  <a:cxnSpLocks/>
                </p:cNvCxnSpPr>
                <p:nvPr/>
              </p:nvCxnSpPr>
              <p:spPr>
                <a:xfrm rot="21423147" flipV="1">
                  <a:off x="10667536" y="980258"/>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79DFAE70-937D-1464-82F8-8CFB6BEFDA67}"/>
                  </a:ext>
                </a:extLst>
              </p:cNvPr>
              <p:cNvGrpSpPr/>
              <p:nvPr/>
            </p:nvGrpSpPr>
            <p:grpSpPr>
              <a:xfrm>
                <a:off x="10434757" y="2027162"/>
                <a:ext cx="1325915" cy="201658"/>
                <a:chOff x="10179644" y="1271765"/>
                <a:chExt cx="1325915" cy="201658"/>
              </a:xfrm>
            </p:grpSpPr>
            <p:cxnSp>
              <p:nvCxnSpPr>
                <p:cNvPr id="6" name="Straight Connector 5">
                  <a:extLst>
                    <a:ext uri="{FF2B5EF4-FFF2-40B4-BE49-F238E27FC236}">
                      <a16:creationId xmlns:a16="http://schemas.microsoft.com/office/drawing/2014/main" id="{B229DED7-762F-817A-FFC0-71F5A6C3FE0E}"/>
                    </a:ext>
                  </a:extLst>
                </p:cNvPr>
                <p:cNvCxnSpPr>
                  <a:cxnSpLocks/>
                </p:cNvCxnSpPr>
                <p:nvPr/>
              </p:nvCxnSpPr>
              <p:spPr>
                <a:xfrm>
                  <a:off x="10179644" y="1369943"/>
                  <a:ext cx="1325915" cy="0"/>
                </a:xfrm>
                <a:prstGeom prst="line">
                  <a:avLst/>
                </a:prstGeom>
                <a:ln>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BAF5720B-D379-17E2-9770-4BDB02DCA31F}"/>
                    </a:ext>
                  </a:extLst>
                </p:cNvPr>
                <p:cNvCxnSpPr>
                  <a:cxnSpLocks/>
                </p:cNvCxnSpPr>
                <p:nvPr/>
              </p:nvCxnSpPr>
              <p:spPr>
                <a:xfrm rot="21423147">
                  <a:off x="10657236" y="1271765"/>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E7451C4F-8782-52E1-6271-3566E9BEFE64}"/>
                    </a:ext>
                  </a:extLst>
                </p:cNvPr>
                <p:cNvCxnSpPr>
                  <a:cxnSpLocks/>
                </p:cNvCxnSpPr>
                <p:nvPr/>
              </p:nvCxnSpPr>
              <p:spPr>
                <a:xfrm rot="21423147" flipV="1">
                  <a:off x="10662386" y="1371775"/>
                  <a:ext cx="145065" cy="1016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6" name="Freeform: Shape 15">
                <a:extLst>
                  <a:ext uri="{FF2B5EF4-FFF2-40B4-BE49-F238E27FC236}">
                    <a16:creationId xmlns:a16="http://schemas.microsoft.com/office/drawing/2014/main" id="{ED184084-12B9-0216-CBD4-7C137EB577BC}"/>
                  </a:ext>
                </a:extLst>
              </p:cNvPr>
              <p:cNvSpPr/>
              <p:nvPr/>
            </p:nvSpPr>
            <p:spPr>
              <a:xfrm flipV="1">
                <a:off x="10434757" y="2486557"/>
                <a:ext cx="1325914" cy="108959"/>
              </a:xfrm>
              <a:custGeom>
                <a:avLst/>
                <a:gdLst>
                  <a:gd name="connsiteX0" fmla="*/ 0 w 7965583"/>
                  <a:gd name="connsiteY0" fmla="*/ 328413 h 334855"/>
                  <a:gd name="connsiteX1" fmla="*/ 502276 w 7965583"/>
                  <a:gd name="connsiteY1" fmla="*/ 12881 h 334855"/>
                  <a:gd name="connsiteX2" fmla="*/ 998113 w 7965583"/>
                  <a:gd name="connsiteY2" fmla="*/ 321974 h 334855"/>
                  <a:gd name="connsiteX3" fmla="*/ 1506828 w 7965583"/>
                  <a:gd name="connsiteY3" fmla="*/ 6441 h 334855"/>
                  <a:gd name="connsiteX4" fmla="*/ 2002665 w 7965583"/>
                  <a:gd name="connsiteY4" fmla="*/ 328413 h 334855"/>
                  <a:gd name="connsiteX5" fmla="*/ 2498501 w 7965583"/>
                  <a:gd name="connsiteY5" fmla="*/ 6441 h 334855"/>
                  <a:gd name="connsiteX6" fmla="*/ 2994338 w 7965583"/>
                  <a:gd name="connsiteY6" fmla="*/ 321974 h 334855"/>
                  <a:gd name="connsiteX7" fmla="*/ 3490175 w 7965583"/>
                  <a:gd name="connsiteY7" fmla="*/ 19320 h 334855"/>
                  <a:gd name="connsiteX8" fmla="*/ 3992451 w 7965583"/>
                  <a:gd name="connsiteY8" fmla="*/ 328413 h 334855"/>
                  <a:gd name="connsiteX9" fmla="*/ 4481848 w 7965583"/>
                  <a:gd name="connsiteY9" fmla="*/ 6441 h 334855"/>
                  <a:gd name="connsiteX10" fmla="*/ 4984124 w 7965583"/>
                  <a:gd name="connsiteY10" fmla="*/ 334853 h 334855"/>
                  <a:gd name="connsiteX11" fmla="*/ 5473521 w 7965583"/>
                  <a:gd name="connsiteY11" fmla="*/ 2 h 334855"/>
                  <a:gd name="connsiteX12" fmla="*/ 5969358 w 7965583"/>
                  <a:gd name="connsiteY12" fmla="*/ 328413 h 334855"/>
                  <a:gd name="connsiteX13" fmla="*/ 6478073 w 7965583"/>
                  <a:gd name="connsiteY13" fmla="*/ 12881 h 334855"/>
                  <a:gd name="connsiteX14" fmla="*/ 6973910 w 7965583"/>
                  <a:gd name="connsiteY14" fmla="*/ 328413 h 334855"/>
                  <a:gd name="connsiteX15" fmla="*/ 7469747 w 7965583"/>
                  <a:gd name="connsiteY15" fmla="*/ 12881 h 334855"/>
                  <a:gd name="connsiteX16" fmla="*/ 7965583 w 7965583"/>
                  <a:gd name="connsiteY16" fmla="*/ 328413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5583" h="334855">
                    <a:moveTo>
                      <a:pt x="0" y="328413"/>
                    </a:moveTo>
                    <a:cubicBezTo>
                      <a:pt x="167962" y="171183"/>
                      <a:pt x="335924" y="13954"/>
                      <a:pt x="502276" y="12881"/>
                    </a:cubicBezTo>
                    <a:cubicBezTo>
                      <a:pt x="668628" y="11808"/>
                      <a:pt x="830688" y="323047"/>
                      <a:pt x="998113" y="321974"/>
                    </a:cubicBezTo>
                    <a:cubicBezTo>
                      <a:pt x="1165538" y="320901"/>
                      <a:pt x="1339403" y="5368"/>
                      <a:pt x="1506828" y="6441"/>
                    </a:cubicBezTo>
                    <a:cubicBezTo>
                      <a:pt x="1674253" y="7514"/>
                      <a:pt x="1837386" y="328413"/>
                      <a:pt x="2002665" y="328413"/>
                    </a:cubicBezTo>
                    <a:cubicBezTo>
                      <a:pt x="2167944" y="328413"/>
                      <a:pt x="2333222" y="7514"/>
                      <a:pt x="2498501" y="6441"/>
                    </a:cubicBezTo>
                    <a:cubicBezTo>
                      <a:pt x="2663780" y="5368"/>
                      <a:pt x="2829059" y="319828"/>
                      <a:pt x="2994338" y="321974"/>
                    </a:cubicBezTo>
                    <a:cubicBezTo>
                      <a:pt x="3159617" y="324120"/>
                      <a:pt x="3323823" y="18247"/>
                      <a:pt x="3490175" y="19320"/>
                    </a:cubicBezTo>
                    <a:cubicBezTo>
                      <a:pt x="3656527" y="20393"/>
                      <a:pt x="3827172" y="330559"/>
                      <a:pt x="3992451" y="328413"/>
                    </a:cubicBezTo>
                    <a:cubicBezTo>
                      <a:pt x="4157730" y="326267"/>
                      <a:pt x="4316569" y="5368"/>
                      <a:pt x="4481848" y="6441"/>
                    </a:cubicBezTo>
                    <a:cubicBezTo>
                      <a:pt x="4647127" y="7514"/>
                      <a:pt x="4818845" y="335926"/>
                      <a:pt x="4984124" y="334853"/>
                    </a:cubicBezTo>
                    <a:cubicBezTo>
                      <a:pt x="5149403" y="333780"/>
                      <a:pt x="5309315" y="1075"/>
                      <a:pt x="5473521" y="2"/>
                    </a:cubicBezTo>
                    <a:cubicBezTo>
                      <a:pt x="5637727" y="-1071"/>
                      <a:pt x="5801933" y="326266"/>
                      <a:pt x="5969358" y="328413"/>
                    </a:cubicBezTo>
                    <a:cubicBezTo>
                      <a:pt x="6136783" y="330560"/>
                      <a:pt x="6310648" y="12881"/>
                      <a:pt x="6478073" y="12881"/>
                    </a:cubicBezTo>
                    <a:cubicBezTo>
                      <a:pt x="6645498" y="12881"/>
                      <a:pt x="6808631" y="328413"/>
                      <a:pt x="6973910" y="328413"/>
                    </a:cubicBezTo>
                    <a:cubicBezTo>
                      <a:pt x="7139189" y="328413"/>
                      <a:pt x="7304468" y="12881"/>
                      <a:pt x="7469747" y="12881"/>
                    </a:cubicBezTo>
                    <a:cubicBezTo>
                      <a:pt x="7635026" y="12881"/>
                      <a:pt x="7800304" y="170647"/>
                      <a:pt x="7965583" y="328413"/>
                    </a:cubicBezTo>
                  </a:path>
                </a:pathLst>
              </a:cu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8FA806EC-6D22-0FD5-13D4-353802E4B875}"/>
                </a:ext>
              </a:extLst>
            </p:cNvPr>
            <p:cNvGrpSpPr/>
            <p:nvPr/>
          </p:nvGrpSpPr>
          <p:grpSpPr>
            <a:xfrm>
              <a:off x="10039334" y="1744669"/>
              <a:ext cx="1863517" cy="1241773"/>
              <a:chOff x="8408880" y="1483929"/>
              <a:chExt cx="1863517" cy="1241773"/>
            </a:xfrm>
          </p:grpSpPr>
          <p:sp>
            <p:nvSpPr>
              <p:cNvPr id="17" name="TextBox 16">
                <a:extLst>
                  <a:ext uri="{FF2B5EF4-FFF2-40B4-BE49-F238E27FC236}">
                    <a16:creationId xmlns:a16="http://schemas.microsoft.com/office/drawing/2014/main" id="{848E9E6C-70F7-7571-E084-BD514EC84C43}"/>
                  </a:ext>
                </a:extLst>
              </p:cNvPr>
              <p:cNvSpPr txBox="1"/>
              <p:nvPr/>
            </p:nvSpPr>
            <p:spPr>
              <a:xfrm>
                <a:off x="8408880" y="1920150"/>
                <a:ext cx="1863517" cy="369332"/>
              </a:xfrm>
              <a:prstGeom prst="rect">
                <a:avLst/>
              </a:prstGeom>
              <a:noFill/>
            </p:spPr>
            <p:txBody>
              <a:bodyPr wrap="square" rtlCol="0">
                <a:spAutoFit/>
              </a:bodyPr>
              <a:lstStyle/>
              <a:p>
                <a:r>
                  <a:rPr lang="en-US" dirty="0"/>
                  <a:t>External fermion</a:t>
                </a:r>
              </a:p>
            </p:txBody>
          </p:sp>
          <p:sp>
            <p:nvSpPr>
              <p:cNvPr id="18" name="TextBox 17">
                <a:extLst>
                  <a:ext uri="{FF2B5EF4-FFF2-40B4-BE49-F238E27FC236}">
                    <a16:creationId xmlns:a16="http://schemas.microsoft.com/office/drawing/2014/main" id="{F04C157F-1997-8F04-0108-F4FAB0C00CD3}"/>
                  </a:ext>
                </a:extLst>
              </p:cNvPr>
              <p:cNvSpPr txBox="1"/>
              <p:nvPr/>
            </p:nvSpPr>
            <p:spPr>
              <a:xfrm>
                <a:off x="8408880" y="1483929"/>
                <a:ext cx="1863517" cy="369332"/>
              </a:xfrm>
              <a:prstGeom prst="rect">
                <a:avLst/>
              </a:prstGeom>
              <a:noFill/>
            </p:spPr>
            <p:txBody>
              <a:bodyPr wrap="square" rtlCol="0">
                <a:spAutoFit/>
              </a:bodyPr>
              <a:lstStyle/>
              <a:p>
                <a:r>
                  <a:rPr lang="en-US" dirty="0"/>
                  <a:t>External scalars</a:t>
                </a:r>
              </a:p>
            </p:txBody>
          </p:sp>
          <p:sp>
            <p:nvSpPr>
              <p:cNvPr id="19" name="TextBox 18">
                <a:extLst>
                  <a:ext uri="{FF2B5EF4-FFF2-40B4-BE49-F238E27FC236}">
                    <a16:creationId xmlns:a16="http://schemas.microsoft.com/office/drawing/2014/main" id="{A4EFDCCB-7D91-DDF4-2D42-F965046C7681}"/>
                  </a:ext>
                </a:extLst>
              </p:cNvPr>
              <p:cNvSpPr txBox="1"/>
              <p:nvPr/>
            </p:nvSpPr>
            <p:spPr>
              <a:xfrm>
                <a:off x="8408880" y="2356370"/>
                <a:ext cx="1863517" cy="369332"/>
              </a:xfrm>
              <a:prstGeom prst="rect">
                <a:avLst/>
              </a:prstGeom>
              <a:noFill/>
            </p:spPr>
            <p:txBody>
              <a:bodyPr wrap="square" rtlCol="0">
                <a:spAutoFit/>
              </a:bodyPr>
              <a:lstStyle/>
              <a:p>
                <a:r>
                  <a:rPr lang="en-US" dirty="0"/>
                  <a:t>External vector</a:t>
                </a:r>
              </a:p>
            </p:txBody>
          </p:sp>
        </p:grpSp>
        <p:grpSp>
          <p:nvGrpSpPr>
            <p:cNvPr id="29" name="Group 28">
              <a:extLst>
                <a:ext uri="{FF2B5EF4-FFF2-40B4-BE49-F238E27FC236}">
                  <a16:creationId xmlns:a16="http://schemas.microsoft.com/office/drawing/2014/main" id="{F171316B-187A-A676-32F5-1731DF9A19C4}"/>
                </a:ext>
              </a:extLst>
            </p:cNvPr>
            <p:cNvGrpSpPr/>
            <p:nvPr/>
          </p:nvGrpSpPr>
          <p:grpSpPr>
            <a:xfrm>
              <a:off x="10046189" y="3389599"/>
              <a:ext cx="1856662" cy="1241773"/>
              <a:chOff x="9401830" y="3413989"/>
              <a:chExt cx="1856662" cy="1241773"/>
            </a:xfrm>
          </p:grpSpPr>
          <p:sp>
            <p:nvSpPr>
              <p:cNvPr id="20" name="TextBox 19">
                <a:extLst>
                  <a:ext uri="{FF2B5EF4-FFF2-40B4-BE49-F238E27FC236}">
                    <a16:creationId xmlns:a16="http://schemas.microsoft.com/office/drawing/2014/main" id="{ED4080FA-F3B6-6B8B-C267-49276CD1C8C0}"/>
                  </a:ext>
                </a:extLst>
              </p:cNvPr>
              <p:cNvSpPr txBox="1"/>
              <p:nvPr/>
            </p:nvSpPr>
            <p:spPr>
              <a:xfrm>
                <a:off x="9401830" y="3850210"/>
                <a:ext cx="1856662" cy="369332"/>
              </a:xfrm>
              <a:prstGeom prst="rect">
                <a:avLst/>
              </a:prstGeom>
              <a:noFill/>
            </p:spPr>
            <p:txBody>
              <a:bodyPr wrap="square" rtlCol="0">
                <a:spAutoFit/>
              </a:bodyPr>
              <a:lstStyle/>
              <a:p>
                <a:r>
                  <a:rPr lang="en-US" dirty="0">
                    <a:solidFill>
                      <a:srgbClr val="FF0000"/>
                    </a:solidFill>
                  </a:rPr>
                  <a:t>Internal fermion</a:t>
                </a:r>
              </a:p>
            </p:txBody>
          </p:sp>
          <p:sp>
            <p:nvSpPr>
              <p:cNvPr id="21" name="TextBox 20">
                <a:extLst>
                  <a:ext uri="{FF2B5EF4-FFF2-40B4-BE49-F238E27FC236}">
                    <a16:creationId xmlns:a16="http://schemas.microsoft.com/office/drawing/2014/main" id="{EB7666AB-5027-A2DD-E637-0D2287F702E1}"/>
                  </a:ext>
                </a:extLst>
              </p:cNvPr>
              <p:cNvSpPr txBox="1"/>
              <p:nvPr/>
            </p:nvSpPr>
            <p:spPr>
              <a:xfrm>
                <a:off x="9401830" y="3413989"/>
                <a:ext cx="1856662" cy="369332"/>
              </a:xfrm>
              <a:prstGeom prst="rect">
                <a:avLst/>
              </a:prstGeom>
              <a:noFill/>
            </p:spPr>
            <p:txBody>
              <a:bodyPr wrap="square" rtlCol="0">
                <a:spAutoFit/>
              </a:bodyPr>
              <a:lstStyle/>
              <a:p>
                <a:r>
                  <a:rPr lang="en-US" dirty="0">
                    <a:solidFill>
                      <a:srgbClr val="FF0000"/>
                    </a:solidFill>
                  </a:rPr>
                  <a:t>Internal scalars</a:t>
                </a:r>
              </a:p>
            </p:txBody>
          </p:sp>
          <p:sp>
            <p:nvSpPr>
              <p:cNvPr id="22" name="TextBox 21">
                <a:extLst>
                  <a:ext uri="{FF2B5EF4-FFF2-40B4-BE49-F238E27FC236}">
                    <a16:creationId xmlns:a16="http://schemas.microsoft.com/office/drawing/2014/main" id="{913692DA-D56C-BD37-803D-170367816E7B}"/>
                  </a:ext>
                </a:extLst>
              </p:cNvPr>
              <p:cNvSpPr txBox="1"/>
              <p:nvPr/>
            </p:nvSpPr>
            <p:spPr>
              <a:xfrm>
                <a:off x="9401830" y="4286430"/>
                <a:ext cx="1856662" cy="369332"/>
              </a:xfrm>
              <a:prstGeom prst="rect">
                <a:avLst/>
              </a:prstGeom>
              <a:noFill/>
            </p:spPr>
            <p:txBody>
              <a:bodyPr wrap="square" rtlCol="0">
                <a:spAutoFit/>
              </a:bodyPr>
              <a:lstStyle/>
              <a:p>
                <a:r>
                  <a:rPr lang="en-US" dirty="0">
                    <a:solidFill>
                      <a:srgbClr val="FF0000"/>
                    </a:solidFill>
                  </a:rPr>
                  <a:t>Internal vector</a:t>
                </a:r>
              </a:p>
            </p:txBody>
          </p:sp>
        </p:grpSp>
      </p:grpSp>
    </p:spTree>
    <p:extLst>
      <p:ext uri="{BB962C8B-B14F-4D97-AF65-F5344CB8AC3E}">
        <p14:creationId xmlns:p14="http://schemas.microsoft.com/office/powerpoint/2010/main" val="2350132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8F17F-EE31-1D4F-B600-51D6F6910234}"/>
              </a:ext>
            </a:extLst>
          </p:cNvPr>
          <p:cNvSpPr>
            <a:spLocks noGrp="1"/>
          </p:cNvSpPr>
          <p:nvPr>
            <p:ph type="title"/>
          </p:nvPr>
        </p:nvSpPr>
        <p:spPr/>
        <p:txBody>
          <a:bodyPr/>
          <a:lstStyle/>
          <a:p>
            <a:r>
              <a:rPr lang="en-US" dirty="0"/>
              <a:t>Internal particles</a:t>
            </a:r>
          </a:p>
        </p:txBody>
      </p:sp>
      <p:sp>
        <p:nvSpPr>
          <p:cNvPr id="181" name="Footer Placeholder 180">
            <a:extLst>
              <a:ext uri="{FF2B5EF4-FFF2-40B4-BE49-F238E27FC236}">
                <a16:creationId xmlns:a16="http://schemas.microsoft.com/office/drawing/2014/main" id="{1ADB44F5-9A6F-0657-C04B-241FB8DC3FE1}"/>
              </a:ext>
            </a:extLst>
          </p:cNvPr>
          <p:cNvSpPr>
            <a:spLocks noGrp="1"/>
          </p:cNvSpPr>
          <p:nvPr>
            <p:ph type="ftr" sz="quarter" idx="11"/>
          </p:nvPr>
        </p:nvSpPr>
        <p:spPr/>
        <p:txBody>
          <a:bodyPr/>
          <a:lstStyle/>
          <a:p>
            <a:r>
              <a:rPr lang="en-US" dirty="0"/>
              <a:t>Diana Sokhashvili </a:t>
            </a:r>
          </a:p>
        </p:txBody>
      </p:sp>
      <p:sp>
        <p:nvSpPr>
          <p:cNvPr id="182" name="Slide Number Placeholder 181">
            <a:extLst>
              <a:ext uri="{FF2B5EF4-FFF2-40B4-BE49-F238E27FC236}">
                <a16:creationId xmlns:a16="http://schemas.microsoft.com/office/drawing/2014/main" id="{DFFEC3BE-80C6-C450-140B-B445AC179B1D}"/>
              </a:ext>
            </a:extLst>
          </p:cNvPr>
          <p:cNvSpPr>
            <a:spLocks noGrp="1"/>
          </p:cNvSpPr>
          <p:nvPr>
            <p:ph type="sldNum" sz="quarter" idx="12"/>
          </p:nvPr>
        </p:nvSpPr>
        <p:spPr/>
        <p:txBody>
          <a:bodyPr/>
          <a:lstStyle/>
          <a:p>
            <a:fld id="{28217987-7C69-41B3-BC4D-3629330406E3}" type="slidenum">
              <a:rPr lang="en-US" smtClean="0"/>
              <a:t>21</a:t>
            </a:fld>
            <a:endParaRPr lang="en-US"/>
          </a:p>
        </p:txBody>
      </p:sp>
      <p:grpSp>
        <p:nvGrpSpPr>
          <p:cNvPr id="3" name="Group 2">
            <a:extLst>
              <a:ext uri="{FF2B5EF4-FFF2-40B4-BE49-F238E27FC236}">
                <a16:creationId xmlns:a16="http://schemas.microsoft.com/office/drawing/2014/main" id="{4369CCB7-696D-0846-398C-BBAA130DF710}"/>
              </a:ext>
            </a:extLst>
          </p:cNvPr>
          <p:cNvGrpSpPr/>
          <p:nvPr/>
        </p:nvGrpSpPr>
        <p:grpSpPr>
          <a:xfrm>
            <a:off x="1207202" y="1798179"/>
            <a:ext cx="4360155" cy="2651876"/>
            <a:chOff x="3918756" y="2009383"/>
            <a:chExt cx="3967162" cy="2189682"/>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1FBBDCB-C968-C51B-9478-7A3BA103DB90}"/>
                    </a:ext>
                  </a:extLst>
                </p:cNvPr>
                <p:cNvSpPr txBox="1"/>
                <p:nvPr/>
              </p:nvSpPr>
              <p:spPr>
                <a:xfrm>
                  <a:off x="4819767" y="2538043"/>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5" name="TextBox 4">
                  <a:extLst>
                    <a:ext uri="{FF2B5EF4-FFF2-40B4-BE49-F238E27FC236}">
                      <a16:creationId xmlns:a16="http://schemas.microsoft.com/office/drawing/2014/main" id="{61FBBDCB-C968-C51B-9478-7A3BA103DB90}"/>
                    </a:ext>
                  </a:extLst>
                </p:cNvPr>
                <p:cNvSpPr txBox="1">
                  <a:spLocks noRot="1" noChangeAspect="1" noMove="1" noResize="1" noEditPoints="1" noAdjustHandles="1" noChangeArrowheads="1" noChangeShapeType="1" noTextEdit="1"/>
                </p:cNvSpPr>
                <p:nvPr/>
              </p:nvSpPr>
              <p:spPr>
                <a:xfrm>
                  <a:off x="4819767" y="2538043"/>
                  <a:ext cx="588844" cy="42986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0D014F5-516D-4C85-461F-37E3F1120F62}"/>
                    </a:ext>
                  </a:extLst>
                </p:cNvPr>
                <p:cNvSpPr txBox="1"/>
                <p:nvPr/>
              </p:nvSpPr>
              <p:spPr>
                <a:xfrm>
                  <a:off x="5099508" y="3229798"/>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6" name="TextBox 5">
                  <a:extLst>
                    <a:ext uri="{FF2B5EF4-FFF2-40B4-BE49-F238E27FC236}">
                      <a16:creationId xmlns:a16="http://schemas.microsoft.com/office/drawing/2014/main" id="{40D014F5-516D-4C85-461F-37E3F1120F62}"/>
                    </a:ext>
                  </a:extLst>
                </p:cNvPr>
                <p:cNvSpPr txBox="1">
                  <a:spLocks noRot="1" noChangeAspect="1" noMove="1" noResize="1" noEditPoints="1" noAdjustHandles="1" noChangeArrowheads="1" noChangeShapeType="1" noTextEdit="1"/>
                </p:cNvSpPr>
                <p:nvPr/>
              </p:nvSpPr>
              <p:spPr>
                <a:xfrm>
                  <a:off x="5099508" y="3229798"/>
                  <a:ext cx="588844" cy="42986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12B64ED-44D4-5650-B597-02D5B3AB8431}"/>
                    </a:ext>
                  </a:extLst>
                </p:cNvPr>
                <p:cNvSpPr txBox="1"/>
                <p:nvPr/>
              </p:nvSpPr>
              <p:spPr>
                <a:xfrm>
                  <a:off x="6064255" y="3229797"/>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7" name="TextBox 6">
                  <a:extLst>
                    <a:ext uri="{FF2B5EF4-FFF2-40B4-BE49-F238E27FC236}">
                      <a16:creationId xmlns:a16="http://schemas.microsoft.com/office/drawing/2014/main" id="{412B64ED-44D4-5650-B597-02D5B3AB8431}"/>
                    </a:ext>
                  </a:extLst>
                </p:cNvPr>
                <p:cNvSpPr txBox="1">
                  <a:spLocks noRot="1" noChangeAspect="1" noMove="1" noResize="1" noEditPoints="1" noAdjustHandles="1" noChangeArrowheads="1" noChangeShapeType="1" noTextEdit="1"/>
                </p:cNvSpPr>
                <p:nvPr/>
              </p:nvSpPr>
              <p:spPr>
                <a:xfrm>
                  <a:off x="6064255" y="3229797"/>
                  <a:ext cx="588844" cy="429861"/>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EDDD7085-7E24-CBDA-46CC-F42AD03840CE}"/>
                </a:ext>
              </a:extLst>
            </p:cNvPr>
            <p:cNvSpPr txBox="1"/>
            <p:nvPr/>
          </p:nvSpPr>
          <p:spPr>
            <a:xfrm>
              <a:off x="3918756" y="2010178"/>
              <a:ext cx="228564" cy="274817"/>
            </a:xfrm>
            <a:prstGeom prst="rect">
              <a:avLst/>
            </a:prstGeom>
            <a:noFill/>
          </p:spPr>
          <p:txBody>
            <a:bodyPr wrap="square">
              <a:spAutoFit/>
            </a:bodyPr>
            <a:lstStyle/>
            <a:p>
              <a:r>
                <a:rPr lang="en-US" dirty="0"/>
                <a:t>d</a:t>
              </a:r>
            </a:p>
          </p:txBody>
        </p:sp>
        <p:sp>
          <p:nvSpPr>
            <p:cNvPr id="9" name="TextBox 8">
              <a:extLst>
                <a:ext uri="{FF2B5EF4-FFF2-40B4-BE49-F238E27FC236}">
                  <a16:creationId xmlns:a16="http://schemas.microsoft.com/office/drawing/2014/main" id="{21C663B9-3DB5-966D-DF39-BB45EAC593B6}"/>
                </a:ext>
              </a:extLst>
            </p:cNvPr>
            <p:cNvSpPr txBox="1"/>
            <p:nvPr/>
          </p:nvSpPr>
          <p:spPr>
            <a:xfrm>
              <a:off x="7657354" y="3924248"/>
              <a:ext cx="228564" cy="274817"/>
            </a:xfrm>
            <a:prstGeom prst="rect">
              <a:avLst/>
            </a:prstGeom>
            <a:noFill/>
          </p:spPr>
          <p:txBody>
            <a:bodyPr wrap="square">
              <a:spAutoFit/>
            </a:bodyPr>
            <a:lstStyle/>
            <a:p>
              <a:r>
                <a:rPr lang="en-US" dirty="0"/>
                <a:t>L</a:t>
              </a:r>
            </a:p>
          </p:txBody>
        </p:sp>
        <p:sp>
          <p:nvSpPr>
            <p:cNvPr id="10" name="TextBox 9">
              <a:extLst>
                <a:ext uri="{FF2B5EF4-FFF2-40B4-BE49-F238E27FC236}">
                  <a16:creationId xmlns:a16="http://schemas.microsoft.com/office/drawing/2014/main" id="{3330B54B-361F-BD51-D875-034DB7C15146}"/>
                </a:ext>
              </a:extLst>
            </p:cNvPr>
            <p:cNvSpPr txBox="1"/>
            <p:nvPr/>
          </p:nvSpPr>
          <p:spPr>
            <a:xfrm>
              <a:off x="7657354" y="2010178"/>
              <a:ext cx="228564" cy="274817"/>
            </a:xfrm>
            <a:prstGeom prst="rect">
              <a:avLst/>
            </a:prstGeom>
            <a:noFill/>
          </p:spPr>
          <p:txBody>
            <a:bodyPr wrap="square">
              <a:spAutoFit/>
            </a:bodyPr>
            <a:lstStyle/>
            <a:p>
              <a:r>
                <a:rPr lang="en-US" dirty="0"/>
                <a:t>d</a:t>
              </a:r>
            </a:p>
          </p:txBody>
        </p:sp>
        <p:sp>
          <p:nvSpPr>
            <p:cNvPr id="11" name="TextBox 10">
              <a:extLst>
                <a:ext uri="{FF2B5EF4-FFF2-40B4-BE49-F238E27FC236}">
                  <a16:creationId xmlns:a16="http://schemas.microsoft.com/office/drawing/2014/main" id="{A39FD246-04EC-2174-7667-C212800AE0ED}"/>
                </a:ext>
              </a:extLst>
            </p:cNvPr>
            <p:cNvSpPr txBox="1"/>
            <p:nvPr/>
          </p:nvSpPr>
          <p:spPr>
            <a:xfrm>
              <a:off x="3918756" y="3924248"/>
              <a:ext cx="228564" cy="274817"/>
            </a:xfrm>
            <a:prstGeom prst="rect">
              <a:avLst/>
            </a:prstGeom>
            <a:noFill/>
          </p:spPr>
          <p:txBody>
            <a:bodyPr wrap="square">
              <a:spAutoFit/>
            </a:bodyPr>
            <a:lstStyle/>
            <a:p>
              <a:r>
                <a:rPr lang="en-US" dirty="0"/>
                <a:t>Q</a:t>
              </a:r>
            </a:p>
          </p:txBody>
        </p:sp>
        <p:sp>
          <p:nvSpPr>
            <p:cNvPr id="12" name="TextBox 11">
              <a:extLst>
                <a:ext uri="{FF2B5EF4-FFF2-40B4-BE49-F238E27FC236}">
                  <a16:creationId xmlns:a16="http://schemas.microsoft.com/office/drawing/2014/main" id="{6001D808-3B42-7480-B037-B261F6AFE09E}"/>
                </a:ext>
              </a:extLst>
            </p:cNvPr>
            <p:cNvSpPr txBox="1"/>
            <p:nvPr/>
          </p:nvSpPr>
          <p:spPr>
            <a:xfrm>
              <a:off x="5046014" y="2010178"/>
              <a:ext cx="228564" cy="274817"/>
            </a:xfrm>
            <a:prstGeom prst="rect">
              <a:avLst/>
            </a:prstGeom>
            <a:noFill/>
          </p:spPr>
          <p:txBody>
            <a:bodyPr wrap="square">
              <a:spAutoFit/>
            </a:bodyPr>
            <a:lstStyle/>
            <a:p>
              <a:r>
                <a:rPr lang="en-US" dirty="0"/>
                <a:t>H</a:t>
              </a:r>
            </a:p>
          </p:txBody>
        </p:sp>
        <p:sp>
          <p:nvSpPr>
            <p:cNvPr id="13" name="TextBox 12">
              <a:extLst>
                <a:ext uri="{FF2B5EF4-FFF2-40B4-BE49-F238E27FC236}">
                  <a16:creationId xmlns:a16="http://schemas.microsoft.com/office/drawing/2014/main" id="{4EF337D4-9787-379A-0AD8-559B59339BFC}"/>
                </a:ext>
              </a:extLst>
            </p:cNvPr>
            <p:cNvSpPr txBox="1"/>
            <p:nvPr/>
          </p:nvSpPr>
          <p:spPr>
            <a:xfrm>
              <a:off x="5755330" y="2009383"/>
              <a:ext cx="228564" cy="274817"/>
            </a:xfrm>
            <a:prstGeom prst="rect">
              <a:avLst/>
            </a:prstGeom>
            <a:noFill/>
          </p:spPr>
          <p:txBody>
            <a:bodyPr wrap="square">
              <a:spAutoFit/>
            </a:bodyPr>
            <a:lstStyle/>
            <a:p>
              <a:r>
                <a:rPr lang="en-US" dirty="0"/>
                <a:t>H</a:t>
              </a:r>
            </a:p>
          </p:txBody>
        </p:sp>
        <p:cxnSp>
          <p:nvCxnSpPr>
            <p:cNvPr id="14" name="Straight Connector 13">
              <a:extLst>
                <a:ext uri="{FF2B5EF4-FFF2-40B4-BE49-F238E27FC236}">
                  <a16:creationId xmlns:a16="http://schemas.microsoft.com/office/drawing/2014/main" id="{7FBC0BB9-A154-75FB-B172-0CA5726FC5FF}"/>
                </a:ext>
              </a:extLst>
            </p:cNvPr>
            <p:cNvCxnSpPr>
              <a:cxnSpLocks/>
            </p:cNvCxnSpPr>
            <p:nvPr/>
          </p:nvCxnSpPr>
          <p:spPr>
            <a:xfrm flipH="1" flipV="1">
              <a:off x="4288750" y="2236624"/>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54035BF4-D12A-F8BF-13F2-3FC2831FA45A}"/>
                </a:ext>
              </a:extLst>
            </p:cNvPr>
            <p:cNvCxnSpPr>
              <a:cxnSpLocks/>
            </p:cNvCxnSpPr>
            <p:nvPr/>
          </p:nvCxnSpPr>
          <p:spPr>
            <a:xfrm flipH="1">
              <a:off x="4504630" y="2383590"/>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1559D7A-7960-B0D2-7ED4-3FA1379EC612}"/>
                </a:ext>
              </a:extLst>
            </p:cNvPr>
            <p:cNvCxnSpPr>
              <a:cxnSpLocks/>
            </p:cNvCxnSpPr>
            <p:nvPr/>
          </p:nvCxnSpPr>
          <p:spPr>
            <a:xfrm>
              <a:off x="4393916" y="2479433"/>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D821FE8A-F830-460B-6BDC-02C5EA51742E}"/>
                </a:ext>
              </a:extLst>
            </p:cNvPr>
            <p:cNvCxnSpPr>
              <a:cxnSpLocks/>
            </p:cNvCxnSpPr>
            <p:nvPr/>
          </p:nvCxnSpPr>
          <p:spPr>
            <a:xfrm rot="5400000" flipH="1" flipV="1">
              <a:off x="4200529" y="3139297"/>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0F516F9C-9A7D-8711-8770-721C354E04C6}"/>
                </a:ext>
              </a:extLst>
            </p:cNvPr>
            <p:cNvCxnSpPr>
              <a:cxnSpLocks/>
            </p:cNvCxnSpPr>
            <p:nvPr/>
          </p:nvCxnSpPr>
          <p:spPr>
            <a:xfrm rot="18547285" flipV="1">
              <a:off x="4579717" y="3597392"/>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66E8D4ED-9277-2E11-F460-3E08061EFF3C}"/>
                </a:ext>
              </a:extLst>
            </p:cNvPr>
            <p:cNvCxnSpPr>
              <a:cxnSpLocks/>
            </p:cNvCxnSpPr>
            <p:nvPr/>
          </p:nvCxnSpPr>
          <p:spPr>
            <a:xfrm rot="18547285">
              <a:off x="4523040" y="3549828"/>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A30696C8-608C-9DB3-D81C-C32CB9E80A9E}"/>
                </a:ext>
              </a:extLst>
            </p:cNvPr>
            <p:cNvCxnSpPr>
              <a:cxnSpLocks/>
            </p:cNvCxnSpPr>
            <p:nvPr/>
          </p:nvCxnSpPr>
          <p:spPr>
            <a:xfrm flipH="1">
              <a:off x="6790025" y="2232324"/>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8C72262-A95D-83F6-16D2-15E7BEDA71F5}"/>
                </a:ext>
              </a:extLst>
            </p:cNvPr>
            <p:cNvCxnSpPr>
              <a:cxnSpLocks/>
            </p:cNvCxnSpPr>
            <p:nvPr/>
          </p:nvCxnSpPr>
          <p:spPr>
            <a:xfrm rot="7950406">
              <a:off x="7184265" y="2666733"/>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FFBD81A9-E0ED-8606-8BBF-80677770DCB9}"/>
                </a:ext>
              </a:extLst>
            </p:cNvPr>
            <p:cNvCxnSpPr>
              <a:cxnSpLocks/>
            </p:cNvCxnSpPr>
            <p:nvPr/>
          </p:nvCxnSpPr>
          <p:spPr>
            <a:xfrm rot="7950406" flipV="1">
              <a:off x="7135817" y="2620913"/>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BC885026-5FEA-1446-07F8-5EDECCCE4C93}"/>
                </a:ext>
              </a:extLst>
            </p:cNvPr>
            <p:cNvCxnSpPr>
              <a:cxnSpLocks/>
            </p:cNvCxnSpPr>
            <p:nvPr/>
          </p:nvCxnSpPr>
          <p:spPr>
            <a:xfrm rot="16200000" flipH="1">
              <a:off x="6825072" y="3139298"/>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7E7FF09A-FBC6-429F-6A1E-7C9EABC6EA0B}"/>
                </a:ext>
              </a:extLst>
            </p:cNvPr>
            <p:cNvCxnSpPr>
              <a:cxnSpLocks/>
            </p:cNvCxnSpPr>
            <p:nvPr/>
          </p:nvCxnSpPr>
          <p:spPr>
            <a:xfrm flipH="1" flipV="1">
              <a:off x="7219644" y="3569478"/>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F1127B6A-2465-46AB-698A-341BA37949DF}"/>
                </a:ext>
              </a:extLst>
            </p:cNvPr>
            <p:cNvCxnSpPr>
              <a:cxnSpLocks/>
            </p:cNvCxnSpPr>
            <p:nvPr/>
          </p:nvCxnSpPr>
          <p:spPr>
            <a:xfrm flipH="1" flipV="1">
              <a:off x="7218924" y="3570332"/>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845AEB86-36CE-BAE3-FFF3-A262BAF4F256}"/>
                </a:ext>
              </a:extLst>
            </p:cNvPr>
            <p:cNvCxnSpPr>
              <a:cxnSpLocks/>
            </p:cNvCxnSpPr>
            <p:nvPr/>
          </p:nvCxnSpPr>
          <p:spPr>
            <a:xfrm>
              <a:off x="5922622" y="2296645"/>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2B9AEFF6-8A07-7E95-1A94-B7EE4B148560}"/>
                </a:ext>
              </a:extLst>
            </p:cNvPr>
            <p:cNvCxnSpPr>
              <a:cxnSpLocks/>
            </p:cNvCxnSpPr>
            <p:nvPr/>
          </p:nvCxnSpPr>
          <p:spPr>
            <a:xfrm rot="5223147">
              <a:off x="5914912" y="2564135"/>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F279EBB3-D65B-0D83-A9CB-1A0A9F12278C}"/>
                </a:ext>
              </a:extLst>
            </p:cNvPr>
            <p:cNvCxnSpPr>
              <a:cxnSpLocks/>
            </p:cNvCxnSpPr>
            <p:nvPr/>
          </p:nvCxnSpPr>
          <p:spPr>
            <a:xfrm rot="5223147" flipV="1">
              <a:off x="5841954" y="2568012"/>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8C3F880F-30F1-862D-17F1-3FFA98202A95}"/>
                </a:ext>
              </a:extLst>
            </p:cNvPr>
            <p:cNvCxnSpPr>
              <a:cxnSpLocks/>
            </p:cNvCxnSpPr>
            <p:nvPr/>
          </p:nvCxnSpPr>
          <p:spPr>
            <a:xfrm flipH="1">
              <a:off x="4671652" y="2296645"/>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834D6F37-3D5A-922B-1193-ED3C527F20E0}"/>
                </a:ext>
              </a:extLst>
            </p:cNvPr>
            <p:cNvCxnSpPr>
              <a:cxnSpLocks/>
            </p:cNvCxnSpPr>
            <p:nvPr/>
          </p:nvCxnSpPr>
          <p:spPr>
            <a:xfrm rot="8537971">
              <a:off x="4862112" y="2436941"/>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81E8A636-D376-8617-9E29-241CB511AEBD}"/>
                </a:ext>
              </a:extLst>
            </p:cNvPr>
            <p:cNvCxnSpPr>
              <a:cxnSpLocks/>
            </p:cNvCxnSpPr>
            <p:nvPr/>
          </p:nvCxnSpPr>
          <p:spPr>
            <a:xfrm rot="8537971" flipV="1">
              <a:off x="4821923" y="2383285"/>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85" name="Group 184">
              <a:extLst>
                <a:ext uri="{FF2B5EF4-FFF2-40B4-BE49-F238E27FC236}">
                  <a16:creationId xmlns:a16="http://schemas.microsoft.com/office/drawing/2014/main" id="{6A461CE0-08E2-5C73-1805-89F0780154E7}"/>
                </a:ext>
              </a:extLst>
            </p:cNvPr>
            <p:cNvGrpSpPr/>
            <p:nvPr/>
          </p:nvGrpSpPr>
          <p:grpSpPr>
            <a:xfrm>
              <a:off x="4620868" y="2650254"/>
              <a:ext cx="427312" cy="519981"/>
              <a:chOff x="1594333" y="2147978"/>
              <a:chExt cx="427312" cy="519981"/>
            </a:xfrm>
          </p:grpSpPr>
          <p:cxnSp>
            <p:nvCxnSpPr>
              <p:cNvPr id="35" name="Straight Connector 34">
                <a:extLst>
                  <a:ext uri="{FF2B5EF4-FFF2-40B4-BE49-F238E27FC236}">
                    <a16:creationId xmlns:a16="http://schemas.microsoft.com/office/drawing/2014/main" id="{39CEE19E-25FC-EDC0-F746-D573DD670FAC}"/>
                  </a:ext>
                </a:extLst>
              </p:cNvPr>
              <p:cNvCxnSpPr>
                <a:cxnSpLocks/>
              </p:cNvCxnSpPr>
              <p:nvPr/>
            </p:nvCxnSpPr>
            <p:spPr>
              <a:xfrm rot="2750664">
                <a:off x="1762227" y="2312988"/>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0B669CDB-F992-D1CE-4D47-B7F146585A9D}"/>
                  </a:ext>
                </a:extLst>
              </p:cNvPr>
              <p:cNvCxnSpPr>
                <a:cxnSpLocks/>
              </p:cNvCxnSpPr>
              <p:nvPr/>
            </p:nvCxnSpPr>
            <p:spPr>
              <a:xfrm rot="2750664" flipV="1">
                <a:off x="1709813" y="2365500"/>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CDD2A058-073E-74FC-81D1-A812CDE8057D}"/>
                  </a:ext>
                </a:extLst>
              </p:cNvPr>
              <p:cNvCxnSpPr>
                <a:cxnSpLocks/>
              </p:cNvCxnSpPr>
              <p:nvPr/>
            </p:nvCxnSpPr>
            <p:spPr>
              <a:xfrm flipH="1" flipV="1">
                <a:off x="1594333" y="2147978"/>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29" name="Group 228">
              <a:extLst>
                <a:ext uri="{FF2B5EF4-FFF2-40B4-BE49-F238E27FC236}">
                  <a16:creationId xmlns:a16="http://schemas.microsoft.com/office/drawing/2014/main" id="{9064E34A-C545-5D48-CB5B-E804C1E28889}"/>
                </a:ext>
              </a:extLst>
            </p:cNvPr>
            <p:cNvGrpSpPr/>
            <p:nvPr/>
          </p:nvGrpSpPr>
          <p:grpSpPr>
            <a:xfrm>
              <a:off x="5055220" y="3107865"/>
              <a:ext cx="1734800" cy="136557"/>
              <a:chOff x="2028685" y="2605589"/>
              <a:chExt cx="1734800" cy="136557"/>
            </a:xfrm>
          </p:grpSpPr>
          <p:cxnSp>
            <p:nvCxnSpPr>
              <p:cNvPr id="26" name="Straight Connector 25">
                <a:extLst>
                  <a:ext uri="{FF2B5EF4-FFF2-40B4-BE49-F238E27FC236}">
                    <a16:creationId xmlns:a16="http://schemas.microsoft.com/office/drawing/2014/main" id="{8CFFF800-3C31-F89D-A5C7-465FA3A9C209}"/>
                  </a:ext>
                </a:extLst>
              </p:cNvPr>
              <p:cNvCxnSpPr>
                <a:cxnSpLocks/>
              </p:cNvCxnSpPr>
              <p:nvPr/>
            </p:nvCxnSpPr>
            <p:spPr>
              <a:xfrm>
                <a:off x="2028685" y="2672072"/>
                <a:ext cx="87015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C6E89ADA-9AC9-09D2-10B3-DA04F0E368CE}"/>
                  </a:ext>
                </a:extLst>
              </p:cNvPr>
              <p:cNvCxnSpPr>
                <a:cxnSpLocks/>
              </p:cNvCxnSpPr>
              <p:nvPr/>
            </p:nvCxnSpPr>
            <p:spPr>
              <a:xfrm rot="21423147">
                <a:off x="2342111" y="2605589"/>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B35AA664-EB30-48E0-0D40-21D2A0C7F2E9}"/>
                  </a:ext>
                </a:extLst>
              </p:cNvPr>
              <p:cNvCxnSpPr>
                <a:cxnSpLocks/>
              </p:cNvCxnSpPr>
              <p:nvPr/>
            </p:nvCxnSpPr>
            <p:spPr>
              <a:xfrm rot="21423147" flipV="1">
                <a:off x="2345491" y="267331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72B2AC3-07F6-2CD1-3717-081EE9011B3F}"/>
                  </a:ext>
                </a:extLst>
              </p:cNvPr>
              <p:cNvCxnSpPr>
                <a:cxnSpLocks/>
              </p:cNvCxnSpPr>
              <p:nvPr/>
            </p:nvCxnSpPr>
            <p:spPr>
              <a:xfrm rot="21423147">
                <a:off x="3177851" y="2605589"/>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E5B282C3-A3BE-F03D-2DBD-5ACC3621E96A}"/>
                  </a:ext>
                </a:extLst>
              </p:cNvPr>
              <p:cNvCxnSpPr>
                <a:cxnSpLocks/>
              </p:cNvCxnSpPr>
              <p:nvPr/>
            </p:nvCxnSpPr>
            <p:spPr>
              <a:xfrm rot="21423147" flipV="1">
                <a:off x="3181231" y="267331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9CC68602-9E84-E29C-D9D3-E58280C343B7}"/>
                  </a:ext>
                </a:extLst>
              </p:cNvPr>
              <p:cNvCxnSpPr>
                <a:cxnSpLocks/>
              </p:cNvCxnSpPr>
              <p:nvPr/>
            </p:nvCxnSpPr>
            <p:spPr>
              <a:xfrm>
                <a:off x="2918417" y="2667960"/>
                <a:ext cx="84506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grpSp>
      <p:grpSp>
        <p:nvGrpSpPr>
          <p:cNvPr id="147" name="Group 146">
            <a:extLst>
              <a:ext uri="{FF2B5EF4-FFF2-40B4-BE49-F238E27FC236}">
                <a16:creationId xmlns:a16="http://schemas.microsoft.com/office/drawing/2014/main" id="{E963F35E-8CFF-4686-C98F-FBA1A432CFD0}"/>
              </a:ext>
            </a:extLst>
          </p:cNvPr>
          <p:cNvGrpSpPr/>
          <p:nvPr/>
        </p:nvGrpSpPr>
        <p:grpSpPr>
          <a:xfrm>
            <a:off x="1899786" y="4714033"/>
            <a:ext cx="2974987" cy="749012"/>
            <a:chOff x="1974792" y="5096794"/>
            <a:chExt cx="2760148" cy="766685"/>
          </a:xfrm>
        </p:grpSpPr>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A9E3761-082A-7776-B6D5-2B39A406C112}"/>
                    </a:ext>
                  </a:extLst>
                </p:cNvPr>
                <p:cNvSpPr txBox="1"/>
                <p:nvPr/>
              </p:nvSpPr>
              <p:spPr>
                <a:xfrm>
                  <a:off x="1990426" y="5096794"/>
                  <a:ext cx="2744514" cy="766685"/>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a14:m>
                  <a:r>
                    <a:rPr lang="en-US" dirty="0"/>
                    <a:t>,</a:t>
                  </a:r>
                  <a:r>
                    <a:rPr lang="en-US" b="0" dirty="0"/>
                    <a:t> </a:t>
                  </a:r>
                  <a14:m>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a14:m>
                  <a:endParaRPr lang="en-US" dirty="0"/>
                </a:p>
                <a:p>
                  <a:endParaRPr lang="en-US" dirty="0"/>
                </a:p>
              </p:txBody>
            </p:sp>
          </mc:Choice>
          <mc:Fallback xmlns="">
            <p:sp>
              <p:nvSpPr>
                <p:cNvPr id="41" name="TextBox 40">
                  <a:extLst>
                    <a:ext uri="{FF2B5EF4-FFF2-40B4-BE49-F238E27FC236}">
                      <a16:creationId xmlns:a16="http://schemas.microsoft.com/office/drawing/2014/main" id="{BA9E3761-082A-7776-B6D5-2B39A406C112}"/>
                    </a:ext>
                  </a:extLst>
                </p:cNvPr>
                <p:cNvSpPr txBox="1">
                  <a:spLocks noRot="1" noChangeAspect="1" noMove="1" noResize="1" noEditPoints="1" noAdjustHandles="1" noChangeArrowheads="1" noChangeShapeType="1" noTextEdit="1"/>
                </p:cNvSpPr>
                <p:nvPr/>
              </p:nvSpPr>
              <p:spPr>
                <a:xfrm>
                  <a:off x="1990426" y="5096794"/>
                  <a:ext cx="2744514" cy="766685"/>
                </a:xfrm>
                <a:prstGeom prst="rect">
                  <a:avLst/>
                </a:prstGeom>
                <a:blipFill>
                  <a:blip r:embed="rId6"/>
                  <a:stretch>
                    <a:fillRect l="-617"/>
                  </a:stretch>
                </a:blipFill>
              </p:spPr>
              <p:txBody>
                <a:bodyPr/>
                <a:lstStyle/>
                <a:p>
                  <a:r>
                    <a:rPr lang="en-US">
                      <a:noFill/>
                    </a:rPr>
                    <a:t> </a:t>
                  </a:r>
                </a:p>
              </p:txBody>
            </p:sp>
          </mc:Fallback>
        </mc:AlternateContent>
        <p:sp>
          <p:nvSpPr>
            <p:cNvPr id="42" name="Rectangle: Rounded Corners 41">
              <a:extLst>
                <a:ext uri="{FF2B5EF4-FFF2-40B4-BE49-F238E27FC236}">
                  <a16:creationId xmlns:a16="http://schemas.microsoft.com/office/drawing/2014/main" id="{6D0DB8AC-F0EF-FBEB-796E-2333842C11D3}"/>
                </a:ext>
              </a:extLst>
            </p:cNvPr>
            <p:cNvSpPr/>
            <p:nvPr/>
          </p:nvSpPr>
          <p:spPr>
            <a:xfrm>
              <a:off x="1974792" y="5096796"/>
              <a:ext cx="2564003" cy="548633"/>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4" name="Group 133">
            <a:extLst>
              <a:ext uri="{FF2B5EF4-FFF2-40B4-BE49-F238E27FC236}">
                <a16:creationId xmlns:a16="http://schemas.microsoft.com/office/drawing/2014/main" id="{E7B0CFA4-59E9-FD65-1A97-A37A0ACE646F}"/>
              </a:ext>
            </a:extLst>
          </p:cNvPr>
          <p:cNvGrpSpPr/>
          <p:nvPr/>
        </p:nvGrpSpPr>
        <p:grpSpPr>
          <a:xfrm>
            <a:off x="7523779" y="4714033"/>
            <a:ext cx="3269140" cy="573626"/>
            <a:chOff x="1200484" y="4000729"/>
            <a:chExt cx="3269140" cy="573626"/>
          </a:xfrm>
        </p:grpSpPr>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69E9B820-60D6-0306-E4E6-676FF4B3B899}"/>
                    </a:ext>
                  </a:extLst>
                </p:cNvPr>
                <p:cNvSpPr txBox="1"/>
                <p:nvPr/>
              </p:nvSpPr>
              <p:spPr>
                <a:xfrm>
                  <a:off x="1395501" y="4033886"/>
                  <a:ext cx="3074123" cy="540469"/>
                </a:xfrm>
                <a:prstGeom prst="rect">
                  <a:avLst/>
                </a:prstGeom>
                <a:noFill/>
              </p:spPr>
              <p:txBody>
                <a:bodyPr wrap="square">
                  <a:spAutoFit/>
                </a:bodyPr>
                <a:lstStyle/>
                <a:p>
                  <a14:m>
                    <m:oMath xmlns:m="http://schemas.openxmlformats.org/officeDocument/2006/math">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e>
                          </m:d>
                        </m:e>
                        <m:sub>
                          <m:r>
                            <a:rPr lang="en-US" b="0" i="1" smtClean="0">
                              <a:latin typeface="Cambria Math" panose="02040503050406030204" pitchFamily="18" charset="0"/>
                            </a:rPr>
                            <m:t>𝐹</m:t>
                          </m:r>
                        </m:sub>
                      </m:sSub>
                    </m:oMath>
                  </a14:m>
                  <a:r>
                    <a:rPr lang="en-US" dirty="0"/>
                    <a:t>,</a:t>
                  </a:r>
                  <a:r>
                    <a:rPr lang="en-US" b="0" dirty="0"/>
                    <a:t>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e>
                          </m:d>
                        </m:e>
                        <m:sub>
                          <m:r>
                            <a:rPr lang="en-US" b="0" i="1" smtClean="0">
                              <a:latin typeface="Cambria Math" panose="02040503050406030204" pitchFamily="18" charset="0"/>
                            </a:rPr>
                            <m:t>𝑉</m:t>
                          </m:r>
                        </m:sub>
                      </m:sSub>
                    </m:oMath>
                  </a14:m>
                  <a:r>
                    <a:rPr lang="en-US" dirty="0"/>
                    <a:t>,</a:t>
                  </a:r>
                  <a:r>
                    <a:rPr lang="en-US" b="0" dirty="0"/>
                    <a:t>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e>
                          </m:d>
                        </m:e>
                        <m:sub>
                          <m:r>
                            <a:rPr lang="en-US" b="0" i="1" smtClean="0">
                              <a:latin typeface="Cambria Math" panose="02040503050406030204" pitchFamily="18" charset="0"/>
                            </a:rPr>
                            <m:t>𝑉</m:t>
                          </m:r>
                        </m:sub>
                      </m:sSub>
                    </m:oMath>
                  </a14:m>
                  <a:endParaRPr lang="en-US" dirty="0"/>
                </a:p>
              </p:txBody>
            </p:sp>
          </mc:Choice>
          <mc:Fallback xmlns="">
            <p:sp>
              <p:nvSpPr>
                <p:cNvPr id="44" name="TextBox 43">
                  <a:extLst>
                    <a:ext uri="{FF2B5EF4-FFF2-40B4-BE49-F238E27FC236}">
                      <a16:creationId xmlns:a16="http://schemas.microsoft.com/office/drawing/2014/main" id="{3795EC5B-0A1B-BDC3-0503-0A0280D5FB71}"/>
                    </a:ext>
                  </a:extLst>
                </p:cNvPr>
                <p:cNvSpPr txBox="1">
                  <a:spLocks noRot="1" noChangeAspect="1" noMove="1" noResize="1" noEditPoints="1" noAdjustHandles="1" noChangeArrowheads="1" noChangeShapeType="1" noTextEdit="1"/>
                </p:cNvSpPr>
                <p:nvPr/>
              </p:nvSpPr>
              <p:spPr>
                <a:xfrm>
                  <a:off x="1395501" y="4033886"/>
                  <a:ext cx="3074123" cy="540469"/>
                </a:xfrm>
                <a:prstGeom prst="rect">
                  <a:avLst/>
                </a:prstGeom>
                <a:blipFill>
                  <a:blip r:embed="rId12"/>
                  <a:stretch>
                    <a:fillRect b="-2273"/>
                  </a:stretch>
                </a:blipFill>
              </p:spPr>
              <p:txBody>
                <a:bodyPr/>
                <a:lstStyle/>
                <a:p>
                  <a:r>
                    <a:rPr lang="en-US">
                      <a:noFill/>
                    </a:rPr>
                    <a:t> </a:t>
                  </a:r>
                </a:p>
              </p:txBody>
            </p:sp>
          </mc:Fallback>
        </mc:AlternateContent>
        <p:sp>
          <p:nvSpPr>
            <p:cNvPr id="146" name="Rectangle: Rounded Corners 145">
              <a:extLst>
                <a:ext uri="{FF2B5EF4-FFF2-40B4-BE49-F238E27FC236}">
                  <a16:creationId xmlns:a16="http://schemas.microsoft.com/office/drawing/2014/main" id="{56960050-60B0-3006-E35A-AF92C588DD8D}"/>
                </a:ext>
              </a:extLst>
            </p:cNvPr>
            <p:cNvSpPr/>
            <p:nvPr/>
          </p:nvSpPr>
          <p:spPr>
            <a:xfrm>
              <a:off x="1200484" y="4000729"/>
              <a:ext cx="3190539" cy="57362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8" name="Group 147">
            <a:extLst>
              <a:ext uri="{FF2B5EF4-FFF2-40B4-BE49-F238E27FC236}">
                <a16:creationId xmlns:a16="http://schemas.microsoft.com/office/drawing/2014/main" id="{45CFE61E-98E8-F50B-6242-46EEC021F3A2}"/>
              </a:ext>
            </a:extLst>
          </p:cNvPr>
          <p:cNvGrpSpPr/>
          <p:nvPr/>
        </p:nvGrpSpPr>
        <p:grpSpPr>
          <a:xfrm>
            <a:off x="6978272" y="1798179"/>
            <a:ext cx="4360155" cy="2664122"/>
            <a:chOff x="6822195" y="2165128"/>
            <a:chExt cx="3967162" cy="2189682"/>
          </a:xfrm>
        </p:grpSpPr>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C482F07-D407-3753-63B4-73397F281C4A}"/>
                    </a:ext>
                  </a:extLst>
                </p:cNvPr>
                <p:cNvSpPr txBox="1"/>
                <p:nvPr/>
              </p:nvSpPr>
              <p:spPr>
                <a:xfrm>
                  <a:off x="7723206" y="2693788"/>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{3,2,</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43" name="TextBox 42">
                  <a:extLst>
                    <a:ext uri="{FF2B5EF4-FFF2-40B4-BE49-F238E27FC236}">
                      <a16:creationId xmlns:a16="http://schemas.microsoft.com/office/drawing/2014/main" id="{9C482F07-D407-3753-63B4-73397F281C4A}"/>
                    </a:ext>
                  </a:extLst>
                </p:cNvPr>
                <p:cNvSpPr txBox="1">
                  <a:spLocks noRot="1" noChangeAspect="1" noMove="1" noResize="1" noEditPoints="1" noAdjustHandles="1" noChangeArrowheads="1" noChangeShapeType="1" noTextEdit="1"/>
                </p:cNvSpPr>
                <p:nvPr/>
              </p:nvSpPr>
              <p:spPr>
                <a:xfrm>
                  <a:off x="7723206" y="2693788"/>
                  <a:ext cx="588844" cy="429861"/>
                </a:xfrm>
                <a:prstGeom prst="rect">
                  <a:avLst/>
                </a:prstGeom>
                <a:blipFill>
                  <a:blip r:embed="rId13"/>
                  <a:stretch>
                    <a:fillRect r="-20755" b="-81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2723E00F-C126-60C3-F02A-BC36C967B34E}"/>
                    </a:ext>
                  </a:extLst>
                </p:cNvPr>
                <p:cNvSpPr txBox="1"/>
                <p:nvPr/>
              </p:nvSpPr>
              <p:spPr>
                <a:xfrm>
                  <a:off x="8002947" y="3385543"/>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r>
                          <a:rPr lang="en-US" b="0" i="1" smtClean="0">
                            <a:latin typeface="Cambria Math" panose="02040503050406030204" pitchFamily="18" charset="0"/>
                          </a:rPr>
                          <m:t>}</m:t>
                        </m:r>
                      </m:oMath>
                    </m:oMathPara>
                  </a14:m>
                  <a:endParaRPr lang="en-US" dirty="0"/>
                </a:p>
              </p:txBody>
            </p:sp>
          </mc:Choice>
          <mc:Fallback xmlns="">
            <p:sp>
              <p:nvSpPr>
                <p:cNvPr id="44" name="TextBox 43">
                  <a:extLst>
                    <a:ext uri="{FF2B5EF4-FFF2-40B4-BE49-F238E27FC236}">
                      <a16:creationId xmlns:a16="http://schemas.microsoft.com/office/drawing/2014/main" id="{2723E00F-C126-60C3-F02A-BC36C967B34E}"/>
                    </a:ext>
                  </a:extLst>
                </p:cNvPr>
                <p:cNvSpPr txBox="1">
                  <a:spLocks noRot="1" noChangeAspect="1" noMove="1" noResize="1" noEditPoints="1" noAdjustHandles="1" noChangeArrowheads="1" noChangeShapeType="1" noTextEdit="1"/>
                </p:cNvSpPr>
                <p:nvPr/>
              </p:nvSpPr>
              <p:spPr>
                <a:xfrm>
                  <a:off x="8002947" y="3385543"/>
                  <a:ext cx="588844" cy="429861"/>
                </a:xfrm>
                <a:prstGeom prst="rect">
                  <a:avLst/>
                </a:prstGeom>
                <a:blipFill>
                  <a:blip r:embed="rId14"/>
                  <a:stretch>
                    <a:fillRect r="-25472" b="-82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36E8379-D6F6-A7BC-D8D3-76F7FF8C8752}"/>
                    </a:ext>
                  </a:extLst>
                </p:cNvPr>
                <p:cNvSpPr txBox="1"/>
                <p:nvPr/>
              </p:nvSpPr>
              <p:spPr>
                <a:xfrm>
                  <a:off x="8967694" y="3385542"/>
                  <a:ext cx="588844" cy="4298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3</m:t>
                            </m:r>
                          </m:e>
                        </m:acc>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6</m:t>
                            </m:r>
                          </m:den>
                        </m:f>
                        <m:r>
                          <a:rPr lang="en-US" b="0" i="1" smtClean="0">
                            <a:latin typeface="Cambria Math" panose="02040503050406030204" pitchFamily="18" charset="0"/>
                          </a:rPr>
                          <m:t>}</m:t>
                        </m:r>
                      </m:oMath>
                    </m:oMathPara>
                  </a14:m>
                  <a:endParaRPr lang="en-US" dirty="0"/>
                </a:p>
              </p:txBody>
            </p:sp>
          </mc:Choice>
          <mc:Fallback xmlns="">
            <p:sp>
              <p:nvSpPr>
                <p:cNvPr id="45" name="TextBox 44">
                  <a:extLst>
                    <a:ext uri="{FF2B5EF4-FFF2-40B4-BE49-F238E27FC236}">
                      <a16:creationId xmlns:a16="http://schemas.microsoft.com/office/drawing/2014/main" id="{336E8379-D6F6-A7BC-D8D3-76F7FF8C8752}"/>
                    </a:ext>
                  </a:extLst>
                </p:cNvPr>
                <p:cNvSpPr txBox="1">
                  <a:spLocks noRot="1" noChangeAspect="1" noMove="1" noResize="1" noEditPoints="1" noAdjustHandles="1" noChangeArrowheads="1" noChangeShapeType="1" noTextEdit="1"/>
                </p:cNvSpPr>
                <p:nvPr/>
              </p:nvSpPr>
              <p:spPr>
                <a:xfrm>
                  <a:off x="8967694" y="3385542"/>
                  <a:ext cx="588844" cy="429861"/>
                </a:xfrm>
                <a:prstGeom prst="rect">
                  <a:avLst/>
                </a:prstGeom>
                <a:blipFill>
                  <a:blip r:embed="rId15"/>
                  <a:stretch>
                    <a:fillRect r="-25472" b="-9412"/>
                  </a:stretch>
                </a:blipFill>
              </p:spPr>
              <p:txBody>
                <a:bodyPr/>
                <a:lstStyle/>
                <a:p>
                  <a:r>
                    <a:rPr lang="en-US">
                      <a:noFill/>
                    </a:rPr>
                    <a:t> </a:t>
                  </a:r>
                </a:p>
              </p:txBody>
            </p:sp>
          </mc:Fallback>
        </mc:AlternateContent>
        <p:sp>
          <p:nvSpPr>
            <p:cNvPr id="46" name="TextBox 45">
              <a:extLst>
                <a:ext uri="{FF2B5EF4-FFF2-40B4-BE49-F238E27FC236}">
                  <a16:creationId xmlns:a16="http://schemas.microsoft.com/office/drawing/2014/main" id="{C4399FFF-25E9-99D3-1028-05764473AD15}"/>
                </a:ext>
              </a:extLst>
            </p:cNvPr>
            <p:cNvSpPr txBox="1"/>
            <p:nvPr/>
          </p:nvSpPr>
          <p:spPr>
            <a:xfrm>
              <a:off x="6822195" y="2165923"/>
              <a:ext cx="228564" cy="274817"/>
            </a:xfrm>
            <a:prstGeom prst="rect">
              <a:avLst/>
            </a:prstGeom>
            <a:noFill/>
          </p:spPr>
          <p:txBody>
            <a:bodyPr wrap="square">
              <a:spAutoFit/>
            </a:bodyPr>
            <a:lstStyle/>
            <a:p>
              <a:r>
                <a:rPr lang="en-US" dirty="0"/>
                <a:t>d</a:t>
              </a:r>
            </a:p>
          </p:txBody>
        </p:sp>
        <p:sp>
          <p:nvSpPr>
            <p:cNvPr id="47" name="TextBox 46">
              <a:extLst>
                <a:ext uri="{FF2B5EF4-FFF2-40B4-BE49-F238E27FC236}">
                  <a16:creationId xmlns:a16="http://schemas.microsoft.com/office/drawing/2014/main" id="{79323A7A-3A5C-FB5B-72B8-FF149DF802CA}"/>
                </a:ext>
              </a:extLst>
            </p:cNvPr>
            <p:cNvSpPr txBox="1"/>
            <p:nvPr/>
          </p:nvSpPr>
          <p:spPr>
            <a:xfrm>
              <a:off x="10560793" y="4079993"/>
              <a:ext cx="228564" cy="274817"/>
            </a:xfrm>
            <a:prstGeom prst="rect">
              <a:avLst/>
            </a:prstGeom>
            <a:noFill/>
          </p:spPr>
          <p:txBody>
            <a:bodyPr wrap="square">
              <a:spAutoFit/>
            </a:bodyPr>
            <a:lstStyle/>
            <a:p>
              <a:r>
                <a:rPr lang="en-US" dirty="0"/>
                <a:t>L</a:t>
              </a:r>
            </a:p>
          </p:txBody>
        </p:sp>
        <p:sp>
          <p:nvSpPr>
            <p:cNvPr id="48" name="TextBox 47">
              <a:extLst>
                <a:ext uri="{FF2B5EF4-FFF2-40B4-BE49-F238E27FC236}">
                  <a16:creationId xmlns:a16="http://schemas.microsoft.com/office/drawing/2014/main" id="{09156B9B-A36F-995A-E0E6-BE3857DC038B}"/>
                </a:ext>
              </a:extLst>
            </p:cNvPr>
            <p:cNvSpPr txBox="1"/>
            <p:nvPr/>
          </p:nvSpPr>
          <p:spPr>
            <a:xfrm>
              <a:off x="10560793" y="2165923"/>
              <a:ext cx="228564" cy="274817"/>
            </a:xfrm>
            <a:prstGeom prst="rect">
              <a:avLst/>
            </a:prstGeom>
            <a:noFill/>
          </p:spPr>
          <p:txBody>
            <a:bodyPr wrap="square">
              <a:spAutoFit/>
            </a:bodyPr>
            <a:lstStyle/>
            <a:p>
              <a:r>
                <a:rPr lang="en-US" dirty="0"/>
                <a:t>d</a:t>
              </a:r>
            </a:p>
          </p:txBody>
        </p:sp>
        <p:sp>
          <p:nvSpPr>
            <p:cNvPr id="49" name="TextBox 48">
              <a:extLst>
                <a:ext uri="{FF2B5EF4-FFF2-40B4-BE49-F238E27FC236}">
                  <a16:creationId xmlns:a16="http://schemas.microsoft.com/office/drawing/2014/main" id="{6D4C870B-72CB-D9B9-7924-52A5E0F4D217}"/>
                </a:ext>
              </a:extLst>
            </p:cNvPr>
            <p:cNvSpPr txBox="1"/>
            <p:nvPr/>
          </p:nvSpPr>
          <p:spPr>
            <a:xfrm>
              <a:off x="6822195" y="4079993"/>
              <a:ext cx="228564" cy="274817"/>
            </a:xfrm>
            <a:prstGeom prst="rect">
              <a:avLst/>
            </a:prstGeom>
            <a:noFill/>
          </p:spPr>
          <p:txBody>
            <a:bodyPr wrap="square">
              <a:spAutoFit/>
            </a:bodyPr>
            <a:lstStyle/>
            <a:p>
              <a:r>
                <a:rPr lang="en-US" dirty="0"/>
                <a:t>Q</a:t>
              </a:r>
            </a:p>
          </p:txBody>
        </p:sp>
        <p:sp>
          <p:nvSpPr>
            <p:cNvPr id="50" name="TextBox 49">
              <a:extLst>
                <a:ext uri="{FF2B5EF4-FFF2-40B4-BE49-F238E27FC236}">
                  <a16:creationId xmlns:a16="http://schemas.microsoft.com/office/drawing/2014/main" id="{31FC845E-ADFE-1164-8526-850D8AA082BD}"/>
                </a:ext>
              </a:extLst>
            </p:cNvPr>
            <p:cNvSpPr txBox="1"/>
            <p:nvPr/>
          </p:nvSpPr>
          <p:spPr>
            <a:xfrm>
              <a:off x="7949453" y="2165923"/>
              <a:ext cx="228564" cy="274817"/>
            </a:xfrm>
            <a:prstGeom prst="rect">
              <a:avLst/>
            </a:prstGeom>
            <a:noFill/>
          </p:spPr>
          <p:txBody>
            <a:bodyPr wrap="square">
              <a:spAutoFit/>
            </a:bodyPr>
            <a:lstStyle/>
            <a:p>
              <a:r>
                <a:rPr lang="en-US" dirty="0"/>
                <a:t>H</a:t>
              </a:r>
            </a:p>
          </p:txBody>
        </p:sp>
        <p:sp>
          <p:nvSpPr>
            <p:cNvPr id="51" name="TextBox 50">
              <a:extLst>
                <a:ext uri="{FF2B5EF4-FFF2-40B4-BE49-F238E27FC236}">
                  <a16:creationId xmlns:a16="http://schemas.microsoft.com/office/drawing/2014/main" id="{38E30AF4-4B15-8738-54A7-13D4DFB5FA7B}"/>
                </a:ext>
              </a:extLst>
            </p:cNvPr>
            <p:cNvSpPr txBox="1"/>
            <p:nvPr/>
          </p:nvSpPr>
          <p:spPr>
            <a:xfrm>
              <a:off x="8658769" y="2165128"/>
              <a:ext cx="228564" cy="274817"/>
            </a:xfrm>
            <a:prstGeom prst="rect">
              <a:avLst/>
            </a:prstGeom>
            <a:noFill/>
          </p:spPr>
          <p:txBody>
            <a:bodyPr wrap="square">
              <a:spAutoFit/>
            </a:bodyPr>
            <a:lstStyle/>
            <a:p>
              <a:r>
                <a:rPr lang="en-US" dirty="0"/>
                <a:t>H</a:t>
              </a:r>
            </a:p>
          </p:txBody>
        </p:sp>
        <p:cxnSp>
          <p:nvCxnSpPr>
            <p:cNvPr id="52" name="Straight Connector 51">
              <a:extLst>
                <a:ext uri="{FF2B5EF4-FFF2-40B4-BE49-F238E27FC236}">
                  <a16:creationId xmlns:a16="http://schemas.microsoft.com/office/drawing/2014/main" id="{2393745B-4E82-BB81-FFEE-BACCD9E39C68}"/>
                </a:ext>
              </a:extLst>
            </p:cNvPr>
            <p:cNvCxnSpPr>
              <a:cxnSpLocks/>
            </p:cNvCxnSpPr>
            <p:nvPr/>
          </p:nvCxnSpPr>
          <p:spPr>
            <a:xfrm flipH="1" flipV="1">
              <a:off x="7174856" y="2400197"/>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B0E81CD6-C99D-E266-C20D-5BA94E68CC5B}"/>
                </a:ext>
              </a:extLst>
            </p:cNvPr>
            <p:cNvCxnSpPr>
              <a:cxnSpLocks/>
            </p:cNvCxnSpPr>
            <p:nvPr/>
          </p:nvCxnSpPr>
          <p:spPr>
            <a:xfrm flipH="1">
              <a:off x="7390736" y="2547164"/>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D33A775A-AC9A-0FA8-DA74-6E5FBEF4A8EB}"/>
                </a:ext>
              </a:extLst>
            </p:cNvPr>
            <p:cNvCxnSpPr>
              <a:cxnSpLocks/>
            </p:cNvCxnSpPr>
            <p:nvPr/>
          </p:nvCxnSpPr>
          <p:spPr>
            <a:xfrm>
              <a:off x="7280021" y="2643007"/>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D01404F5-26E6-5543-81F4-B85256BEAE2F}"/>
                </a:ext>
              </a:extLst>
            </p:cNvPr>
            <p:cNvCxnSpPr>
              <a:cxnSpLocks/>
            </p:cNvCxnSpPr>
            <p:nvPr/>
          </p:nvCxnSpPr>
          <p:spPr>
            <a:xfrm rot="5400000" flipH="1" flipV="1">
              <a:off x="7103968" y="3295042"/>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6F5F1E47-FB56-CBC0-DB12-9087B2E42EC6}"/>
                </a:ext>
              </a:extLst>
            </p:cNvPr>
            <p:cNvCxnSpPr>
              <a:cxnSpLocks/>
            </p:cNvCxnSpPr>
            <p:nvPr/>
          </p:nvCxnSpPr>
          <p:spPr>
            <a:xfrm rot="18547285" flipV="1">
              <a:off x="7483156" y="3753137"/>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499CC933-7E5C-792C-29D6-6F6798DD76D4}"/>
                </a:ext>
              </a:extLst>
            </p:cNvPr>
            <p:cNvCxnSpPr>
              <a:cxnSpLocks/>
            </p:cNvCxnSpPr>
            <p:nvPr/>
          </p:nvCxnSpPr>
          <p:spPr>
            <a:xfrm rot="18547285">
              <a:off x="7426479" y="370557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35BDCB63-92DF-A382-5F00-C9B2610CEB6C}"/>
                </a:ext>
              </a:extLst>
            </p:cNvPr>
            <p:cNvCxnSpPr>
              <a:cxnSpLocks/>
            </p:cNvCxnSpPr>
            <p:nvPr/>
          </p:nvCxnSpPr>
          <p:spPr>
            <a:xfrm flipH="1">
              <a:off x="9693464" y="2388069"/>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AE202BE4-43F2-319F-2E24-F8B0FE37D63C}"/>
                </a:ext>
              </a:extLst>
            </p:cNvPr>
            <p:cNvCxnSpPr>
              <a:cxnSpLocks/>
            </p:cNvCxnSpPr>
            <p:nvPr/>
          </p:nvCxnSpPr>
          <p:spPr>
            <a:xfrm rot="7950406">
              <a:off x="10087704" y="282247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8BBEBB8B-A9D1-097F-5587-2DAB916743EE}"/>
                </a:ext>
              </a:extLst>
            </p:cNvPr>
            <p:cNvCxnSpPr>
              <a:cxnSpLocks/>
            </p:cNvCxnSpPr>
            <p:nvPr/>
          </p:nvCxnSpPr>
          <p:spPr>
            <a:xfrm rot="7950406" flipV="1">
              <a:off x="10039256" y="2776658"/>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1C21D8CA-BBB8-7B8E-0E04-F9D85D6CFCD4}"/>
                </a:ext>
              </a:extLst>
            </p:cNvPr>
            <p:cNvCxnSpPr>
              <a:cxnSpLocks/>
            </p:cNvCxnSpPr>
            <p:nvPr/>
          </p:nvCxnSpPr>
          <p:spPr>
            <a:xfrm rot="16200000" flipH="1">
              <a:off x="9728511" y="3295043"/>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0052E4F3-F1FF-1285-2413-2120AAAAEE61}"/>
                </a:ext>
              </a:extLst>
            </p:cNvPr>
            <p:cNvCxnSpPr>
              <a:cxnSpLocks/>
            </p:cNvCxnSpPr>
            <p:nvPr/>
          </p:nvCxnSpPr>
          <p:spPr>
            <a:xfrm flipH="1" flipV="1">
              <a:off x="10123083" y="3725223"/>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C773DB8D-08C7-7705-C6DD-E4D4BDDB37C6}"/>
                </a:ext>
              </a:extLst>
            </p:cNvPr>
            <p:cNvCxnSpPr>
              <a:cxnSpLocks/>
            </p:cNvCxnSpPr>
            <p:nvPr/>
          </p:nvCxnSpPr>
          <p:spPr>
            <a:xfrm flipH="1" flipV="1">
              <a:off x="10122363" y="3726077"/>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C9080C5E-45AE-96FF-F70C-0100F5048A71}"/>
                </a:ext>
              </a:extLst>
            </p:cNvPr>
            <p:cNvCxnSpPr>
              <a:cxnSpLocks/>
            </p:cNvCxnSpPr>
            <p:nvPr/>
          </p:nvCxnSpPr>
          <p:spPr>
            <a:xfrm>
              <a:off x="8826061" y="2452390"/>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E523154C-7299-860A-1065-2E182EB392D6}"/>
                </a:ext>
              </a:extLst>
            </p:cNvPr>
            <p:cNvCxnSpPr>
              <a:cxnSpLocks/>
            </p:cNvCxnSpPr>
            <p:nvPr/>
          </p:nvCxnSpPr>
          <p:spPr>
            <a:xfrm rot="5223147">
              <a:off x="8818351" y="271988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E70AEC66-B6C2-83BC-D5A7-2884BDA693C8}"/>
                </a:ext>
              </a:extLst>
            </p:cNvPr>
            <p:cNvCxnSpPr>
              <a:cxnSpLocks/>
            </p:cNvCxnSpPr>
            <p:nvPr/>
          </p:nvCxnSpPr>
          <p:spPr>
            <a:xfrm rot="5223147" flipV="1">
              <a:off x="8745393" y="2723757"/>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3053C253-83C3-1787-4F6C-8EF87C438F1E}"/>
                </a:ext>
              </a:extLst>
            </p:cNvPr>
            <p:cNvCxnSpPr>
              <a:cxnSpLocks/>
            </p:cNvCxnSpPr>
            <p:nvPr/>
          </p:nvCxnSpPr>
          <p:spPr>
            <a:xfrm flipH="1">
              <a:off x="7575091" y="2452390"/>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509EBB0B-2946-817B-8D33-A8E400F4C4C0}"/>
                </a:ext>
              </a:extLst>
            </p:cNvPr>
            <p:cNvCxnSpPr>
              <a:cxnSpLocks/>
            </p:cNvCxnSpPr>
            <p:nvPr/>
          </p:nvCxnSpPr>
          <p:spPr>
            <a:xfrm rot="8537971">
              <a:off x="7765551" y="2592686"/>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2C442D28-C7D4-AB05-2E30-95A034A90CE7}"/>
                </a:ext>
              </a:extLst>
            </p:cNvPr>
            <p:cNvCxnSpPr>
              <a:cxnSpLocks/>
            </p:cNvCxnSpPr>
            <p:nvPr/>
          </p:nvCxnSpPr>
          <p:spPr>
            <a:xfrm rot="8537971" flipV="1">
              <a:off x="7725362" y="2539030"/>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35" name="Group 134">
              <a:extLst>
                <a:ext uri="{FF2B5EF4-FFF2-40B4-BE49-F238E27FC236}">
                  <a16:creationId xmlns:a16="http://schemas.microsoft.com/office/drawing/2014/main" id="{CE77C73E-6D50-66B8-1B44-9BD6B886A4DE}"/>
                </a:ext>
              </a:extLst>
            </p:cNvPr>
            <p:cNvGrpSpPr/>
            <p:nvPr/>
          </p:nvGrpSpPr>
          <p:grpSpPr>
            <a:xfrm rot="3062569">
              <a:off x="7280130" y="2966844"/>
              <a:ext cx="714846" cy="392243"/>
              <a:chOff x="2748268" y="6124516"/>
              <a:chExt cx="1492667" cy="623350"/>
            </a:xfrm>
          </p:grpSpPr>
          <p:cxnSp>
            <p:nvCxnSpPr>
              <p:cNvPr id="139" name="Straight Connector 138">
                <a:extLst>
                  <a:ext uri="{FF2B5EF4-FFF2-40B4-BE49-F238E27FC236}">
                    <a16:creationId xmlns:a16="http://schemas.microsoft.com/office/drawing/2014/main" id="{F251DFFD-1529-5A88-D5D1-457AF81B3C9D}"/>
                  </a:ext>
                </a:extLst>
              </p:cNvPr>
              <p:cNvCxnSpPr>
                <a:cxnSpLocks/>
              </p:cNvCxnSpPr>
              <p:nvPr/>
            </p:nvCxnSpPr>
            <p:spPr>
              <a:xfrm>
                <a:off x="2764086" y="6217224"/>
                <a:ext cx="1476849" cy="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0" name="TextBox 139">
                    <a:extLst>
                      <a:ext uri="{FF2B5EF4-FFF2-40B4-BE49-F238E27FC236}">
                        <a16:creationId xmlns:a16="http://schemas.microsoft.com/office/drawing/2014/main" id="{3C71EC38-AC47-D21B-6321-BC5B0AA05B3E}"/>
                      </a:ext>
                    </a:extLst>
                  </p:cNvPr>
                  <p:cNvSpPr txBox="1"/>
                  <p:nvPr/>
                </p:nvSpPr>
                <p:spPr>
                  <a:xfrm>
                    <a:off x="2748268" y="6307661"/>
                    <a:ext cx="558987" cy="440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oMath>
                      </m:oMathPara>
                    </a14:m>
                    <a:endParaRPr lang="en-US" dirty="0"/>
                  </a:p>
                </p:txBody>
              </p:sp>
            </mc:Choice>
            <mc:Fallback xmlns="">
              <p:sp>
                <p:nvSpPr>
                  <p:cNvPr id="171" name="TextBox 170">
                    <a:extLst>
                      <a:ext uri="{FF2B5EF4-FFF2-40B4-BE49-F238E27FC236}">
                        <a16:creationId xmlns:a16="http://schemas.microsoft.com/office/drawing/2014/main" id="{A1DD4D5A-C3B8-41AF-0495-51F3B13A24B5}"/>
                      </a:ext>
                    </a:extLst>
                  </p:cNvPr>
                  <p:cNvSpPr txBox="1">
                    <a:spLocks noRot="1" noChangeAspect="1" noMove="1" noResize="1" noEditPoints="1" noAdjustHandles="1" noChangeArrowheads="1" noChangeShapeType="1" noTextEdit="1"/>
                  </p:cNvSpPr>
                  <p:nvPr/>
                </p:nvSpPr>
                <p:spPr>
                  <a:xfrm>
                    <a:off x="2748268" y="6307661"/>
                    <a:ext cx="558987" cy="440205"/>
                  </a:xfrm>
                  <a:prstGeom prst="rect">
                    <a:avLst/>
                  </a:prstGeom>
                  <a:blipFill>
                    <a:blip r:embed="rId16"/>
                    <a:stretch>
                      <a:fillRect l="-12500" t="-7813" b="-93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B96D601E-A297-9B9B-5426-6EE89E511CC1}"/>
                      </a:ext>
                    </a:extLst>
                  </p:cNvPr>
                  <p:cNvSpPr txBox="1"/>
                  <p:nvPr/>
                </p:nvSpPr>
                <p:spPr>
                  <a:xfrm>
                    <a:off x="3583074" y="6286374"/>
                    <a:ext cx="600359" cy="440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oMath>
                      </m:oMathPara>
                    </a14:m>
                    <a:endParaRPr lang="en-US" dirty="0"/>
                  </a:p>
                </p:txBody>
              </p:sp>
            </mc:Choice>
            <mc:Fallback xmlns="">
              <p:sp>
                <p:nvSpPr>
                  <p:cNvPr id="172" name="TextBox 171">
                    <a:extLst>
                      <a:ext uri="{FF2B5EF4-FFF2-40B4-BE49-F238E27FC236}">
                        <a16:creationId xmlns:a16="http://schemas.microsoft.com/office/drawing/2014/main" id="{06F27CF3-3B87-1198-7299-45ABC929535E}"/>
                      </a:ext>
                    </a:extLst>
                  </p:cNvPr>
                  <p:cNvSpPr txBox="1">
                    <a:spLocks noRot="1" noChangeAspect="1" noMove="1" noResize="1" noEditPoints="1" noAdjustHandles="1" noChangeArrowheads="1" noChangeShapeType="1" noTextEdit="1"/>
                  </p:cNvSpPr>
                  <p:nvPr/>
                </p:nvSpPr>
                <p:spPr>
                  <a:xfrm>
                    <a:off x="3583074" y="6286374"/>
                    <a:ext cx="600359" cy="440205"/>
                  </a:xfrm>
                  <a:prstGeom prst="rect">
                    <a:avLst/>
                  </a:prstGeom>
                  <a:blipFill>
                    <a:blip r:embed="rId17"/>
                    <a:stretch>
                      <a:fillRect l="-12121" t="-9091" b="-9091"/>
                    </a:stretch>
                  </a:blipFill>
                </p:spPr>
                <p:txBody>
                  <a:bodyPr/>
                  <a:lstStyle/>
                  <a:p>
                    <a:r>
                      <a:rPr lang="en-US">
                        <a:noFill/>
                      </a:rPr>
                      <a:t> </a:t>
                    </a:r>
                  </a:p>
                </p:txBody>
              </p:sp>
            </mc:Fallback>
          </mc:AlternateContent>
          <p:grpSp>
            <p:nvGrpSpPr>
              <p:cNvPr id="142" name="Group 141">
                <a:extLst>
                  <a:ext uri="{FF2B5EF4-FFF2-40B4-BE49-F238E27FC236}">
                    <a16:creationId xmlns:a16="http://schemas.microsoft.com/office/drawing/2014/main" id="{EEA5ADB3-18B7-9594-4EFF-8D34C55232D6}"/>
                  </a:ext>
                </a:extLst>
              </p:cNvPr>
              <p:cNvGrpSpPr/>
              <p:nvPr/>
            </p:nvGrpSpPr>
            <p:grpSpPr>
              <a:xfrm>
                <a:off x="3399524" y="6124516"/>
                <a:ext cx="163310" cy="192770"/>
                <a:chOff x="3037720" y="5483982"/>
                <a:chExt cx="370501" cy="370501"/>
              </a:xfrm>
            </p:grpSpPr>
            <p:cxnSp>
              <p:nvCxnSpPr>
                <p:cNvPr id="143" name="Straight Connector 142">
                  <a:extLst>
                    <a:ext uri="{FF2B5EF4-FFF2-40B4-BE49-F238E27FC236}">
                      <a16:creationId xmlns:a16="http://schemas.microsoft.com/office/drawing/2014/main" id="{6187B902-FE52-4C81-D3B6-659C6DFAC254}"/>
                    </a:ext>
                  </a:extLst>
                </p:cNvPr>
                <p:cNvCxnSpPr>
                  <a:cxnSpLocks/>
                </p:cNvCxnSpPr>
                <p:nvPr/>
              </p:nvCxnSpPr>
              <p:spPr>
                <a:xfrm>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4" name="Straight Connector 143">
                  <a:extLst>
                    <a:ext uri="{FF2B5EF4-FFF2-40B4-BE49-F238E27FC236}">
                      <a16:creationId xmlns:a16="http://schemas.microsoft.com/office/drawing/2014/main" id="{0846EA67-0CE9-EB7F-F653-1A0BC7E8C45E}"/>
                    </a:ext>
                  </a:extLst>
                </p:cNvPr>
                <p:cNvCxnSpPr>
                  <a:cxnSpLocks/>
                </p:cNvCxnSpPr>
                <p:nvPr/>
              </p:nvCxnSpPr>
              <p:spPr>
                <a:xfrm flipV="1">
                  <a:off x="3037720" y="5483982"/>
                  <a:ext cx="370501" cy="3705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136" name="Group 135">
              <a:extLst>
                <a:ext uri="{FF2B5EF4-FFF2-40B4-BE49-F238E27FC236}">
                  <a16:creationId xmlns:a16="http://schemas.microsoft.com/office/drawing/2014/main" id="{1053EAF9-B560-AE95-CCDF-BDA0EFB1180D}"/>
                </a:ext>
              </a:extLst>
            </p:cNvPr>
            <p:cNvGrpSpPr/>
            <p:nvPr/>
          </p:nvGrpSpPr>
          <p:grpSpPr>
            <a:xfrm flipV="1">
              <a:off x="7985215" y="3329641"/>
              <a:ext cx="1722074" cy="110282"/>
              <a:chOff x="2056494" y="2564326"/>
              <a:chExt cx="1722074" cy="124926"/>
            </a:xfrm>
          </p:grpSpPr>
          <p:sp>
            <p:nvSpPr>
              <p:cNvPr id="137" name="Freeform: Shape 136">
                <a:extLst>
                  <a:ext uri="{FF2B5EF4-FFF2-40B4-BE49-F238E27FC236}">
                    <a16:creationId xmlns:a16="http://schemas.microsoft.com/office/drawing/2014/main" id="{A1FEA52F-93EF-E3EF-6C3E-AC49250B4616}"/>
                  </a:ext>
                </a:extLst>
              </p:cNvPr>
              <p:cNvSpPr/>
              <p:nvPr/>
            </p:nvSpPr>
            <p:spPr>
              <a:xfrm>
                <a:off x="2056494" y="2564326"/>
                <a:ext cx="862108" cy="121024"/>
              </a:xfrm>
              <a:custGeom>
                <a:avLst/>
                <a:gdLst>
                  <a:gd name="connsiteX0" fmla="*/ 0 w 7965583"/>
                  <a:gd name="connsiteY0" fmla="*/ 328413 h 334855"/>
                  <a:gd name="connsiteX1" fmla="*/ 502276 w 7965583"/>
                  <a:gd name="connsiteY1" fmla="*/ 12881 h 334855"/>
                  <a:gd name="connsiteX2" fmla="*/ 998113 w 7965583"/>
                  <a:gd name="connsiteY2" fmla="*/ 321974 h 334855"/>
                  <a:gd name="connsiteX3" fmla="*/ 1506828 w 7965583"/>
                  <a:gd name="connsiteY3" fmla="*/ 6441 h 334855"/>
                  <a:gd name="connsiteX4" fmla="*/ 2002665 w 7965583"/>
                  <a:gd name="connsiteY4" fmla="*/ 328413 h 334855"/>
                  <a:gd name="connsiteX5" fmla="*/ 2498501 w 7965583"/>
                  <a:gd name="connsiteY5" fmla="*/ 6441 h 334855"/>
                  <a:gd name="connsiteX6" fmla="*/ 2994338 w 7965583"/>
                  <a:gd name="connsiteY6" fmla="*/ 321974 h 334855"/>
                  <a:gd name="connsiteX7" fmla="*/ 3490175 w 7965583"/>
                  <a:gd name="connsiteY7" fmla="*/ 19320 h 334855"/>
                  <a:gd name="connsiteX8" fmla="*/ 3992451 w 7965583"/>
                  <a:gd name="connsiteY8" fmla="*/ 328413 h 334855"/>
                  <a:gd name="connsiteX9" fmla="*/ 4481848 w 7965583"/>
                  <a:gd name="connsiteY9" fmla="*/ 6441 h 334855"/>
                  <a:gd name="connsiteX10" fmla="*/ 4984124 w 7965583"/>
                  <a:gd name="connsiteY10" fmla="*/ 334853 h 334855"/>
                  <a:gd name="connsiteX11" fmla="*/ 5473521 w 7965583"/>
                  <a:gd name="connsiteY11" fmla="*/ 2 h 334855"/>
                  <a:gd name="connsiteX12" fmla="*/ 5969358 w 7965583"/>
                  <a:gd name="connsiteY12" fmla="*/ 328413 h 334855"/>
                  <a:gd name="connsiteX13" fmla="*/ 6478073 w 7965583"/>
                  <a:gd name="connsiteY13" fmla="*/ 12881 h 334855"/>
                  <a:gd name="connsiteX14" fmla="*/ 6973910 w 7965583"/>
                  <a:gd name="connsiteY14" fmla="*/ 328413 h 334855"/>
                  <a:gd name="connsiteX15" fmla="*/ 7469747 w 7965583"/>
                  <a:gd name="connsiteY15" fmla="*/ 12881 h 334855"/>
                  <a:gd name="connsiteX16" fmla="*/ 7965583 w 7965583"/>
                  <a:gd name="connsiteY16" fmla="*/ 328413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5583" h="334855">
                    <a:moveTo>
                      <a:pt x="0" y="328413"/>
                    </a:moveTo>
                    <a:cubicBezTo>
                      <a:pt x="167962" y="171183"/>
                      <a:pt x="335924" y="13954"/>
                      <a:pt x="502276" y="12881"/>
                    </a:cubicBezTo>
                    <a:cubicBezTo>
                      <a:pt x="668628" y="11808"/>
                      <a:pt x="830688" y="323047"/>
                      <a:pt x="998113" y="321974"/>
                    </a:cubicBezTo>
                    <a:cubicBezTo>
                      <a:pt x="1165538" y="320901"/>
                      <a:pt x="1339403" y="5368"/>
                      <a:pt x="1506828" y="6441"/>
                    </a:cubicBezTo>
                    <a:cubicBezTo>
                      <a:pt x="1674253" y="7514"/>
                      <a:pt x="1837386" y="328413"/>
                      <a:pt x="2002665" y="328413"/>
                    </a:cubicBezTo>
                    <a:cubicBezTo>
                      <a:pt x="2167944" y="328413"/>
                      <a:pt x="2333222" y="7514"/>
                      <a:pt x="2498501" y="6441"/>
                    </a:cubicBezTo>
                    <a:cubicBezTo>
                      <a:pt x="2663780" y="5368"/>
                      <a:pt x="2829059" y="319828"/>
                      <a:pt x="2994338" y="321974"/>
                    </a:cubicBezTo>
                    <a:cubicBezTo>
                      <a:pt x="3159617" y="324120"/>
                      <a:pt x="3323823" y="18247"/>
                      <a:pt x="3490175" y="19320"/>
                    </a:cubicBezTo>
                    <a:cubicBezTo>
                      <a:pt x="3656527" y="20393"/>
                      <a:pt x="3827172" y="330559"/>
                      <a:pt x="3992451" y="328413"/>
                    </a:cubicBezTo>
                    <a:cubicBezTo>
                      <a:pt x="4157730" y="326267"/>
                      <a:pt x="4316569" y="5368"/>
                      <a:pt x="4481848" y="6441"/>
                    </a:cubicBezTo>
                    <a:cubicBezTo>
                      <a:pt x="4647127" y="7514"/>
                      <a:pt x="4818845" y="335926"/>
                      <a:pt x="4984124" y="334853"/>
                    </a:cubicBezTo>
                    <a:cubicBezTo>
                      <a:pt x="5149403" y="333780"/>
                      <a:pt x="5309315" y="1075"/>
                      <a:pt x="5473521" y="2"/>
                    </a:cubicBezTo>
                    <a:cubicBezTo>
                      <a:pt x="5637727" y="-1071"/>
                      <a:pt x="5801933" y="326266"/>
                      <a:pt x="5969358" y="328413"/>
                    </a:cubicBezTo>
                    <a:cubicBezTo>
                      <a:pt x="6136783" y="330560"/>
                      <a:pt x="6310648" y="12881"/>
                      <a:pt x="6478073" y="12881"/>
                    </a:cubicBezTo>
                    <a:cubicBezTo>
                      <a:pt x="6645498" y="12881"/>
                      <a:pt x="6808631" y="328413"/>
                      <a:pt x="6973910" y="328413"/>
                    </a:cubicBezTo>
                    <a:cubicBezTo>
                      <a:pt x="7139189" y="328413"/>
                      <a:pt x="7304468" y="12881"/>
                      <a:pt x="7469747" y="12881"/>
                    </a:cubicBezTo>
                    <a:cubicBezTo>
                      <a:pt x="7635026" y="12881"/>
                      <a:pt x="7800304" y="170647"/>
                      <a:pt x="7965583" y="32841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Freeform: Shape 137">
                <a:extLst>
                  <a:ext uri="{FF2B5EF4-FFF2-40B4-BE49-F238E27FC236}">
                    <a16:creationId xmlns:a16="http://schemas.microsoft.com/office/drawing/2014/main" id="{118C0959-753F-E7A1-D8A0-5898BA05CB19}"/>
                  </a:ext>
                </a:extLst>
              </p:cNvPr>
              <p:cNvSpPr/>
              <p:nvPr/>
            </p:nvSpPr>
            <p:spPr>
              <a:xfrm>
                <a:off x="2916460" y="2568228"/>
                <a:ext cx="862108" cy="121024"/>
              </a:xfrm>
              <a:custGeom>
                <a:avLst/>
                <a:gdLst>
                  <a:gd name="connsiteX0" fmla="*/ 0 w 7965583"/>
                  <a:gd name="connsiteY0" fmla="*/ 328413 h 334855"/>
                  <a:gd name="connsiteX1" fmla="*/ 502276 w 7965583"/>
                  <a:gd name="connsiteY1" fmla="*/ 12881 h 334855"/>
                  <a:gd name="connsiteX2" fmla="*/ 998113 w 7965583"/>
                  <a:gd name="connsiteY2" fmla="*/ 321974 h 334855"/>
                  <a:gd name="connsiteX3" fmla="*/ 1506828 w 7965583"/>
                  <a:gd name="connsiteY3" fmla="*/ 6441 h 334855"/>
                  <a:gd name="connsiteX4" fmla="*/ 2002665 w 7965583"/>
                  <a:gd name="connsiteY4" fmla="*/ 328413 h 334855"/>
                  <a:gd name="connsiteX5" fmla="*/ 2498501 w 7965583"/>
                  <a:gd name="connsiteY5" fmla="*/ 6441 h 334855"/>
                  <a:gd name="connsiteX6" fmla="*/ 2994338 w 7965583"/>
                  <a:gd name="connsiteY6" fmla="*/ 321974 h 334855"/>
                  <a:gd name="connsiteX7" fmla="*/ 3490175 w 7965583"/>
                  <a:gd name="connsiteY7" fmla="*/ 19320 h 334855"/>
                  <a:gd name="connsiteX8" fmla="*/ 3992451 w 7965583"/>
                  <a:gd name="connsiteY8" fmla="*/ 328413 h 334855"/>
                  <a:gd name="connsiteX9" fmla="*/ 4481848 w 7965583"/>
                  <a:gd name="connsiteY9" fmla="*/ 6441 h 334855"/>
                  <a:gd name="connsiteX10" fmla="*/ 4984124 w 7965583"/>
                  <a:gd name="connsiteY10" fmla="*/ 334853 h 334855"/>
                  <a:gd name="connsiteX11" fmla="*/ 5473521 w 7965583"/>
                  <a:gd name="connsiteY11" fmla="*/ 2 h 334855"/>
                  <a:gd name="connsiteX12" fmla="*/ 5969358 w 7965583"/>
                  <a:gd name="connsiteY12" fmla="*/ 328413 h 334855"/>
                  <a:gd name="connsiteX13" fmla="*/ 6478073 w 7965583"/>
                  <a:gd name="connsiteY13" fmla="*/ 12881 h 334855"/>
                  <a:gd name="connsiteX14" fmla="*/ 6973910 w 7965583"/>
                  <a:gd name="connsiteY14" fmla="*/ 328413 h 334855"/>
                  <a:gd name="connsiteX15" fmla="*/ 7469747 w 7965583"/>
                  <a:gd name="connsiteY15" fmla="*/ 12881 h 334855"/>
                  <a:gd name="connsiteX16" fmla="*/ 7965583 w 7965583"/>
                  <a:gd name="connsiteY16" fmla="*/ 328413 h 33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5583" h="334855">
                    <a:moveTo>
                      <a:pt x="0" y="328413"/>
                    </a:moveTo>
                    <a:cubicBezTo>
                      <a:pt x="167962" y="171183"/>
                      <a:pt x="335924" y="13954"/>
                      <a:pt x="502276" y="12881"/>
                    </a:cubicBezTo>
                    <a:cubicBezTo>
                      <a:pt x="668628" y="11808"/>
                      <a:pt x="830688" y="323047"/>
                      <a:pt x="998113" y="321974"/>
                    </a:cubicBezTo>
                    <a:cubicBezTo>
                      <a:pt x="1165538" y="320901"/>
                      <a:pt x="1339403" y="5368"/>
                      <a:pt x="1506828" y="6441"/>
                    </a:cubicBezTo>
                    <a:cubicBezTo>
                      <a:pt x="1674253" y="7514"/>
                      <a:pt x="1837386" y="328413"/>
                      <a:pt x="2002665" y="328413"/>
                    </a:cubicBezTo>
                    <a:cubicBezTo>
                      <a:pt x="2167944" y="328413"/>
                      <a:pt x="2333222" y="7514"/>
                      <a:pt x="2498501" y="6441"/>
                    </a:cubicBezTo>
                    <a:cubicBezTo>
                      <a:pt x="2663780" y="5368"/>
                      <a:pt x="2829059" y="319828"/>
                      <a:pt x="2994338" y="321974"/>
                    </a:cubicBezTo>
                    <a:cubicBezTo>
                      <a:pt x="3159617" y="324120"/>
                      <a:pt x="3323823" y="18247"/>
                      <a:pt x="3490175" y="19320"/>
                    </a:cubicBezTo>
                    <a:cubicBezTo>
                      <a:pt x="3656527" y="20393"/>
                      <a:pt x="3827172" y="330559"/>
                      <a:pt x="3992451" y="328413"/>
                    </a:cubicBezTo>
                    <a:cubicBezTo>
                      <a:pt x="4157730" y="326267"/>
                      <a:pt x="4316569" y="5368"/>
                      <a:pt x="4481848" y="6441"/>
                    </a:cubicBezTo>
                    <a:cubicBezTo>
                      <a:pt x="4647127" y="7514"/>
                      <a:pt x="4818845" y="335926"/>
                      <a:pt x="4984124" y="334853"/>
                    </a:cubicBezTo>
                    <a:cubicBezTo>
                      <a:pt x="5149403" y="333780"/>
                      <a:pt x="5309315" y="1075"/>
                      <a:pt x="5473521" y="2"/>
                    </a:cubicBezTo>
                    <a:cubicBezTo>
                      <a:pt x="5637727" y="-1071"/>
                      <a:pt x="5801933" y="326266"/>
                      <a:pt x="5969358" y="328413"/>
                    </a:cubicBezTo>
                    <a:cubicBezTo>
                      <a:pt x="6136783" y="330560"/>
                      <a:pt x="6310648" y="12881"/>
                      <a:pt x="6478073" y="12881"/>
                    </a:cubicBezTo>
                    <a:cubicBezTo>
                      <a:pt x="6645498" y="12881"/>
                      <a:pt x="6808631" y="328413"/>
                      <a:pt x="6973910" y="328413"/>
                    </a:cubicBezTo>
                    <a:cubicBezTo>
                      <a:pt x="7139189" y="328413"/>
                      <a:pt x="7304468" y="12881"/>
                      <a:pt x="7469747" y="12881"/>
                    </a:cubicBezTo>
                    <a:cubicBezTo>
                      <a:pt x="7635026" y="12881"/>
                      <a:pt x="7800304" y="170647"/>
                      <a:pt x="7965583" y="32841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cxnSp>
        <p:nvCxnSpPr>
          <p:cNvPr id="152" name="Straight Arrow Connector 151">
            <a:extLst>
              <a:ext uri="{FF2B5EF4-FFF2-40B4-BE49-F238E27FC236}">
                <a16:creationId xmlns:a16="http://schemas.microsoft.com/office/drawing/2014/main" id="{FDF62B3F-9860-941E-5F16-DC44898A37D8}"/>
              </a:ext>
            </a:extLst>
          </p:cNvPr>
          <p:cNvCxnSpPr/>
          <p:nvPr/>
        </p:nvCxnSpPr>
        <p:spPr>
          <a:xfrm>
            <a:off x="5441754" y="3204062"/>
            <a:ext cx="1444821"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1135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08F5808-DD39-AE15-4FD1-C3E49E0461D0}"/>
              </a:ext>
            </a:extLst>
          </p:cNvPr>
          <p:cNvPicPr>
            <a:picLocks noChangeAspect="1"/>
          </p:cNvPicPr>
          <p:nvPr/>
        </p:nvPicPr>
        <p:blipFill>
          <a:blip r:embed="rId2"/>
          <a:stretch>
            <a:fillRect/>
          </a:stretch>
        </p:blipFill>
        <p:spPr>
          <a:xfrm>
            <a:off x="1703129" y="3349828"/>
            <a:ext cx="8134029" cy="2937928"/>
          </a:xfrm>
          <a:prstGeom prst="rect">
            <a:avLst/>
          </a:prstGeom>
        </p:spPr>
      </p:pic>
      <p:sp>
        <p:nvSpPr>
          <p:cNvPr id="2" name="Title 1">
            <a:extLst>
              <a:ext uri="{FF2B5EF4-FFF2-40B4-BE49-F238E27FC236}">
                <a16:creationId xmlns:a16="http://schemas.microsoft.com/office/drawing/2014/main" id="{8AD39169-1C6B-F555-D36F-90BE699BF21C}"/>
              </a:ext>
            </a:extLst>
          </p:cNvPr>
          <p:cNvSpPr>
            <a:spLocks noGrp="1"/>
          </p:cNvSpPr>
          <p:nvPr>
            <p:ph type="title"/>
          </p:nvPr>
        </p:nvSpPr>
        <p:spPr/>
        <p:txBody>
          <a:bodyPr/>
          <a:lstStyle/>
          <a:p>
            <a:r>
              <a:rPr lang="en-US" dirty="0"/>
              <a:t>Permuting fields around topology</a:t>
            </a:r>
          </a:p>
        </p:txBody>
      </p:sp>
      <p:grpSp>
        <p:nvGrpSpPr>
          <p:cNvPr id="51" name="Group 50">
            <a:extLst>
              <a:ext uri="{FF2B5EF4-FFF2-40B4-BE49-F238E27FC236}">
                <a16:creationId xmlns:a16="http://schemas.microsoft.com/office/drawing/2014/main" id="{635EC31A-61D3-B313-5817-202E72CCF1F1}"/>
              </a:ext>
            </a:extLst>
          </p:cNvPr>
          <p:cNvGrpSpPr/>
          <p:nvPr/>
        </p:nvGrpSpPr>
        <p:grpSpPr>
          <a:xfrm>
            <a:off x="6096000" y="1565630"/>
            <a:ext cx="4643691" cy="1350284"/>
            <a:chOff x="6250025" y="1486117"/>
            <a:chExt cx="4643691" cy="1350284"/>
          </a:xfrm>
        </p:grpSpPr>
        <p:grpSp>
          <p:nvGrpSpPr>
            <p:cNvPr id="7" name="Group 6">
              <a:extLst>
                <a:ext uri="{FF2B5EF4-FFF2-40B4-BE49-F238E27FC236}">
                  <a16:creationId xmlns:a16="http://schemas.microsoft.com/office/drawing/2014/main" id="{F7801A95-B996-D58E-8CE1-5483BFCC6B4F}"/>
                </a:ext>
              </a:extLst>
            </p:cNvPr>
            <p:cNvGrpSpPr/>
            <p:nvPr/>
          </p:nvGrpSpPr>
          <p:grpSpPr>
            <a:xfrm>
              <a:off x="8988288" y="1782671"/>
              <a:ext cx="1762911" cy="883723"/>
              <a:chOff x="-441467" y="1862202"/>
              <a:chExt cx="3514279" cy="1761659"/>
            </a:xfrm>
          </p:grpSpPr>
          <p:cxnSp>
            <p:nvCxnSpPr>
              <p:cNvPr id="8" name="Straight Connector 7">
                <a:extLst>
                  <a:ext uri="{FF2B5EF4-FFF2-40B4-BE49-F238E27FC236}">
                    <a16:creationId xmlns:a16="http://schemas.microsoft.com/office/drawing/2014/main" id="{B6D3ED67-EFCC-5489-3A6C-03D40F2E73E6}"/>
                  </a:ext>
                </a:extLst>
              </p:cNvPr>
              <p:cNvCxnSpPr>
                <a:cxnSpLocks/>
              </p:cNvCxnSpPr>
              <p:nvPr/>
            </p:nvCxnSpPr>
            <p:spPr>
              <a:xfrm flipH="1" flipV="1">
                <a:off x="-318196" y="1866502"/>
                <a:ext cx="333958" cy="41456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2A75C66A-0DB3-10B3-83CA-FDD8F9DFB52B}"/>
                  </a:ext>
                </a:extLst>
              </p:cNvPr>
              <p:cNvCxnSpPr>
                <a:cxnSpLocks/>
              </p:cNvCxnSpPr>
              <p:nvPr/>
            </p:nvCxnSpPr>
            <p:spPr>
              <a:xfrm flipH="1">
                <a:off x="-102316" y="2013468"/>
                <a:ext cx="3491" cy="1168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68DC527-6527-1C43-D79E-7E7188F38608}"/>
                  </a:ext>
                </a:extLst>
              </p:cNvPr>
              <p:cNvCxnSpPr>
                <a:cxnSpLocks/>
              </p:cNvCxnSpPr>
              <p:nvPr/>
            </p:nvCxnSpPr>
            <p:spPr>
              <a:xfrm>
                <a:off x="-213030" y="2109311"/>
                <a:ext cx="111567" cy="2028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2908C1D-DBD1-2616-F798-4FF60D8F3ADF}"/>
                  </a:ext>
                </a:extLst>
              </p:cNvPr>
              <p:cNvCxnSpPr>
                <a:cxnSpLocks/>
              </p:cNvCxnSpPr>
              <p:nvPr/>
            </p:nvCxnSpPr>
            <p:spPr>
              <a:xfrm rot="5400000" flipH="1" flipV="1">
                <a:off x="-406417" y="2769175"/>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0BE3951-8625-F088-21B1-3BB70B56DC09}"/>
                  </a:ext>
                </a:extLst>
              </p:cNvPr>
              <p:cNvCxnSpPr>
                <a:cxnSpLocks/>
              </p:cNvCxnSpPr>
              <p:nvPr/>
            </p:nvCxnSpPr>
            <p:spPr>
              <a:xfrm rot="18547285" flipV="1">
                <a:off x="-27229" y="322727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5E7A7BC9-0F1E-763A-C607-EB4DE28A82ED}"/>
                  </a:ext>
                </a:extLst>
              </p:cNvPr>
              <p:cNvCxnSpPr>
                <a:cxnSpLocks/>
              </p:cNvCxnSpPr>
              <p:nvPr/>
            </p:nvCxnSpPr>
            <p:spPr>
              <a:xfrm rot="18547285">
                <a:off x="-83906" y="3179706"/>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7A794723-ABB0-6DD5-F79A-23D5232A0D86}"/>
                  </a:ext>
                </a:extLst>
              </p:cNvPr>
              <p:cNvCxnSpPr>
                <a:cxnSpLocks/>
              </p:cNvCxnSpPr>
              <p:nvPr/>
            </p:nvCxnSpPr>
            <p:spPr>
              <a:xfrm flipH="1">
                <a:off x="2183079" y="1862202"/>
                <a:ext cx="774140" cy="9420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74B2A90C-07BF-AF45-3761-54CA2146C2D5}"/>
                  </a:ext>
                </a:extLst>
              </p:cNvPr>
              <p:cNvCxnSpPr>
                <a:cxnSpLocks/>
              </p:cNvCxnSpPr>
              <p:nvPr/>
            </p:nvCxnSpPr>
            <p:spPr>
              <a:xfrm rot="7950406">
                <a:off x="2577319" y="229661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EC1887B0-D78A-F2CF-3C7E-7232E084FBB1}"/>
                  </a:ext>
                </a:extLst>
              </p:cNvPr>
              <p:cNvCxnSpPr>
                <a:cxnSpLocks/>
              </p:cNvCxnSpPr>
              <p:nvPr/>
            </p:nvCxnSpPr>
            <p:spPr>
              <a:xfrm rot="7950406" flipV="1">
                <a:off x="2528871" y="2250791"/>
                <a:ext cx="98234" cy="667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DD1BFBCF-9752-329B-26AC-FB9D01C7EB87}"/>
                  </a:ext>
                </a:extLst>
              </p:cNvPr>
              <p:cNvCxnSpPr>
                <a:cxnSpLocks/>
              </p:cNvCxnSpPr>
              <p:nvPr/>
            </p:nvCxnSpPr>
            <p:spPr>
              <a:xfrm rot="16200000" flipH="1">
                <a:off x="2218126" y="2769176"/>
                <a:ext cx="819635" cy="889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1091D4E-3FE9-C86F-5543-4EDC1378C7A3}"/>
                  </a:ext>
                </a:extLst>
              </p:cNvPr>
              <p:cNvCxnSpPr>
                <a:cxnSpLocks/>
              </p:cNvCxnSpPr>
              <p:nvPr/>
            </p:nvCxnSpPr>
            <p:spPr>
              <a:xfrm flipH="1" flipV="1">
                <a:off x="2612698" y="3199356"/>
                <a:ext cx="16010" cy="1157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9DF7B82E-0E6D-D93E-36E3-AE7E13815AD3}"/>
                  </a:ext>
                </a:extLst>
              </p:cNvPr>
              <p:cNvCxnSpPr>
                <a:cxnSpLocks/>
              </p:cNvCxnSpPr>
              <p:nvPr/>
            </p:nvCxnSpPr>
            <p:spPr>
              <a:xfrm flipH="1" flipV="1">
                <a:off x="2611978" y="3200210"/>
                <a:ext cx="113285" cy="20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7B2C0AF9-2F68-766F-5CFE-C315535B731A}"/>
                  </a:ext>
                </a:extLst>
              </p:cNvPr>
              <p:cNvCxnSpPr>
                <a:cxnSpLocks/>
              </p:cNvCxnSpPr>
              <p:nvPr/>
            </p:nvCxnSpPr>
            <p:spPr>
              <a:xfrm>
                <a:off x="448274" y="2804226"/>
                <a:ext cx="87015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3DC2AA49-E96A-4DEB-080E-D06B5EA70E66}"/>
                  </a:ext>
                </a:extLst>
              </p:cNvPr>
              <p:cNvCxnSpPr>
                <a:cxnSpLocks/>
              </p:cNvCxnSpPr>
              <p:nvPr/>
            </p:nvCxnSpPr>
            <p:spPr>
              <a:xfrm rot="21423147">
                <a:off x="761700" y="273774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8B6AC3A5-A1E7-F203-3EFD-2E187ED9F2C2}"/>
                  </a:ext>
                </a:extLst>
              </p:cNvPr>
              <p:cNvCxnSpPr>
                <a:cxnSpLocks/>
              </p:cNvCxnSpPr>
              <p:nvPr/>
            </p:nvCxnSpPr>
            <p:spPr>
              <a:xfrm rot="21423147" flipV="1">
                <a:off x="765080" y="280546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D2FC0911-C8A9-C57F-8145-6D91AA765ECC}"/>
                  </a:ext>
                </a:extLst>
              </p:cNvPr>
              <p:cNvCxnSpPr>
                <a:cxnSpLocks/>
              </p:cNvCxnSpPr>
              <p:nvPr/>
            </p:nvCxnSpPr>
            <p:spPr>
              <a:xfrm>
                <a:off x="1315676" y="1926523"/>
                <a:ext cx="0" cy="877702"/>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51F6FFF6-A832-7419-BCF7-3960DBEBBCC0}"/>
                  </a:ext>
                </a:extLst>
              </p:cNvPr>
              <p:cNvCxnSpPr>
                <a:cxnSpLocks/>
              </p:cNvCxnSpPr>
              <p:nvPr/>
            </p:nvCxnSpPr>
            <p:spPr>
              <a:xfrm rot="5223147">
                <a:off x="1307966" y="2194013"/>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3BC1CCCB-4435-BF78-31B9-FAFAC4B6B3A3}"/>
                  </a:ext>
                </a:extLst>
              </p:cNvPr>
              <p:cNvCxnSpPr>
                <a:cxnSpLocks/>
              </p:cNvCxnSpPr>
              <p:nvPr/>
            </p:nvCxnSpPr>
            <p:spPr>
              <a:xfrm rot="5223147" flipV="1">
                <a:off x="1235008" y="2197890"/>
                <a:ext cx="88372" cy="7415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490FF288-3DB8-CFF8-2563-1E43CA0AE135}"/>
                  </a:ext>
                </a:extLst>
              </p:cNvPr>
              <p:cNvCxnSpPr>
                <a:cxnSpLocks/>
              </p:cNvCxnSpPr>
              <p:nvPr/>
            </p:nvCxnSpPr>
            <p:spPr>
              <a:xfrm flipH="1">
                <a:off x="64706" y="1926523"/>
                <a:ext cx="387070" cy="321388"/>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C58B1D0D-B293-6B12-EB82-8A2CC42EB539}"/>
                  </a:ext>
                </a:extLst>
              </p:cNvPr>
              <p:cNvCxnSpPr>
                <a:cxnSpLocks/>
              </p:cNvCxnSpPr>
              <p:nvPr/>
            </p:nvCxnSpPr>
            <p:spPr>
              <a:xfrm rot="8537971">
                <a:off x="255166" y="2066819"/>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10B7AC4D-50B7-A5C9-375A-DD1864CD5C9C}"/>
                  </a:ext>
                </a:extLst>
              </p:cNvPr>
              <p:cNvCxnSpPr>
                <a:cxnSpLocks/>
              </p:cNvCxnSpPr>
              <p:nvPr/>
            </p:nvCxnSpPr>
            <p:spPr>
              <a:xfrm rot="8537971" flipV="1">
                <a:off x="214977" y="2013163"/>
                <a:ext cx="95201" cy="688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2608BC58-398A-FC96-7244-97B6B1F08476}"/>
                  </a:ext>
                </a:extLst>
              </p:cNvPr>
              <p:cNvCxnSpPr>
                <a:cxnSpLocks/>
              </p:cNvCxnSpPr>
              <p:nvPr/>
            </p:nvCxnSpPr>
            <p:spPr>
              <a:xfrm rot="2750664">
                <a:off x="181816" y="2445142"/>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F0B5F8DB-096D-096B-64C5-E859D90C30E1}"/>
                  </a:ext>
                </a:extLst>
              </p:cNvPr>
              <p:cNvCxnSpPr>
                <a:cxnSpLocks/>
              </p:cNvCxnSpPr>
              <p:nvPr/>
            </p:nvCxnSpPr>
            <p:spPr>
              <a:xfrm rot="2750664" flipV="1">
                <a:off x="129402" y="2497654"/>
                <a:ext cx="88372" cy="74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57ACC114-6693-51BD-D0D6-7A42C38E12A5}"/>
                  </a:ext>
                </a:extLst>
              </p:cNvPr>
              <p:cNvCxnSpPr>
                <a:cxnSpLocks/>
              </p:cNvCxnSpPr>
              <p:nvPr/>
            </p:nvCxnSpPr>
            <p:spPr>
              <a:xfrm flipH="1" flipV="1">
                <a:off x="13922" y="2280132"/>
                <a:ext cx="427312" cy="5199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D61F25DE-DCB3-89F5-67EA-1B6A7321D779}"/>
                  </a:ext>
                </a:extLst>
              </p:cNvPr>
              <p:cNvCxnSpPr>
                <a:cxnSpLocks/>
              </p:cNvCxnSpPr>
              <p:nvPr/>
            </p:nvCxnSpPr>
            <p:spPr>
              <a:xfrm rot="21423147">
                <a:off x="1597440" y="2737743"/>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BE57397A-4C1E-01BB-E6BD-F45499F66643}"/>
                  </a:ext>
                </a:extLst>
              </p:cNvPr>
              <p:cNvCxnSpPr>
                <a:cxnSpLocks/>
              </p:cNvCxnSpPr>
              <p:nvPr/>
            </p:nvCxnSpPr>
            <p:spPr>
              <a:xfrm rot="21423147" flipV="1">
                <a:off x="1600820" y="2805467"/>
                <a:ext cx="95201" cy="688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FD8E2808-17FA-6BED-2853-0E72B9BE23C9}"/>
                  </a:ext>
                </a:extLst>
              </p:cNvPr>
              <p:cNvCxnSpPr>
                <a:cxnSpLocks/>
              </p:cNvCxnSpPr>
              <p:nvPr/>
            </p:nvCxnSpPr>
            <p:spPr>
              <a:xfrm>
                <a:off x="1338006" y="2800114"/>
                <a:ext cx="84506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sp>
          <p:nvSpPr>
            <p:cNvPr id="44" name="Rectangle: Rounded Corners 43">
              <a:extLst>
                <a:ext uri="{FF2B5EF4-FFF2-40B4-BE49-F238E27FC236}">
                  <a16:creationId xmlns:a16="http://schemas.microsoft.com/office/drawing/2014/main" id="{C82B6CC4-731C-E281-826A-DD5FD4082572}"/>
                </a:ext>
              </a:extLst>
            </p:cNvPr>
            <p:cNvSpPr/>
            <p:nvPr/>
          </p:nvSpPr>
          <p:spPr>
            <a:xfrm>
              <a:off x="6250025" y="1611175"/>
              <a:ext cx="4643691"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itle 1">
              <a:extLst>
                <a:ext uri="{FF2B5EF4-FFF2-40B4-BE49-F238E27FC236}">
                  <a16:creationId xmlns:a16="http://schemas.microsoft.com/office/drawing/2014/main" id="{34C3B37E-3A8A-AAC2-9352-EC24FC2E44DF}"/>
                </a:ext>
              </a:extLst>
            </p:cNvPr>
            <p:cNvSpPr txBox="1">
              <a:spLocks/>
            </p:cNvSpPr>
            <p:nvPr/>
          </p:nvSpPr>
          <p:spPr>
            <a:xfrm>
              <a:off x="6484096" y="1486117"/>
              <a:ext cx="248147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Topology:</a:t>
              </a:r>
            </a:p>
          </p:txBody>
        </p:sp>
      </p:grpSp>
      <p:grpSp>
        <p:nvGrpSpPr>
          <p:cNvPr id="50" name="Group 49">
            <a:extLst>
              <a:ext uri="{FF2B5EF4-FFF2-40B4-BE49-F238E27FC236}">
                <a16:creationId xmlns:a16="http://schemas.microsoft.com/office/drawing/2014/main" id="{67B6093B-CF3B-0F9F-19F9-8B77F47D52FB}"/>
              </a:ext>
            </a:extLst>
          </p:cNvPr>
          <p:cNvGrpSpPr/>
          <p:nvPr/>
        </p:nvGrpSpPr>
        <p:grpSpPr>
          <a:xfrm>
            <a:off x="838200" y="1690688"/>
            <a:ext cx="4728251" cy="1626646"/>
            <a:chOff x="648048" y="1586454"/>
            <a:chExt cx="4728251" cy="1626646"/>
          </a:xfrm>
        </p:grpSpPr>
        <mc:AlternateContent xmlns:mc="http://schemas.openxmlformats.org/markup-compatibility/2006" xmlns:a14="http://schemas.microsoft.com/office/drawing/2010/main">
          <mc:Choice Requires="a14">
            <p:sp>
              <p:nvSpPr>
                <p:cNvPr id="48" name="Title 1">
                  <a:extLst>
                    <a:ext uri="{FF2B5EF4-FFF2-40B4-BE49-F238E27FC236}">
                      <a16:creationId xmlns:a16="http://schemas.microsoft.com/office/drawing/2014/main" id="{3338F605-0C4E-D635-C40B-3A0DDAC44DCB}"/>
                    </a:ext>
                  </a:extLst>
                </p:cNvPr>
                <p:cNvSpPr txBox="1">
                  <a:spLocks/>
                </p:cNvSpPr>
                <p:nvPr/>
              </p:nvSpPr>
              <p:spPr>
                <a:xfrm>
                  <a:off x="732608" y="1887537"/>
                  <a:ext cx="464369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Operator: </a:t>
                  </a:r>
                  <a14:m>
                    <m:oMath xmlns:m="http://schemas.openxmlformats.org/officeDocument/2006/math">
                      <m:r>
                        <a:rPr lang="en-US" i="1" dirty="0" smtClean="0">
                          <a:latin typeface="Cambria Math" panose="02040503050406030204" pitchFamily="18" charset="0"/>
                        </a:rPr>
                        <m:t>𝑑𝑑𝐿𝑄𝐻𝐻</m:t>
                      </m:r>
                    </m:oMath>
                  </a14:m>
                  <a:r>
                    <a:rPr lang="en-US" dirty="0"/>
                    <a:t> </a:t>
                  </a:r>
                </a:p>
                <a:p>
                  <a:endParaRPr lang="en-US" dirty="0"/>
                </a:p>
              </p:txBody>
            </p:sp>
          </mc:Choice>
          <mc:Fallback xmlns="">
            <p:sp>
              <p:nvSpPr>
                <p:cNvPr id="48" name="Title 1">
                  <a:extLst>
                    <a:ext uri="{FF2B5EF4-FFF2-40B4-BE49-F238E27FC236}">
                      <a16:creationId xmlns:a16="http://schemas.microsoft.com/office/drawing/2014/main" id="{3338F605-0C4E-D635-C40B-3A0DDAC44DCB}"/>
                    </a:ext>
                  </a:extLst>
                </p:cNvPr>
                <p:cNvSpPr txBox="1">
                  <a:spLocks noRot="1" noChangeAspect="1" noMove="1" noResize="1" noEditPoints="1" noAdjustHandles="1" noChangeArrowheads="1" noChangeShapeType="1" noTextEdit="1"/>
                </p:cNvSpPr>
                <p:nvPr/>
              </p:nvSpPr>
              <p:spPr>
                <a:xfrm>
                  <a:off x="732608" y="1887537"/>
                  <a:ext cx="4643691" cy="1325563"/>
                </a:xfrm>
                <a:prstGeom prst="rect">
                  <a:avLst/>
                </a:prstGeom>
                <a:blipFill>
                  <a:blip r:embed="rId3"/>
                  <a:stretch>
                    <a:fillRect l="-5249" t="-13364"/>
                  </a:stretch>
                </a:blipFill>
              </p:spPr>
              <p:txBody>
                <a:bodyPr/>
                <a:lstStyle/>
                <a:p>
                  <a:r>
                    <a:rPr lang="en-US">
                      <a:noFill/>
                    </a:rPr>
                    <a:t> </a:t>
                  </a:r>
                </a:p>
              </p:txBody>
            </p:sp>
          </mc:Fallback>
        </mc:AlternateContent>
        <p:sp>
          <p:nvSpPr>
            <p:cNvPr id="49" name="Rectangle: Rounded Corners 48">
              <a:extLst>
                <a:ext uri="{FF2B5EF4-FFF2-40B4-BE49-F238E27FC236}">
                  <a16:creationId xmlns:a16="http://schemas.microsoft.com/office/drawing/2014/main" id="{9BDE0800-B2E4-A437-82EA-D36D399E3951}"/>
                </a:ext>
              </a:extLst>
            </p:cNvPr>
            <p:cNvSpPr/>
            <p:nvPr/>
          </p:nvSpPr>
          <p:spPr>
            <a:xfrm>
              <a:off x="648048" y="1586454"/>
              <a:ext cx="4643691"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Rounded Corners 51">
            <a:extLst>
              <a:ext uri="{FF2B5EF4-FFF2-40B4-BE49-F238E27FC236}">
                <a16:creationId xmlns:a16="http://schemas.microsoft.com/office/drawing/2014/main" id="{46ACF64C-E935-D53E-FB47-8D85FD6900B9}"/>
              </a:ext>
            </a:extLst>
          </p:cNvPr>
          <p:cNvSpPr/>
          <p:nvPr/>
        </p:nvSpPr>
        <p:spPr>
          <a:xfrm>
            <a:off x="1435100" y="3198756"/>
            <a:ext cx="8421108" cy="3202044"/>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ooter Placeholder 52">
            <a:extLst>
              <a:ext uri="{FF2B5EF4-FFF2-40B4-BE49-F238E27FC236}">
                <a16:creationId xmlns:a16="http://schemas.microsoft.com/office/drawing/2014/main" id="{23B59602-E263-5BBE-ABE0-4B97C1640264}"/>
              </a:ext>
            </a:extLst>
          </p:cNvPr>
          <p:cNvSpPr>
            <a:spLocks noGrp="1"/>
          </p:cNvSpPr>
          <p:nvPr>
            <p:ph type="ftr" sz="quarter" idx="11"/>
          </p:nvPr>
        </p:nvSpPr>
        <p:spPr/>
        <p:txBody>
          <a:bodyPr/>
          <a:lstStyle/>
          <a:p>
            <a:r>
              <a:rPr lang="en-US"/>
              <a:t>Diana Sokhashvili </a:t>
            </a:r>
          </a:p>
        </p:txBody>
      </p:sp>
      <p:sp>
        <p:nvSpPr>
          <p:cNvPr id="54" name="Slide Number Placeholder 53">
            <a:extLst>
              <a:ext uri="{FF2B5EF4-FFF2-40B4-BE49-F238E27FC236}">
                <a16:creationId xmlns:a16="http://schemas.microsoft.com/office/drawing/2014/main" id="{AA91D095-3C26-C39F-2757-C3EFD25F5927}"/>
              </a:ext>
            </a:extLst>
          </p:cNvPr>
          <p:cNvSpPr>
            <a:spLocks noGrp="1"/>
          </p:cNvSpPr>
          <p:nvPr>
            <p:ph type="sldNum" sz="quarter" idx="12"/>
          </p:nvPr>
        </p:nvSpPr>
        <p:spPr/>
        <p:txBody>
          <a:bodyPr/>
          <a:lstStyle/>
          <a:p>
            <a:fld id="{28217987-7C69-41B3-BC4D-3629330406E3}" type="slidenum">
              <a:rPr lang="en-US" smtClean="0"/>
              <a:t>22</a:t>
            </a:fld>
            <a:endParaRPr lang="en-US"/>
          </a:p>
        </p:txBody>
      </p:sp>
    </p:spTree>
    <p:extLst>
      <p:ext uri="{BB962C8B-B14F-4D97-AF65-F5344CB8AC3E}">
        <p14:creationId xmlns:p14="http://schemas.microsoft.com/office/powerpoint/2010/main" val="3055920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diagram&#10;&#10;AI-generated content may be incorrect.">
            <a:extLst>
              <a:ext uri="{FF2B5EF4-FFF2-40B4-BE49-F238E27FC236}">
                <a16:creationId xmlns:a16="http://schemas.microsoft.com/office/drawing/2014/main" id="{58D42A0C-B04D-27B3-6A6A-2C162AFB22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6547" y="1221034"/>
            <a:ext cx="5828672" cy="4560542"/>
          </a:xfrm>
          <a:prstGeom prst="rect">
            <a:avLst/>
          </a:prstGeom>
        </p:spPr>
      </p:pic>
      <p:sp>
        <p:nvSpPr>
          <p:cNvPr id="2" name="Footer Placeholder 1">
            <a:extLst>
              <a:ext uri="{FF2B5EF4-FFF2-40B4-BE49-F238E27FC236}">
                <a16:creationId xmlns:a16="http://schemas.microsoft.com/office/drawing/2014/main" id="{C2F223D3-C93C-ED1D-F104-E577F93420CD}"/>
              </a:ext>
            </a:extLst>
          </p:cNvPr>
          <p:cNvSpPr>
            <a:spLocks noGrp="1"/>
          </p:cNvSpPr>
          <p:nvPr>
            <p:ph type="ftr" sz="quarter" idx="11"/>
          </p:nvPr>
        </p:nvSpPr>
        <p:spPr/>
        <p:txBody>
          <a:bodyPr/>
          <a:lstStyle/>
          <a:p>
            <a:r>
              <a:rPr lang="en-US"/>
              <a:t>Diana Sokhashvili </a:t>
            </a:r>
          </a:p>
        </p:txBody>
      </p:sp>
      <p:sp>
        <p:nvSpPr>
          <p:cNvPr id="3" name="Slide Number Placeholder 2">
            <a:extLst>
              <a:ext uri="{FF2B5EF4-FFF2-40B4-BE49-F238E27FC236}">
                <a16:creationId xmlns:a16="http://schemas.microsoft.com/office/drawing/2014/main" id="{5AF3F777-D648-27C7-4016-9AF76483707A}"/>
              </a:ext>
            </a:extLst>
          </p:cNvPr>
          <p:cNvSpPr>
            <a:spLocks noGrp="1"/>
          </p:cNvSpPr>
          <p:nvPr>
            <p:ph type="sldNum" sz="quarter" idx="12"/>
          </p:nvPr>
        </p:nvSpPr>
        <p:spPr/>
        <p:txBody>
          <a:bodyPr/>
          <a:lstStyle/>
          <a:p>
            <a:fld id="{DFF7C4BF-E246-42EA-8C17-075013194BF7}" type="slidenum">
              <a:rPr lang="en-US" smtClean="0"/>
              <a:t>23</a:t>
            </a:fld>
            <a:endParaRPr lang="en-US"/>
          </a:p>
        </p:txBody>
      </p:sp>
      <p:sp>
        <p:nvSpPr>
          <p:cNvPr id="5" name="Title 1">
            <a:extLst>
              <a:ext uri="{FF2B5EF4-FFF2-40B4-BE49-F238E27FC236}">
                <a16:creationId xmlns:a16="http://schemas.microsoft.com/office/drawing/2014/main" id="{766A5BBA-383C-5B58-4094-FAFE013AEF00}"/>
              </a:ext>
            </a:extLst>
          </p:cNvPr>
          <p:cNvSpPr txBox="1">
            <a:spLocks/>
          </p:cNvSpPr>
          <p:nvPr/>
        </p:nvSpPr>
        <p:spPr>
          <a:xfrm>
            <a:off x="257628" y="205467"/>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UV completions</a:t>
            </a:r>
          </a:p>
        </p:txBody>
      </p:sp>
      <p:sp>
        <p:nvSpPr>
          <p:cNvPr id="6" name="TextBox 5">
            <a:extLst>
              <a:ext uri="{FF2B5EF4-FFF2-40B4-BE49-F238E27FC236}">
                <a16:creationId xmlns:a16="http://schemas.microsoft.com/office/drawing/2014/main" id="{1F9B27EA-D84B-8CA8-82D9-92A05BF58339}"/>
              </a:ext>
            </a:extLst>
          </p:cNvPr>
          <p:cNvSpPr txBox="1"/>
          <p:nvPr/>
        </p:nvSpPr>
        <p:spPr>
          <a:xfrm>
            <a:off x="1112762" y="1698171"/>
            <a:ext cx="3159276" cy="1384995"/>
          </a:xfrm>
          <a:prstGeom prst="rect">
            <a:avLst/>
          </a:prstGeom>
          <a:noFill/>
        </p:spPr>
        <p:txBody>
          <a:bodyPr wrap="square" rtlCol="0">
            <a:spAutoFit/>
          </a:bodyPr>
          <a:lstStyle/>
          <a:p>
            <a:pPr algn="ctr"/>
            <a:r>
              <a:rPr lang="en-US" sz="2800" dirty="0"/>
              <a:t>Now do this</a:t>
            </a:r>
          </a:p>
          <a:p>
            <a:pPr algn="ctr"/>
            <a:r>
              <a:rPr lang="en-US" sz="2800" b="1" dirty="0"/>
              <a:t>778 405</a:t>
            </a:r>
          </a:p>
          <a:p>
            <a:pPr algn="ctr"/>
            <a:r>
              <a:rPr lang="en-US" sz="2800" dirty="0"/>
              <a:t>more times</a:t>
            </a:r>
          </a:p>
        </p:txBody>
      </p:sp>
      <p:sp>
        <p:nvSpPr>
          <p:cNvPr id="7" name="TextBox 6">
            <a:extLst>
              <a:ext uri="{FF2B5EF4-FFF2-40B4-BE49-F238E27FC236}">
                <a16:creationId xmlns:a16="http://schemas.microsoft.com/office/drawing/2014/main" id="{0E074394-887B-1329-A328-DEA907BAB757}"/>
              </a:ext>
            </a:extLst>
          </p:cNvPr>
          <p:cNvSpPr txBox="1"/>
          <p:nvPr/>
        </p:nvSpPr>
        <p:spPr>
          <a:xfrm>
            <a:off x="1112762" y="3992409"/>
            <a:ext cx="3159276" cy="1384995"/>
          </a:xfrm>
          <a:prstGeom prst="rect">
            <a:avLst/>
          </a:prstGeom>
          <a:noFill/>
        </p:spPr>
        <p:txBody>
          <a:bodyPr wrap="square" rtlCol="0">
            <a:spAutoFit/>
          </a:bodyPr>
          <a:lstStyle/>
          <a:p>
            <a:pPr algn="ctr"/>
            <a:r>
              <a:rPr lang="en-US" sz="2800" dirty="0"/>
              <a:t>To get over</a:t>
            </a:r>
          </a:p>
          <a:p>
            <a:pPr algn="ctr"/>
            <a:r>
              <a:rPr lang="en-US" sz="2800" b="1" dirty="0"/>
              <a:t>10 terabytes</a:t>
            </a:r>
          </a:p>
          <a:p>
            <a:pPr algn="ctr"/>
            <a:r>
              <a:rPr lang="en-US" sz="2800" dirty="0"/>
              <a:t>of data</a:t>
            </a:r>
          </a:p>
        </p:txBody>
      </p:sp>
      <p:sp>
        <p:nvSpPr>
          <p:cNvPr id="8" name="Rectangle: Rounded Corners 7">
            <a:extLst>
              <a:ext uri="{FF2B5EF4-FFF2-40B4-BE49-F238E27FC236}">
                <a16:creationId xmlns:a16="http://schemas.microsoft.com/office/drawing/2014/main" id="{03A6D0FB-4F9D-B92C-E578-99B1B02C4167}"/>
              </a:ext>
            </a:extLst>
          </p:cNvPr>
          <p:cNvSpPr/>
          <p:nvPr/>
        </p:nvSpPr>
        <p:spPr>
          <a:xfrm>
            <a:off x="1273931" y="1638731"/>
            <a:ext cx="2836938" cy="1503873"/>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86613EE9-C835-C906-8365-2070E469D46B}"/>
              </a:ext>
            </a:extLst>
          </p:cNvPr>
          <p:cNvSpPr/>
          <p:nvPr/>
        </p:nvSpPr>
        <p:spPr>
          <a:xfrm>
            <a:off x="1273931" y="3932969"/>
            <a:ext cx="2836938" cy="1503873"/>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3780CE39-5B57-F644-9167-C6FBF6D5A6B3}"/>
              </a:ext>
            </a:extLst>
          </p:cNvPr>
          <p:cNvCxnSpPr>
            <a:cxnSpLocks/>
          </p:cNvCxnSpPr>
          <p:nvPr/>
        </p:nvCxnSpPr>
        <p:spPr>
          <a:xfrm>
            <a:off x="2692400" y="3283857"/>
            <a:ext cx="0" cy="5039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92BA79F2-4C20-416E-44D7-0F5B10CCF72C}"/>
              </a:ext>
            </a:extLst>
          </p:cNvPr>
          <p:cNvSpPr/>
          <p:nvPr/>
        </p:nvSpPr>
        <p:spPr>
          <a:xfrm>
            <a:off x="4788806" y="779093"/>
            <a:ext cx="6638771" cy="5336259"/>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239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13693-9564-2B9C-4640-3BD03130DDB6}"/>
            </a:ext>
          </a:extLst>
        </p:cNvPr>
        <p:cNvGrpSpPr/>
        <p:nvPr/>
      </p:nvGrpSpPr>
      <p:grpSpPr>
        <a:xfrm>
          <a:off x="0" y="0"/>
          <a:ext cx="0" cy="0"/>
          <a:chOff x="0" y="0"/>
          <a:chExt cx="0" cy="0"/>
        </a:xfrm>
      </p:grpSpPr>
      <p:pic>
        <p:nvPicPr>
          <p:cNvPr id="58" name="Picture 57">
            <a:extLst>
              <a:ext uri="{FF2B5EF4-FFF2-40B4-BE49-F238E27FC236}">
                <a16:creationId xmlns:a16="http://schemas.microsoft.com/office/drawing/2014/main" id="{030157B3-9963-903F-9DF2-5E75B9D3FEED}"/>
              </a:ext>
            </a:extLst>
          </p:cNvPr>
          <p:cNvPicPr>
            <a:picLocks/>
          </p:cNvPicPr>
          <p:nvPr/>
        </p:nvPicPr>
        <p:blipFill>
          <a:blip r:embed="rId3"/>
          <a:srcRect t="7695" b="11357"/>
          <a:stretch/>
        </p:blipFill>
        <p:spPr>
          <a:xfrm>
            <a:off x="8298762" y="1045189"/>
            <a:ext cx="274320" cy="518133"/>
          </a:xfrm>
          <a:prstGeom prst="rect">
            <a:avLst/>
          </a:prstGeom>
        </p:spPr>
      </p:pic>
      <p:pic>
        <p:nvPicPr>
          <p:cNvPr id="23" name="Picture 22">
            <a:extLst>
              <a:ext uri="{FF2B5EF4-FFF2-40B4-BE49-F238E27FC236}">
                <a16:creationId xmlns:a16="http://schemas.microsoft.com/office/drawing/2014/main" id="{572D3672-2412-2ED9-D08C-561EBAC870E4}"/>
              </a:ext>
            </a:extLst>
          </p:cNvPr>
          <p:cNvPicPr>
            <a:picLocks noChangeAspect="1"/>
          </p:cNvPicPr>
          <p:nvPr/>
        </p:nvPicPr>
        <p:blipFill>
          <a:blip r:embed="rId4"/>
          <a:stretch>
            <a:fillRect/>
          </a:stretch>
        </p:blipFill>
        <p:spPr>
          <a:xfrm>
            <a:off x="1866368" y="3235817"/>
            <a:ext cx="5939715" cy="1236771"/>
          </a:xfrm>
          <a:prstGeom prst="rect">
            <a:avLst/>
          </a:prstGeom>
        </p:spPr>
      </p:pic>
      <p:pic>
        <p:nvPicPr>
          <p:cNvPr id="34" name="Picture 33">
            <a:extLst>
              <a:ext uri="{FF2B5EF4-FFF2-40B4-BE49-F238E27FC236}">
                <a16:creationId xmlns:a16="http://schemas.microsoft.com/office/drawing/2014/main" id="{6240A2FE-D851-3E61-4EF4-FF2E5DC5BB46}"/>
              </a:ext>
            </a:extLst>
          </p:cNvPr>
          <p:cNvPicPr>
            <a:picLocks noChangeAspect="1"/>
          </p:cNvPicPr>
          <p:nvPr/>
        </p:nvPicPr>
        <p:blipFill>
          <a:blip r:embed="rId5"/>
          <a:stretch>
            <a:fillRect/>
          </a:stretch>
        </p:blipFill>
        <p:spPr>
          <a:xfrm>
            <a:off x="1818999" y="4547786"/>
            <a:ext cx="6366254" cy="1544977"/>
          </a:xfrm>
          <a:prstGeom prst="rect">
            <a:avLst/>
          </a:prstGeom>
        </p:spPr>
      </p:pic>
      <p:sp>
        <p:nvSpPr>
          <p:cNvPr id="2" name="Title 1">
            <a:extLst>
              <a:ext uri="{FF2B5EF4-FFF2-40B4-BE49-F238E27FC236}">
                <a16:creationId xmlns:a16="http://schemas.microsoft.com/office/drawing/2014/main" id="{CE83991F-750D-1F82-9284-EDDE7C71FC52}"/>
              </a:ext>
            </a:extLst>
          </p:cNvPr>
          <p:cNvSpPr>
            <a:spLocks noGrp="1"/>
          </p:cNvSpPr>
          <p:nvPr>
            <p:ph type="title"/>
          </p:nvPr>
        </p:nvSpPr>
        <p:spPr>
          <a:xfrm>
            <a:off x="118768" y="-209958"/>
            <a:ext cx="10515600" cy="1325563"/>
          </a:xfrm>
        </p:spPr>
        <p:txBody>
          <a:bodyPr/>
          <a:lstStyle/>
          <a:p>
            <a:r>
              <a:rPr lang="en-US" dirty="0"/>
              <a:t>New particles</a:t>
            </a:r>
          </a:p>
        </p:txBody>
      </p:sp>
      <p:sp>
        <p:nvSpPr>
          <p:cNvPr id="5" name="TextBox 4">
            <a:extLst>
              <a:ext uri="{FF2B5EF4-FFF2-40B4-BE49-F238E27FC236}">
                <a16:creationId xmlns:a16="http://schemas.microsoft.com/office/drawing/2014/main" id="{4E72C444-C05D-8D5D-492E-9A57E1E97A62}"/>
              </a:ext>
            </a:extLst>
          </p:cNvPr>
          <p:cNvSpPr txBox="1"/>
          <p:nvPr/>
        </p:nvSpPr>
        <p:spPr>
          <a:xfrm>
            <a:off x="4668798" y="6169085"/>
            <a:ext cx="376910" cy="646331"/>
          </a:xfrm>
          <a:prstGeom prst="rect">
            <a:avLst/>
          </a:prstGeom>
          <a:noFill/>
        </p:spPr>
        <p:txBody>
          <a:bodyPr wrap="square" rtlCol="0">
            <a:spAutoFit/>
          </a:bodyPr>
          <a:lstStyle/>
          <a:p>
            <a:pPr>
              <a:spcBef>
                <a:spcPts val="10"/>
              </a:spcBef>
            </a:pPr>
            <a:r>
              <a:rPr lang="en-US" sz="1200" dirty="0">
                <a:ln w="0"/>
                <a:solidFill>
                  <a:schemeClr val="accent1"/>
                </a:solidFill>
                <a:effectLst>
                  <a:outerShdw blurRad="38100" dist="25400" dir="5400000" algn="ctr" rotWithShape="0">
                    <a:srgbClr val="6E747A">
                      <a:alpha val="43000"/>
                    </a:srgbClr>
                  </a:outerShdw>
                </a:effectLst>
              </a:rPr>
              <a:t>.</a:t>
            </a:r>
          </a:p>
          <a:p>
            <a:pPr>
              <a:spcBef>
                <a:spcPts val="10"/>
              </a:spcBef>
            </a:pPr>
            <a:r>
              <a:rPr lang="en-US" sz="1200" dirty="0">
                <a:ln w="0"/>
                <a:solidFill>
                  <a:schemeClr val="accent1"/>
                </a:solidFill>
                <a:effectLst>
                  <a:outerShdw blurRad="38100" dist="25400" dir="5400000" algn="ctr" rotWithShape="0">
                    <a:srgbClr val="6E747A">
                      <a:alpha val="43000"/>
                    </a:srgbClr>
                  </a:outerShdw>
                </a:effectLst>
              </a:rPr>
              <a:t>.</a:t>
            </a:r>
          </a:p>
          <a:p>
            <a:pPr>
              <a:spcBef>
                <a:spcPts val="10"/>
              </a:spcBef>
            </a:pPr>
            <a:r>
              <a:rPr lang="en-US" sz="1200" dirty="0">
                <a:ln w="0"/>
                <a:solidFill>
                  <a:schemeClr val="accent1"/>
                </a:solidFill>
                <a:effectLst>
                  <a:outerShdw blurRad="38100" dist="25400" dir="5400000" algn="ctr" rotWithShape="0">
                    <a:srgbClr val="6E747A">
                      <a:alpha val="43000"/>
                    </a:srgbClr>
                  </a:outerShdw>
                </a:effectLst>
              </a:rPr>
              <a:t>.</a:t>
            </a:r>
          </a:p>
        </p:txBody>
      </p:sp>
      <p:sp>
        <p:nvSpPr>
          <p:cNvPr id="7" name="TextBox 6">
            <a:extLst>
              <a:ext uri="{FF2B5EF4-FFF2-40B4-BE49-F238E27FC236}">
                <a16:creationId xmlns:a16="http://schemas.microsoft.com/office/drawing/2014/main" id="{FECB06AF-B4B7-2B8D-E8F2-1500AE434B9B}"/>
              </a:ext>
            </a:extLst>
          </p:cNvPr>
          <p:cNvSpPr txBox="1"/>
          <p:nvPr/>
        </p:nvSpPr>
        <p:spPr>
          <a:xfrm>
            <a:off x="7191829" y="6237164"/>
            <a:ext cx="3847495" cy="369332"/>
          </a:xfrm>
          <a:prstGeom prst="rect">
            <a:avLst/>
          </a:prstGeom>
          <a:noFill/>
        </p:spPr>
        <p:txBody>
          <a:bodyPr wrap="square">
            <a:spAutoFit/>
          </a:bodyPr>
          <a:lstStyle/>
          <a:p>
            <a:r>
              <a:rPr lang="en-US" dirty="0"/>
              <a:t>[J. </a:t>
            </a:r>
            <a:r>
              <a:rPr lang="en-US" dirty="0" err="1"/>
              <a:t>Heeck</a:t>
            </a:r>
            <a:r>
              <a:rPr lang="en-US" dirty="0"/>
              <a:t>, D. Sokhashvili, A. Thapa]</a:t>
            </a:r>
          </a:p>
        </p:txBody>
      </p:sp>
      <p:sp>
        <p:nvSpPr>
          <p:cNvPr id="11" name="Footer Placeholder 10">
            <a:extLst>
              <a:ext uri="{FF2B5EF4-FFF2-40B4-BE49-F238E27FC236}">
                <a16:creationId xmlns:a16="http://schemas.microsoft.com/office/drawing/2014/main" id="{CFD00E75-0636-812F-1836-4702A8465114}"/>
              </a:ext>
            </a:extLst>
          </p:cNvPr>
          <p:cNvSpPr>
            <a:spLocks noGrp="1"/>
          </p:cNvSpPr>
          <p:nvPr>
            <p:ph type="ftr" sz="quarter" idx="11"/>
          </p:nvPr>
        </p:nvSpPr>
        <p:spPr/>
        <p:txBody>
          <a:bodyPr/>
          <a:lstStyle/>
          <a:p>
            <a:r>
              <a:rPr lang="en-US"/>
              <a:t>Diana Sokhashvili </a:t>
            </a:r>
          </a:p>
        </p:txBody>
      </p:sp>
      <p:sp>
        <p:nvSpPr>
          <p:cNvPr id="12" name="Slide Number Placeholder 11">
            <a:extLst>
              <a:ext uri="{FF2B5EF4-FFF2-40B4-BE49-F238E27FC236}">
                <a16:creationId xmlns:a16="http://schemas.microsoft.com/office/drawing/2014/main" id="{229F19CA-C247-2CC5-93A9-57D087B88B28}"/>
              </a:ext>
            </a:extLst>
          </p:cNvPr>
          <p:cNvSpPr>
            <a:spLocks noGrp="1"/>
          </p:cNvSpPr>
          <p:nvPr>
            <p:ph type="sldNum" sz="quarter" idx="12"/>
          </p:nvPr>
        </p:nvSpPr>
        <p:spPr/>
        <p:txBody>
          <a:bodyPr/>
          <a:lstStyle/>
          <a:p>
            <a:fld id="{46FEB51E-3A8A-4E36-AF5F-06F16307BAAD}" type="slidenum">
              <a:rPr lang="en-US" smtClean="0"/>
              <a:t>24</a:t>
            </a:fld>
            <a:endParaRPr lang="en-US"/>
          </a:p>
        </p:txBody>
      </p:sp>
      <p:grpSp>
        <p:nvGrpSpPr>
          <p:cNvPr id="45" name="Group 44">
            <a:extLst>
              <a:ext uri="{FF2B5EF4-FFF2-40B4-BE49-F238E27FC236}">
                <a16:creationId xmlns:a16="http://schemas.microsoft.com/office/drawing/2014/main" id="{E26C5C6B-0E8B-00C3-E23D-7FAC533887D7}"/>
              </a:ext>
            </a:extLst>
          </p:cNvPr>
          <p:cNvGrpSpPr/>
          <p:nvPr/>
        </p:nvGrpSpPr>
        <p:grpSpPr>
          <a:xfrm>
            <a:off x="461180" y="1068265"/>
            <a:ext cx="7843064" cy="5095249"/>
            <a:chOff x="4800797" y="1074226"/>
            <a:chExt cx="3816745" cy="3808836"/>
          </a:xfrm>
        </p:grpSpPr>
        <p:cxnSp>
          <p:nvCxnSpPr>
            <p:cNvPr id="24" name="Straight Connector 23">
              <a:extLst>
                <a:ext uri="{FF2B5EF4-FFF2-40B4-BE49-F238E27FC236}">
                  <a16:creationId xmlns:a16="http://schemas.microsoft.com/office/drawing/2014/main" id="{A9FEA1BC-13B4-31D0-8BC4-D191153B0687}"/>
                </a:ext>
              </a:extLst>
            </p:cNvPr>
            <p:cNvCxnSpPr/>
            <p:nvPr/>
          </p:nvCxnSpPr>
          <p:spPr>
            <a:xfrm>
              <a:off x="4802714" y="1075175"/>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D9F2EBF4-CCC2-15FE-2217-94E9B8E06042}"/>
                </a:ext>
              </a:extLst>
            </p:cNvPr>
            <p:cNvCxnSpPr/>
            <p:nvPr/>
          </p:nvCxnSpPr>
          <p:spPr>
            <a:xfrm>
              <a:off x="5483658" y="1074226"/>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337B48C8-82E7-8B1F-2E4E-C4EC8983E140}"/>
                </a:ext>
              </a:extLst>
            </p:cNvPr>
            <p:cNvCxnSpPr/>
            <p:nvPr/>
          </p:nvCxnSpPr>
          <p:spPr>
            <a:xfrm>
              <a:off x="8610602" y="1074226"/>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1513A9E-3ED2-7BE8-02A0-D9E93C6243EB}"/>
                </a:ext>
              </a:extLst>
            </p:cNvPr>
            <p:cNvCxnSpPr>
              <a:cxnSpLocks/>
            </p:cNvCxnSpPr>
            <p:nvPr/>
          </p:nvCxnSpPr>
          <p:spPr>
            <a:xfrm rot="16200000">
              <a:off x="6707618" y="205885"/>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2B2BABF6-42BB-D640-8F48-D5E170CA78A4}"/>
                </a:ext>
              </a:extLst>
            </p:cNvPr>
            <p:cNvCxnSpPr>
              <a:cxnSpLocks/>
            </p:cNvCxnSpPr>
            <p:nvPr/>
          </p:nvCxnSpPr>
          <p:spPr>
            <a:xfrm rot="16200000">
              <a:off x="6704741" y="-442397"/>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55904863-6D27-8049-5F64-F694C838258D}"/>
                </a:ext>
              </a:extLst>
            </p:cNvPr>
            <p:cNvCxnSpPr>
              <a:cxnSpLocks/>
            </p:cNvCxnSpPr>
            <p:nvPr/>
          </p:nvCxnSpPr>
          <p:spPr>
            <a:xfrm rot="16200000">
              <a:off x="6706658" y="-825806"/>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E832D6F6-F1D7-008B-A02F-0D9A9D32EEC6}"/>
                </a:ext>
              </a:extLst>
            </p:cNvPr>
            <p:cNvCxnSpPr>
              <a:cxnSpLocks/>
            </p:cNvCxnSpPr>
            <p:nvPr/>
          </p:nvCxnSpPr>
          <p:spPr>
            <a:xfrm rot="16200000">
              <a:off x="6706658" y="2974797"/>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D8D52C5D-0436-8A71-FD8D-86B5883AD81B}"/>
                </a:ext>
              </a:extLst>
            </p:cNvPr>
            <p:cNvCxnSpPr>
              <a:cxnSpLocks/>
            </p:cNvCxnSpPr>
            <p:nvPr/>
          </p:nvCxnSpPr>
          <p:spPr>
            <a:xfrm rot="16200000">
              <a:off x="6713599" y="745257"/>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790C5A55-0E09-D8E5-2F26-F1F93BD68423}"/>
                </a:ext>
              </a:extLst>
            </p:cNvPr>
            <p:cNvCxnSpPr>
              <a:cxnSpLocks/>
            </p:cNvCxnSpPr>
            <p:nvPr/>
          </p:nvCxnSpPr>
          <p:spPr>
            <a:xfrm rot="16200000">
              <a:off x="6705534" y="1736753"/>
              <a:ext cx="0" cy="38078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6" name="TextBox 45">
            <a:extLst>
              <a:ext uri="{FF2B5EF4-FFF2-40B4-BE49-F238E27FC236}">
                <a16:creationId xmlns:a16="http://schemas.microsoft.com/office/drawing/2014/main" id="{D71705E9-2578-5807-9B77-EBB799144540}"/>
              </a:ext>
            </a:extLst>
          </p:cNvPr>
          <p:cNvSpPr txBox="1"/>
          <p:nvPr/>
        </p:nvSpPr>
        <p:spPr>
          <a:xfrm>
            <a:off x="461094" y="1146065"/>
            <a:ext cx="1719747" cy="345239"/>
          </a:xfrm>
          <a:prstGeom prst="rect">
            <a:avLst/>
          </a:prstGeom>
          <a:noFill/>
        </p:spPr>
        <p:txBody>
          <a:bodyPr wrap="square" rtlCol="0">
            <a:spAutoFit/>
          </a:bodyPr>
          <a:lstStyle/>
          <a:p>
            <a:r>
              <a:rPr lang="en-US" sz="1400" dirty="0"/>
              <a:t>Dimension 6</a:t>
            </a:r>
          </a:p>
        </p:txBody>
      </p:sp>
      <p:sp>
        <p:nvSpPr>
          <p:cNvPr id="47" name="TextBox 46">
            <a:extLst>
              <a:ext uri="{FF2B5EF4-FFF2-40B4-BE49-F238E27FC236}">
                <a16:creationId xmlns:a16="http://schemas.microsoft.com/office/drawing/2014/main" id="{65EFA1ED-F385-14C7-21B6-3DC9B616099C}"/>
              </a:ext>
            </a:extLst>
          </p:cNvPr>
          <p:cNvSpPr txBox="1"/>
          <p:nvPr/>
        </p:nvSpPr>
        <p:spPr>
          <a:xfrm>
            <a:off x="461094" y="1848811"/>
            <a:ext cx="1719747" cy="345239"/>
          </a:xfrm>
          <a:prstGeom prst="rect">
            <a:avLst/>
          </a:prstGeom>
          <a:noFill/>
        </p:spPr>
        <p:txBody>
          <a:bodyPr wrap="square" rtlCol="0">
            <a:spAutoFit/>
          </a:bodyPr>
          <a:lstStyle/>
          <a:p>
            <a:r>
              <a:rPr lang="en-US" sz="1400" dirty="0"/>
              <a:t>Dimension 7</a:t>
            </a:r>
          </a:p>
        </p:txBody>
      </p:sp>
      <p:sp>
        <p:nvSpPr>
          <p:cNvPr id="48" name="TextBox 47">
            <a:extLst>
              <a:ext uri="{FF2B5EF4-FFF2-40B4-BE49-F238E27FC236}">
                <a16:creationId xmlns:a16="http://schemas.microsoft.com/office/drawing/2014/main" id="{BD99DC14-1313-69B8-D16B-B879A59B666C}"/>
              </a:ext>
            </a:extLst>
          </p:cNvPr>
          <p:cNvSpPr txBox="1"/>
          <p:nvPr/>
        </p:nvSpPr>
        <p:spPr>
          <a:xfrm>
            <a:off x="461094" y="2624273"/>
            <a:ext cx="1719747" cy="345239"/>
          </a:xfrm>
          <a:prstGeom prst="rect">
            <a:avLst/>
          </a:prstGeom>
          <a:noFill/>
        </p:spPr>
        <p:txBody>
          <a:bodyPr wrap="square" rtlCol="0">
            <a:spAutoFit/>
          </a:bodyPr>
          <a:lstStyle/>
          <a:p>
            <a:r>
              <a:rPr lang="en-US" sz="1400" dirty="0"/>
              <a:t>Dimension 8</a:t>
            </a:r>
          </a:p>
        </p:txBody>
      </p:sp>
      <p:sp>
        <p:nvSpPr>
          <p:cNvPr id="49" name="TextBox 48">
            <a:extLst>
              <a:ext uri="{FF2B5EF4-FFF2-40B4-BE49-F238E27FC236}">
                <a16:creationId xmlns:a16="http://schemas.microsoft.com/office/drawing/2014/main" id="{054ABAE9-26B8-25FC-12CF-2A7B42C5FDCE}"/>
              </a:ext>
            </a:extLst>
          </p:cNvPr>
          <p:cNvSpPr txBox="1"/>
          <p:nvPr/>
        </p:nvSpPr>
        <p:spPr>
          <a:xfrm>
            <a:off x="461094" y="3615254"/>
            <a:ext cx="1719747" cy="345239"/>
          </a:xfrm>
          <a:prstGeom prst="rect">
            <a:avLst/>
          </a:prstGeom>
          <a:noFill/>
        </p:spPr>
        <p:txBody>
          <a:bodyPr wrap="square" rtlCol="0">
            <a:spAutoFit/>
          </a:bodyPr>
          <a:lstStyle/>
          <a:p>
            <a:r>
              <a:rPr lang="en-US" sz="1400" dirty="0"/>
              <a:t>Dimension 9</a:t>
            </a:r>
          </a:p>
        </p:txBody>
      </p:sp>
      <p:sp>
        <p:nvSpPr>
          <p:cNvPr id="50" name="TextBox 49">
            <a:extLst>
              <a:ext uri="{FF2B5EF4-FFF2-40B4-BE49-F238E27FC236}">
                <a16:creationId xmlns:a16="http://schemas.microsoft.com/office/drawing/2014/main" id="{646EDA13-E182-52EC-EFBD-EBB963A96759}"/>
              </a:ext>
            </a:extLst>
          </p:cNvPr>
          <p:cNvSpPr txBox="1"/>
          <p:nvPr/>
        </p:nvSpPr>
        <p:spPr>
          <a:xfrm>
            <a:off x="461094" y="5147779"/>
            <a:ext cx="1719747" cy="345239"/>
          </a:xfrm>
          <a:prstGeom prst="rect">
            <a:avLst/>
          </a:prstGeom>
          <a:noFill/>
        </p:spPr>
        <p:txBody>
          <a:bodyPr wrap="square" rtlCol="0">
            <a:spAutoFit/>
          </a:bodyPr>
          <a:lstStyle/>
          <a:p>
            <a:r>
              <a:rPr lang="en-US" sz="1400" dirty="0"/>
              <a:t>Dimension 10</a:t>
            </a:r>
          </a:p>
        </p:txBody>
      </p:sp>
      <p:pic>
        <p:nvPicPr>
          <p:cNvPr id="4" name="Picture 3">
            <a:extLst>
              <a:ext uri="{FF2B5EF4-FFF2-40B4-BE49-F238E27FC236}">
                <a16:creationId xmlns:a16="http://schemas.microsoft.com/office/drawing/2014/main" id="{B0740214-A8A5-7B96-6C8B-91FC1C67C587}"/>
              </a:ext>
            </a:extLst>
          </p:cNvPr>
          <p:cNvPicPr>
            <a:picLocks noChangeAspect="1"/>
          </p:cNvPicPr>
          <p:nvPr/>
        </p:nvPicPr>
        <p:blipFill>
          <a:blip r:embed="rId6"/>
          <a:srcRect l="2908" r="5334"/>
          <a:stretch/>
        </p:blipFill>
        <p:spPr>
          <a:xfrm>
            <a:off x="1911852" y="1115121"/>
            <a:ext cx="4022560" cy="432248"/>
          </a:xfrm>
          <a:prstGeom prst="rect">
            <a:avLst/>
          </a:prstGeom>
        </p:spPr>
      </p:pic>
      <p:pic>
        <p:nvPicPr>
          <p:cNvPr id="10" name="Picture 9">
            <a:extLst>
              <a:ext uri="{FF2B5EF4-FFF2-40B4-BE49-F238E27FC236}">
                <a16:creationId xmlns:a16="http://schemas.microsoft.com/office/drawing/2014/main" id="{5B669517-C45A-6959-4212-55AC29F724D2}"/>
              </a:ext>
            </a:extLst>
          </p:cNvPr>
          <p:cNvPicPr>
            <a:picLocks noChangeAspect="1"/>
          </p:cNvPicPr>
          <p:nvPr/>
        </p:nvPicPr>
        <p:blipFill>
          <a:blip r:embed="rId7"/>
          <a:srcRect l="2476" r="5121"/>
          <a:stretch/>
        </p:blipFill>
        <p:spPr>
          <a:xfrm>
            <a:off x="1911852" y="1655827"/>
            <a:ext cx="4756219" cy="768574"/>
          </a:xfrm>
          <a:prstGeom prst="rect">
            <a:avLst/>
          </a:prstGeom>
        </p:spPr>
      </p:pic>
      <p:pic>
        <p:nvPicPr>
          <p:cNvPr id="15" name="Picture 14">
            <a:extLst>
              <a:ext uri="{FF2B5EF4-FFF2-40B4-BE49-F238E27FC236}">
                <a16:creationId xmlns:a16="http://schemas.microsoft.com/office/drawing/2014/main" id="{A58F7D99-FE31-F509-4920-14698E76CD7A}"/>
              </a:ext>
            </a:extLst>
          </p:cNvPr>
          <p:cNvPicPr>
            <a:picLocks noChangeAspect="1"/>
          </p:cNvPicPr>
          <p:nvPr/>
        </p:nvPicPr>
        <p:blipFill>
          <a:blip r:embed="rId8"/>
          <a:stretch>
            <a:fillRect/>
          </a:stretch>
        </p:blipFill>
        <p:spPr>
          <a:xfrm>
            <a:off x="1866368" y="2503572"/>
            <a:ext cx="5262716" cy="642722"/>
          </a:xfrm>
          <a:prstGeom prst="rect">
            <a:avLst/>
          </a:prstGeom>
        </p:spPr>
      </p:pic>
      <p:grpSp>
        <p:nvGrpSpPr>
          <p:cNvPr id="54" name="Group 53">
            <a:extLst>
              <a:ext uri="{FF2B5EF4-FFF2-40B4-BE49-F238E27FC236}">
                <a16:creationId xmlns:a16="http://schemas.microsoft.com/office/drawing/2014/main" id="{857F8997-08D8-0E1C-9ECA-6553AA3EA3EB}"/>
              </a:ext>
            </a:extLst>
          </p:cNvPr>
          <p:cNvGrpSpPr/>
          <p:nvPr/>
        </p:nvGrpSpPr>
        <p:grpSpPr>
          <a:xfrm>
            <a:off x="8625770" y="954021"/>
            <a:ext cx="3232401" cy="700468"/>
            <a:chOff x="8625770" y="963697"/>
            <a:chExt cx="3031609" cy="700468"/>
          </a:xfrm>
        </p:grpSpPr>
        <p:sp>
          <p:nvSpPr>
            <p:cNvPr id="6" name="TextBox 5">
              <a:extLst>
                <a:ext uri="{FF2B5EF4-FFF2-40B4-BE49-F238E27FC236}">
                  <a16:creationId xmlns:a16="http://schemas.microsoft.com/office/drawing/2014/main" id="{7734BF85-515F-43DB-15E3-8E6554E788CE}"/>
                </a:ext>
              </a:extLst>
            </p:cNvPr>
            <p:cNvSpPr txBox="1"/>
            <p:nvPr/>
          </p:nvSpPr>
          <p:spPr>
            <a:xfrm>
              <a:off x="8625770" y="1274122"/>
              <a:ext cx="3031609" cy="369332"/>
            </a:xfrm>
            <a:prstGeom prst="rect">
              <a:avLst/>
            </a:prstGeom>
            <a:noFill/>
          </p:spPr>
          <p:txBody>
            <a:bodyPr wrap="square">
              <a:spAutoFit/>
            </a:bodyPr>
            <a:lstStyle/>
            <a:p>
              <a:r>
                <a:rPr lang="en-US" dirty="0">
                  <a:solidFill>
                    <a:srgbClr val="156082"/>
                  </a:solidFill>
                </a:rPr>
                <a:t>[</a:t>
              </a:r>
              <a:r>
                <a:rPr lang="en-US" i="1" dirty="0">
                  <a:solidFill>
                    <a:srgbClr val="2198CD"/>
                  </a:solidFill>
                </a:rPr>
                <a:t>2306.12578, 1711.10391 …</a:t>
              </a:r>
              <a:r>
                <a:rPr lang="en-US" dirty="0">
                  <a:solidFill>
                    <a:srgbClr val="156082"/>
                  </a:solidFill>
                </a:rPr>
                <a:t>]</a:t>
              </a:r>
            </a:p>
          </p:txBody>
        </p:sp>
        <p:sp>
          <p:nvSpPr>
            <p:cNvPr id="18" name="TextBox 17">
              <a:extLst>
                <a:ext uri="{FF2B5EF4-FFF2-40B4-BE49-F238E27FC236}">
                  <a16:creationId xmlns:a16="http://schemas.microsoft.com/office/drawing/2014/main" id="{77645929-B853-AA58-1211-569B46E6BAB6}"/>
                </a:ext>
              </a:extLst>
            </p:cNvPr>
            <p:cNvSpPr txBox="1"/>
            <p:nvPr/>
          </p:nvSpPr>
          <p:spPr>
            <a:xfrm>
              <a:off x="8664515" y="963697"/>
              <a:ext cx="2884693" cy="369332"/>
            </a:xfrm>
            <a:prstGeom prst="rect">
              <a:avLst/>
            </a:prstGeom>
            <a:noFill/>
          </p:spPr>
          <p:txBody>
            <a:bodyPr wrap="square" rtlCol="0">
              <a:spAutoFit/>
            </a:bodyPr>
            <a:lstStyle/>
            <a:p>
              <a:r>
                <a:rPr lang="en-US" dirty="0"/>
                <a:t>Fully explored in literature</a:t>
              </a:r>
            </a:p>
          </p:txBody>
        </p:sp>
        <p:sp>
          <p:nvSpPr>
            <p:cNvPr id="19" name="Rectangle: Rounded Corners 18">
              <a:extLst>
                <a:ext uri="{FF2B5EF4-FFF2-40B4-BE49-F238E27FC236}">
                  <a16:creationId xmlns:a16="http://schemas.microsoft.com/office/drawing/2014/main" id="{FC97F6CA-6907-5C5F-2CE7-F872787F7EF0}"/>
                </a:ext>
              </a:extLst>
            </p:cNvPr>
            <p:cNvSpPr/>
            <p:nvPr/>
          </p:nvSpPr>
          <p:spPr>
            <a:xfrm>
              <a:off x="8625771" y="969900"/>
              <a:ext cx="2893654"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a:extLst>
              <a:ext uri="{FF2B5EF4-FFF2-40B4-BE49-F238E27FC236}">
                <a16:creationId xmlns:a16="http://schemas.microsoft.com/office/drawing/2014/main" id="{2E1C9A1E-9E0C-2150-D692-059D16858035}"/>
              </a:ext>
            </a:extLst>
          </p:cNvPr>
          <p:cNvGrpSpPr/>
          <p:nvPr/>
        </p:nvGrpSpPr>
        <p:grpSpPr>
          <a:xfrm>
            <a:off x="8625770" y="1677381"/>
            <a:ext cx="3395205" cy="700468"/>
            <a:chOff x="8655553" y="1769529"/>
            <a:chExt cx="3395205" cy="700468"/>
          </a:xfrm>
        </p:grpSpPr>
        <p:sp>
          <p:nvSpPr>
            <p:cNvPr id="36" name="TextBox 35">
              <a:extLst>
                <a:ext uri="{FF2B5EF4-FFF2-40B4-BE49-F238E27FC236}">
                  <a16:creationId xmlns:a16="http://schemas.microsoft.com/office/drawing/2014/main" id="{3AAE452B-9766-1303-43E2-88D9452520FF}"/>
                </a:ext>
              </a:extLst>
            </p:cNvPr>
            <p:cNvSpPr txBox="1"/>
            <p:nvPr/>
          </p:nvSpPr>
          <p:spPr>
            <a:xfrm>
              <a:off x="8655553" y="2079954"/>
              <a:ext cx="3031609" cy="369332"/>
            </a:xfrm>
            <a:prstGeom prst="rect">
              <a:avLst/>
            </a:prstGeom>
            <a:noFill/>
          </p:spPr>
          <p:txBody>
            <a:bodyPr wrap="square">
              <a:spAutoFit/>
            </a:bodyPr>
            <a:lstStyle/>
            <a:p>
              <a:r>
                <a:rPr lang="en-US" dirty="0">
                  <a:solidFill>
                    <a:srgbClr val="156082"/>
                  </a:solidFill>
                </a:rPr>
                <a:t>[</a:t>
              </a:r>
              <a:r>
                <a:rPr lang="en-US" i="1" dirty="0">
                  <a:solidFill>
                    <a:srgbClr val="2198CD"/>
                  </a:solidFill>
                </a:rPr>
                <a:t>2306.12578, 2307.10380 …</a:t>
              </a:r>
              <a:r>
                <a:rPr lang="en-US" dirty="0">
                  <a:solidFill>
                    <a:srgbClr val="156082"/>
                  </a:solidFill>
                </a:rPr>
                <a:t>]</a:t>
              </a:r>
            </a:p>
          </p:txBody>
        </p:sp>
        <p:sp>
          <p:nvSpPr>
            <p:cNvPr id="37" name="TextBox 36">
              <a:extLst>
                <a:ext uri="{FF2B5EF4-FFF2-40B4-BE49-F238E27FC236}">
                  <a16:creationId xmlns:a16="http://schemas.microsoft.com/office/drawing/2014/main" id="{C567CB56-6C10-B7AC-E482-E7F4F36224E5}"/>
                </a:ext>
              </a:extLst>
            </p:cNvPr>
            <p:cNvSpPr txBox="1"/>
            <p:nvPr/>
          </p:nvSpPr>
          <p:spPr>
            <a:xfrm>
              <a:off x="8694298" y="1769529"/>
              <a:ext cx="3356460" cy="369332"/>
            </a:xfrm>
            <a:prstGeom prst="rect">
              <a:avLst/>
            </a:prstGeom>
            <a:noFill/>
          </p:spPr>
          <p:txBody>
            <a:bodyPr wrap="square" rtlCol="0">
              <a:spAutoFit/>
            </a:bodyPr>
            <a:lstStyle/>
            <a:p>
              <a:r>
                <a:rPr lang="en-US" dirty="0"/>
                <a:t>Incomplete results in literature</a:t>
              </a:r>
            </a:p>
          </p:txBody>
        </p:sp>
        <p:sp>
          <p:nvSpPr>
            <p:cNvPr id="38" name="Rectangle: Rounded Corners 37">
              <a:extLst>
                <a:ext uri="{FF2B5EF4-FFF2-40B4-BE49-F238E27FC236}">
                  <a16:creationId xmlns:a16="http://schemas.microsoft.com/office/drawing/2014/main" id="{BB1D7B99-7A57-F037-DABE-784680113971}"/>
                </a:ext>
              </a:extLst>
            </p:cNvPr>
            <p:cNvSpPr/>
            <p:nvPr/>
          </p:nvSpPr>
          <p:spPr>
            <a:xfrm>
              <a:off x="8655553" y="1775732"/>
              <a:ext cx="3395205"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a:extLst>
              <a:ext uri="{FF2B5EF4-FFF2-40B4-BE49-F238E27FC236}">
                <a16:creationId xmlns:a16="http://schemas.microsoft.com/office/drawing/2014/main" id="{E4EA8542-8D9F-02C6-81D1-52ECC2849EE5}"/>
              </a:ext>
            </a:extLst>
          </p:cNvPr>
          <p:cNvGrpSpPr/>
          <p:nvPr/>
        </p:nvGrpSpPr>
        <p:grpSpPr>
          <a:xfrm>
            <a:off x="8625770" y="2475327"/>
            <a:ext cx="3395205" cy="700468"/>
            <a:chOff x="8703540" y="2538714"/>
            <a:chExt cx="3395205" cy="700468"/>
          </a:xfrm>
        </p:grpSpPr>
        <p:sp>
          <p:nvSpPr>
            <p:cNvPr id="40" name="TextBox 39">
              <a:extLst>
                <a:ext uri="{FF2B5EF4-FFF2-40B4-BE49-F238E27FC236}">
                  <a16:creationId xmlns:a16="http://schemas.microsoft.com/office/drawing/2014/main" id="{187D8876-6262-AE58-39E3-25D704E360FE}"/>
                </a:ext>
              </a:extLst>
            </p:cNvPr>
            <p:cNvSpPr txBox="1"/>
            <p:nvPr/>
          </p:nvSpPr>
          <p:spPr>
            <a:xfrm>
              <a:off x="8703540" y="2849139"/>
              <a:ext cx="3031609" cy="369332"/>
            </a:xfrm>
            <a:prstGeom prst="rect">
              <a:avLst/>
            </a:prstGeom>
            <a:noFill/>
          </p:spPr>
          <p:txBody>
            <a:bodyPr wrap="square">
              <a:spAutoFit/>
            </a:bodyPr>
            <a:lstStyle/>
            <a:p>
              <a:r>
                <a:rPr lang="en-US" dirty="0">
                  <a:solidFill>
                    <a:srgbClr val="156082"/>
                  </a:solidFill>
                </a:rPr>
                <a:t>[</a:t>
              </a:r>
              <a:r>
                <a:rPr lang="en-US" i="1" dirty="0">
                  <a:solidFill>
                    <a:srgbClr val="2198CD"/>
                  </a:solidFill>
                </a:rPr>
                <a:t>2306.12578</a:t>
              </a:r>
              <a:r>
                <a:rPr lang="en-US" dirty="0">
                  <a:solidFill>
                    <a:srgbClr val="2198CD"/>
                  </a:solidFill>
                </a:rPr>
                <a:t> </a:t>
              </a:r>
              <a:r>
                <a:rPr lang="en-US" i="1" dirty="0">
                  <a:solidFill>
                    <a:srgbClr val="2198CD"/>
                  </a:solidFill>
                </a:rPr>
                <a:t>…</a:t>
              </a:r>
              <a:r>
                <a:rPr lang="en-US" dirty="0">
                  <a:solidFill>
                    <a:srgbClr val="156082"/>
                  </a:solidFill>
                </a:rPr>
                <a:t>]</a:t>
              </a:r>
            </a:p>
          </p:txBody>
        </p:sp>
        <p:sp>
          <p:nvSpPr>
            <p:cNvPr id="41" name="TextBox 40">
              <a:extLst>
                <a:ext uri="{FF2B5EF4-FFF2-40B4-BE49-F238E27FC236}">
                  <a16:creationId xmlns:a16="http://schemas.microsoft.com/office/drawing/2014/main" id="{9638CD7A-A996-3D12-B285-807CC9E9C025}"/>
                </a:ext>
              </a:extLst>
            </p:cNvPr>
            <p:cNvSpPr txBox="1"/>
            <p:nvPr/>
          </p:nvSpPr>
          <p:spPr>
            <a:xfrm>
              <a:off x="8742285" y="2538714"/>
              <a:ext cx="3356460" cy="369332"/>
            </a:xfrm>
            <a:prstGeom prst="rect">
              <a:avLst/>
            </a:prstGeom>
            <a:noFill/>
          </p:spPr>
          <p:txBody>
            <a:bodyPr wrap="square" rtlCol="0">
              <a:spAutoFit/>
            </a:bodyPr>
            <a:lstStyle/>
            <a:p>
              <a:r>
                <a:rPr lang="en-US" dirty="0"/>
                <a:t>Incomplete results in literature</a:t>
              </a:r>
            </a:p>
          </p:txBody>
        </p:sp>
        <p:sp>
          <p:nvSpPr>
            <p:cNvPr id="42" name="Rectangle: Rounded Corners 41">
              <a:extLst>
                <a:ext uri="{FF2B5EF4-FFF2-40B4-BE49-F238E27FC236}">
                  <a16:creationId xmlns:a16="http://schemas.microsoft.com/office/drawing/2014/main" id="{441A7357-CD2D-8D2D-932F-6401850E0EEA}"/>
                </a:ext>
              </a:extLst>
            </p:cNvPr>
            <p:cNvSpPr/>
            <p:nvPr/>
          </p:nvSpPr>
          <p:spPr>
            <a:xfrm>
              <a:off x="8703540" y="2544917"/>
              <a:ext cx="3395205"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a:extLst>
              <a:ext uri="{FF2B5EF4-FFF2-40B4-BE49-F238E27FC236}">
                <a16:creationId xmlns:a16="http://schemas.microsoft.com/office/drawing/2014/main" id="{7EEE7A28-61D1-0547-F3D6-C00D8108B299}"/>
              </a:ext>
            </a:extLst>
          </p:cNvPr>
          <p:cNvGrpSpPr/>
          <p:nvPr/>
        </p:nvGrpSpPr>
        <p:grpSpPr>
          <a:xfrm>
            <a:off x="8625770" y="3463310"/>
            <a:ext cx="3395205" cy="700468"/>
            <a:chOff x="8703540" y="3567372"/>
            <a:chExt cx="3395205" cy="700468"/>
          </a:xfrm>
        </p:grpSpPr>
        <p:sp>
          <p:nvSpPr>
            <p:cNvPr id="44" name="TextBox 43">
              <a:extLst>
                <a:ext uri="{FF2B5EF4-FFF2-40B4-BE49-F238E27FC236}">
                  <a16:creationId xmlns:a16="http://schemas.microsoft.com/office/drawing/2014/main" id="{C4A98ED2-FD16-B591-BF29-0A42AB918F94}"/>
                </a:ext>
              </a:extLst>
            </p:cNvPr>
            <p:cNvSpPr txBox="1"/>
            <p:nvPr/>
          </p:nvSpPr>
          <p:spPr>
            <a:xfrm>
              <a:off x="8703540" y="3877797"/>
              <a:ext cx="3031609" cy="369332"/>
            </a:xfrm>
            <a:prstGeom prst="rect">
              <a:avLst/>
            </a:prstGeom>
            <a:noFill/>
          </p:spPr>
          <p:txBody>
            <a:bodyPr wrap="square">
              <a:spAutoFit/>
            </a:bodyPr>
            <a:lstStyle/>
            <a:p>
              <a:r>
                <a:rPr lang="en-US" dirty="0">
                  <a:solidFill>
                    <a:srgbClr val="156082"/>
                  </a:solidFill>
                </a:rPr>
                <a:t>[</a:t>
              </a:r>
              <a:r>
                <a:rPr lang="en-US" i="1" dirty="0">
                  <a:solidFill>
                    <a:srgbClr val="2198CD"/>
                  </a:solidFill>
                </a:rPr>
                <a:t>1210.6598, 9307254 …</a:t>
              </a:r>
              <a:r>
                <a:rPr lang="en-US" dirty="0">
                  <a:solidFill>
                    <a:srgbClr val="156082"/>
                  </a:solidFill>
                </a:rPr>
                <a:t>]</a:t>
              </a:r>
            </a:p>
          </p:txBody>
        </p:sp>
        <p:sp>
          <p:nvSpPr>
            <p:cNvPr id="51" name="TextBox 50">
              <a:extLst>
                <a:ext uri="{FF2B5EF4-FFF2-40B4-BE49-F238E27FC236}">
                  <a16:creationId xmlns:a16="http://schemas.microsoft.com/office/drawing/2014/main" id="{A7297ED6-2096-5881-5272-BD1926D88316}"/>
                </a:ext>
              </a:extLst>
            </p:cNvPr>
            <p:cNvSpPr txBox="1"/>
            <p:nvPr/>
          </p:nvSpPr>
          <p:spPr>
            <a:xfrm>
              <a:off x="8742285" y="3567372"/>
              <a:ext cx="3356460" cy="369332"/>
            </a:xfrm>
            <a:prstGeom prst="rect">
              <a:avLst/>
            </a:prstGeom>
            <a:noFill/>
          </p:spPr>
          <p:txBody>
            <a:bodyPr wrap="square" rtlCol="0">
              <a:spAutoFit/>
            </a:bodyPr>
            <a:lstStyle/>
            <a:p>
              <a:r>
                <a:rPr lang="en-US" dirty="0"/>
                <a:t>Fraction of results in literature</a:t>
              </a:r>
            </a:p>
          </p:txBody>
        </p:sp>
        <p:sp>
          <p:nvSpPr>
            <p:cNvPr id="52" name="Rectangle: Rounded Corners 51">
              <a:extLst>
                <a:ext uri="{FF2B5EF4-FFF2-40B4-BE49-F238E27FC236}">
                  <a16:creationId xmlns:a16="http://schemas.microsoft.com/office/drawing/2014/main" id="{20F0CCD4-9025-65DF-C964-C06E2329778F}"/>
                </a:ext>
              </a:extLst>
            </p:cNvPr>
            <p:cNvSpPr/>
            <p:nvPr/>
          </p:nvSpPr>
          <p:spPr>
            <a:xfrm>
              <a:off x="8703540" y="3573575"/>
              <a:ext cx="3395205" cy="694265"/>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2" name="Picture 61">
            <a:extLst>
              <a:ext uri="{FF2B5EF4-FFF2-40B4-BE49-F238E27FC236}">
                <a16:creationId xmlns:a16="http://schemas.microsoft.com/office/drawing/2014/main" id="{FE922C6D-2C8D-8341-0B71-9A3C273AAAB1}"/>
              </a:ext>
            </a:extLst>
          </p:cNvPr>
          <p:cNvPicPr>
            <a:picLocks/>
          </p:cNvPicPr>
          <p:nvPr/>
        </p:nvPicPr>
        <p:blipFill>
          <a:blip r:embed="rId3"/>
          <a:srcRect t="7695" b="11357"/>
          <a:stretch/>
        </p:blipFill>
        <p:spPr>
          <a:xfrm>
            <a:off x="8298762" y="1616135"/>
            <a:ext cx="274320" cy="822960"/>
          </a:xfrm>
          <a:prstGeom prst="rect">
            <a:avLst/>
          </a:prstGeom>
        </p:spPr>
      </p:pic>
      <p:pic>
        <p:nvPicPr>
          <p:cNvPr id="63" name="Picture 62">
            <a:extLst>
              <a:ext uri="{FF2B5EF4-FFF2-40B4-BE49-F238E27FC236}">
                <a16:creationId xmlns:a16="http://schemas.microsoft.com/office/drawing/2014/main" id="{8F430E68-FC4F-009B-B6DC-4010FA9B1A8B}"/>
              </a:ext>
            </a:extLst>
          </p:cNvPr>
          <p:cNvPicPr>
            <a:picLocks/>
          </p:cNvPicPr>
          <p:nvPr/>
        </p:nvPicPr>
        <p:blipFill>
          <a:blip r:embed="rId3"/>
          <a:srcRect t="7695" b="11357"/>
          <a:stretch/>
        </p:blipFill>
        <p:spPr>
          <a:xfrm>
            <a:off x="8298762" y="2482661"/>
            <a:ext cx="274320" cy="685800"/>
          </a:xfrm>
          <a:prstGeom prst="rect">
            <a:avLst/>
          </a:prstGeom>
        </p:spPr>
      </p:pic>
      <p:pic>
        <p:nvPicPr>
          <p:cNvPr id="64" name="Picture 63">
            <a:extLst>
              <a:ext uri="{FF2B5EF4-FFF2-40B4-BE49-F238E27FC236}">
                <a16:creationId xmlns:a16="http://schemas.microsoft.com/office/drawing/2014/main" id="{EFC337A6-D6F1-83C6-01E9-86E4E1E3EB8D}"/>
              </a:ext>
            </a:extLst>
          </p:cNvPr>
          <p:cNvPicPr>
            <a:picLocks/>
          </p:cNvPicPr>
          <p:nvPr/>
        </p:nvPicPr>
        <p:blipFill>
          <a:blip r:embed="rId3"/>
          <a:srcRect t="7695" b="11357"/>
          <a:stretch/>
        </p:blipFill>
        <p:spPr>
          <a:xfrm>
            <a:off x="8298762" y="3173464"/>
            <a:ext cx="320040" cy="1280160"/>
          </a:xfrm>
          <a:prstGeom prst="rect">
            <a:avLst/>
          </a:prstGeom>
        </p:spPr>
      </p:pic>
    </p:spTree>
    <p:extLst>
      <p:ext uri="{BB962C8B-B14F-4D97-AF65-F5344CB8AC3E}">
        <p14:creationId xmlns:p14="http://schemas.microsoft.com/office/powerpoint/2010/main" val="3750056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10" presetClass="entr" presetSubtype="0" fill="hold"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500"/>
                                        <p:tgtEl>
                                          <p:spTgt spid="6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par>
                                <p:cTn id="24" presetID="10" presetClass="entr" presetSubtype="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par>
                                <p:cTn id="32" presetID="10" presetClass="entr" presetSubtype="0"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BFDE0-6C82-CE46-E136-6AC183761A3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D7BE032-582A-29EA-7DB8-4468A9633DE9}"/>
              </a:ext>
            </a:extLst>
          </p:cNvPr>
          <p:cNvPicPr>
            <a:picLocks/>
          </p:cNvPicPr>
          <p:nvPr/>
        </p:nvPicPr>
        <p:blipFill>
          <a:blip r:embed="rId3"/>
          <a:srcRect t="7695" b="11357"/>
          <a:stretch/>
        </p:blipFill>
        <p:spPr>
          <a:xfrm>
            <a:off x="9637440" y="1516482"/>
            <a:ext cx="320040" cy="1417320"/>
          </a:xfrm>
          <a:prstGeom prst="rect">
            <a:avLst/>
          </a:prstGeom>
        </p:spPr>
      </p:pic>
      <p:sp>
        <p:nvSpPr>
          <p:cNvPr id="2" name="Title 1">
            <a:extLst>
              <a:ext uri="{FF2B5EF4-FFF2-40B4-BE49-F238E27FC236}">
                <a16:creationId xmlns:a16="http://schemas.microsoft.com/office/drawing/2014/main" id="{02C29F5B-EBEA-80AD-2764-6679A763BF4E}"/>
              </a:ext>
            </a:extLst>
          </p:cNvPr>
          <p:cNvSpPr>
            <a:spLocks noGrp="1"/>
          </p:cNvSpPr>
          <p:nvPr>
            <p:ph type="title"/>
          </p:nvPr>
        </p:nvSpPr>
        <p:spPr>
          <a:xfrm>
            <a:off x="106824" y="-233506"/>
            <a:ext cx="10515600" cy="1325563"/>
          </a:xfrm>
        </p:spPr>
        <p:txBody>
          <a:bodyPr/>
          <a:lstStyle/>
          <a:p>
            <a:r>
              <a:rPr lang="en-US" dirty="0"/>
              <a:t>New particles</a:t>
            </a:r>
          </a:p>
        </p:txBody>
      </p:sp>
      <p:grpSp>
        <p:nvGrpSpPr>
          <p:cNvPr id="41" name="Group 40">
            <a:extLst>
              <a:ext uri="{FF2B5EF4-FFF2-40B4-BE49-F238E27FC236}">
                <a16:creationId xmlns:a16="http://schemas.microsoft.com/office/drawing/2014/main" id="{F89F9503-30DE-CA6F-94D4-44C234871D50}"/>
              </a:ext>
            </a:extLst>
          </p:cNvPr>
          <p:cNvGrpSpPr/>
          <p:nvPr/>
        </p:nvGrpSpPr>
        <p:grpSpPr>
          <a:xfrm>
            <a:off x="278265" y="984835"/>
            <a:ext cx="9368897" cy="5099354"/>
            <a:chOff x="834646" y="1481070"/>
            <a:chExt cx="9795254" cy="4542359"/>
          </a:xfrm>
        </p:grpSpPr>
        <p:pic>
          <p:nvPicPr>
            <p:cNvPr id="33" name="Picture 32">
              <a:extLst>
                <a:ext uri="{FF2B5EF4-FFF2-40B4-BE49-F238E27FC236}">
                  <a16:creationId xmlns:a16="http://schemas.microsoft.com/office/drawing/2014/main" id="{D9EFFB78-43A7-BBE9-5E3C-A507025E269E}"/>
                </a:ext>
              </a:extLst>
            </p:cNvPr>
            <p:cNvPicPr>
              <a:picLocks noChangeAspect="1"/>
            </p:cNvPicPr>
            <p:nvPr/>
          </p:nvPicPr>
          <p:blipFill>
            <a:blip r:embed="rId4"/>
            <a:srcRect b="90199"/>
            <a:stretch/>
          </p:blipFill>
          <p:spPr>
            <a:xfrm>
              <a:off x="1948681" y="1495739"/>
              <a:ext cx="8604249" cy="422347"/>
            </a:xfrm>
            <a:prstGeom prst="rect">
              <a:avLst/>
            </a:prstGeom>
          </p:spPr>
        </p:pic>
        <p:pic>
          <p:nvPicPr>
            <p:cNvPr id="35" name="Picture 34">
              <a:extLst>
                <a:ext uri="{FF2B5EF4-FFF2-40B4-BE49-F238E27FC236}">
                  <a16:creationId xmlns:a16="http://schemas.microsoft.com/office/drawing/2014/main" id="{01C77986-1070-50C7-39CC-8A130D7A462B}"/>
                </a:ext>
              </a:extLst>
            </p:cNvPr>
            <p:cNvPicPr>
              <a:picLocks noChangeAspect="1"/>
            </p:cNvPicPr>
            <p:nvPr/>
          </p:nvPicPr>
          <p:blipFill>
            <a:blip r:embed="rId4"/>
            <a:srcRect t="90249" r="89373" b="2748"/>
            <a:stretch/>
          </p:blipFill>
          <p:spPr>
            <a:xfrm>
              <a:off x="1948681" y="5697849"/>
              <a:ext cx="914400" cy="301804"/>
            </a:xfrm>
            <a:prstGeom prst="rect">
              <a:avLst/>
            </a:prstGeom>
          </p:spPr>
        </p:pic>
        <p:pic>
          <p:nvPicPr>
            <p:cNvPr id="36" name="Picture 35">
              <a:extLst>
                <a:ext uri="{FF2B5EF4-FFF2-40B4-BE49-F238E27FC236}">
                  <a16:creationId xmlns:a16="http://schemas.microsoft.com/office/drawing/2014/main" id="{7B8303EF-72F6-F132-E740-7444850D288A}"/>
                </a:ext>
              </a:extLst>
            </p:cNvPr>
            <p:cNvPicPr>
              <a:picLocks noChangeAspect="1"/>
            </p:cNvPicPr>
            <p:nvPr/>
          </p:nvPicPr>
          <p:blipFill>
            <a:blip r:embed="rId4"/>
            <a:srcRect t="53407" b="9013"/>
            <a:stretch/>
          </p:blipFill>
          <p:spPr>
            <a:xfrm>
              <a:off x="1948681" y="3995524"/>
              <a:ext cx="8604249" cy="1619485"/>
            </a:xfrm>
            <a:prstGeom prst="rect">
              <a:avLst/>
            </a:prstGeom>
          </p:spPr>
        </p:pic>
        <p:pic>
          <p:nvPicPr>
            <p:cNvPr id="37" name="Picture 36">
              <a:extLst>
                <a:ext uri="{FF2B5EF4-FFF2-40B4-BE49-F238E27FC236}">
                  <a16:creationId xmlns:a16="http://schemas.microsoft.com/office/drawing/2014/main" id="{13AA464B-7F68-3F24-A833-162CE63F0C4B}"/>
                </a:ext>
              </a:extLst>
            </p:cNvPr>
            <p:cNvPicPr>
              <a:picLocks noChangeAspect="1"/>
            </p:cNvPicPr>
            <p:nvPr/>
          </p:nvPicPr>
          <p:blipFill>
            <a:blip r:embed="rId4"/>
            <a:srcRect t="38465" b="46677"/>
            <a:stretch/>
          </p:blipFill>
          <p:spPr>
            <a:xfrm>
              <a:off x="1948681" y="3272410"/>
              <a:ext cx="8604249" cy="640274"/>
            </a:xfrm>
            <a:prstGeom prst="rect">
              <a:avLst/>
            </a:prstGeom>
          </p:spPr>
        </p:pic>
        <p:pic>
          <p:nvPicPr>
            <p:cNvPr id="38" name="Picture 37">
              <a:extLst>
                <a:ext uri="{FF2B5EF4-FFF2-40B4-BE49-F238E27FC236}">
                  <a16:creationId xmlns:a16="http://schemas.microsoft.com/office/drawing/2014/main" id="{FD6F1588-B0A6-4569-5996-FC64260BABB1}"/>
                </a:ext>
              </a:extLst>
            </p:cNvPr>
            <p:cNvPicPr>
              <a:picLocks noChangeAspect="1"/>
            </p:cNvPicPr>
            <p:nvPr/>
          </p:nvPicPr>
          <p:blipFill>
            <a:blip r:embed="rId4"/>
            <a:srcRect t="10797" b="61620"/>
            <a:stretch/>
          </p:blipFill>
          <p:spPr>
            <a:xfrm>
              <a:off x="1948681" y="2000926"/>
              <a:ext cx="8604249" cy="1188644"/>
            </a:xfrm>
            <a:prstGeom prst="rect">
              <a:avLst/>
            </a:prstGeom>
          </p:spPr>
        </p:pic>
        <p:grpSp>
          <p:nvGrpSpPr>
            <p:cNvPr id="39" name="Group 38">
              <a:extLst>
                <a:ext uri="{FF2B5EF4-FFF2-40B4-BE49-F238E27FC236}">
                  <a16:creationId xmlns:a16="http://schemas.microsoft.com/office/drawing/2014/main" id="{1311B341-3205-A34F-F349-E46700DE5B6B}"/>
                </a:ext>
              </a:extLst>
            </p:cNvPr>
            <p:cNvGrpSpPr/>
            <p:nvPr/>
          </p:nvGrpSpPr>
          <p:grpSpPr>
            <a:xfrm>
              <a:off x="834646" y="1481070"/>
              <a:ext cx="9795254" cy="4542359"/>
              <a:chOff x="834661" y="1481070"/>
              <a:chExt cx="7818099" cy="4542359"/>
            </a:xfrm>
          </p:grpSpPr>
          <p:cxnSp>
            <p:nvCxnSpPr>
              <p:cNvPr id="24" name="Straight Connector 23">
                <a:extLst>
                  <a:ext uri="{FF2B5EF4-FFF2-40B4-BE49-F238E27FC236}">
                    <a16:creationId xmlns:a16="http://schemas.microsoft.com/office/drawing/2014/main" id="{6C996B16-EC3A-CD4A-5892-6649B3D7A4D8}"/>
                  </a:ext>
                </a:extLst>
              </p:cNvPr>
              <p:cNvCxnSpPr/>
              <p:nvPr/>
            </p:nvCxnSpPr>
            <p:spPr>
              <a:xfrm>
                <a:off x="838658" y="1482202"/>
                <a:ext cx="0" cy="454122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00656213-A9B4-412D-417A-148B4E417DD3}"/>
                  </a:ext>
                </a:extLst>
              </p:cNvPr>
              <p:cNvCxnSpPr/>
              <p:nvPr/>
            </p:nvCxnSpPr>
            <p:spPr>
              <a:xfrm>
                <a:off x="1670509" y="1481070"/>
                <a:ext cx="0" cy="454122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87837B61-F454-C510-D02A-38D3A44F2643}"/>
                  </a:ext>
                </a:extLst>
              </p:cNvPr>
              <p:cNvCxnSpPr/>
              <p:nvPr/>
            </p:nvCxnSpPr>
            <p:spPr>
              <a:xfrm>
                <a:off x="8650791" y="1481070"/>
                <a:ext cx="0" cy="454122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1F27B1CF-7EC8-0CAF-CC65-6767808DEE5C}"/>
                  </a:ext>
                </a:extLst>
              </p:cNvPr>
              <p:cNvCxnSpPr>
                <a:cxnSpLocks/>
              </p:cNvCxnSpPr>
              <p:nvPr/>
            </p:nvCxnSpPr>
            <p:spPr>
              <a:xfrm rot="16200000">
                <a:off x="4740727" y="-656103"/>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E47FD92A-4E1C-488B-F146-1515F8DDAE32}"/>
                  </a:ext>
                </a:extLst>
              </p:cNvPr>
              <p:cNvCxnSpPr>
                <a:cxnSpLocks/>
              </p:cNvCxnSpPr>
              <p:nvPr/>
            </p:nvCxnSpPr>
            <p:spPr>
              <a:xfrm rot="16200000">
                <a:off x="4740792" y="-1963083"/>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B9DC8FDA-9A88-BA77-3D1D-C25D9838D4F2}"/>
                  </a:ext>
                </a:extLst>
              </p:cNvPr>
              <p:cNvCxnSpPr>
                <a:cxnSpLocks/>
              </p:cNvCxnSpPr>
              <p:nvPr/>
            </p:nvCxnSpPr>
            <p:spPr>
              <a:xfrm rot="16200000">
                <a:off x="4744724" y="-2420331"/>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CA5E3673-6CD4-CFD5-3C92-72F3F38D29EC}"/>
                  </a:ext>
                </a:extLst>
              </p:cNvPr>
              <p:cNvCxnSpPr>
                <a:cxnSpLocks/>
              </p:cNvCxnSpPr>
              <p:nvPr/>
            </p:nvCxnSpPr>
            <p:spPr>
              <a:xfrm rot="16200000">
                <a:off x="4744724" y="2112210"/>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C199DA9D-838A-C92F-D27B-DA89D6F9E747}"/>
                  </a:ext>
                </a:extLst>
              </p:cNvPr>
              <p:cNvCxnSpPr>
                <a:cxnSpLocks/>
              </p:cNvCxnSpPr>
              <p:nvPr/>
            </p:nvCxnSpPr>
            <p:spPr>
              <a:xfrm rot="16200000">
                <a:off x="4740728" y="84703"/>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9ED5B064-E7A3-02DA-4A90-412798DEB60A}"/>
                  </a:ext>
                </a:extLst>
              </p:cNvPr>
              <p:cNvCxnSpPr>
                <a:cxnSpLocks/>
              </p:cNvCxnSpPr>
              <p:nvPr/>
            </p:nvCxnSpPr>
            <p:spPr>
              <a:xfrm rot="16200000">
                <a:off x="4746695" y="1791784"/>
                <a:ext cx="0" cy="781213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6" name="TextBox 45">
              <a:extLst>
                <a:ext uri="{FF2B5EF4-FFF2-40B4-BE49-F238E27FC236}">
                  <a16:creationId xmlns:a16="http://schemas.microsoft.com/office/drawing/2014/main" id="{2910BCFF-6607-F0EC-A6DF-9B8AFEF500D8}"/>
                </a:ext>
              </a:extLst>
            </p:cNvPr>
            <p:cNvSpPr txBox="1"/>
            <p:nvPr/>
          </p:nvSpPr>
          <p:spPr>
            <a:xfrm>
              <a:off x="834648" y="1550428"/>
              <a:ext cx="1533136" cy="307777"/>
            </a:xfrm>
            <a:prstGeom prst="rect">
              <a:avLst/>
            </a:prstGeom>
            <a:noFill/>
          </p:spPr>
          <p:txBody>
            <a:bodyPr wrap="square" rtlCol="0">
              <a:spAutoFit/>
            </a:bodyPr>
            <a:lstStyle/>
            <a:p>
              <a:r>
                <a:rPr lang="en-US" sz="1400" dirty="0"/>
                <a:t>Dim 11</a:t>
              </a:r>
            </a:p>
          </p:txBody>
        </p:sp>
        <p:sp>
          <p:nvSpPr>
            <p:cNvPr id="47" name="TextBox 46">
              <a:extLst>
                <a:ext uri="{FF2B5EF4-FFF2-40B4-BE49-F238E27FC236}">
                  <a16:creationId xmlns:a16="http://schemas.microsoft.com/office/drawing/2014/main" id="{7FEC9CAB-4182-17C2-BDAB-59F57F7293B8}"/>
                </a:ext>
              </a:extLst>
            </p:cNvPr>
            <p:cNvSpPr txBox="1"/>
            <p:nvPr/>
          </p:nvSpPr>
          <p:spPr>
            <a:xfrm>
              <a:off x="834648" y="2176918"/>
              <a:ext cx="1533136" cy="307777"/>
            </a:xfrm>
            <a:prstGeom prst="rect">
              <a:avLst/>
            </a:prstGeom>
            <a:noFill/>
          </p:spPr>
          <p:txBody>
            <a:bodyPr wrap="square" rtlCol="0">
              <a:spAutoFit/>
            </a:bodyPr>
            <a:lstStyle/>
            <a:p>
              <a:r>
                <a:rPr lang="en-US" sz="1400" dirty="0"/>
                <a:t>Dim 12</a:t>
              </a:r>
            </a:p>
          </p:txBody>
        </p:sp>
        <p:sp>
          <p:nvSpPr>
            <p:cNvPr id="48" name="TextBox 47">
              <a:extLst>
                <a:ext uri="{FF2B5EF4-FFF2-40B4-BE49-F238E27FC236}">
                  <a16:creationId xmlns:a16="http://schemas.microsoft.com/office/drawing/2014/main" id="{54E135B0-4BB7-4D6B-F3DF-6A52F2CA23A9}"/>
                </a:ext>
              </a:extLst>
            </p:cNvPr>
            <p:cNvSpPr txBox="1"/>
            <p:nvPr/>
          </p:nvSpPr>
          <p:spPr>
            <a:xfrm>
              <a:off x="872745" y="3503561"/>
              <a:ext cx="1533136" cy="307777"/>
            </a:xfrm>
            <a:prstGeom prst="rect">
              <a:avLst/>
            </a:prstGeom>
            <a:noFill/>
          </p:spPr>
          <p:txBody>
            <a:bodyPr wrap="square" rtlCol="0">
              <a:spAutoFit/>
            </a:bodyPr>
            <a:lstStyle/>
            <a:p>
              <a:r>
                <a:rPr lang="en-US" sz="1400" dirty="0"/>
                <a:t>Dim 13</a:t>
              </a:r>
            </a:p>
          </p:txBody>
        </p:sp>
        <p:sp>
          <p:nvSpPr>
            <p:cNvPr id="49" name="TextBox 48">
              <a:extLst>
                <a:ext uri="{FF2B5EF4-FFF2-40B4-BE49-F238E27FC236}">
                  <a16:creationId xmlns:a16="http://schemas.microsoft.com/office/drawing/2014/main" id="{BDAFA70E-B4FA-6F9A-5B3A-F6D6CE0BC241}"/>
                </a:ext>
              </a:extLst>
            </p:cNvPr>
            <p:cNvSpPr txBox="1"/>
            <p:nvPr/>
          </p:nvSpPr>
          <p:spPr>
            <a:xfrm>
              <a:off x="924282" y="4730960"/>
              <a:ext cx="1533136" cy="307777"/>
            </a:xfrm>
            <a:prstGeom prst="rect">
              <a:avLst/>
            </a:prstGeom>
            <a:noFill/>
          </p:spPr>
          <p:txBody>
            <a:bodyPr wrap="square" rtlCol="0">
              <a:spAutoFit/>
            </a:bodyPr>
            <a:lstStyle/>
            <a:p>
              <a:r>
                <a:rPr lang="en-US" sz="1400" dirty="0"/>
                <a:t>Dim 14</a:t>
              </a:r>
            </a:p>
          </p:txBody>
        </p:sp>
        <p:sp>
          <p:nvSpPr>
            <p:cNvPr id="50" name="TextBox 49">
              <a:extLst>
                <a:ext uri="{FF2B5EF4-FFF2-40B4-BE49-F238E27FC236}">
                  <a16:creationId xmlns:a16="http://schemas.microsoft.com/office/drawing/2014/main" id="{22BB734B-7EF9-3931-1506-A118FDA2E2D9}"/>
                </a:ext>
              </a:extLst>
            </p:cNvPr>
            <p:cNvSpPr txBox="1"/>
            <p:nvPr/>
          </p:nvSpPr>
          <p:spPr>
            <a:xfrm>
              <a:off x="834648" y="5705345"/>
              <a:ext cx="1533136" cy="307777"/>
            </a:xfrm>
            <a:prstGeom prst="rect">
              <a:avLst/>
            </a:prstGeom>
            <a:noFill/>
          </p:spPr>
          <p:txBody>
            <a:bodyPr wrap="square" rtlCol="0">
              <a:spAutoFit/>
            </a:bodyPr>
            <a:lstStyle/>
            <a:p>
              <a:r>
                <a:rPr lang="en-US" sz="1400" dirty="0"/>
                <a:t>Dim 15</a:t>
              </a:r>
            </a:p>
          </p:txBody>
        </p:sp>
      </p:grpSp>
      <p:sp>
        <p:nvSpPr>
          <p:cNvPr id="7" name="TextBox 6">
            <a:extLst>
              <a:ext uri="{FF2B5EF4-FFF2-40B4-BE49-F238E27FC236}">
                <a16:creationId xmlns:a16="http://schemas.microsoft.com/office/drawing/2014/main" id="{BAE68DBD-E522-8C95-EFA2-9BA15CBBE670}"/>
              </a:ext>
            </a:extLst>
          </p:cNvPr>
          <p:cNvSpPr txBox="1"/>
          <p:nvPr/>
        </p:nvSpPr>
        <p:spPr>
          <a:xfrm>
            <a:off x="7176669" y="6167170"/>
            <a:ext cx="3847495" cy="369332"/>
          </a:xfrm>
          <a:prstGeom prst="rect">
            <a:avLst/>
          </a:prstGeom>
          <a:noFill/>
        </p:spPr>
        <p:txBody>
          <a:bodyPr wrap="square">
            <a:spAutoFit/>
          </a:bodyPr>
          <a:lstStyle/>
          <a:p>
            <a:r>
              <a:rPr lang="en-US" dirty="0"/>
              <a:t>[J. </a:t>
            </a:r>
            <a:r>
              <a:rPr lang="en-US" dirty="0" err="1"/>
              <a:t>Heeck</a:t>
            </a:r>
            <a:r>
              <a:rPr lang="en-US" dirty="0"/>
              <a:t>, D. Sokhashvili, A. Thapa]</a:t>
            </a:r>
          </a:p>
        </p:txBody>
      </p:sp>
      <p:sp>
        <p:nvSpPr>
          <p:cNvPr id="11" name="Footer Placeholder 10">
            <a:extLst>
              <a:ext uri="{FF2B5EF4-FFF2-40B4-BE49-F238E27FC236}">
                <a16:creationId xmlns:a16="http://schemas.microsoft.com/office/drawing/2014/main" id="{DC7DE092-4629-CCF7-4752-7226F26CBBEA}"/>
              </a:ext>
            </a:extLst>
          </p:cNvPr>
          <p:cNvSpPr>
            <a:spLocks noGrp="1"/>
          </p:cNvSpPr>
          <p:nvPr>
            <p:ph type="ftr" sz="quarter" idx="11"/>
          </p:nvPr>
        </p:nvSpPr>
        <p:spPr/>
        <p:txBody>
          <a:bodyPr/>
          <a:lstStyle/>
          <a:p>
            <a:r>
              <a:rPr lang="en-US"/>
              <a:t>Diana Sokhashvili </a:t>
            </a:r>
          </a:p>
        </p:txBody>
      </p:sp>
      <p:sp>
        <p:nvSpPr>
          <p:cNvPr id="12" name="Slide Number Placeholder 11">
            <a:extLst>
              <a:ext uri="{FF2B5EF4-FFF2-40B4-BE49-F238E27FC236}">
                <a16:creationId xmlns:a16="http://schemas.microsoft.com/office/drawing/2014/main" id="{65223264-FC92-A71C-9115-C8B500F7E703}"/>
              </a:ext>
            </a:extLst>
          </p:cNvPr>
          <p:cNvSpPr>
            <a:spLocks noGrp="1"/>
          </p:cNvSpPr>
          <p:nvPr>
            <p:ph type="sldNum" sz="quarter" idx="12"/>
          </p:nvPr>
        </p:nvSpPr>
        <p:spPr/>
        <p:txBody>
          <a:bodyPr/>
          <a:lstStyle/>
          <a:p>
            <a:fld id="{46FEB51E-3A8A-4E36-AF5F-06F16307BAAD}" type="slidenum">
              <a:rPr lang="en-US" smtClean="0"/>
              <a:t>25</a:t>
            </a:fld>
            <a:endParaRPr lang="en-US"/>
          </a:p>
        </p:txBody>
      </p:sp>
      <p:grpSp>
        <p:nvGrpSpPr>
          <p:cNvPr id="6" name="Group 5">
            <a:extLst>
              <a:ext uri="{FF2B5EF4-FFF2-40B4-BE49-F238E27FC236}">
                <a16:creationId xmlns:a16="http://schemas.microsoft.com/office/drawing/2014/main" id="{E4B0C456-8F4E-3016-B94F-8D66BB499D6D}"/>
              </a:ext>
            </a:extLst>
          </p:cNvPr>
          <p:cNvGrpSpPr/>
          <p:nvPr/>
        </p:nvGrpSpPr>
        <p:grpSpPr>
          <a:xfrm>
            <a:off x="9954212" y="1632688"/>
            <a:ext cx="2139905" cy="1184908"/>
            <a:chOff x="9886480" y="1628009"/>
            <a:chExt cx="2139905" cy="1184908"/>
          </a:xfrm>
        </p:grpSpPr>
        <p:sp>
          <p:nvSpPr>
            <p:cNvPr id="3" name="TextBox 2">
              <a:extLst>
                <a:ext uri="{FF2B5EF4-FFF2-40B4-BE49-F238E27FC236}">
                  <a16:creationId xmlns:a16="http://schemas.microsoft.com/office/drawing/2014/main" id="{F150391A-5DD2-AE36-5A20-7026401B0539}"/>
                </a:ext>
              </a:extLst>
            </p:cNvPr>
            <p:cNvSpPr txBox="1"/>
            <p:nvPr/>
          </p:nvSpPr>
          <p:spPr>
            <a:xfrm>
              <a:off x="10123585" y="2299722"/>
              <a:ext cx="1665695" cy="369332"/>
            </a:xfrm>
            <a:prstGeom prst="rect">
              <a:avLst/>
            </a:prstGeom>
            <a:noFill/>
          </p:spPr>
          <p:txBody>
            <a:bodyPr wrap="square">
              <a:spAutoFit/>
            </a:bodyPr>
            <a:lstStyle/>
            <a:p>
              <a:r>
                <a:rPr lang="en-US" dirty="0">
                  <a:solidFill>
                    <a:srgbClr val="156082"/>
                  </a:solidFill>
                </a:rPr>
                <a:t>[</a:t>
              </a:r>
              <a:r>
                <a:rPr lang="en-US" i="1" dirty="0">
                  <a:solidFill>
                    <a:srgbClr val="2198CD"/>
                  </a:solidFill>
                </a:rPr>
                <a:t>1212.4556 …</a:t>
              </a:r>
              <a:r>
                <a:rPr lang="en-US" dirty="0">
                  <a:solidFill>
                    <a:srgbClr val="156082"/>
                  </a:solidFill>
                </a:rPr>
                <a:t>]</a:t>
              </a:r>
            </a:p>
          </p:txBody>
        </p:sp>
        <p:sp>
          <p:nvSpPr>
            <p:cNvPr id="4" name="TextBox 3">
              <a:extLst>
                <a:ext uri="{FF2B5EF4-FFF2-40B4-BE49-F238E27FC236}">
                  <a16:creationId xmlns:a16="http://schemas.microsoft.com/office/drawing/2014/main" id="{38F18C75-3650-9D1D-96D2-021A34DF32BE}"/>
                </a:ext>
              </a:extLst>
            </p:cNvPr>
            <p:cNvSpPr txBox="1"/>
            <p:nvPr/>
          </p:nvSpPr>
          <p:spPr>
            <a:xfrm>
              <a:off x="9886480" y="1691543"/>
              <a:ext cx="2139905" cy="646331"/>
            </a:xfrm>
            <a:prstGeom prst="rect">
              <a:avLst/>
            </a:prstGeom>
            <a:noFill/>
          </p:spPr>
          <p:txBody>
            <a:bodyPr wrap="square" rtlCol="0">
              <a:spAutoFit/>
            </a:bodyPr>
            <a:lstStyle/>
            <a:p>
              <a:pPr algn="ctr"/>
              <a:r>
                <a:rPr lang="en-US" dirty="0"/>
                <a:t>Fraction of results</a:t>
              </a:r>
            </a:p>
            <a:p>
              <a:pPr algn="ctr"/>
              <a:r>
                <a:rPr lang="en-US" dirty="0"/>
                <a:t> in literature</a:t>
              </a:r>
            </a:p>
          </p:txBody>
        </p:sp>
        <p:sp>
          <p:nvSpPr>
            <p:cNvPr id="5" name="Rectangle: Rounded Corners 4">
              <a:extLst>
                <a:ext uri="{FF2B5EF4-FFF2-40B4-BE49-F238E27FC236}">
                  <a16:creationId xmlns:a16="http://schemas.microsoft.com/office/drawing/2014/main" id="{66012D78-903F-C18B-7DCC-8F61A9433C75}"/>
                </a:ext>
              </a:extLst>
            </p:cNvPr>
            <p:cNvSpPr/>
            <p:nvPr/>
          </p:nvSpPr>
          <p:spPr>
            <a:xfrm>
              <a:off x="9886480" y="1628009"/>
              <a:ext cx="2139905" cy="1184908"/>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6DB70388-F6F5-E165-8E7B-0AB3FE5E7AC6}"/>
              </a:ext>
            </a:extLst>
          </p:cNvPr>
          <p:cNvSpPr txBox="1"/>
          <p:nvPr/>
        </p:nvSpPr>
        <p:spPr>
          <a:xfrm>
            <a:off x="9896016" y="5609146"/>
            <a:ext cx="2256296" cy="523220"/>
          </a:xfrm>
          <a:prstGeom prst="rect">
            <a:avLst/>
          </a:prstGeom>
          <a:noFill/>
        </p:spPr>
        <p:txBody>
          <a:bodyPr wrap="square" rtlCol="0">
            <a:spAutoFit/>
          </a:bodyPr>
          <a:lstStyle/>
          <a:p>
            <a:pPr algn="ctr"/>
            <a:r>
              <a:rPr lang="en-US" sz="1400" dirty="0"/>
              <a:t>Only includes symmetry </a:t>
            </a:r>
          </a:p>
          <a:p>
            <a:pPr algn="ctr"/>
            <a:r>
              <a:rPr lang="en-US" sz="1400" dirty="0"/>
              <a:t>protected operators</a:t>
            </a:r>
          </a:p>
        </p:txBody>
      </p:sp>
      <p:cxnSp>
        <p:nvCxnSpPr>
          <p:cNvPr id="15" name="Straight Arrow Connector 14">
            <a:extLst>
              <a:ext uri="{FF2B5EF4-FFF2-40B4-BE49-F238E27FC236}">
                <a16:creationId xmlns:a16="http://schemas.microsoft.com/office/drawing/2014/main" id="{DE1A0676-6A41-BDE4-B9A2-2689B013D5FB}"/>
              </a:ext>
            </a:extLst>
          </p:cNvPr>
          <p:cNvCxnSpPr/>
          <p:nvPr/>
        </p:nvCxnSpPr>
        <p:spPr>
          <a:xfrm flipH="1">
            <a:off x="9721391" y="5899859"/>
            <a:ext cx="34925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522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BCC22-4FA2-4950-F0A4-C3A5618899AF}"/>
              </a:ext>
            </a:extLst>
          </p:cNvPr>
          <p:cNvSpPr>
            <a:spLocks noGrp="1"/>
          </p:cNvSpPr>
          <p:nvPr>
            <p:ph type="title"/>
          </p:nvPr>
        </p:nvSpPr>
        <p:spPr/>
        <p:txBody>
          <a:bodyPr/>
          <a:lstStyle/>
          <a:p>
            <a:r>
              <a:rPr lang="en-US" dirty="0"/>
              <a:t>Conclusion:</a:t>
            </a:r>
          </a:p>
        </p:txBody>
      </p:sp>
      <p:sp>
        <p:nvSpPr>
          <p:cNvPr id="3" name="Footer Placeholder 2">
            <a:extLst>
              <a:ext uri="{FF2B5EF4-FFF2-40B4-BE49-F238E27FC236}">
                <a16:creationId xmlns:a16="http://schemas.microsoft.com/office/drawing/2014/main" id="{C5BA90AB-46A6-93E6-5D5B-97FAAE3E8CEF}"/>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25F0877C-222D-B988-80DE-E3D9D5070868}"/>
              </a:ext>
            </a:extLst>
          </p:cNvPr>
          <p:cNvSpPr>
            <a:spLocks noGrp="1"/>
          </p:cNvSpPr>
          <p:nvPr>
            <p:ph type="sldNum" sz="quarter" idx="12"/>
          </p:nvPr>
        </p:nvSpPr>
        <p:spPr/>
        <p:txBody>
          <a:bodyPr/>
          <a:lstStyle/>
          <a:p>
            <a:fld id="{28217987-7C69-41B3-BC4D-3629330406E3}" type="slidenum">
              <a:rPr lang="en-US" smtClean="0"/>
              <a:t>26</a:t>
            </a:fld>
            <a:endParaRPr lang="en-US"/>
          </a:p>
        </p:txBody>
      </p:sp>
      <p:sp>
        <p:nvSpPr>
          <p:cNvPr id="5" name="TextBox 4">
            <a:extLst>
              <a:ext uri="{FF2B5EF4-FFF2-40B4-BE49-F238E27FC236}">
                <a16:creationId xmlns:a16="http://schemas.microsoft.com/office/drawing/2014/main" id="{4490D6DF-8388-5E97-B4A4-77B402A4C4F1}"/>
              </a:ext>
            </a:extLst>
          </p:cNvPr>
          <p:cNvSpPr txBox="1"/>
          <p:nvPr/>
        </p:nvSpPr>
        <p:spPr>
          <a:xfrm>
            <a:off x="847876" y="1082567"/>
            <a:ext cx="10382519" cy="5632311"/>
          </a:xfrm>
          <a:prstGeom prst="rect">
            <a:avLst/>
          </a:prstGeom>
          <a:noFill/>
        </p:spPr>
        <p:txBody>
          <a:bodyPr wrap="square" rtlCol="0">
            <a:spAutoFit/>
          </a:bodyPr>
          <a:lstStyle/>
          <a:p>
            <a:pPr marL="285750" indent="-285750">
              <a:buFont typeface="Wingdings" panose="05000000000000000000" pitchFamily="2" charset="2"/>
              <a:buChar char="§"/>
            </a:pPr>
            <a:r>
              <a:rPr lang="en-US" dirty="0"/>
              <a:t>Baryon number violation is uniquely sensitive to heavy new physics, probing mass dimensions ≫ 6.</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We generated all allowed operators and corresponding topologies up to dimension 15.</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We found all UV completions for operators up to </a:t>
            </a:r>
            <a:r>
              <a:rPr lang="en-US" b="1" dirty="0"/>
              <a:t>d = 14</a:t>
            </a:r>
            <a:r>
              <a:rPr lang="en-US" dirty="0"/>
              <a:t> and symmetry-protected operators for </a:t>
            </a:r>
            <a:r>
              <a:rPr lang="en-US" b="1" dirty="0"/>
              <a:t>d = 15</a:t>
            </a:r>
            <a:r>
              <a:rPr lang="en-US" dirty="0"/>
              <a:t> in terms of scalars, fermions, and vectors, including right-handed neutrinos. </a:t>
            </a:r>
            <a:br>
              <a:rPr lang="en-US" dirty="0"/>
            </a:br>
            <a:r>
              <a:rPr lang="en-US" dirty="0"/>
              <a:t>(Previously, only incomplete results were available up to dimension 8, and only a small fraction of results for higher dimensions.)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 We investigated cases that could potentially be dominant due to symmetry or accidental protection.</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Our method can be easily applied to other operators—for example, those violating the lepton number. The only limiting factor is the presentation of actual results due to the large number of solutions.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Useful for model building and for identifying new signatures to look for in the event of discovery in Super-Kamiokande, Hyper-Kamiokande, JUNO, or DUNE.</a:t>
            </a:r>
          </a:p>
          <a:p>
            <a:endParaRPr lang="en-US" dirty="0"/>
          </a:p>
          <a:p>
            <a:pPr marL="285750" indent="-28575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435896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48F41-4499-9411-B53A-6944423012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F17B8F-79EA-18A5-DC73-694E3C8B283F}"/>
              </a:ext>
            </a:extLst>
          </p:cNvPr>
          <p:cNvSpPr>
            <a:spLocks noGrp="1"/>
          </p:cNvSpPr>
          <p:nvPr>
            <p:ph type="title"/>
          </p:nvPr>
        </p:nvSpPr>
        <p:spPr>
          <a:xfrm>
            <a:off x="838200" y="1209448"/>
            <a:ext cx="10515600" cy="4439104"/>
          </a:xfrm>
        </p:spPr>
        <p:txBody>
          <a:bodyPr>
            <a:normAutofit/>
          </a:bodyPr>
          <a:lstStyle/>
          <a:p>
            <a:pPr algn="ctr"/>
            <a:r>
              <a:rPr lang="en-US" sz="9600" dirty="0">
                <a:ln>
                  <a:solidFill>
                    <a:sysClr val="windowText" lastClr="000000"/>
                  </a:solidFill>
                </a:ln>
                <a:noFill/>
              </a:rPr>
              <a:t>Thank you for your attention!</a:t>
            </a:r>
          </a:p>
        </p:txBody>
      </p:sp>
      <p:sp>
        <p:nvSpPr>
          <p:cNvPr id="3" name="Footer Placeholder 2">
            <a:extLst>
              <a:ext uri="{FF2B5EF4-FFF2-40B4-BE49-F238E27FC236}">
                <a16:creationId xmlns:a16="http://schemas.microsoft.com/office/drawing/2014/main" id="{E58F9CBC-5794-6D5C-3427-9EA75E92EF5F}"/>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C4011A5E-8467-B746-7BF6-AE25B9169808}"/>
              </a:ext>
            </a:extLst>
          </p:cNvPr>
          <p:cNvSpPr>
            <a:spLocks noGrp="1"/>
          </p:cNvSpPr>
          <p:nvPr>
            <p:ph type="sldNum" sz="quarter" idx="12"/>
          </p:nvPr>
        </p:nvSpPr>
        <p:spPr/>
        <p:txBody>
          <a:bodyPr/>
          <a:lstStyle/>
          <a:p>
            <a:fld id="{46FEB51E-3A8A-4E36-AF5F-06F16307BAAD}" type="slidenum">
              <a:rPr lang="en-US" smtClean="0"/>
              <a:t>27</a:t>
            </a:fld>
            <a:endParaRPr lang="en-US"/>
          </a:p>
        </p:txBody>
      </p:sp>
    </p:spTree>
    <p:extLst>
      <p:ext uri="{BB962C8B-B14F-4D97-AF65-F5344CB8AC3E}">
        <p14:creationId xmlns:p14="http://schemas.microsoft.com/office/powerpoint/2010/main" val="1578467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1FE94-5910-A50E-FE21-7F2F928E63EE}"/>
            </a:ext>
          </a:extLst>
        </p:cNvPr>
        <p:cNvGrpSpPr/>
        <p:nvPr/>
      </p:nvGrpSpPr>
      <p:grpSpPr>
        <a:xfrm>
          <a:off x="0" y="0"/>
          <a:ext cx="0" cy="0"/>
          <a:chOff x="0" y="0"/>
          <a:chExt cx="0" cy="0"/>
        </a:xfrm>
      </p:grpSpPr>
      <p:cxnSp>
        <p:nvCxnSpPr>
          <p:cNvPr id="71" name="Straight Arrow Connector 70">
            <a:extLst>
              <a:ext uri="{FF2B5EF4-FFF2-40B4-BE49-F238E27FC236}">
                <a16:creationId xmlns:a16="http://schemas.microsoft.com/office/drawing/2014/main" id="{45B8D7E0-0A7E-B74D-BB49-B9F8C356DF26}"/>
              </a:ext>
            </a:extLst>
          </p:cNvPr>
          <p:cNvCxnSpPr/>
          <p:nvPr/>
        </p:nvCxnSpPr>
        <p:spPr>
          <a:xfrm>
            <a:off x="472932" y="4425379"/>
            <a:ext cx="762157" cy="265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C87F22EA-FECB-559F-965A-225E2FFE32CF}"/>
                  </a:ext>
                </a:extLst>
              </p:cNvPr>
              <p:cNvSpPr txBox="1"/>
              <p:nvPr/>
            </p:nvSpPr>
            <p:spPr>
              <a:xfrm>
                <a:off x="1404794" y="3986990"/>
                <a:ext cx="7334828" cy="8767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1</m:t>
                          </m:r>
                        </m:num>
                        <m:den>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3</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4</m:t>
                                      </m:r>
                                    </m:sub>
                                  </m:sSub>
                                </m:e>
                              </m:d>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𝑚</m:t>
                              </m:r>
                            </m:e>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11</m:t>
                                  </m:r>
                                </m:sub>
                              </m:sSub>
                            </m:sub>
                            <m:sup>
                              <m:r>
                                <a:rPr lang="en-US" sz="2400" b="0" i="1" smtClean="0">
                                  <a:latin typeface="Cambria Math" panose="02040503050406030204" pitchFamily="18" charset="0"/>
                                </a:rPr>
                                <m:t>2</m:t>
                              </m:r>
                            </m:sup>
                          </m:sSubSup>
                        </m:den>
                      </m:f>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sSubSup>
                            <m:sSubSupPr>
                              <m:ctrlPr>
                                <a:rPr lang="en-US" sz="2400" i="1">
                                  <a:latin typeface="Cambria Math" panose="02040503050406030204" pitchFamily="18" charset="0"/>
                                </a:rPr>
                              </m:ctrlPr>
                            </m:sSubSupPr>
                            <m:e>
                              <m:r>
                                <a:rPr lang="en-US" sz="2400" i="1">
                                  <a:latin typeface="Cambria Math" panose="02040503050406030204" pitchFamily="18" charset="0"/>
                                </a:rPr>
                                <m:t>𝑚</m:t>
                              </m:r>
                            </m:e>
                            <m:sub>
                              <m:sSub>
                                <m:sSubPr>
                                  <m:ctrlPr>
                                    <a:rPr lang="en-US" sz="2400" i="1">
                                      <a:latin typeface="Cambria Math" panose="02040503050406030204" pitchFamily="18" charset="0"/>
                                    </a:rPr>
                                  </m:ctrlPr>
                                </m:sSubPr>
                                <m:e>
                                  <m:r>
                                    <a:rPr lang="en-US" sz="2400" i="1">
                                      <a:latin typeface="Cambria Math" panose="02040503050406030204" pitchFamily="18" charset="0"/>
                                    </a:rPr>
                                    <m:t>𝑆</m:t>
                                  </m:r>
                                </m:e>
                                <m:sub>
                                  <m:r>
                                    <a:rPr lang="en-US" sz="2400" i="1">
                                      <a:latin typeface="Cambria Math" panose="02040503050406030204" pitchFamily="18" charset="0"/>
                                    </a:rPr>
                                    <m:t>11</m:t>
                                  </m:r>
                                </m:sub>
                              </m:sSub>
                            </m:sub>
                            <m:sup>
                              <m:r>
                                <a:rPr lang="en-US" sz="2400" i="1">
                                  <a:latin typeface="Cambria Math" panose="02040503050406030204" pitchFamily="18" charset="0"/>
                                </a:rPr>
                                <m:t>2</m:t>
                              </m:r>
                            </m:sup>
                          </m:sSubSup>
                        </m:den>
                      </m:f>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3</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4</m:t>
                                      </m:r>
                                    </m:sub>
                                  </m:sSub>
                                </m:e>
                              </m:d>
                            </m:e>
                            <m:sup>
                              <m:r>
                                <a:rPr lang="en-US" sz="2400" i="1">
                                  <a:latin typeface="Cambria Math" panose="02040503050406030204" pitchFamily="18" charset="0"/>
                                </a:rPr>
                                <m:t>2</m:t>
                              </m:r>
                            </m:sup>
                          </m:sSup>
                        </m:num>
                        <m:den>
                          <m:sSubSup>
                            <m:sSubSupPr>
                              <m:ctrlPr>
                                <a:rPr lang="en-US" sz="2400" i="1">
                                  <a:latin typeface="Cambria Math" panose="02040503050406030204" pitchFamily="18" charset="0"/>
                                </a:rPr>
                              </m:ctrlPr>
                            </m:sSubSupPr>
                            <m:e>
                              <m:r>
                                <a:rPr lang="en-US" sz="2400" i="1">
                                  <a:latin typeface="Cambria Math" panose="02040503050406030204" pitchFamily="18" charset="0"/>
                                </a:rPr>
                                <m:t>𝑚</m:t>
                              </m:r>
                            </m:e>
                            <m:sub>
                              <m:sSub>
                                <m:sSubPr>
                                  <m:ctrlPr>
                                    <a:rPr lang="en-US" sz="2400" i="1">
                                      <a:latin typeface="Cambria Math" panose="02040503050406030204" pitchFamily="18" charset="0"/>
                                    </a:rPr>
                                  </m:ctrlPr>
                                </m:sSubPr>
                                <m:e>
                                  <m:r>
                                    <a:rPr lang="en-US" sz="2400" i="1">
                                      <a:latin typeface="Cambria Math" panose="02040503050406030204" pitchFamily="18" charset="0"/>
                                    </a:rPr>
                                    <m:t>𝑆</m:t>
                                  </m:r>
                                </m:e>
                                <m:sub>
                                  <m:r>
                                    <a:rPr lang="en-US" sz="2400" i="1">
                                      <a:latin typeface="Cambria Math" panose="02040503050406030204" pitchFamily="18" charset="0"/>
                                    </a:rPr>
                                    <m:t>11</m:t>
                                  </m:r>
                                </m:sub>
                              </m:sSub>
                            </m:sub>
                            <m:sup>
                              <m:r>
                                <a:rPr lang="en-US" sz="2400" b="0" i="1" smtClean="0">
                                  <a:latin typeface="Cambria Math" panose="02040503050406030204" pitchFamily="18" charset="0"/>
                                </a:rPr>
                                <m:t>4</m:t>
                              </m:r>
                            </m:sup>
                          </m:sSubSup>
                        </m:den>
                      </m:f>
                      <m:r>
                        <a:rPr lang="en-US" sz="2400" b="0" i="1" smtClean="0">
                          <a:latin typeface="Cambria Math" panose="02040503050406030204" pitchFamily="18" charset="0"/>
                        </a:rPr>
                        <m:t>+…</m:t>
                      </m:r>
                    </m:oMath>
                  </m:oMathPara>
                </a14:m>
                <a:endParaRPr lang="en-US" sz="2400" dirty="0"/>
              </a:p>
            </p:txBody>
          </p:sp>
        </mc:Choice>
        <mc:Fallback xmlns="">
          <p:sp>
            <p:nvSpPr>
              <p:cNvPr id="72" name="TextBox 71">
                <a:extLst>
                  <a:ext uri="{FF2B5EF4-FFF2-40B4-BE49-F238E27FC236}">
                    <a16:creationId xmlns:a16="http://schemas.microsoft.com/office/drawing/2014/main" id="{C87F22EA-FECB-559F-965A-225E2FFE32CF}"/>
                  </a:ext>
                </a:extLst>
              </p:cNvPr>
              <p:cNvSpPr txBox="1">
                <a:spLocks noRot="1" noChangeAspect="1" noMove="1" noResize="1" noEditPoints="1" noAdjustHandles="1" noChangeArrowheads="1" noChangeShapeType="1" noTextEdit="1"/>
              </p:cNvSpPr>
              <p:nvPr/>
            </p:nvSpPr>
            <p:spPr>
              <a:xfrm>
                <a:off x="1404794" y="3986990"/>
                <a:ext cx="7334828" cy="876778"/>
              </a:xfrm>
              <a:prstGeom prst="rect">
                <a:avLst/>
              </a:prstGeom>
              <a:blipFill>
                <a:blip r:embed="rId3"/>
                <a:stretch>
                  <a:fillRect/>
                </a:stretch>
              </a:blipFill>
            </p:spPr>
            <p:txBody>
              <a:bodyPr/>
              <a:lstStyle/>
              <a:p>
                <a:r>
                  <a:rPr lang="en-US">
                    <a:noFill/>
                  </a:rPr>
                  <a:t> </a:t>
                </a:r>
              </a:p>
            </p:txBody>
          </p:sp>
        </mc:Fallback>
      </mc:AlternateContent>
      <p:sp>
        <p:nvSpPr>
          <p:cNvPr id="73" name="Rectangle: Rounded Corners 72">
            <a:extLst>
              <a:ext uri="{FF2B5EF4-FFF2-40B4-BE49-F238E27FC236}">
                <a16:creationId xmlns:a16="http://schemas.microsoft.com/office/drawing/2014/main" id="{9D31D1BF-D24E-433C-F433-81A3DB75E31A}"/>
              </a:ext>
            </a:extLst>
          </p:cNvPr>
          <p:cNvSpPr/>
          <p:nvPr/>
        </p:nvSpPr>
        <p:spPr>
          <a:xfrm>
            <a:off x="4858144" y="3931894"/>
            <a:ext cx="941006" cy="101116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4" name="TextBox 73">
            <a:extLst>
              <a:ext uri="{FF2B5EF4-FFF2-40B4-BE49-F238E27FC236}">
                <a16:creationId xmlns:a16="http://schemas.microsoft.com/office/drawing/2014/main" id="{069F63AC-8180-3AAC-0FB2-D1DBEC36BDE2}"/>
              </a:ext>
            </a:extLst>
          </p:cNvPr>
          <p:cNvSpPr txBox="1"/>
          <p:nvPr/>
        </p:nvSpPr>
        <p:spPr>
          <a:xfrm>
            <a:off x="4442239" y="5189798"/>
            <a:ext cx="1772816" cy="646331"/>
          </a:xfrm>
          <a:prstGeom prst="rect">
            <a:avLst/>
          </a:prstGeom>
          <a:noFill/>
          <a:ln>
            <a:solidFill>
              <a:schemeClr val="bg1"/>
            </a:solidFill>
          </a:ln>
        </p:spPr>
        <p:txBody>
          <a:bodyPr wrap="square" rtlCol="0">
            <a:spAutoFit/>
          </a:bodyPr>
          <a:lstStyle/>
          <a:p>
            <a:pPr algn="ctr"/>
            <a:r>
              <a:rPr lang="en-US" dirty="0"/>
              <a:t>Vanishes due to H↔H </a:t>
            </a:r>
          </a:p>
        </p:txBody>
      </p:sp>
      <p:cxnSp>
        <p:nvCxnSpPr>
          <p:cNvPr id="76" name="Straight Arrow Connector 75">
            <a:extLst>
              <a:ext uri="{FF2B5EF4-FFF2-40B4-BE49-F238E27FC236}">
                <a16:creationId xmlns:a16="http://schemas.microsoft.com/office/drawing/2014/main" id="{6A0AA267-375A-D3F4-7741-F76E5C9B7A9A}"/>
              </a:ext>
            </a:extLst>
          </p:cNvPr>
          <p:cNvCxnSpPr>
            <a:cxnSpLocks/>
            <a:stCxn id="74" idx="0"/>
          </p:cNvCxnSpPr>
          <p:nvPr/>
        </p:nvCxnSpPr>
        <p:spPr>
          <a:xfrm flipV="1">
            <a:off x="5328647" y="4943056"/>
            <a:ext cx="0" cy="246742"/>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77" name="Straight Arrow Connector 76">
            <a:extLst>
              <a:ext uri="{FF2B5EF4-FFF2-40B4-BE49-F238E27FC236}">
                <a16:creationId xmlns:a16="http://schemas.microsoft.com/office/drawing/2014/main" id="{99A618A2-F65E-A0CA-9316-8C9E62F4040B}"/>
              </a:ext>
            </a:extLst>
          </p:cNvPr>
          <p:cNvCxnSpPr/>
          <p:nvPr/>
        </p:nvCxnSpPr>
        <p:spPr>
          <a:xfrm>
            <a:off x="487998" y="6153600"/>
            <a:ext cx="762157" cy="265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B29159D6-111D-AA96-8C65-A4A34C36CC12}"/>
                  </a:ext>
                </a:extLst>
              </p:cNvPr>
              <p:cNvSpPr txBox="1"/>
              <p:nvPr/>
            </p:nvSpPr>
            <p:spPr>
              <a:xfrm>
                <a:off x="1522249" y="5862992"/>
                <a:ext cx="5434308" cy="492443"/>
              </a:xfrm>
              <a:prstGeom prst="rect">
                <a:avLst/>
              </a:prstGeom>
              <a:noFill/>
            </p:spPr>
            <p:txBody>
              <a:bodyPr wrap="none" lIns="0" tIns="0" rIns="0" bIns="0" rtlCol="0">
                <a:spAutoFit/>
              </a:bodyPr>
              <a:lstStyle/>
              <a:p>
                <a14:m>
                  <m:oMath xmlns:m="http://schemas.openxmlformats.org/officeDocument/2006/math">
                    <m:r>
                      <a:rPr lang="en-US" sz="3200" b="0" i="1" smtClean="0">
                        <a:latin typeface="Cambria Math" panose="02040503050406030204" pitchFamily="18" charset="0"/>
                      </a:rPr>
                      <m:t>𝑒𝑑𝐻</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𝐷</m:t>
                        </m:r>
                      </m:e>
                      <m:sup>
                        <m:r>
                          <a:rPr lang="en-US" sz="3200" b="0" i="1" smtClean="0">
                            <a:latin typeface="Cambria Math" panose="02040503050406030204" pitchFamily="18" charset="0"/>
                          </a:rPr>
                          <m:t>2</m:t>
                        </m:r>
                      </m:sup>
                    </m:sSup>
                    <m:r>
                      <a:rPr lang="en-US" sz="3200" b="0" i="1" smtClean="0">
                        <a:latin typeface="Cambria Math" panose="02040503050406030204" pitchFamily="18" charset="0"/>
                      </a:rPr>
                      <m:t>(</m:t>
                    </m:r>
                    <m:r>
                      <a:rPr lang="en-US" sz="3200" b="0" i="1" smtClean="0">
                        <a:latin typeface="Cambria Math" panose="02040503050406030204" pitchFamily="18" charset="0"/>
                      </a:rPr>
                      <m:t>𝐻𝑄𝑄</m:t>
                    </m:r>
                    <m:r>
                      <a:rPr lang="en-US" sz="3200" b="0" i="1" smtClean="0">
                        <a:latin typeface="Cambria Math" panose="02040503050406030204" pitchFamily="18" charset="0"/>
                      </a:rPr>
                      <m:t>)</m:t>
                    </m:r>
                  </m:oMath>
                </a14:m>
                <a:r>
                  <a:rPr lang="en-US" sz="3200" dirty="0"/>
                  <a:t>, dim 10 operator</a:t>
                </a:r>
              </a:p>
            </p:txBody>
          </p:sp>
        </mc:Choice>
        <mc:Fallback xmlns="">
          <p:sp>
            <p:nvSpPr>
              <p:cNvPr id="78" name="TextBox 77">
                <a:extLst>
                  <a:ext uri="{FF2B5EF4-FFF2-40B4-BE49-F238E27FC236}">
                    <a16:creationId xmlns:a16="http://schemas.microsoft.com/office/drawing/2014/main" id="{B29159D6-111D-AA96-8C65-A4A34C36CC12}"/>
                  </a:ext>
                </a:extLst>
              </p:cNvPr>
              <p:cNvSpPr txBox="1">
                <a:spLocks noRot="1" noChangeAspect="1" noMove="1" noResize="1" noEditPoints="1" noAdjustHandles="1" noChangeArrowheads="1" noChangeShapeType="1" noTextEdit="1"/>
              </p:cNvSpPr>
              <p:nvPr/>
            </p:nvSpPr>
            <p:spPr>
              <a:xfrm>
                <a:off x="1522249" y="5862992"/>
                <a:ext cx="5434308" cy="492443"/>
              </a:xfrm>
              <a:prstGeom prst="rect">
                <a:avLst/>
              </a:prstGeom>
              <a:blipFill>
                <a:blip r:embed="rId15"/>
                <a:stretch>
                  <a:fillRect t="-24691" r="-3704" b="-49383"/>
                </a:stretch>
              </a:blipFill>
            </p:spPr>
            <p:txBody>
              <a:bodyPr/>
              <a:lstStyle/>
              <a:p>
                <a:r>
                  <a:rPr lang="en-US">
                    <a:noFill/>
                  </a:rPr>
                  <a:t> </a:t>
                </a:r>
              </a:p>
            </p:txBody>
          </p:sp>
        </mc:Fallback>
      </mc:AlternateContent>
      <p:sp>
        <p:nvSpPr>
          <p:cNvPr id="2" name="Footer Placeholder 1">
            <a:extLst>
              <a:ext uri="{FF2B5EF4-FFF2-40B4-BE49-F238E27FC236}">
                <a16:creationId xmlns:a16="http://schemas.microsoft.com/office/drawing/2014/main" id="{322AAFA5-6CAA-F493-6B66-62631E9EC19B}"/>
              </a:ext>
            </a:extLst>
          </p:cNvPr>
          <p:cNvSpPr>
            <a:spLocks noGrp="1"/>
          </p:cNvSpPr>
          <p:nvPr>
            <p:ph type="ftr" sz="quarter" idx="11"/>
          </p:nvPr>
        </p:nvSpPr>
        <p:spPr/>
        <p:txBody>
          <a:bodyPr/>
          <a:lstStyle/>
          <a:p>
            <a:r>
              <a:rPr lang="en-US"/>
              <a:t>Diana Sokhashvili</a:t>
            </a:r>
          </a:p>
        </p:txBody>
      </p:sp>
      <p:sp>
        <p:nvSpPr>
          <p:cNvPr id="5" name="Slide Number Placeholder 4">
            <a:extLst>
              <a:ext uri="{FF2B5EF4-FFF2-40B4-BE49-F238E27FC236}">
                <a16:creationId xmlns:a16="http://schemas.microsoft.com/office/drawing/2014/main" id="{E58FF4EC-AF34-F9A2-3667-854B9175ADBC}"/>
              </a:ext>
            </a:extLst>
          </p:cNvPr>
          <p:cNvSpPr>
            <a:spLocks noGrp="1"/>
          </p:cNvSpPr>
          <p:nvPr>
            <p:ph type="sldNum" sz="quarter" idx="12"/>
          </p:nvPr>
        </p:nvSpPr>
        <p:spPr/>
        <p:txBody>
          <a:bodyPr/>
          <a:lstStyle/>
          <a:p>
            <a:fld id="{46FEB51E-3A8A-4E36-AF5F-06F16307BAAD}" type="slidenum">
              <a:rPr lang="en-US" smtClean="0"/>
              <a:t>28</a:t>
            </a:fld>
            <a:endParaRPr lang="en-US"/>
          </a:p>
        </p:txBody>
      </p:sp>
      <p:sp>
        <p:nvSpPr>
          <p:cNvPr id="7" name="Title 1">
            <a:extLst>
              <a:ext uri="{FF2B5EF4-FFF2-40B4-BE49-F238E27FC236}">
                <a16:creationId xmlns:a16="http://schemas.microsoft.com/office/drawing/2014/main" id="{92409A1B-7A03-0677-3483-24A48ABA7A43}"/>
              </a:ext>
            </a:extLst>
          </p:cNvPr>
          <p:cNvSpPr txBox="1">
            <a:spLocks/>
          </p:cNvSpPr>
          <p:nvPr/>
        </p:nvSpPr>
        <p:spPr>
          <a:xfrm>
            <a:off x="262625" y="12156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9" name="TextBox 8">
            <a:extLst>
              <a:ext uri="{FF2B5EF4-FFF2-40B4-BE49-F238E27FC236}">
                <a16:creationId xmlns:a16="http://schemas.microsoft.com/office/drawing/2014/main" id="{6ADB21F5-B868-C381-AE82-BFA49308C85D}"/>
              </a:ext>
            </a:extLst>
          </p:cNvPr>
          <p:cNvSpPr txBox="1"/>
          <p:nvPr/>
        </p:nvSpPr>
        <p:spPr>
          <a:xfrm>
            <a:off x="8564157" y="5549170"/>
            <a:ext cx="2887614" cy="923330"/>
          </a:xfrm>
          <a:prstGeom prst="rect">
            <a:avLst/>
          </a:prstGeom>
          <a:noFill/>
        </p:spPr>
        <p:txBody>
          <a:bodyPr wrap="square" rtlCol="0">
            <a:spAutoFit/>
          </a:bodyPr>
          <a:lstStyle/>
          <a:p>
            <a:r>
              <a:rPr lang="en-US" dirty="0"/>
              <a:t>[Idea based on paper by </a:t>
            </a:r>
          </a:p>
          <a:p>
            <a:r>
              <a:rPr lang="en-US" dirty="0"/>
              <a:t>J. </a:t>
            </a:r>
            <a:r>
              <a:rPr lang="en-US" dirty="0" err="1"/>
              <a:t>Gargalionis</a:t>
            </a:r>
            <a:r>
              <a:rPr lang="en-US" dirty="0"/>
              <a:t>, R. </a:t>
            </a:r>
            <a:r>
              <a:rPr lang="en-US" dirty="0" err="1"/>
              <a:t>Volkas</a:t>
            </a:r>
            <a:r>
              <a:rPr lang="en-US" dirty="0"/>
              <a:t>.</a:t>
            </a:r>
          </a:p>
          <a:p>
            <a:r>
              <a:rPr lang="en-US" dirty="0"/>
              <a:t>2009.13537]</a:t>
            </a:r>
          </a:p>
        </p:txBody>
      </p:sp>
      <p:grpSp>
        <p:nvGrpSpPr>
          <p:cNvPr id="10" name="Group 9">
            <a:extLst>
              <a:ext uri="{FF2B5EF4-FFF2-40B4-BE49-F238E27FC236}">
                <a16:creationId xmlns:a16="http://schemas.microsoft.com/office/drawing/2014/main" id="{40414A22-5F0B-7DBD-126C-12C82F7D0C16}"/>
              </a:ext>
            </a:extLst>
          </p:cNvPr>
          <p:cNvGrpSpPr/>
          <p:nvPr/>
        </p:nvGrpSpPr>
        <p:grpSpPr>
          <a:xfrm>
            <a:off x="5520425" y="483935"/>
            <a:ext cx="5776386" cy="3324588"/>
            <a:chOff x="4566913" y="456766"/>
            <a:chExt cx="7281523" cy="3899617"/>
          </a:xfrm>
        </p:grpSpPr>
        <p:cxnSp>
          <p:nvCxnSpPr>
            <p:cNvPr id="12" name="Straight Connector 11">
              <a:extLst>
                <a:ext uri="{FF2B5EF4-FFF2-40B4-BE49-F238E27FC236}">
                  <a16:creationId xmlns:a16="http://schemas.microsoft.com/office/drawing/2014/main" id="{9C485B23-D88A-F712-2F68-F41B2F74A519}"/>
                </a:ext>
              </a:extLst>
            </p:cNvPr>
            <p:cNvCxnSpPr>
              <a:cxnSpLocks/>
            </p:cNvCxnSpPr>
            <p:nvPr/>
          </p:nvCxnSpPr>
          <p:spPr>
            <a:xfrm>
              <a:off x="6495648" y="2212826"/>
              <a:ext cx="3018363" cy="0"/>
            </a:xfrm>
            <a:prstGeom prst="line">
              <a:avLst/>
            </a:prstGeom>
            <a:ln>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A25E1944-A8FF-DA10-A5C7-548369EA7FC4}"/>
                </a:ext>
              </a:extLst>
            </p:cNvPr>
            <p:cNvCxnSpPr/>
            <p:nvPr/>
          </p:nvCxnSpPr>
          <p:spPr>
            <a:xfrm>
              <a:off x="7212266" y="2455101"/>
              <a:ext cx="1410981"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id="{70FCBCF2-E03C-D806-CA23-74F2F3C11B30}"/>
                </a:ext>
              </a:extLst>
            </p:cNvPr>
            <p:cNvCxnSpPr>
              <a:cxnSpLocks/>
            </p:cNvCxnSpPr>
            <p:nvPr/>
          </p:nvCxnSpPr>
          <p:spPr>
            <a:xfrm flipV="1">
              <a:off x="6175173" y="2212826"/>
              <a:ext cx="320475" cy="790821"/>
            </a:xfrm>
            <a:prstGeom prst="line">
              <a:avLst/>
            </a:prstGeom>
            <a:ln>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17" name="Straight Connector 16">
              <a:extLst>
                <a:ext uri="{FF2B5EF4-FFF2-40B4-BE49-F238E27FC236}">
                  <a16:creationId xmlns:a16="http://schemas.microsoft.com/office/drawing/2014/main" id="{39FF7DC6-6433-C8E7-489F-83F673E938C1}"/>
                </a:ext>
              </a:extLst>
            </p:cNvPr>
            <p:cNvCxnSpPr>
              <a:cxnSpLocks/>
            </p:cNvCxnSpPr>
            <p:nvPr/>
          </p:nvCxnSpPr>
          <p:spPr>
            <a:xfrm flipV="1">
              <a:off x="5400692" y="3003648"/>
              <a:ext cx="774481" cy="603401"/>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a:extLst>
                <a:ext uri="{FF2B5EF4-FFF2-40B4-BE49-F238E27FC236}">
                  <a16:creationId xmlns:a16="http://schemas.microsoft.com/office/drawing/2014/main" id="{6BD80EEA-6A23-2101-38F5-738462399D09}"/>
                </a:ext>
              </a:extLst>
            </p:cNvPr>
            <p:cNvCxnSpPr>
              <a:cxnSpLocks/>
            </p:cNvCxnSpPr>
            <p:nvPr/>
          </p:nvCxnSpPr>
          <p:spPr>
            <a:xfrm>
              <a:off x="6175173" y="3003648"/>
              <a:ext cx="249259" cy="882244"/>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5060E06B-828C-34EB-78A2-B316EB2D14BC}"/>
                </a:ext>
              </a:extLst>
            </p:cNvPr>
            <p:cNvCxnSpPr>
              <a:cxnSpLocks/>
            </p:cNvCxnSpPr>
            <p:nvPr/>
          </p:nvCxnSpPr>
          <p:spPr>
            <a:xfrm>
              <a:off x="5993632" y="974025"/>
              <a:ext cx="502016" cy="1238801"/>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DC3CA228-84FE-69F6-167A-1657887A8D8B}"/>
                </a:ext>
              </a:extLst>
            </p:cNvPr>
            <p:cNvCxnSpPr/>
            <p:nvPr/>
          </p:nvCxnSpPr>
          <p:spPr>
            <a:xfrm flipV="1">
              <a:off x="5400692" y="3072216"/>
              <a:ext cx="302670" cy="2331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43387F13-0AE3-D02C-6496-5DB0B37C70F4}"/>
                </a:ext>
              </a:extLst>
            </p:cNvPr>
            <p:cNvCxnSpPr/>
            <p:nvPr/>
          </p:nvCxnSpPr>
          <p:spPr>
            <a:xfrm flipH="1" flipV="1">
              <a:off x="6371019" y="3177353"/>
              <a:ext cx="124629" cy="3748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18B79539-EA12-826D-65AF-8F8A625E9C4B}"/>
                </a:ext>
              </a:extLst>
            </p:cNvPr>
            <p:cNvCxnSpPr/>
            <p:nvPr/>
          </p:nvCxnSpPr>
          <p:spPr>
            <a:xfrm flipV="1">
              <a:off x="6397725" y="2473386"/>
              <a:ext cx="151335" cy="383983"/>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51" name="Straight Arrow Connector 50">
              <a:extLst>
                <a:ext uri="{FF2B5EF4-FFF2-40B4-BE49-F238E27FC236}">
                  <a16:creationId xmlns:a16="http://schemas.microsoft.com/office/drawing/2014/main" id="{F747A2C3-B3AD-3824-E957-FACA2B5D34A0}"/>
                </a:ext>
              </a:extLst>
            </p:cNvPr>
            <p:cNvCxnSpPr>
              <a:cxnSpLocks/>
            </p:cNvCxnSpPr>
            <p:nvPr/>
          </p:nvCxnSpPr>
          <p:spPr>
            <a:xfrm>
              <a:off x="6244641" y="1051736"/>
              <a:ext cx="304420" cy="7573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887332A3-CE0C-D52A-7BC2-BD4B31504D5A}"/>
                    </a:ext>
                  </a:extLst>
                </p:cNvPr>
                <p:cNvSpPr txBox="1"/>
                <p:nvPr/>
              </p:nvSpPr>
              <p:spPr>
                <a:xfrm>
                  <a:off x="6417334" y="955738"/>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1</m:t>
                            </m:r>
                          </m:sub>
                        </m:sSub>
                      </m:oMath>
                    </m:oMathPara>
                  </a14:m>
                  <a:endParaRPr lang="en-US" sz="1200" b="0" dirty="0"/>
                </a:p>
              </p:txBody>
            </p:sp>
          </mc:Choice>
          <mc:Fallback xmlns="">
            <p:sp>
              <p:nvSpPr>
                <p:cNvPr id="52" name="TextBox 51">
                  <a:extLst>
                    <a:ext uri="{FF2B5EF4-FFF2-40B4-BE49-F238E27FC236}">
                      <a16:creationId xmlns:a16="http://schemas.microsoft.com/office/drawing/2014/main" id="{887332A3-CE0C-D52A-7BC2-BD4B31504D5A}"/>
                    </a:ext>
                  </a:extLst>
                </p:cNvPr>
                <p:cNvSpPr txBox="1">
                  <a:spLocks noRot="1" noChangeAspect="1" noMove="1" noResize="1" noEditPoints="1" noAdjustHandles="1" noChangeArrowheads="1" noChangeShapeType="1" noTextEdit="1"/>
                </p:cNvSpPr>
                <p:nvPr/>
              </p:nvSpPr>
              <p:spPr>
                <a:xfrm>
                  <a:off x="6417334" y="955738"/>
                  <a:ext cx="263453" cy="276999"/>
                </a:xfrm>
                <a:prstGeom prst="rect">
                  <a:avLst/>
                </a:prstGeom>
                <a:blipFill>
                  <a:blip r:embed="rId16"/>
                  <a:stretch>
                    <a:fillRect r="-22857"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9234C7CF-64DA-4A7B-BF20-9D30FBA09655}"/>
                    </a:ext>
                  </a:extLst>
                </p:cNvPr>
                <p:cNvSpPr txBox="1"/>
                <p:nvPr/>
              </p:nvSpPr>
              <p:spPr>
                <a:xfrm>
                  <a:off x="5176391" y="2793371"/>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3</m:t>
                            </m:r>
                          </m:sub>
                        </m:sSub>
                      </m:oMath>
                    </m:oMathPara>
                  </a14:m>
                  <a:endParaRPr lang="en-US" sz="1200" b="0" dirty="0"/>
                </a:p>
              </p:txBody>
            </p:sp>
          </mc:Choice>
          <mc:Fallback xmlns="">
            <p:sp>
              <p:nvSpPr>
                <p:cNvPr id="53" name="TextBox 52">
                  <a:extLst>
                    <a:ext uri="{FF2B5EF4-FFF2-40B4-BE49-F238E27FC236}">
                      <a16:creationId xmlns:a16="http://schemas.microsoft.com/office/drawing/2014/main" id="{9234C7CF-64DA-4A7B-BF20-9D30FBA09655}"/>
                    </a:ext>
                  </a:extLst>
                </p:cNvPr>
                <p:cNvSpPr txBox="1">
                  <a:spLocks noRot="1" noChangeAspect="1" noMove="1" noResize="1" noEditPoints="1" noAdjustHandles="1" noChangeArrowheads="1" noChangeShapeType="1" noTextEdit="1"/>
                </p:cNvSpPr>
                <p:nvPr/>
              </p:nvSpPr>
              <p:spPr>
                <a:xfrm>
                  <a:off x="5176391" y="2793371"/>
                  <a:ext cx="263453" cy="276999"/>
                </a:xfrm>
                <a:prstGeom prst="rect">
                  <a:avLst/>
                </a:prstGeom>
                <a:blipFill>
                  <a:blip r:embed="rId17"/>
                  <a:stretch>
                    <a:fillRect r="-29412"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176CCDD3-CD54-0A58-FBD0-32CA5D366F60}"/>
                    </a:ext>
                  </a:extLst>
                </p:cNvPr>
                <p:cNvSpPr txBox="1"/>
                <p:nvPr/>
              </p:nvSpPr>
              <p:spPr>
                <a:xfrm>
                  <a:off x="6462686" y="3130868"/>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4</m:t>
                            </m:r>
                          </m:sub>
                        </m:sSub>
                      </m:oMath>
                    </m:oMathPara>
                  </a14:m>
                  <a:endParaRPr lang="en-US" sz="1200" b="0" dirty="0"/>
                </a:p>
              </p:txBody>
            </p:sp>
          </mc:Choice>
          <mc:Fallback xmlns="">
            <p:sp>
              <p:nvSpPr>
                <p:cNvPr id="54" name="TextBox 53">
                  <a:extLst>
                    <a:ext uri="{FF2B5EF4-FFF2-40B4-BE49-F238E27FC236}">
                      <a16:creationId xmlns:a16="http://schemas.microsoft.com/office/drawing/2014/main" id="{176CCDD3-CD54-0A58-FBD0-32CA5D366F60}"/>
                    </a:ext>
                  </a:extLst>
                </p:cNvPr>
                <p:cNvSpPr txBox="1">
                  <a:spLocks noRot="1" noChangeAspect="1" noMove="1" noResize="1" noEditPoints="1" noAdjustHandles="1" noChangeArrowheads="1" noChangeShapeType="1" noTextEdit="1"/>
                </p:cNvSpPr>
                <p:nvPr/>
              </p:nvSpPr>
              <p:spPr>
                <a:xfrm>
                  <a:off x="6462686" y="3130868"/>
                  <a:ext cx="263453" cy="276999"/>
                </a:xfrm>
                <a:prstGeom prst="rect">
                  <a:avLst/>
                </a:prstGeom>
                <a:blipFill>
                  <a:blip r:embed="rId18"/>
                  <a:stretch>
                    <a:fillRect r="-22857"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AFD5EDD0-8B44-4924-D93E-2B86ACDC8007}"/>
                    </a:ext>
                  </a:extLst>
                </p:cNvPr>
                <p:cNvSpPr txBox="1"/>
                <p:nvPr/>
              </p:nvSpPr>
              <p:spPr>
                <a:xfrm rot="17401849">
                  <a:off x="6124918" y="2643949"/>
                  <a:ext cx="969086" cy="2308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900" b="0" i="1" dirty="0" smtClean="0">
                                <a:solidFill>
                                  <a:srgbClr val="FF0000"/>
                                </a:solidFill>
                                <a:latin typeface="Cambria Math" panose="02040503050406030204" pitchFamily="18" charset="0"/>
                              </a:rPr>
                            </m:ctrlPr>
                          </m:sSubPr>
                          <m:e>
                            <m:r>
                              <a:rPr lang="en-US" sz="900" b="0" i="1" dirty="0" smtClean="0">
                                <a:solidFill>
                                  <a:srgbClr val="FF0000"/>
                                </a:solidFill>
                                <a:latin typeface="Cambria Math" panose="02040503050406030204" pitchFamily="18" charset="0"/>
                              </a:rPr>
                              <m:t>𝑃</m:t>
                            </m:r>
                          </m:e>
                          <m:sub>
                            <m:r>
                              <a:rPr lang="en-US" sz="900" b="0" i="1" dirty="0" smtClean="0">
                                <a:solidFill>
                                  <a:srgbClr val="FF0000"/>
                                </a:solidFill>
                                <a:latin typeface="Cambria Math" panose="02040503050406030204" pitchFamily="18" charset="0"/>
                              </a:rPr>
                              <m:t>3</m:t>
                            </m:r>
                          </m:sub>
                        </m:sSub>
                        <m:r>
                          <a:rPr lang="en-US" sz="900" b="0" i="1" dirty="0" smtClean="0">
                            <a:solidFill>
                              <a:srgbClr val="FF0000"/>
                            </a:solidFill>
                            <a:latin typeface="Cambria Math" panose="02040503050406030204" pitchFamily="18" charset="0"/>
                          </a:rPr>
                          <m:t>+</m:t>
                        </m:r>
                        <m:sSub>
                          <m:sSubPr>
                            <m:ctrlPr>
                              <a:rPr lang="en-US" sz="900" b="0" i="1" dirty="0" smtClean="0">
                                <a:solidFill>
                                  <a:srgbClr val="FF0000"/>
                                </a:solidFill>
                                <a:latin typeface="Cambria Math" panose="02040503050406030204" pitchFamily="18" charset="0"/>
                              </a:rPr>
                            </m:ctrlPr>
                          </m:sSubPr>
                          <m:e>
                            <m:r>
                              <a:rPr lang="en-US" sz="900" b="0" i="1" dirty="0" smtClean="0">
                                <a:solidFill>
                                  <a:srgbClr val="FF0000"/>
                                </a:solidFill>
                                <a:latin typeface="Cambria Math" panose="02040503050406030204" pitchFamily="18" charset="0"/>
                              </a:rPr>
                              <m:t>𝑃</m:t>
                            </m:r>
                          </m:e>
                          <m:sub>
                            <m:r>
                              <a:rPr lang="en-US" sz="900" b="0" i="1" dirty="0" smtClean="0">
                                <a:solidFill>
                                  <a:srgbClr val="FF0000"/>
                                </a:solidFill>
                                <a:latin typeface="Cambria Math" panose="02040503050406030204" pitchFamily="18" charset="0"/>
                              </a:rPr>
                              <m:t>4</m:t>
                            </m:r>
                          </m:sub>
                        </m:sSub>
                      </m:oMath>
                    </m:oMathPara>
                  </a14:m>
                  <a:endParaRPr lang="en-US" sz="900" b="0" dirty="0">
                    <a:solidFill>
                      <a:srgbClr val="FF0000"/>
                    </a:solidFill>
                  </a:endParaRPr>
                </a:p>
              </p:txBody>
            </p:sp>
          </mc:Choice>
          <mc:Fallback xmlns="">
            <p:sp>
              <p:nvSpPr>
                <p:cNvPr id="55" name="TextBox 54">
                  <a:extLst>
                    <a:ext uri="{FF2B5EF4-FFF2-40B4-BE49-F238E27FC236}">
                      <a16:creationId xmlns:a16="http://schemas.microsoft.com/office/drawing/2014/main" id="{AFD5EDD0-8B44-4924-D93E-2B86ACDC8007}"/>
                    </a:ext>
                  </a:extLst>
                </p:cNvPr>
                <p:cNvSpPr txBox="1">
                  <a:spLocks noRot="1" noChangeAspect="1" noMove="1" noResize="1" noEditPoints="1" noAdjustHandles="1" noChangeArrowheads="1" noChangeShapeType="1" noTextEdit="1"/>
                </p:cNvSpPr>
                <p:nvPr/>
              </p:nvSpPr>
              <p:spPr>
                <a:xfrm rot="17401849">
                  <a:off x="6124918" y="2643949"/>
                  <a:ext cx="969086" cy="230832"/>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8809D152-E553-1BE5-88D7-385A3CFAAB0A}"/>
                    </a:ext>
                  </a:extLst>
                </p:cNvPr>
                <p:cNvSpPr txBox="1"/>
                <p:nvPr/>
              </p:nvSpPr>
              <p:spPr>
                <a:xfrm>
                  <a:off x="7087217" y="2508410"/>
                  <a:ext cx="1549385"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dirty="0" smtClean="0">
                                <a:solidFill>
                                  <a:srgbClr val="FF0000"/>
                                </a:solidFill>
                                <a:latin typeface="Cambria Math" panose="02040503050406030204" pitchFamily="18" charset="0"/>
                              </a:rPr>
                            </m:ctrlPr>
                          </m:sSubPr>
                          <m:e>
                            <m:r>
                              <a:rPr lang="en-US" sz="1100" b="0" i="1" dirty="0" smtClean="0">
                                <a:solidFill>
                                  <a:srgbClr val="FF0000"/>
                                </a:solidFill>
                                <a:latin typeface="Cambria Math" panose="02040503050406030204" pitchFamily="18" charset="0"/>
                              </a:rPr>
                              <m:t>𝑃</m:t>
                            </m:r>
                          </m:e>
                          <m:sub>
                            <m:r>
                              <a:rPr lang="en-US" sz="1100" b="0" i="1" dirty="0" smtClean="0">
                                <a:solidFill>
                                  <a:srgbClr val="FF0000"/>
                                </a:solidFill>
                                <a:latin typeface="Cambria Math" panose="02040503050406030204" pitchFamily="18" charset="0"/>
                              </a:rPr>
                              <m:t>1</m:t>
                            </m:r>
                          </m:sub>
                        </m:sSub>
                        <m:r>
                          <a:rPr lang="en-US" sz="1100" b="0" i="1" dirty="0" smtClean="0">
                            <a:solidFill>
                              <a:srgbClr val="FF0000"/>
                            </a:solidFill>
                            <a:latin typeface="Cambria Math" panose="02040503050406030204" pitchFamily="18" charset="0"/>
                          </a:rPr>
                          <m:t>+</m:t>
                        </m:r>
                        <m:sSub>
                          <m:sSubPr>
                            <m:ctrlPr>
                              <a:rPr lang="en-US" sz="1100" b="0" i="1" dirty="0" smtClean="0">
                                <a:solidFill>
                                  <a:srgbClr val="FF0000"/>
                                </a:solidFill>
                                <a:latin typeface="Cambria Math" panose="02040503050406030204" pitchFamily="18" charset="0"/>
                              </a:rPr>
                            </m:ctrlPr>
                          </m:sSubPr>
                          <m:e>
                            <m:r>
                              <a:rPr lang="en-US" sz="1100" b="0" i="1" dirty="0" smtClean="0">
                                <a:solidFill>
                                  <a:srgbClr val="FF0000"/>
                                </a:solidFill>
                                <a:latin typeface="Cambria Math" panose="02040503050406030204" pitchFamily="18" charset="0"/>
                              </a:rPr>
                              <m:t>𝑃</m:t>
                            </m:r>
                          </m:e>
                          <m:sub>
                            <m:r>
                              <a:rPr lang="en-US" sz="1100" b="0" i="1" dirty="0" smtClean="0">
                                <a:solidFill>
                                  <a:srgbClr val="FF0000"/>
                                </a:solidFill>
                                <a:latin typeface="Cambria Math" panose="02040503050406030204" pitchFamily="18" charset="0"/>
                              </a:rPr>
                              <m:t>3</m:t>
                            </m:r>
                          </m:sub>
                        </m:sSub>
                        <m:r>
                          <a:rPr lang="en-US" sz="1100" b="0" i="1" dirty="0" smtClean="0">
                            <a:solidFill>
                              <a:srgbClr val="FF0000"/>
                            </a:solidFill>
                            <a:latin typeface="Cambria Math" panose="02040503050406030204" pitchFamily="18" charset="0"/>
                          </a:rPr>
                          <m:t>+</m:t>
                        </m:r>
                        <m:sSub>
                          <m:sSubPr>
                            <m:ctrlPr>
                              <a:rPr lang="en-US" sz="1100" b="0" i="1" dirty="0" smtClean="0">
                                <a:solidFill>
                                  <a:srgbClr val="FF0000"/>
                                </a:solidFill>
                                <a:latin typeface="Cambria Math" panose="02040503050406030204" pitchFamily="18" charset="0"/>
                              </a:rPr>
                            </m:ctrlPr>
                          </m:sSubPr>
                          <m:e>
                            <m:r>
                              <a:rPr lang="en-US" sz="1100" b="0" i="1" dirty="0" smtClean="0">
                                <a:solidFill>
                                  <a:srgbClr val="FF0000"/>
                                </a:solidFill>
                                <a:latin typeface="Cambria Math" panose="02040503050406030204" pitchFamily="18" charset="0"/>
                              </a:rPr>
                              <m:t>𝑃</m:t>
                            </m:r>
                          </m:e>
                          <m:sub>
                            <m:r>
                              <a:rPr lang="en-US" sz="1100" b="0" i="1" dirty="0" smtClean="0">
                                <a:solidFill>
                                  <a:srgbClr val="FF0000"/>
                                </a:solidFill>
                                <a:latin typeface="Cambria Math" panose="02040503050406030204" pitchFamily="18" charset="0"/>
                              </a:rPr>
                              <m:t>4</m:t>
                            </m:r>
                          </m:sub>
                        </m:sSub>
                      </m:oMath>
                    </m:oMathPara>
                  </a14:m>
                  <a:endParaRPr lang="en-US" sz="1100" b="0" dirty="0">
                    <a:solidFill>
                      <a:srgbClr val="FF0000"/>
                    </a:solidFill>
                  </a:endParaRPr>
                </a:p>
              </p:txBody>
            </p:sp>
          </mc:Choice>
          <mc:Fallback xmlns="">
            <p:sp>
              <p:nvSpPr>
                <p:cNvPr id="56" name="TextBox 55">
                  <a:extLst>
                    <a:ext uri="{FF2B5EF4-FFF2-40B4-BE49-F238E27FC236}">
                      <a16:creationId xmlns:a16="http://schemas.microsoft.com/office/drawing/2014/main" id="{8809D152-E553-1BE5-88D7-385A3CFAAB0A}"/>
                    </a:ext>
                  </a:extLst>
                </p:cNvPr>
                <p:cNvSpPr txBox="1">
                  <a:spLocks noRot="1" noChangeAspect="1" noMove="1" noResize="1" noEditPoints="1" noAdjustHandles="1" noChangeArrowheads="1" noChangeShapeType="1" noTextEdit="1"/>
                </p:cNvSpPr>
                <p:nvPr/>
              </p:nvSpPr>
              <p:spPr>
                <a:xfrm>
                  <a:off x="7087217" y="2508410"/>
                  <a:ext cx="1549385" cy="261610"/>
                </a:xfrm>
                <a:prstGeom prst="rect">
                  <a:avLst/>
                </a:prstGeom>
                <a:blipFill>
                  <a:blip r:embed="rId20"/>
                  <a:stretch>
                    <a:fillRect b="-8108"/>
                  </a:stretch>
                </a:blipFill>
              </p:spPr>
              <p:txBody>
                <a:bodyPr/>
                <a:lstStyle/>
                <a:p>
                  <a:r>
                    <a:rPr lang="en-US">
                      <a:noFill/>
                    </a:rPr>
                    <a:t> </a:t>
                  </a:r>
                </a:p>
              </p:txBody>
            </p:sp>
          </mc:Fallback>
        </mc:AlternateContent>
        <p:cxnSp>
          <p:nvCxnSpPr>
            <p:cNvPr id="57" name="Straight Connector 56">
              <a:extLst>
                <a:ext uri="{FF2B5EF4-FFF2-40B4-BE49-F238E27FC236}">
                  <a16:creationId xmlns:a16="http://schemas.microsoft.com/office/drawing/2014/main" id="{23A44108-2811-5AA6-5979-0F176C5D2125}"/>
                </a:ext>
              </a:extLst>
            </p:cNvPr>
            <p:cNvCxnSpPr>
              <a:cxnSpLocks/>
            </p:cNvCxnSpPr>
            <p:nvPr/>
          </p:nvCxnSpPr>
          <p:spPr>
            <a:xfrm flipH="1" flipV="1">
              <a:off x="9521108" y="2212826"/>
              <a:ext cx="320475" cy="790821"/>
            </a:xfrm>
            <a:prstGeom prst="line">
              <a:avLst/>
            </a:prstGeom>
            <a:ln>
              <a:solidFill>
                <a:srgbClr val="FF0000"/>
              </a:solidFill>
              <a:prstDash val="dash"/>
            </a:ln>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78D87277-9599-2323-AD6E-72C546A5F2B6}"/>
                </a:ext>
              </a:extLst>
            </p:cNvPr>
            <p:cNvCxnSpPr>
              <a:cxnSpLocks/>
            </p:cNvCxnSpPr>
            <p:nvPr/>
          </p:nvCxnSpPr>
          <p:spPr>
            <a:xfrm flipH="1" flipV="1">
              <a:off x="9841583" y="3003648"/>
              <a:ext cx="774481" cy="603401"/>
            </a:xfrm>
            <a:prstGeom prst="line">
              <a:avLst/>
            </a:prstGeom>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69CCDA50-5ED5-3A7E-F107-9CC71F4AF2C3}"/>
                </a:ext>
              </a:extLst>
            </p:cNvPr>
            <p:cNvCxnSpPr>
              <a:cxnSpLocks/>
            </p:cNvCxnSpPr>
            <p:nvPr/>
          </p:nvCxnSpPr>
          <p:spPr>
            <a:xfrm flipH="1">
              <a:off x="9592324" y="3003648"/>
              <a:ext cx="249259" cy="882244"/>
            </a:xfrm>
            <a:prstGeom prst="line">
              <a:avLst/>
            </a:prstGeom>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7A37A6EA-7693-8D2F-16D6-95081F47857D}"/>
                </a:ext>
              </a:extLst>
            </p:cNvPr>
            <p:cNvCxnSpPr>
              <a:cxnSpLocks/>
            </p:cNvCxnSpPr>
            <p:nvPr/>
          </p:nvCxnSpPr>
          <p:spPr>
            <a:xfrm flipH="1">
              <a:off x="9521108" y="974025"/>
              <a:ext cx="502016" cy="1238801"/>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61" name="Straight Arrow Connector 60">
              <a:extLst>
                <a:ext uri="{FF2B5EF4-FFF2-40B4-BE49-F238E27FC236}">
                  <a16:creationId xmlns:a16="http://schemas.microsoft.com/office/drawing/2014/main" id="{F172BC03-5BE4-A6B2-8F3E-08BEA34C157A}"/>
                </a:ext>
              </a:extLst>
            </p:cNvPr>
            <p:cNvCxnSpPr/>
            <p:nvPr/>
          </p:nvCxnSpPr>
          <p:spPr>
            <a:xfrm flipH="1" flipV="1">
              <a:off x="10313393" y="3072216"/>
              <a:ext cx="302670" cy="23313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2" name="Straight Arrow Connector 61">
              <a:extLst>
                <a:ext uri="{FF2B5EF4-FFF2-40B4-BE49-F238E27FC236}">
                  <a16:creationId xmlns:a16="http://schemas.microsoft.com/office/drawing/2014/main" id="{252B97F4-C6F5-4A71-787C-606E424FFC08}"/>
                </a:ext>
              </a:extLst>
            </p:cNvPr>
            <p:cNvCxnSpPr/>
            <p:nvPr/>
          </p:nvCxnSpPr>
          <p:spPr>
            <a:xfrm flipV="1">
              <a:off x="9521108" y="3177353"/>
              <a:ext cx="124629" cy="3748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3" name="Straight Arrow Connector 62">
              <a:extLst>
                <a:ext uri="{FF2B5EF4-FFF2-40B4-BE49-F238E27FC236}">
                  <a16:creationId xmlns:a16="http://schemas.microsoft.com/office/drawing/2014/main" id="{765D797F-3482-A97C-9984-8DABE9EB62F7}"/>
                </a:ext>
              </a:extLst>
            </p:cNvPr>
            <p:cNvCxnSpPr/>
            <p:nvPr/>
          </p:nvCxnSpPr>
          <p:spPr>
            <a:xfrm flipH="1" flipV="1">
              <a:off x="9467695" y="2473386"/>
              <a:ext cx="151335" cy="383983"/>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64" name="Straight Arrow Connector 63">
              <a:extLst>
                <a:ext uri="{FF2B5EF4-FFF2-40B4-BE49-F238E27FC236}">
                  <a16:creationId xmlns:a16="http://schemas.microsoft.com/office/drawing/2014/main" id="{5C2451CF-68F0-B18A-BBAD-22B8F2D14DF5}"/>
                </a:ext>
              </a:extLst>
            </p:cNvPr>
            <p:cNvCxnSpPr>
              <a:cxnSpLocks/>
            </p:cNvCxnSpPr>
            <p:nvPr/>
          </p:nvCxnSpPr>
          <p:spPr>
            <a:xfrm flipH="1">
              <a:off x="9467695" y="1051736"/>
              <a:ext cx="304420" cy="7573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EF86288F-7DB8-A682-2B17-D5B5F3A15A46}"/>
                    </a:ext>
                  </a:extLst>
                </p:cNvPr>
                <p:cNvSpPr txBox="1"/>
                <p:nvPr/>
              </p:nvSpPr>
              <p:spPr>
                <a:xfrm flipH="1">
                  <a:off x="9335968" y="955738"/>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2</m:t>
                            </m:r>
                          </m:sub>
                        </m:sSub>
                      </m:oMath>
                    </m:oMathPara>
                  </a14:m>
                  <a:endParaRPr lang="en-US" sz="1200" b="0" dirty="0"/>
                </a:p>
              </p:txBody>
            </p:sp>
          </mc:Choice>
          <mc:Fallback xmlns="">
            <p:sp>
              <p:nvSpPr>
                <p:cNvPr id="65" name="TextBox 64">
                  <a:extLst>
                    <a:ext uri="{FF2B5EF4-FFF2-40B4-BE49-F238E27FC236}">
                      <a16:creationId xmlns:a16="http://schemas.microsoft.com/office/drawing/2014/main" id="{EF86288F-7DB8-A682-2B17-D5B5F3A15A46}"/>
                    </a:ext>
                  </a:extLst>
                </p:cNvPr>
                <p:cNvSpPr txBox="1">
                  <a:spLocks noRot="1" noChangeAspect="1" noMove="1" noResize="1" noEditPoints="1" noAdjustHandles="1" noChangeArrowheads="1" noChangeShapeType="1" noTextEdit="1"/>
                </p:cNvSpPr>
                <p:nvPr/>
              </p:nvSpPr>
              <p:spPr>
                <a:xfrm flipH="1">
                  <a:off x="9335968" y="955738"/>
                  <a:ext cx="263453" cy="276999"/>
                </a:xfrm>
                <a:prstGeom prst="rect">
                  <a:avLst/>
                </a:prstGeom>
                <a:blipFill>
                  <a:blip r:embed="rId21"/>
                  <a:stretch>
                    <a:fillRect r="-29412"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C2A9BBC4-4884-DF82-C61C-810348A2C075}"/>
                    </a:ext>
                  </a:extLst>
                </p:cNvPr>
                <p:cNvSpPr txBox="1"/>
                <p:nvPr/>
              </p:nvSpPr>
              <p:spPr>
                <a:xfrm flipH="1">
                  <a:off x="10385519" y="2829167"/>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6</m:t>
                            </m:r>
                          </m:sub>
                        </m:sSub>
                      </m:oMath>
                    </m:oMathPara>
                  </a14:m>
                  <a:endParaRPr lang="en-US" sz="1200" b="0" dirty="0"/>
                </a:p>
              </p:txBody>
            </p:sp>
          </mc:Choice>
          <mc:Fallback xmlns="">
            <p:sp>
              <p:nvSpPr>
                <p:cNvPr id="66" name="TextBox 65">
                  <a:extLst>
                    <a:ext uri="{FF2B5EF4-FFF2-40B4-BE49-F238E27FC236}">
                      <a16:creationId xmlns:a16="http://schemas.microsoft.com/office/drawing/2014/main" id="{C2A9BBC4-4884-DF82-C61C-810348A2C075}"/>
                    </a:ext>
                  </a:extLst>
                </p:cNvPr>
                <p:cNvSpPr txBox="1">
                  <a:spLocks noRot="1" noChangeAspect="1" noMove="1" noResize="1" noEditPoints="1" noAdjustHandles="1" noChangeArrowheads="1" noChangeShapeType="1" noTextEdit="1"/>
                </p:cNvSpPr>
                <p:nvPr/>
              </p:nvSpPr>
              <p:spPr>
                <a:xfrm flipH="1">
                  <a:off x="10385519" y="2829167"/>
                  <a:ext cx="263453" cy="276999"/>
                </a:xfrm>
                <a:prstGeom prst="rect">
                  <a:avLst/>
                </a:prstGeom>
                <a:blipFill>
                  <a:blip r:embed="rId22"/>
                  <a:stretch>
                    <a:fillRect r="-29412"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E2E2CD94-9A5B-3AF0-7A67-3FD9F98F1DCE}"/>
                    </a:ext>
                  </a:extLst>
                </p:cNvPr>
                <p:cNvSpPr txBox="1"/>
                <p:nvPr/>
              </p:nvSpPr>
              <p:spPr>
                <a:xfrm flipH="1">
                  <a:off x="9210498" y="3120956"/>
                  <a:ext cx="263453"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𝑃</m:t>
                            </m:r>
                          </m:e>
                          <m:sub>
                            <m:r>
                              <a:rPr lang="en-US" sz="1200" b="0" i="1" dirty="0" smtClean="0">
                                <a:latin typeface="Cambria Math" panose="02040503050406030204" pitchFamily="18" charset="0"/>
                              </a:rPr>
                              <m:t>5</m:t>
                            </m:r>
                          </m:sub>
                        </m:sSub>
                      </m:oMath>
                    </m:oMathPara>
                  </a14:m>
                  <a:endParaRPr lang="en-US" sz="1200" b="0" dirty="0"/>
                </a:p>
              </p:txBody>
            </p:sp>
          </mc:Choice>
          <mc:Fallback xmlns="">
            <p:sp>
              <p:nvSpPr>
                <p:cNvPr id="67" name="TextBox 66">
                  <a:extLst>
                    <a:ext uri="{FF2B5EF4-FFF2-40B4-BE49-F238E27FC236}">
                      <a16:creationId xmlns:a16="http://schemas.microsoft.com/office/drawing/2014/main" id="{E2E2CD94-9A5B-3AF0-7A67-3FD9F98F1DCE}"/>
                    </a:ext>
                  </a:extLst>
                </p:cNvPr>
                <p:cNvSpPr txBox="1">
                  <a:spLocks noRot="1" noChangeAspect="1" noMove="1" noResize="1" noEditPoints="1" noAdjustHandles="1" noChangeArrowheads="1" noChangeShapeType="1" noTextEdit="1"/>
                </p:cNvSpPr>
                <p:nvPr/>
              </p:nvSpPr>
              <p:spPr>
                <a:xfrm flipH="1">
                  <a:off x="9210498" y="3120956"/>
                  <a:ext cx="263453" cy="276999"/>
                </a:xfrm>
                <a:prstGeom prst="rect">
                  <a:avLst/>
                </a:prstGeom>
                <a:blipFill>
                  <a:blip r:embed="rId23"/>
                  <a:stretch>
                    <a:fillRect r="-29412"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7B73E3CE-C323-AB34-339C-8242B2737483}"/>
                    </a:ext>
                  </a:extLst>
                </p:cNvPr>
                <p:cNvSpPr txBox="1"/>
                <p:nvPr/>
              </p:nvSpPr>
              <p:spPr>
                <a:xfrm rot="4198151" flipH="1">
                  <a:off x="8959573" y="2643949"/>
                  <a:ext cx="969086" cy="2308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900" b="0" i="1" dirty="0" smtClean="0">
                                <a:solidFill>
                                  <a:srgbClr val="FF0000"/>
                                </a:solidFill>
                                <a:latin typeface="Cambria Math" panose="02040503050406030204" pitchFamily="18" charset="0"/>
                              </a:rPr>
                            </m:ctrlPr>
                          </m:sSubPr>
                          <m:e>
                            <m:r>
                              <a:rPr lang="en-US" sz="900" b="0" i="1" dirty="0" smtClean="0">
                                <a:solidFill>
                                  <a:srgbClr val="FF0000"/>
                                </a:solidFill>
                                <a:latin typeface="Cambria Math" panose="02040503050406030204" pitchFamily="18" charset="0"/>
                              </a:rPr>
                              <m:t>𝑃</m:t>
                            </m:r>
                          </m:e>
                          <m:sub>
                            <m:r>
                              <a:rPr lang="en-US" sz="900" b="0" i="1" dirty="0" smtClean="0">
                                <a:solidFill>
                                  <a:srgbClr val="FF0000"/>
                                </a:solidFill>
                                <a:latin typeface="Cambria Math" panose="02040503050406030204" pitchFamily="18" charset="0"/>
                              </a:rPr>
                              <m:t>5</m:t>
                            </m:r>
                          </m:sub>
                        </m:sSub>
                        <m:r>
                          <a:rPr lang="en-US" sz="900" b="0" i="1" dirty="0" smtClean="0">
                            <a:solidFill>
                              <a:srgbClr val="FF0000"/>
                            </a:solidFill>
                            <a:latin typeface="Cambria Math" panose="02040503050406030204" pitchFamily="18" charset="0"/>
                          </a:rPr>
                          <m:t>+</m:t>
                        </m:r>
                        <m:sSub>
                          <m:sSubPr>
                            <m:ctrlPr>
                              <a:rPr lang="en-US" sz="900" b="0" i="1" dirty="0" smtClean="0">
                                <a:solidFill>
                                  <a:srgbClr val="FF0000"/>
                                </a:solidFill>
                                <a:latin typeface="Cambria Math" panose="02040503050406030204" pitchFamily="18" charset="0"/>
                              </a:rPr>
                            </m:ctrlPr>
                          </m:sSubPr>
                          <m:e>
                            <m:r>
                              <a:rPr lang="en-US" sz="900" b="0" i="1" dirty="0" smtClean="0">
                                <a:solidFill>
                                  <a:srgbClr val="FF0000"/>
                                </a:solidFill>
                                <a:latin typeface="Cambria Math" panose="02040503050406030204" pitchFamily="18" charset="0"/>
                              </a:rPr>
                              <m:t>𝑃</m:t>
                            </m:r>
                          </m:e>
                          <m:sub>
                            <m:r>
                              <a:rPr lang="en-US" sz="900" b="0" i="1" dirty="0" smtClean="0">
                                <a:solidFill>
                                  <a:srgbClr val="FF0000"/>
                                </a:solidFill>
                                <a:latin typeface="Cambria Math" panose="02040503050406030204" pitchFamily="18" charset="0"/>
                              </a:rPr>
                              <m:t>6</m:t>
                            </m:r>
                          </m:sub>
                        </m:sSub>
                      </m:oMath>
                    </m:oMathPara>
                  </a14:m>
                  <a:endParaRPr lang="en-US" sz="900" b="0" dirty="0">
                    <a:solidFill>
                      <a:srgbClr val="FF0000"/>
                    </a:solidFill>
                  </a:endParaRPr>
                </a:p>
              </p:txBody>
            </p:sp>
          </mc:Choice>
          <mc:Fallback xmlns="">
            <p:sp>
              <p:nvSpPr>
                <p:cNvPr id="68" name="TextBox 67">
                  <a:extLst>
                    <a:ext uri="{FF2B5EF4-FFF2-40B4-BE49-F238E27FC236}">
                      <a16:creationId xmlns:a16="http://schemas.microsoft.com/office/drawing/2014/main" id="{7B73E3CE-C323-AB34-339C-8242B2737483}"/>
                    </a:ext>
                  </a:extLst>
                </p:cNvPr>
                <p:cNvSpPr txBox="1">
                  <a:spLocks noRot="1" noChangeAspect="1" noMove="1" noResize="1" noEditPoints="1" noAdjustHandles="1" noChangeArrowheads="1" noChangeShapeType="1" noTextEdit="1"/>
                </p:cNvSpPr>
                <p:nvPr/>
              </p:nvSpPr>
              <p:spPr>
                <a:xfrm rot="4198151" flipH="1">
                  <a:off x="8959573" y="2643949"/>
                  <a:ext cx="969086" cy="230832"/>
                </a:xfrm>
                <a:prstGeom prst="rect">
                  <a:avLst/>
                </a:prstGeom>
                <a:blipFill>
                  <a:blip r:embed="rId2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C462B865-0188-25FA-370B-633F76A8B176}"/>
                    </a:ext>
                  </a:extLst>
                </p:cNvPr>
                <p:cNvSpPr txBox="1"/>
                <p:nvPr/>
              </p:nvSpPr>
              <p:spPr>
                <a:xfrm>
                  <a:off x="9696022" y="2022101"/>
                  <a:ext cx="1657761" cy="6498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a:latin typeface="Cambria Math" panose="02040503050406030204" pitchFamily="18" charset="0"/>
                              </a:rPr>
                              <m:t>𝑆</m:t>
                            </m:r>
                          </m:e>
                          <m:sub>
                            <m:r>
                              <a:rPr lang="en-US" sz="1600" i="1" dirty="0">
                                <a:latin typeface="Cambria Math" panose="02040503050406030204" pitchFamily="18" charset="0"/>
                              </a:rPr>
                              <m:t>1</m:t>
                            </m:r>
                          </m:sub>
                        </m:sSub>
                        <m:r>
                          <a:rPr lang="en-US" sz="1600" b="0" i="1" dirty="0" smtClean="0">
                            <a:latin typeface="Cambria Math" panose="02040503050406030204" pitchFamily="18" charset="0"/>
                          </a:rPr>
                          <m:t> </m:t>
                        </m:r>
                        <m:r>
                          <a:rPr lang="en-US" sz="1600" b="0" i="1" smtClean="0">
                            <a:latin typeface="Cambria Math" panose="02040503050406030204" pitchFamily="18" charset="0"/>
                          </a:rPr>
                          <m:t>{3,</m:t>
                        </m:r>
                        <m:r>
                          <a:rPr lang="ka-GE" sz="1600" b="0" i="1" smtClean="0">
                            <a:latin typeface="Cambria Math" panose="02040503050406030204" pitchFamily="18" charset="0"/>
                          </a:rPr>
                          <m:t>1</m:t>
                        </m:r>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4</m:t>
                            </m:r>
                          </m:num>
                          <m:den>
                            <m:r>
                              <a:rPr lang="en-US" sz="1600" b="0" i="1" smtClean="0">
                                <a:latin typeface="Cambria Math" panose="02040503050406030204" pitchFamily="18" charset="0"/>
                              </a:rPr>
                              <m:t>3</m:t>
                            </m:r>
                          </m:den>
                        </m:f>
                        <m:r>
                          <a:rPr lang="en-US" sz="1600" b="0" i="1" smtClean="0">
                            <a:latin typeface="Cambria Math" panose="02040503050406030204" pitchFamily="18" charset="0"/>
                          </a:rPr>
                          <m:t>}</m:t>
                        </m:r>
                      </m:oMath>
                    </m:oMathPara>
                  </a14:m>
                  <a:endParaRPr lang="en-US" sz="1600" dirty="0"/>
                </a:p>
              </p:txBody>
            </p:sp>
          </mc:Choice>
          <mc:Fallback xmlns="">
            <p:sp>
              <p:nvSpPr>
                <p:cNvPr id="75" name="TextBox 74">
                  <a:extLst>
                    <a:ext uri="{FF2B5EF4-FFF2-40B4-BE49-F238E27FC236}">
                      <a16:creationId xmlns:a16="http://schemas.microsoft.com/office/drawing/2014/main" id="{C462B865-0188-25FA-370B-633F76A8B176}"/>
                    </a:ext>
                  </a:extLst>
                </p:cNvPr>
                <p:cNvSpPr txBox="1">
                  <a:spLocks noRot="1" noChangeAspect="1" noMove="1" noResize="1" noEditPoints="1" noAdjustHandles="1" noChangeArrowheads="1" noChangeShapeType="1" noTextEdit="1"/>
                </p:cNvSpPr>
                <p:nvPr/>
              </p:nvSpPr>
              <p:spPr>
                <a:xfrm>
                  <a:off x="9696022" y="2022101"/>
                  <a:ext cx="1657761" cy="649894"/>
                </a:xfrm>
                <a:prstGeom prst="rect">
                  <a:avLst/>
                </a:prstGeom>
                <a:blipFill>
                  <a:blip r:embed="rId2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C32FD317-B5B0-5BAF-1FC2-8CFACC05A8ED}"/>
                    </a:ext>
                  </a:extLst>
                </p:cNvPr>
                <p:cNvSpPr txBox="1"/>
                <p:nvPr/>
              </p:nvSpPr>
              <p:spPr>
                <a:xfrm>
                  <a:off x="10090842" y="3590542"/>
                  <a:ext cx="1757594" cy="441275"/>
                </a:xfrm>
                <a:prstGeom prst="rect">
                  <a:avLst/>
                </a:prstGeom>
                <a:noFill/>
              </p:spPr>
              <p:txBody>
                <a:bodyPr wrap="square">
                  <a:spAutoFit/>
                </a:bodyPr>
                <a:lstStyle/>
                <a:p>
                  <a:r>
                    <a:rPr lang="en-US" sz="1600" dirty="0"/>
                    <a:t>d </a:t>
                  </a:r>
                  <a14:m>
                    <m:oMath xmlns:m="http://schemas.openxmlformats.org/officeDocument/2006/math">
                      <m:r>
                        <a:rPr lang="en-US" sz="1600" i="1">
                          <a:latin typeface="Cambria Math" panose="02040503050406030204" pitchFamily="18" charset="0"/>
                        </a:rPr>
                        <m:t>{3,</m:t>
                      </m:r>
                      <m:r>
                        <a:rPr lang="en-US" sz="1600" b="0" i="1" smtClean="0">
                          <a:latin typeface="Cambria Math" panose="02040503050406030204" pitchFamily="18" charset="0"/>
                        </a:rPr>
                        <m:t>1</m:t>
                      </m:r>
                      <m:r>
                        <a:rPr lang="en-US" sz="1600" i="1">
                          <a:latin typeface="Cambria Math" panose="02040503050406030204" pitchFamily="18" charset="0"/>
                        </a:rPr>
                        <m:t>,</m:t>
                      </m:r>
                      <m:r>
                        <a:rPr lang="en-US" sz="1600" b="0" i="1" smtClean="0">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1</m:t>
                          </m:r>
                        </m:num>
                        <m:den>
                          <m:r>
                            <a:rPr lang="en-US" sz="1600" b="0" i="1" smtClean="0">
                              <a:latin typeface="Cambria Math" panose="02040503050406030204" pitchFamily="18" charset="0"/>
                            </a:rPr>
                            <m:t>3</m:t>
                          </m:r>
                        </m:den>
                      </m:f>
                      <m:r>
                        <a:rPr lang="en-US" sz="1600" b="0" i="1" smtClean="0">
                          <a:latin typeface="Cambria Math" panose="02040503050406030204" pitchFamily="18" charset="0"/>
                        </a:rPr>
                        <m:t>}</m:t>
                      </m:r>
                    </m:oMath>
                  </a14:m>
                  <a:endParaRPr lang="en-US" sz="1600" dirty="0"/>
                </a:p>
              </p:txBody>
            </p:sp>
          </mc:Choice>
          <mc:Fallback xmlns="">
            <p:sp>
              <p:nvSpPr>
                <p:cNvPr id="79" name="TextBox 78">
                  <a:extLst>
                    <a:ext uri="{FF2B5EF4-FFF2-40B4-BE49-F238E27FC236}">
                      <a16:creationId xmlns:a16="http://schemas.microsoft.com/office/drawing/2014/main" id="{C32FD317-B5B0-5BAF-1FC2-8CFACC05A8ED}"/>
                    </a:ext>
                  </a:extLst>
                </p:cNvPr>
                <p:cNvSpPr txBox="1">
                  <a:spLocks noRot="1" noChangeAspect="1" noMove="1" noResize="1" noEditPoints="1" noAdjustHandles="1" noChangeArrowheads="1" noChangeShapeType="1" noTextEdit="1"/>
                </p:cNvSpPr>
                <p:nvPr/>
              </p:nvSpPr>
              <p:spPr>
                <a:xfrm>
                  <a:off x="10090842" y="3590542"/>
                  <a:ext cx="1757594" cy="441275"/>
                </a:xfrm>
                <a:prstGeom prst="rect">
                  <a:avLst/>
                </a:prstGeom>
                <a:blipFill>
                  <a:blip r:embed="rId26"/>
                  <a:stretch>
                    <a:fillRect l="-2183" b="-262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53BD894D-55E3-D006-110F-AFF780E90028}"/>
                    </a:ext>
                  </a:extLst>
                </p:cNvPr>
                <p:cNvSpPr txBox="1"/>
                <p:nvPr/>
              </p:nvSpPr>
              <p:spPr>
                <a:xfrm>
                  <a:off x="5456995" y="456766"/>
                  <a:ext cx="1721649" cy="439992"/>
                </a:xfrm>
                <a:prstGeom prst="rect">
                  <a:avLst/>
                </a:prstGeom>
                <a:noFill/>
              </p:spPr>
              <p:txBody>
                <a:bodyPr wrap="square">
                  <a:spAutoFit/>
                </a:bodyPr>
                <a:lstStyle/>
                <a:p>
                  <a:r>
                    <a:rPr lang="en-US" sz="1600" dirty="0"/>
                    <a:t>H </a:t>
                  </a:r>
                  <a14:m>
                    <m:oMath xmlns:m="http://schemas.openxmlformats.org/officeDocument/2006/math">
                      <m:r>
                        <a:rPr lang="en-US" sz="1600" i="1">
                          <a:latin typeface="Cambria Math" panose="02040503050406030204" pitchFamily="18" charset="0"/>
                        </a:rPr>
                        <m:t>{</m:t>
                      </m:r>
                      <m:r>
                        <a:rPr lang="en-US" sz="1600" b="0" i="1" smtClean="0">
                          <a:latin typeface="Cambria Math" panose="02040503050406030204" pitchFamily="18" charset="0"/>
                        </a:rPr>
                        <m:t>1</m:t>
                      </m:r>
                      <m:r>
                        <a:rPr lang="en-US" sz="1600" i="1">
                          <a:latin typeface="Cambria Math" panose="02040503050406030204" pitchFamily="18" charset="0"/>
                        </a:rPr>
                        <m:t>,</m:t>
                      </m:r>
                      <m:r>
                        <a:rPr lang="en-US" sz="1600" b="0" i="1" smtClean="0">
                          <a:latin typeface="Cambria Math" panose="02040503050406030204" pitchFamily="18" charset="0"/>
                        </a:rPr>
                        <m:t>2</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1</m:t>
                          </m:r>
                        </m:num>
                        <m:den>
                          <m:r>
                            <a:rPr lang="en-US" sz="1600" b="0" i="1" smtClean="0">
                              <a:latin typeface="Cambria Math" panose="02040503050406030204" pitchFamily="18" charset="0"/>
                            </a:rPr>
                            <m:t>2</m:t>
                          </m:r>
                        </m:den>
                      </m:f>
                      <m:r>
                        <a:rPr lang="en-US" sz="1600" i="1">
                          <a:latin typeface="Cambria Math" panose="02040503050406030204" pitchFamily="18" charset="0"/>
                        </a:rPr>
                        <m:t>}</m:t>
                      </m:r>
                    </m:oMath>
                  </a14:m>
                  <a:endParaRPr lang="en-US" sz="1600" dirty="0"/>
                </a:p>
              </p:txBody>
            </p:sp>
          </mc:Choice>
          <mc:Fallback xmlns="">
            <p:sp>
              <p:nvSpPr>
                <p:cNvPr id="80" name="TextBox 79">
                  <a:extLst>
                    <a:ext uri="{FF2B5EF4-FFF2-40B4-BE49-F238E27FC236}">
                      <a16:creationId xmlns:a16="http://schemas.microsoft.com/office/drawing/2014/main" id="{53BD894D-55E3-D006-110F-AFF780E90028}"/>
                    </a:ext>
                  </a:extLst>
                </p:cNvPr>
                <p:cNvSpPr txBox="1">
                  <a:spLocks noRot="1" noChangeAspect="1" noMove="1" noResize="1" noEditPoints="1" noAdjustHandles="1" noChangeArrowheads="1" noChangeShapeType="1" noTextEdit="1"/>
                </p:cNvSpPr>
                <p:nvPr/>
              </p:nvSpPr>
              <p:spPr>
                <a:xfrm>
                  <a:off x="5456995" y="456766"/>
                  <a:ext cx="1721649" cy="439992"/>
                </a:xfrm>
                <a:prstGeom prst="rect">
                  <a:avLst/>
                </a:prstGeom>
                <a:blipFill>
                  <a:blip r:embed="rId27"/>
                  <a:stretch>
                    <a:fillRect l="-2232" b="-241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D4528641-E7E8-4A8F-BDC0-E64C1583C6F4}"/>
                    </a:ext>
                  </a:extLst>
                </p:cNvPr>
                <p:cNvSpPr txBox="1"/>
                <p:nvPr/>
              </p:nvSpPr>
              <p:spPr>
                <a:xfrm>
                  <a:off x="4648140" y="3657958"/>
                  <a:ext cx="1721649" cy="441531"/>
                </a:xfrm>
                <a:prstGeom prst="rect">
                  <a:avLst/>
                </a:prstGeom>
                <a:noFill/>
              </p:spPr>
              <p:txBody>
                <a:bodyPr wrap="square">
                  <a:spAutoFit/>
                </a:bodyPr>
                <a:lstStyle/>
                <a:p>
                  <a:r>
                    <a:rPr lang="en-US" sz="1600" dirty="0"/>
                    <a:t>Q </a:t>
                  </a:r>
                  <a14:m>
                    <m:oMath xmlns:m="http://schemas.openxmlformats.org/officeDocument/2006/math">
                      <m:r>
                        <a:rPr lang="en-US" sz="1600" i="1">
                          <a:latin typeface="Cambria Math" panose="02040503050406030204" pitchFamily="18" charset="0"/>
                        </a:rPr>
                        <m:t>{</m:t>
                      </m:r>
                      <m:r>
                        <a:rPr lang="en-US" sz="1600" b="0" i="1" smtClean="0">
                          <a:latin typeface="Cambria Math" panose="02040503050406030204" pitchFamily="18" charset="0"/>
                        </a:rPr>
                        <m:t>3</m:t>
                      </m:r>
                      <m:r>
                        <a:rPr lang="en-US" sz="1600" i="1">
                          <a:latin typeface="Cambria Math" panose="02040503050406030204" pitchFamily="18" charset="0"/>
                        </a:rPr>
                        <m:t>,</m:t>
                      </m:r>
                      <m:r>
                        <a:rPr lang="en-US" sz="1600" b="0" i="1" smtClean="0">
                          <a:latin typeface="Cambria Math" panose="02040503050406030204" pitchFamily="18" charset="0"/>
                        </a:rPr>
                        <m:t>2</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6</m:t>
                          </m:r>
                        </m:den>
                      </m:f>
                      <m:r>
                        <a:rPr lang="en-US" sz="1600" i="1">
                          <a:latin typeface="Cambria Math" panose="02040503050406030204" pitchFamily="18" charset="0"/>
                        </a:rPr>
                        <m:t>}</m:t>
                      </m:r>
                    </m:oMath>
                  </a14:m>
                  <a:endParaRPr lang="en-US" sz="1600" dirty="0"/>
                </a:p>
              </p:txBody>
            </p:sp>
          </mc:Choice>
          <mc:Fallback xmlns="">
            <p:sp>
              <p:nvSpPr>
                <p:cNvPr id="81" name="TextBox 80">
                  <a:extLst>
                    <a:ext uri="{FF2B5EF4-FFF2-40B4-BE49-F238E27FC236}">
                      <a16:creationId xmlns:a16="http://schemas.microsoft.com/office/drawing/2014/main" id="{D4528641-E7E8-4A8F-BDC0-E64C1583C6F4}"/>
                    </a:ext>
                  </a:extLst>
                </p:cNvPr>
                <p:cNvSpPr txBox="1">
                  <a:spLocks noRot="1" noChangeAspect="1" noMove="1" noResize="1" noEditPoints="1" noAdjustHandles="1" noChangeArrowheads="1" noChangeShapeType="1" noTextEdit="1"/>
                </p:cNvSpPr>
                <p:nvPr/>
              </p:nvSpPr>
              <p:spPr>
                <a:xfrm>
                  <a:off x="4648140" y="3657958"/>
                  <a:ext cx="1721649" cy="441531"/>
                </a:xfrm>
                <a:prstGeom prst="rect">
                  <a:avLst/>
                </a:prstGeom>
                <a:blipFill>
                  <a:blip r:embed="rId28"/>
                  <a:stretch>
                    <a:fillRect l="-2232" b="-241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9C09F9C3-FEA2-D1A4-9914-E3DFB8128FC9}"/>
                    </a:ext>
                  </a:extLst>
                </p:cNvPr>
                <p:cNvSpPr txBox="1"/>
                <p:nvPr/>
              </p:nvSpPr>
              <p:spPr>
                <a:xfrm>
                  <a:off x="4566913" y="1951039"/>
                  <a:ext cx="1657761" cy="5549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a:latin typeface="Cambria Math" panose="02040503050406030204" pitchFamily="18" charset="0"/>
                              </a:rPr>
                              <m:t>𝑆</m:t>
                            </m:r>
                          </m:e>
                          <m:sub>
                            <m:r>
                              <a:rPr lang="en-US" sz="1600" b="0" i="1" dirty="0" smtClean="0">
                                <a:latin typeface="Cambria Math" panose="02040503050406030204" pitchFamily="18" charset="0"/>
                              </a:rPr>
                              <m:t>2</m:t>
                            </m:r>
                          </m:sub>
                        </m:sSub>
                        <m:r>
                          <a:rPr lang="en-US" sz="1600" b="0" i="1" dirty="0" smtClean="0">
                            <a:latin typeface="Cambria Math" panose="02040503050406030204" pitchFamily="18" charset="0"/>
                          </a:rPr>
                          <m:t> </m:t>
                        </m:r>
                        <m:r>
                          <a:rPr lang="en-US" sz="1600" b="0" i="1" smtClean="0">
                            <a:latin typeface="Cambria Math" panose="02040503050406030204" pitchFamily="18" charset="0"/>
                          </a:rPr>
                          <m:t>{3,1,−</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3</m:t>
                            </m:r>
                          </m:den>
                        </m:f>
                        <m:r>
                          <a:rPr lang="en-US" sz="1600" b="0" i="1" smtClean="0">
                            <a:latin typeface="Cambria Math" panose="02040503050406030204" pitchFamily="18" charset="0"/>
                          </a:rPr>
                          <m:t>}</m:t>
                        </m:r>
                      </m:oMath>
                    </m:oMathPara>
                  </a14:m>
                  <a:endParaRPr lang="en-US" sz="1600" dirty="0"/>
                </a:p>
              </p:txBody>
            </p:sp>
          </mc:Choice>
          <mc:Fallback xmlns="">
            <p:sp>
              <p:nvSpPr>
                <p:cNvPr id="82" name="TextBox 81">
                  <a:extLst>
                    <a:ext uri="{FF2B5EF4-FFF2-40B4-BE49-F238E27FC236}">
                      <a16:creationId xmlns:a16="http://schemas.microsoft.com/office/drawing/2014/main" id="{9C09F9C3-FEA2-D1A4-9914-E3DFB8128FC9}"/>
                    </a:ext>
                  </a:extLst>
                </p:cNvPr>
                <p:cNvSpPr txBox="1">
                  <a:spLocks noRot="1" noChangeAspect="1" noMove="1" noResize="1" noEditPoints="1" noAdjustHandles="1" noChangeArrowheads="1" noChangeShapeType="1" noTextEdit="1"/>
                </p:cNvSpPr>
                <p:nvPr/>
              </p:nvSpPr>
              <p:spPr>
                <a:xfrm>
                  <a:off x="4566913" y="1951039"/>
                  <a:ext cx="1657761" cy="554960"/>
                </a:xfrm>
                <a:prstGeom prst="rect">
                  <a:avLst/>
                </a:prstGeom>
                <a:blipFill>
                  <a:blip r:embed="rId29"/>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5B9E8AEB-E61B-01DC-3333-3E2B2A285E32}"/>
                    </a:ext>
                  </a:extLst>
                </p:cNvPr>
                <p:cNvSpPr txBox="1"/>
                <p:nvPr/>
              </p:nvSpPr>
              <p:spPr>
                <a:xfrm>
                  <a:off x="7037596" y="1359701"/>
                  <a:ext cx="1657761" cy="5599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a:latin typeface="Cambria Math" panose="02040503050406030204" pitchFamily="18" charset="0"/>
                              </a:rPr>
                              <m:t>𝑆</m:t>
                            </m:r>
                          </m:e>
                          <m:sub>
                            <m:r>
                              <a:rPr lang="en-US" sz="1600" b="0" i="1" dirty="0" smtClean="0">
                                <a:latin typeface="Cambria Math" panose="02040503050406030204" pitchFamily="18" charset="0"/>
                              </a:rPr>
                              <m:t>1</m:t>
                            </m:r>
                            <m:r>
                              <a:rPr lang="en-US" sz="1600" i="1" dirty="0">
                                <a:latin typeface="Cambria Math" panose="02040503050406030204" pitchFamily="18" charset="0"/>
                              </a:rPr>
                              <m:t>1</m:t>
                            </m:r>
                          </m:sub>
                        </m:sSub>
                        <m:r>
                          <a:rPr lang="en-US" sz="1600" b="0" i="1" dirty="0" smtClean="0">
                            <a:latin typeface="Cambria Math" panose="02040503050406030204" pitchFamily="18" charset="0"/>
                          </a:rPr>
                          <m:t> </m:t>
                        </m:r>
                        <m:r>
                          <a:rPr lang="en-US" sz="1600" b="0" i="1" smtClean="0">
                            <a:latin typeface="Cambria Math" panose="02040503050406030204" pitchFamily="18" charset="0"/>
                          </a:rPr>
                          <m:t>{3,2,−</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5</m:t>
                            </m:r>
                          </m:num>
                          <m:den>
                            <m:r>
                              <a:rPr lang="en-US" sz="1600" b="0" i="1" smtClean="0">
                                <a:latin typeface="Cambria Math" panose="02040503050406030204" pitchFamily="18" charset="0"/>
                              </a:rPr>
                              <m:t>6</m:t>
                            </m:r>
                          </m:den>
                        </m:f>
                        <m:r>
                          <a:rPr lang="en-US" sz="1600" b="0" i="1" smtClean="0">
                            <a:latin typeface="Cambria Math" panose="02040503050406030204" pitchFamily="18" charset="0"/>
                          </a:rPr>
                          <m:t>}</m:t>
                        </m:r>
                      </m:oMath>
                    </m:oMathPara>
                  </a14:m>
                  <a:endParaRPr lang="en-US" sz="1600" dirty="0"/>
                </a:p>
              </p:txBody>
            </p:sp>
          </mc:Choice>
          <mc:Fallback xmlns="">
            <p:sp>
              <p:nvSpPr>
                <p:cNvPr id="83" name="TextBox 82">
                  <a:extLst>
                    <a:ext uri="{FF2B5EF4-FFF2-40B4-BE49-F238E27FC236}">
                      <a16:creationId xmlns:a16="http://schemas.microsoft.com/office/drawing/2014/main" id="{5B9E8AEB-E61B-01DC-3333-3E2B2A285E32}"/>
                    </a:ext>
                  </a:extLst>
                </p:cNvPr>
                <p:cNvSpPr txBox="1">
                  <a:spLocks noRot="1" noChangeAspect="1" noMove="1" noResize="1" noEditPoints="1" noAdjustHandles="1" noChangeArrowheads="1" noChangeShapeType="1" noTextEdit="1"/>
                </p:cNvSpPr>
                <p:nvPr/>
              </p:nvSpPr>
              <p:spPr>
                <a:xfrm>
                  <a:off x="7037596" y="1359701"/>
                  <a:ext cx="1657761" cy="559961"/>
                </a:xfrm>
                <a:prstGeom prst="rect">
                  <a:avLst/>
                </a:prstGeom>
                <a:blipFill>
                  <a:blip r:embed="rId30"/>
                  <a:stretch>
                    <a:fillRect b="-64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C13505F6-6813-4415-EED8-01992BED61E2}"/>
                    </a:ext>
                  </a:extLst>
                </p:cNvPr>
                <p:cNvSpPr txBox="1"/>
                <p:nvPr/>
              </p:nvSpPr>
              <p:spPr>
                <a:xfrm>
                  <a:off x="9487658" y="456766"/>
                  <a:ext cx="1721649" cy="439992"/>
                </a:xfrm>
                <a:prstGeom prst="rect">
                  <a:avLst/>
                </a:prstGeom>
                <a:noFill/>
              </p:spPr>
              <p:txBody>
                <a:bodyPr wrap="square">
                  <a:spAutoFit/>
                </a:bodyPr>
                <a:lstStyle/>
                <a:p>
                  <a:r>
                    <a:rPr lang="en-US" sz="1600" dirty="0"/>
                    <a:t>H </a:t>
                  </a:r>
                  <a14:m>
                    <m:oMath xmlns:m="http://schemas.openxmlformats.org/officeDocument/2006/math">
                      <m:r>
                        <a:rPr lang="en-US" sz="1600" i="1">
                          <a:latin typeface="Cambria Math" panose="02040503050406030204" pitchFamily="18" charset="0"/>
                        </a:rPr>
                        <m:t>{</m:t>
                      </m:r>
                      <m:r>
                        <a:rPr lang="en-US" sz="1600" b="0" i="1" smtClean="0">
                          <a:latin typeface="Cambria Math" panose="02040503050406030204" pitchFamily="18" charset="0"/>
                        </a:rPr>
                        <m:t>1</m:t>
                      </m:r>
                      <m:r>
                        <a:rPr lang="en-US" sz="1600" i="1">
                          <a:latin typeface="Cambria Math" panose="02040503050406030204" pitchFamily="18" charset="0"/>
                        </a:rPr>
                        <m:t>,</m:t>
                      </m:r>
                      <m:r>
                        <a:rPr lang="en-US" sz="1600" b="0" i="1" smtClean="0">
                          <a:latin typeface="Cambria Math" panose="02040503050406030204" pitchFamily="18" charset="0"/>
                        </a:rPr>
                        <m:t>2</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i="1">
                              <a:latin typeface="Cambria Math" panose="02040503050406030204" pitchFamily="18" charset="0"/>
                            </a:rPr>
                            <m:t>1</m:t>
                          </m:r>
                        </m:num>
                        <m:den>
                          <m:r>
                            <a:rPr lang="en-US" sz="1600" b="0" i="1" smtClean="0">
                              <a:latin typeface="Cambria Math" panose="02040503050406030204" pitchFamily="18" charset="0"/>
                            </a:rPr>
                            <m:t>2</m:t>
                          </m:r>
                        </m:den>
                      </m:f>
                      <m:r>
                        <a:rPr lang="en-US" sz="1600" i="1">
                          <a:latin typeface="Cambria Math" panose="02040503050406030204" pitchFamily="18" charset="0"/>
                        </a:rPr>
                        <m:t>}</m:t>
                      </m:r>
                    </m:oMath>
                  </a14:m>
                  <a:endParaRPr lang="en-US" sz="1600" dirty="0"/>
                </a:p>
              </p:txBody>
            </p:sp>
          </mc:Choice>
          <mc:Fallback xmlns="">
            <p:sp>
              <p:nvSpPr>
                <p:cNvPr id="84" name="TextBox 83">
                  <a:extLst>
                    <a:ext uri="{FF2B5EF4-FFF2-40B4-BE49-F238E27FC236}">
                      <a16:creationId xmlns:a16="http://schemas.microsoft.com/office/drawing/2014/main" id="{C13505F6-6813-4415-EED8-01992BED61E2}"/>
                    </a:ext>
                  </a:extLst>
                </p:cNvPr>
                <p:cNvSpPr txBox="1">
                  <a:spLocks noRot="1" noChangeAspect="1" noMove="1" noResize="1" noEditPoints="1" noAdjustHandles="1" noChangeArrowheads="1" noChangeShapeType="1" noTextEdit="1"/>
                </p:cNvSpPr>
                <p:nvPr/>
              </p:nvSpPr>
              <p:spPr>
                <a:xfrm>
                  <a:off x="9487658" y="456766"/>
                  <a:ext cx="1721649" cy="439992"/>
                </a:xfrm>
                <a:prstGeom prst="rect">
                  <a:avLst/>
                </a:prstGeom>
                <a:blipFill>
                  <a:blip r:embed="rId31"/>
                  <a:stretch>
                    <a:fillRect l="-2679" b="-241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74BA7175-2A19-3A43-EDED-10F3732B90DC}"/>
                    </a:ext>
                  </a:extLst>
                </p:cNvPr>
                <p:cNvSpPr txBox="1"/>
                <p:nvPr/>
              </p:nvSpPr>
              <p:spPr>
                <a:xfrm>
                  <a:off x="5951599" y="3914852"/>
                  <a:ext cx="1721649" cy="441531"/>
                </a:xfrm>
                <a:prstGeom prst="rect">
                  <a:avLst/>
                </a:prstGeom>
                <a:noFill/>
              </p:spPr>
              <p:txBody>
                <a:bodyPr wrap="square">
                  <a:spAutoFit/>
                </a:bodyPr>
                <a:lstStyle/>
                <a:p>
                  <a:r>
                    <a:rPr lang="en-US" sz="1600" dirty="0"/>
                    <a:t>Q </a:t>
                  </a:r>
                  <a14:m>
                    <m:oMath xmlns:m="http://schemas.openxmlformats.org/officeDocument/2006/math">
                      <m:r>
                        <a:rPr lang="en-US" sz="1600" i="1">
                          <a:latin typeface="Cambria Math" panose="02040503050406030204" pitchFamily="18" charset="0"/>
                        </a:rPr>
                        <m:t>{</m:t>
                      </m:r>
                      <m:r>
                        <a:rPr lang="en-US" sz="1600" b="0" i="1" smtClean="0">
                          <a:latin typeface="Cambria Math" panose="02040503050406030204" pitchFamily="18" charset="0"/>
                        </a:rPr>
                        <m:t>3</m:t>
                      </m:r>
                      <m:r>
                        <a:rPr lang="en-US" sz="1600" i="1">
                          <a:latin typeface="Cambria Math" panose="02040503050406030204" pitchFamily="18" charset="0"/>
                        </a:rPr>
                        <m:t>,</m:t>
                      </m:r>
                      <m:r>
                        <a:rPr lang="en-US" sz="1600" b="0" i="1" smtClean="0">
                          <a:latin typeface="Cambria Math" panose="02040503050406030204" pitchFamily="18" charset="0"/>
                        </a:rPr>
                        <m:t>2</m:t>
                      </m:r>
                      <m:r>
                        <a:rPr lang="en-US" sz="1600" i="1">
                          <a:latin typeface="Cambria Math" panose="02040503050406030204" pitchFamily="18" charset="0"/>
                        </a:rPr>
                        <m:t>,</m:t>
                      </m:r>
                      <m:f>
                        <m:fPr>
                          <m:ctrlPr>
                            <a:rPr lang="en-US" sz="1600" i="1">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6</m:t>
                          </m:r>
                        </m:den>
                      </m:f>
                      <m:r>
                        <a:rPr lang="en-US" sz="1600" i="1">
                          <a:latin typeface="Cambria Math" panose="02040503050406030204" pitchFamily="18" charset="0"/>
                        </a:rPr>
                        <m:t>}</m:t>
                      </m:r>
                    </m:oMath>
                  </a14:m>
                  <a:endParaRPr lang="en-US" sz="1600" dirty="0"/>
                </a:p>
              </p:txBody>
            </p:sp>
          </mc:Choice>
          <mc:Fallback xmlns="">
            <p:sp>
              <p:nvSpPr>
                <p:cNvPr id="85" name="TextBox 84">
                  <a:extLst>
                    <a:ext uri="{FF2B5EF4-FFF2-40B4-BE49-F238E27FC236}">
                      <a16:creationId xmlns:a16="http://schemas.microsoft.com/office/drawing/2014/main" id="{74BA7175-2A19-3A43-EDED-10F3732B90DC}"/>
                    </a:ext>
                  </a:extLst>
                </p:cNvPr>
                <p:cNvSpPr txBox="1">
                  <a:spLocks noRot="1" noChangeAspect="1" noMove="1" noResize="1" noEditPoints="1" noAdjustHandles="1" noChangeArrowheads="1" noChangeShapeType="1" noTextEdit="1"/>
                </p:cNvSpPr>
                <p:nvPr/>
              </p:nvSpPr>
              <p:spPr>
                <a:xfrm>
                  <a:off x="5951599" y="3914852"/>
                  <a:ext cx="1721649" cy="441531"/>
                </a:xfrm>
                <a:prstGeom prst="rect">
                  <a:avLst/>
                </a:prstGeom>
                <a:blipFill>
                  <a:blip r:embed="rId32"/>
                  <a:stretch>
                    <a:fillRect l="-2679" b="-241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131A33F7-1D61-46A8-F4E2-92DAFD71F2B2}"/>
                    </a:ext>
                  </a:extLst>
                </p:cNvPr>
                <p:cNvSpPr txBox="1"/>
                <p:nvPr/>
              </p:nvSpPr>
              <p:spPr>
                <a:xfrm>
                  <a:off x="8758424" y="3841094"/>
                  <a:ext cx="1757594" cy="397111"/>
                </a:xfrm>
                <a:prstGeom prst="rect">
                  <a:avLst/>
                </a:prstGeom>
                <a:noFill/>
              </p:spPr>
              <p:txBody>
                <a:bodyPr wrap="square">
                  <a:spAutoFit/>
                </a:bodyPr>
                <a:lstStyle/>
                <a:p>
                  <a:r>
                    <a:rPr lang="en-US" sz="1600" dirty="0"/>
                    <a:t>e </a:t>
                  </a:r>
                  <a14:m>
                    <m:oMath xmlns:m="http://schemas.openxmlformats.org/officeDocument/2006/math">
                      <m:r>
                        <a:rPr lang="en-US" sz="1600" i="1">
                          <a:latin typeface="Cambria Math" panose="02040503050406030204" pitchFamily="18" charset="0"/>
                        </a:rPr>
                        <m:t>{</m:t>
                      </m:r>
                      <m:r>
                        <a:rPr lang="en-US" sz="1600" b="0" i="1" smtClean="0">
                          <a:latin typeface="Cambria Math" panose="02040503050406030204" pitchFamily="18" charset="0"/>
                        </a:rPr>
                        <m:t>1</m:t>
                      </m:r>
                      <m:r>
                        <a:rPr lang="en-US" sz="1600" i="1">
                          <a:latin typeface="Cambria Math" panose="02040503050406030204" pitchFamily="18" charset="0"/>
                        </a:rPr>
                        <m:t>,</m:t>
                      </m:r>
                      <m:r>
                        <a:rPr lang="en-US" sz="1600" b="0" i="1" smtClean="0">
                          <a:latin typeface="Cambria Math" panose="02040503050406030204" pitchFamily="18" charset="0"/>
                        </a:rPr>
                        <m:t>1</m:t>
                      </m:r>
                      <m:r>
                        <a:rPr lang="en-US" sz="1600" i="1">
                          <a:latin typeface="Cambria Math" panose="02040503050406030204" pitchFamily="18" charset="0"/>
                        </a:rPr>
                        <m:t>,</m:t>
                      </m:r>
                      <m:r>
                        <a:rPr lang="en-US" sz="1600" b="0" i="1" smtClean="0">
                          <a:latin typeface="Cambria Math" panose="02040503050406030204" pitchFamily="18" charset="0"/>
                        </a:rPr>
                        <m:t>−1}</m:t>
                      </m:r>
                    </m:oMath>
                  </a14:m>
                  <a:endParaRPr lang="en-US" sz="1600" dirty="0"/>
                </a:p>
              </p:txBody>
            </p:sp>
          </mc:Choice>
          <mc:Fallback xmlns="">
            <p:sp>
              <p:nvSpPr>
                <p:cNvPr id="86" name="TextBox 85">
                  <a:extLst>
                    <a:ext uri="{FF2B5EF4-FFF2-40B4-BE49-F238E27FC236}">
                      <a16:creationId xmlns:a16="http://schemas.microsoft.com/office/drawing/2014/main" id="{131A33F7-1D61-46A8-F4E2-92DAFD71F2B2}"/>
                    </a:ext>
                  </a:extLst>
                </p:cNvPr>
                <p:cNvSpPr txBox="1">
                  <a:spLocks noRot="1" noChangeAspect="1" noMove="1" noResize="1" noEditPoints="1" noAdjustHandles="1" noChangeArrowheads="1" noChangeShapeType="1" noTextEdit="1"/>
                </p:cNvSpPr>
                <p:nvPr/>
              </p:nvSpPr>
              <p:spPr>
                <a:xfrm>
                  <a:off x="8758424" y="3841094"/>
                  <a:ext cx="1757594" cy="397111"/>
                </a:xfrm>
                <a:prstGeom prst="rect">
                  <a:avLst/>
                </a:prstGeom>
                <a:blipFill>
                  <a:blip r:embed="rId33"/>
                  <a:stretch>
                    <a:fillRect l="-2183" t="-5455" b="-23636"/>
                  </a:stretch>
                </a:blipFill>
              </p:spPr>
              <p:txBody>
                <a:bodyPr/>
                <a:lstStyle/>
                <a:p>
                  <a:r>
                    <a:rPr lang="en-US">
                      <a:noFill/>
                    </a:rPr>
                    <a:t> </a:t>
                  </a:r>
                </a:p>
              </p:txBody>
            </p:sp>
          </mc:Fallback>
        </mc:AlternateContent>
      </p:grpSp>
      <p:sp>
        <p:nvSpPr>
          <p:cNvPr id="4" name="TextBox 3">
            <a:extLst>
              <a:ext uri="{FF2B5EF4-FFF2-40B4-BE49-F238E27FC236}">
                <a16:creationId xmlns:a16="http://schemas.microsoft.com/office/drawing/2014/main" id="{902EDC02-BA25-D120-7ED7-FD8B053E9A12}"/>
              </a:ext>
            </a:extLst>
          </p:cNvPr>
          <p:cNvSpPr txBox="1"/>
          <p:nvPr/>
        </p:nvSpPr>
        <p:spPr>
          <a:xfrm>
            <a:off x="643834" y="822921"/>
            <a:ext cx="4124224" cy="584775"/>
          </a:xfrm>
          <a:prstGeom prst="rect">
            <a:avLst/>
          </a:prstGeom>
          <a:noFill/>
        </p:spPr>
        <p:txBody>
          <a:bodyPr wrap="square">
            <a:spAutoFit/>
          </a:bodyPr>
          <a:lstStyle/>
          <a:p>
            <a:pPr marL="457200" indent="-457200">
              <a:buFont typeface="Wingdings" panose="05000000000000000000" pitchFamily="2" charset="2"/>
              <a:buChar char="§"/>
            </a:pPr>
            <a:r>
              <a:rPr lang="en-US" sz="3200" dirty="0"/>
              <a:t>H↔H asymmetry</a:t>
            </a:r>
          </a:p>
        </p:txBody>
      </p:sp>
      <p:sp>
        <p:nvSpPr>
          <p:cNvPr id="6" name="Title 1">
            <a:extLst>
              <a:ext uri="{FF2B5EF4-FFF2-40B4-BE49-F238E27FC236}">
                <a16:creationId xmlns:a16="http://schemas.microsoft.com/office/drawing/2014/main" id="{1CEBC126-E766-788E-A999-6BF6D4437D47}"/>
              </a:ext>
            </a:extLst>
          </p:cNvPr>
          <p:cNvSpPr txBox="1">
            <a:spLocks/>
          </p:cNvSpPr>
          <p:nvPr/>
        </p:nvSpPr>
        <p:spPr>
          <a:xfrm>
            <a:off x="199571" y="1365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Derivative operators</a:t>
            </a:r>
          </a:p>
        </p:txBody>
      </p:sp>
      <p:sp>
        <p:nvSpPr>
          <p:cNvPr id="14" name="Rectangle: Rounded Corners 13">
            <a:extLst>
              <a:ext uri="{FF2B5EF4-FFF2-40B4-BE49-F238E27FC236}">
                <a16:creationId xmlns:a16="http://schemas.microsoft.com/office/drawing/2014/main" id="{A3C5AA71-2C3D-011D-00EF-36DFA3DB6412}"/>
              </a:ext>
            </a:extLst>
          </p:cNvPr>
          <p:cNvSpPr/>
          <p:nvPr/>
        </p:nvSpPr>
        <p:spPr>
          <a:xfrm>
            <a:off x="4396244" y="5175418"/>
            <a:ext cx="1864807" cy="64633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A28BA0-9876-87B4-FE0F-3719C7128AF6}"/>
                  </a:ext>
                </a:extLst>
              </p:cNvPr>
              <p:cNvSpPr txBox="1"/>
              <p:nvPr/>
            </p:nvSpPr>
            <p:spPr>
              <a:xfrm>
                <a:off x="1488710" y="2039315"/>
                <a:ext cx="1930465"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⊗2=</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1</m:t>
                          </m:r>
                        </m:e>
                        <m:sub>
                          <m:r>
                            <a:rPr lang="en-US" sz="2000" b="0" i="1" smtClean="0">
                              <a:latin typeface="Cambria Math" panose="02040503050406030204" pitchFamily="18" charset="0"/>
                              <a:ea typeface="Cambria Math" panose="02040503050406030204" pitchFamily="18" charset="0"/>
                            </a:rPr>
                            <m:t>𝐴</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3</m:t>
                          </m:r>
                        </m:e>
                        <m:sub>
                          <m:r>
                            <a:rPr lang="en-US" sz="2000" i="1">
                              <a:latin typeface="Cambria Math" panose="02040503050406030204" pitchFamily="18" charset="0"/>
                              <a:ea typeface="Cambria Math" panose="02040503050406030204" pitchFamily="18" charset="0"/>
                            </a:rPr>
                            <m:t>𝑆</m:t>
                          </m:r>
                        </m:sub>
                      </m:sSub>
                    </m:oMath>
                  </m:oMathPara>
                </a14:m>
                <a:endParaRPr lang="en-US" sz="2000" dirty="0"/>
              </a:p>
            </p:txBody>
          </p:sp>
        </mc:Choice>
        <mc:Fallback xmlns="">
          <p:sp>
            <p:nvSpPr>
              <p:cNvPr id="3" name="TextBox 2">
                <a:extLst>
                  <a:ext uri="{FF2B5EF4-FFF2-40B4-BE49-F238E27FC236}">
                    <a16:creationId xmlns:a16="http://schemas.microsoft.com/office/drawing/2014/main" id="{E9A28BA0-9876-87B4-FE0F-3719C7128AF6}"/>
                  </a:ext>
                </a:extLst>
              </p:cNvPr>
              <p:cNvSpPr txBox="1">
                <a:spLocks noRot="1" noChangeAspect="1" noMove="1" noResize="1" noEditPoints="1" noAdjustHandles="1" noChangeArrowheads="1" noChangeShapeType="1" noTextEdit="1"/>
              </p:cNvSpPr>
              <p:nvPr/>
            </p:nvSpPr>
            <p:spPr>
              <a:xfrm>
                <a:off x="1488710" y="2039315"/>
                <a:ext cx="1930465" cy="307777"/>
              </a:xfrm>
              <a:prstGeom prst="rect">
                <a:avLst/>
              </a:prstGeom>
              <a:blipFill>
                <a:blip r:embed="rId34"/>
                <a:stretch>
                  <a:fillRect l="-2524" t="-2000" r="-946" b="-26000"/>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81DA67E0-E6F5-9E52-7FD1-0FF5DC2A4F8E}"/>
              </a:ext>
            </a:extLst>
          </p:cNvPr>
          <p:cNvCxnSpPr/>
          <p:nvPr/>
        </p:nvCxnSpPr>
        <p:spPr>
          <a:xfrm flipV="1">
            <a:off x="1849378" y="2414226"/>
            <a:ext cx="0" cy="2948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Rectangle: Rounded Corners 24">
            <a:extLst>
              <a:ext uri="{FF2B5EF4-FFF2-40B4-BE49-F238E27FC236}">
                <a16:creationId xmlns:a16="http://schemas.microsoft.com/office/drawing/2014/main" id="{9B7A45CA-63B1-6CC1-C4B3-AF0874858D61}"/>
              </a:ext>
            </a:extLst>
          </p:cNvPr>
          <p:cNvSpPr/>
          <p:nvPr/>
        </p:nvSpPr>
        <p:spPr>
          <a:xfrm>
            <a:off x="963284" y="1827042"/>
            <a:ext cx="2981319" cy="1394494"/>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66CAA353-6D5A-72BE-E3E6-D0EF66FC83E7}"/>
                  </a:ext>
                </a:extLst>
              </p:cNvPr>
              <p:cNvSpPr txBox="1"/>
              <p:nvPr/>
            </p:nvSpPr>
            <p:spPr>
              <a:xfrm>
                <a:off x="1488710" y="2807835"/>
                <a:ext cx="77444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000" i="1" smtClean="0">
                          <a:latin typeface="Cambria Math" panose="02040503050406030204" pitchFamily="18" charset="0"/>
                        </a:rPr>
                        <m:t>H</m:t>
                      </m:r>
                      <m:r>
                        <a:rPr lang="en-US" sz="2000" b="0" i="1" smtClean="0">
                          <a:latin typeface="Cambria Math" panose="02040503050406030204" pitchFamily="18" charset="0"/>
                          <a:ea typeface="Cambria Math" panose="02040503050406030204" pitchFamily="18" charset="0"/>
                        </a:rPr>
                        <m:t>⊗</m:t>
                      </m:r>
                      <m:r>
                        <m:rPr>
                          <m:sty m:val="p"/>
                        </m:rPr>
                        <a:rPr lang="en-US" sz="2000" i="1">
                          <a:latin typeface="Cambria Math" panose="02040503050406030204" pitchFamily="18" charset="0"/>
                        </a:rPr>
                        <m:t>H</m:t>
                      </m:r>
                    </m:oMath>
                  </m:oMathPara>
                </a14:m>
                <a:endParaRPr lang="en-US" sz="2000" dirty="0"/>
              </a:p>
            </p:txBody>
          </p:sp>
        </mc:Choice>
        <mc:Fallback xmlns="">
          <p:sp>
            <p:nvSpPr>
              <p:cNvPr id="26" name="TextBox 25">
                <a:extLst>
                  <a:ext uri="{FF2B5EF4-FFF2-40B4-BE49-F238E27FC236}">
                    <a16:creationId xmlns:a16="http://schemas.microsoft.com/office/drawing/2014/main" id="{66CAA353-6D5A-72BE-E3E6-D0EF66FC83E7}"/>
                  </a:ext>
                </a:extLst>
              </p:cNvPr>
              <p:cNvSpPr txBox="1">
                <a:spLocks noRot="1" noChangeAspect="1" noMove="1" noResize="1" noEditPoints="1" noAdjustHandles="1" noChangeArrowheads="1" noChangeShapeType="1" noTextEdit="1"/>
              </p:cNvSpPr>
              <p:nvPr/>
            </p:nvSpPr>
            <p:spPr>
              <a:xfrm>
                <a:off x="1488710" y="2807835"/>
                <a:ext cx="774443" cy="307777"/>
              </a:xfrm>
              <a:prstGeom prst="rect">
                <a:avLst/>
              </a:prstGeom>
              <a:blipFill>
                <a:blip r:embed="rId35"/>
                <a:stretch>
                  <a:fillRect l="-7087" t="-2000" r="-7874" b="-26000"/>
                </a:stretch>
              </a:blipFill>
            </p:spPr>
            <p:txBody>
              <a:bodyPr/>
              <a:lstStyle/>
              <a:p>
                <a:r>
                  <a:rPr lang="en-US">
                    <a:noFill/>
                  </a:rPr>
                  <a:t> </a:t>
                </a:r>
              </a:p>
            </p:txBody>
          </p:sp>
        </mc:Fallback>
      </mc:AlternateContent>
    </p:spTree>
    <p:extLst>
      <p:ext uri="{BB962C8B-B14F-4D97-AF65-F5344CB8AC3E}">
        <p14:creationId xmlns:p14="http://schemas.microsoft.com/office/powerpoint/2010/main" val="2285329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EDCDC73-E7FA-D46B-C3E1-54B12C02C26C}"/>
              </a:ext>
            </a:extLst>
          </p:cNvPr>
          <p:cNvSpPr txBox="1">
            <a:spLocks/>
          </p:cNvSpPr>
          <p:nvPr/>
        </p:nvSpPr>
        <p:spPr>
          <a:xfrm>
            <a:off x="257628" y="2119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Why baryon number violation is important</a:t>
            </a:r>
          </a:p>
        </p:txBody>
      </p:sp>
      <p:sp>
        <p:nvSpPr>
          <p:cNvPr id="11" name="Footer Placeholder 10">
            <a:extLst>
              <a:ext uri="{FF2B5EF4-FFF2-40B4-BE49-F238E27FC236}">
                <a16:creationId xmlns:a16="http://schemas.microsoft.com/office/drawing/2014/main" id="{E72719E5-C330-FC51-C48D-608360DDE0A0}"/>
              </a:ext>
            </a:extLst>
          </p:cNvPr>
          <p:cNvSpPr>
            <a:spLocks noGrp="1"/>
          </p:cNvSpPr>
          <p:nvPr>
            <p:ph type="ftr" sz="quarter" idx="11"/>
          </p:nvPr>
        </p:nvSpPr>
        <p:spPr/>
        <p:txBody>
          <a:bodyPr/>
          <a:lstStyle/>
          <a:p>
            <a:r>
              <a:rPr lang="en-US"/>
              <a:t>Diana Sokhashvili </a:t>
            </a:r>
          </a:p>
        </p:txBody>
      </p:sp>
      <p:sp>
        <p:nvSpPr>
          <p:cNvPr id="3" name="Slide Number Placeholder 2">
            <a:extLst>
              <a:ext uri="{FF2B5EF4-FFF2-40B4-BE49-F238E27FC236}">
                <a16:creationId xmlns:a16="http://schemas.microsoft.com/office/drawing/2014/main" id="{6AF80572-383C-70FF-F7A3-521A7D3721D3}"/>
              </a:ext>
            </a:extLst>
          </p:cNvPr>
          <p:cNvSpPr>
            <a:spLocks noGrp="1"/>
          </p:cNvSpPr>
          <p:nvPr>
            <p:ph type="sldNum" sz="quarter" idx="12"/>
          </p:nvPr>
        </p:nvSpPr>
        <p:spPr/>
        <p:txBody>
          <a:bodyPr/>
          <a:lstStyle/>
          <a:p>
            <a:fld id="{DFF7C4BF-E246-42EA-8C17-075013194BF7}" type="slidenum">
              <a:rPr lang="en-US" smtClean="0"/>
              <a:t>3</a:t>
            </a:fld>
            <a:endParaRPr lang="en-US"/>
          </a:p>
        </p:txBody>
      </p:sp>
      <p:grpSp>
        <p:nvGrpSpPr>
          <p:cNvPr id="7" name="Group 6">
            <a:extLst>
              <a:ext uri="{FF2B5EF4-FFF2-40B4-BE49-F238E27FC236}">
                <a16:creationId xmlns:a16="http://schemas.microsoft.com/office/drawing/2014/main" id="{9DD11E69-FA78-2D10-3C31-64D7DB7F5385}"/>
              </a:ext>
            </a:extLst>
          </p:cNvPr>
          <p:cNvGrpSpPr/>
          <p:nvPr/>
        </p:nvGrpSpPr>
        <p:grpSpPr>
          <a:xfrm>
            <a:off x="360839" y="1464303"/>
            <a:ext cx="6038249" cy="4709722"/>
            <a:chOff x="360839" y="1496692"/>
            <a:chExt cx="6038249" cy="4709722"/>
          </a:xfrm>
        </p:grpSpPr>
        <p:sp>
          <p:nvSpPr>
            <p:cNvPr id="4" name="TextBox 3">
              <a:extLst>
                <a:ext uri="{FF2B5EF4-FFF2-40B4-BE49-F238E27FC236}">
                  <a16:creationId xmlns:a16="http://schemas.microsoft.com/office/drawing/2014/main" id="{32EF39F2-DEEB-0703-6339-3AD5FA8F0F19}"/>
                </a:ext>
              </a:extLst>
            </p:cNvPr>
            <p:cNvSpPr txBox="1"/>
            <p:nvPr/>
          </p:nvSpPr>
          <p:spPr>
            <a:xfrm>
              <a:off x="642007" y="5283084"/>
              <a:ext cx="5757081" cy="923330"/>
            </a:xfrm>
            <a:prstGeom prst="rect">
              <a:avLst/>
            </a:prstGeom>
            <a:noFill/>
          </p:spPr>
          <p:txBody>
            <a:bodyPr wrap="square">
              <a:spAutoFit/>
            </a:bodyPr>
            <a:lstStyle/>
            <a:p>
              <a:pPr marL="285750" indent="-285750">
                <a:buFont typeface="Arial" panose="020B0604020202020204" pitchFamily="34" charset="0"/>
                <a:buChar char="•"/>
              </a:pPr>
              <a:r>
                <a:rPr lang="en-US" dirty="0"/>
                <a:t>GUTs, which can unify the fundamental forces of nature, predict that the proton can decay into lighter particles.</a:t>
              </a:r>
            </a:p>
          </p:txBody>
        </p:sp>
        <p:sp>
          <p:nvSpPr>
            <p:cNvPr id="5" name="Title 1">
              <a:extLst>
                <a:ext uri="{FF2B5EF4-FFF2-40B4-BE49-F238E27FC236}">
                  <a16:creationId xmlns:a16="http://schemas.microsoft.com/office/drawing/2014/main" id="{EDDAB1EB-48B5-36C1-FA17-B6B6AACA64AD}"/>
                </a:ext>
              </a:extLst>
            </p:cNvPr>
            <p:cNvSpPr txBox="1">
              <a:spLocks/>
            </p:cNvSpPr>
            <p:nvPr/>
          </p:nvSpPr>
          <p:spPr>
            <a:xfrm>
              <a:off x="360839" y="1496692"/>
              <a:ext cx="5493012" cy="41962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t>Grand Unified Theories (GUTs)</a:t>
              </a:r>
              <a:r>
                <a:rPr lang="en-US" sz="3600" b="1" dirty="0"/>
                <a:t> </a:t>
              </a:r>
              <a:endParaRPr lang="en-US" sz="2400" b="1" dirty="0"/>
            </a:p>
          </p:txBody>
        </p:sp>
      </p:grpSp>
      <p:pic>
        <p:nvPicPr>
          <p:cNvPr id="13" name="Picture 2" descr="Category:Proton decay - Wikimedia Commons">
            <a:extLst>
              <a:ext uri="{FF2B5EF4-FFF2-40B4-BE49-F238E27FC236}">
                <a16:creationId xmlns:a16="http://schemas.microsoft.com/office/drawing/2014/main" id="{992CC913-059C-0956-4FF5-2B1A33CBD5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7777" y="2066248"/>
            <a:ext cx="3879135" cy="2582901"/>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8534C5E3-292B-221D-57D3-637C80B5FA10}"/>
              </a:ext>
            </a:extLst>
          </p:cNvPr>
          <p:cNvGrpSpPr/>
          <p:nvPr/>
        </p:nvGrpSpPr>
        <p:grpSpPr>
          <a:xfrm>
            <a:off x="6120589" y="1464303"/>
            <a:ext cx="6038249" cy="4986721"/>
            <a:chOff x="6120589" y="1464303"/>
            <a:chExt cx="6038249" cy="4986721"/>
          </a:xfrm>
        </p:grpSpPr>
        <p:grpSp>
          <p:nvGrpSpPr>
            <p:cNvPr id="12" name="Group 11">
              <a:extLst>
                <a:ext uri="{FF2B5EF4-FFF2-40B4-BE49-F238E27FC236}">
                  <a16:creationId xmlns:a16="http://schemas.microsoft.com/office/drawing/2014/main" id="{78015963-C5B2-7559-64E6-47860ABF3C73}"/>
                </a:ext>
              </a:extLst>
            </p:cNvPr>
            <p:cNvGrpSpPr/>
            <p:nvPr/>
          </p:nvGrpSpPr>
          <p:grpSpPr>
            <a:xfrm>
              <a:off x="6120589" y="1464303"/>
              <a:ext cx="6038249" cy="4986721"/>
              <a:chOff x="6009315" y="1464303"/>
              <a:chExt cx="6038249" cy="4986721"/>
            </a:xfrm>
          </p:grpSpPr>
          <p:sp>
            <p:nvSpPr>
              <p:cNvPr id="8" name="TextBox 7">
                <a:extLst>
                  <a:ext uri="{FF2B5EF4-FFF2-40B4-BE49-F238E27FC236}">
                    <a16:creationId xmlns:a16="http://schemas.microsoft.com/office/drawing/2014/main" id="{F493112C-0F7A-3EDA-1A31-280FDF4F4139}"/>
                  </a:ext>
                </a:extLst>
              </p:cNvPr>
              <p:cNvSpPr txBox="1"/>
              <p:nvPr/>
            </p:nvSpPr>
            <p:spPr>
              <a:xfrm>
                <a:off x="6290483" y="5250695"/>
                <a:ext cx="5757081" cy="1200329"/>
              </a:xfrm>
              <a:prstGeom prst="rect">
                <a:avLst/>
              </a:prstGeom>
              <a:noFill/>
            </p:spPr>
            <p:txBody>
              <a:bodyPr wrap="square">
                <a:spAutoFit/>
              </a:bodyPr>
              <a:lstStyle/>
              <a:p>
                <a:pPr marL="285750" indent="-285750">
                  <a:buFont typeface="Arial" panose="020B0604020202020204" pitchFamily="34" charset="0"/>
                  <a:buChar char="•"/>
                </a:pPr>
                <a:r>
                  <a:rPr lang="en-US" dirty="0"/>
                  <a:t>SUSY doubles the number of particles compared to Standard Model and imposes symmetry among fermions and bosons. New particles can mediate the proton decay.</a:t>
                </a:r>
              </a:p>
            </p:txBody>
          </p:sp>
          <p:sp>
            <p:nvSpPr>
              <p:cNvPr id="9" name="Title 1">
                <a:extLst>
                  <a:ext uri="{FF2B5EF4-FFF2-40B4-BE49-F238E27FC236}">
                    <a16:creationId xmlns:a16="http://schemas.microsoft.com/office/drawing/2014/main" id="{4D9D51C6-8EB4-6087-82CF-67412AD21813}"/>
                  </a:ext>
                </a:extLst>
              </p:cNvPr>
              <p:cNvSpPr txBox="1">
                <a:spLocks/>
              </p:cNvSpPr>
              <p:nvPr/>
            </p:nvSpPr>
            <p:spPr>
              <a:xfrm>
                <a:off x="6009315" y="1464303"/>
                <a:ext cx="5493012" cy="41962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t>Supersymmetry (SUSY)</a:t>
                </a:r>
              </a:p>
            </p:txBody>
          </p:sp>
        </p:grpSp>
        <p:pic>
          <p:nvPicPr>
            <p:cNvPr id="1026" name="Picture 2" descr="1: Proton decay in general RPV via the lepton number violating coupling...  | Download Scientific Diagram">
              <a:extLst>
                <a:ext uri="{FF2B5EF4-FFF2-40B4-BE49-F238E27FC236}">
                  <a16:creationId xmlns:a16="http://schemas.microsoft.com/office/drawing/2014/main" id="{E2B0B8CB-73C6-9DC1-5E01-8D153CED7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9088" y="2372593"/>
              <a:ext cx="3645516" cy="19702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a:extLst>
              <a:ext uri="{FF2B5EF4-FFF2-40B4-BE49-F238E27FC236}">
                <a16:creationId xmlns:a16="http://schemas.microsoft.com/office/drawing/2014/main" id="{1C5EDA48-AFFB-CD1A-531F-2B97EC002E13}"/>
              </a:ext>
            </a:extLst>
          </p:cNvPr>
          <p:cNvGrpSpPr/>
          <p:nvPr/>
        </p:nvGrpSpPr>
        <p:grpSpPr>
          <a:xfrm>
            <a:off x="5587453" y="1464303"/>
            <a:ext cx="6206782" cy="3398347"/>
            <a:chOff x="5587453" y="1464303"/>
            <a:chExt cx="6206782" cy="3398347"/>
          </a:xfrm>
        </p:grpSpPr>
        <p:sp>
          <p:nvSpPr>
            <p:cNvPr id="14" name="Title 1">
              <a:extLst>
                <a:ext uri="{FF2B5EF4-FFF2-40B4-BE49-F238E27FC236}">
                  <a16:creationId xmlns:a16="http://schemas.microsoft.com/office/drawing/2014/main" id="{CA0B5CE3-40D5-9177-BEA6-92304D0BA65B}"/>
                </a:ext>
              </a:extLst>
            </p:cNvPr>
            <p:cNvSpPr txBox="1">
              <a:spLocks/>
            </p:cNvSpPr>
            <p:nvPr/>
          </p:nvSpPr>
          <p:spPr>
            <a:xfrm>
              <a:off x="6120589" y="1464303"/>
              <a:ext cx="5493012" cy="41962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t>Example: proton decay </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FA33C1F-E5DA-4ABB-0970-D45B99FB164B}"/>
                    </a:ext>
                  </a:extLst>
                </p:cNvPr>
                <p:cNvSpPr txBox="1"/>
                <p:nvPr/>
              </p:nvSpPr>
              <p:spPr>
                <a:xfrm>
                  <a:off x="7626877" y="2324704"/>
                  <a:ext cx="1062599" cy="8704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𝜏</m:t>
                            </m:r>
                          </m:e>
                          <m:sub>
                            <m:r>
                              <a:rPr lang="en-US" sz="2400" b="0" i="1" smtClean="0">
                                <a:latin typeface="Cambria Math" panose="02040503050406030204" pitchFamily="18" charset="0"/>
                                <a:ea typeface="Cambria Math" panose="02040503050406030204" pitchFamily="18" charset="0"/>
                              </a:rPr>
                              <m:t>𝑃</m:t>
                            </m:r>
                          </m:sub>
                        </m:sSub>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𝑚</m:t>
                                </m:r>
                              </m:e>
                              <m:sub>
                                <m:r>
                                  <a:rPr lang="en-US" sz="2400" b="0" i="1" smtClean="0">
                                    <a:latin typeface="Cambria Math" panose="02040503050406030204" pitchFamily="18" charset="0"/>
                                    <a:ea typeface="Cambria Math" panose="02040503050406030204" pitchFamily="18" charset="0"/>
                                  </a:rPr>
                                  <m:t>𝑋</m:t>
                                </m:r>
                              </m:sub>
                              <m:sup>
                                <m:r>
                                  <a:rPr lang="en-US" sz="2400" b="0" i="1" smtClean="0">
                                    <a:latin typeface="Cambria Math" panose="02040503050406030204" pitchFamily="18" charset="0"/>
                                    <a:ea typeface="Cambria Math" panose="02040503050406030204" pitchFamily="18" charset="0"/>
                                  </a:rPr>
                                  <m:t>4</m:t>
                                </m:r>
                              </m:sup>
                            </m:sSubSup>
                          </m:num>
                          <m:den>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𝑚</m:t>
                                </m:r>
                              </m:e>
                              <m:sub>
                                <m:r>
                                  <a:rPr lang="en-US" sz="2400" b="0" i="1" smtClean="0">
                                    <a:latin typeface="Cambria Math" panose="02040503050406030204" pitchFamily="18" charset="0"/>
                                    <a:ea typeface="Cambria Math" panose="02040503050406030204" pitchFamily="18" charset="0"/>
                                  </a:rPr>
                                  <m:t>𝑝</m:t>
                                </m:r>
                              </m:sub>
                              <m:sup>
                                <m:r>
                                  <a:rPr lang="en-US" sz="2400" b="0" i="1" smtClean="0">
                                    <a:latin typeface="Cambria Math" panose="02040503050406030204" pitchFamily="18" charset="0"/>
                                    <a:ea typeface="Cambria Math" panose="02040503050406030204" pitchFamily="18" charset="0"/>
                                  </a:rPr>
                                  <m:t>5</m:t>
                                </m:r>
                              </m:sup>
                            </m:sSubSup>
                          </m:den>
                        </m:f>
                      </m:oMath>
                    </m:oMathPara>
                  </a14:m>
                  <a:endParaRPr lang="en-US" sz="2400" dirty="0"/>
                </a:p>
              </p:txBody>
            </p:sp>
          </mc:Choice>
          <mc:Fallback xmlns="">
            <p:sp>
              <p:nvSpPr>
                <p:cNvPr id="15" name="TextBox 14">
                  <a:extLst>
                    <a:ext uri="{FF2B5EF4-FFF2-40B4-BE49-F238E27FC236}">
                      <a16:creationId xmlns:a16="http://schemas.microsoft.com/office/drawing/2014/main" id="{1FA33C1F-E5DA-4ABB-0970-D45B99FB164B}"/>
                    </a:ext>
                  </a:extLst>
                </p:cNvPr>
                <p:cNvSpPr txBox="1">
                  <a:spLocks noRot="1" noChangeAspect="1" noMove="1" noResize="1" noEditPoints="1" noAdjustHandles="1" noChangeArrowheads="1" noChangeShapeType="1" noTextEdit="1"/>
                </p:cNvSpPr>
                <p:nvPr/>
              </p:nvSpPr>
              <p:spPr>
                <a:xfrm>
                  <a:off x="7626877" y="2324704"/>
                  <a:ext cx="1062599" cy="870495"/>
                </a:xfrm>
                <a:prstGeom prst="rect">
                  <a:avLst/>
                </a:prstGeom>
                <a:blipFill>
                  <a:blip r:embed="rId5"/>
                  <a:stretch>
                    <a:fillRect/>
                  </a:stretch>
                </a:blipFill>
              </p:spPr>
              <p:txBody>
                <a:bodyPr/>
                <a:lstStyle/>
                <a:p>
                  <a:r>
                    <a:rPr lang="en-US">
                      <a:noFill/>
                    </a:rPr>
                    <a:t> </a:t>
                  </a:r>
                </a:p>
              </p:txBody>
            </p:sp>
          </mc:Fallback>
        </mc:AlternateContent>
        <p:sp>
          <p:nvSpPr>
            <p:cNvPr id="16" name="Rectangle: Rounded Corners 15">
              <a:extLst>
                <a:ext uri="{FF2B5EF4-FFF2-40B4-BE49-F238E27FC236}">
                  <a16:creationId xmlns:a16="http://schemas.microsoft.com/office/drawing/2014/main" id="{7C776A5C-4A66-4470-C0D2-092B5E38AA73}"/>
                </a:ext>
              </a:extLst>
            </p:cNvPr>
            <p:cNvSpPr/>
            <p:nvPr/>
          </p:nvSpPr>
          <p:spPr>
            <a:xfrm>
              <a:off x="6096000" y="3662802"/>
              <a:ext cx="5189688" cy="1199848"/>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0541AF3-0672-BB7B-E5A6-BA967621282A}"/>
                    </a:ext>
                  </a:extLst>
                </p:cNvPr>
                <p:cNvSpPr txBox="1"/>
                <p:nvPr/>
              </p:nvSpPr>
              <p:spPr>
                <a:xfrm>
                  <a:off x="5587453" y="3805710"/>
                  <a:ext cx="6206782" cy="9140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400" i="1" smtClean="0">
                            <a:latin typeface="Cambria Math" panose="02040503050406030204" pitchFamily="18" charset="0"/>
                          </a:rPr>
                          <m:t>Γ</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𝑝</m:t>
                            </m:r>
                            <m:r>
                              <a:rPr lang="en-US" sz="2400" i="1">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up>
                            </m:sSup>
                            <m:sSup>
                              <m:sSupPr>
                                <m:ctrlPr>
                                  <a:rPr lang="en-US" sz="2400" b="0" i="1" smtClean="0">
                                    <a:latin typeface="Cambria Math" panose="02040503050406030204" pitchFamily="18" charset="0"/>
                                  </a:rPr>
                                </m:ctrlPr>
                              </m:sSupPr>
                              <m:e>
                                <m:r>
                                  <m:rPr>
                                    <m:sty m:val="p"/>
                                  </m:rPr>
                                  <a:rPr lang="el-GR" sz="2400" b="0" i="1" smtClean="0">
                                    <a:latin typeface="Cambria Math" panose="02040503050406030204" pitchFamily="18" charset="0"/>
                                  </a:rPr>
                                  <m:t>π</m:t>
                                </m:r>
                              </m:e>
                              <m:sup>
                                <m:r>
                                  <a:rPr lang="en-US" sz="2400" b="0" i="1" smtClean="0">
                                    <a:latin typeface="Cambria Math" panose="02040503050406030204" pitchFamily="18" charset="0"/>
                                  </a:rPr>
                                  <m:t>0</m:t>
                                </m:r>
                              </m:sup>
                            </m:sSup>
                          </m:e>
                        </m:d>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1</m:t>
                            </m:r>
                          </m:num>
                          <m:den>
                            <m:sSup>
                              <m:sSupPr>
                                <m:ctrlPr>
                                  <a:rPr lang="en-US" sz="2400" i="1">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34</m:t>
                                </m:r>
                              </m:sup>
                            </m:sSup>
                            <m:r>
                              <a:rPr lang="en-US" sz="2400" b="0" i="1" smtClean="0">
                                <a:latin typeface="Cambria Math" panose="02040503050406030204" pitchFamily="18" charset="0"/>
                              </a:rPr>
                              <m:t> </m:t>
                            </m:r>
                            <m:r>
                              <a:rPr lang="en-US" sz="2400" b="0" i="1" smtClean="0">
                                <a:latin typeface="Cambria Math" panose="02040503050406030204" pitchFamily="18" charset="0"/>
                              </a:rPr>
                              <m:t>𝑦𝑟</m:t>
                            </m:r>
                          </m:den>
                        </m:f>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i="1">
                                        <a:latin typeface="Cambria Math" panose="02040503050406030204" pitchFamily="18" charset="0"/>
                                      </a:rPr>
                                    </m:ctrlPr>
                                  </m:fPr>
                                  <m:num>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15</m:t>
                                        </m:r>
                                      </m:sup>
                                    </m:sSup>
                                    <m:r>
                                      <a:rPr lang="en-US" sz="2400" b="0" i="1" smtClean="0">
                                        <a:latin typeface="Cambria Math" panose="02040503050406030204" pitchFamily="18" charset="0"/>
                                      </a:rPr>
                                      <m:t>𝐺𝑒𝑉</m:t>
                                    </m:r>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𝑋</m:t>
                                        </m:r>
                                      </m:sub>
                                    </m:sSub>
                                  </m:den>
                                </m:f>
                              </m:e>
                            </m:d>
                          </m:e>
                          <m:sup>
                            <m:r>
                              <a:rPr lang="en-US" sz="2400" b="0" i="1" smtClean="0">
                                <a:latin typeface="Cambria Math" panose="02040503050406030204" pitchFamily="18" charset="0"/>
                              </a:rPr>
                              <m:t>4</m:t>
                            </m:r>
                          </m:sup>
                        </m:sSup>
                      </m:oMath>
                    </m:oMathPara>
                  </a14:m>
                  <a:endParaRPr lang="en-US" sz="2400" dirty="0"/>
                </a:p>
              </p:txBody>
            </p:sp>
          </mc:Choice>
          <mc:Fallback xmlns="">
            <p:sp>
              <p:nvSpPr>
                <p:cNvPr id="17" name="TextBox 16">
                  <a:extLst>
                    <a:ext uri="{FF2B5EF4-FFF2-40B4-BE49-F238E27FC236}">
                      <a16:creationId xmlns:a16="http://schemas.microsoft.com/office/drawing/2014/main" id="{30541AF3-0672-BB7B-E5A6-BA967621282A}"/>
                    </a:ext>
                  </a:extLst>
                </p:cNvPr>
                <p:cNvSpPr txBox="1">
                  <a:spLocks noRot="1" noChangeAspect="1" noMove="1" noResize="1" noEditPoints="1" noAdjustHandles="1" noChangeArrowheads="1" noChangeShapeType="1" noTextEdit="1"/>
                </p:cNvSpPr>
                <p:nvPr/>
              </p:nvSpPr>
              <p:spPr>
                <a:xfrm>
                  <a:off x="5587453" y="3805710"/>
                  <a:ext cx="6206782" cy="914033"/>
                </a:xfrm>
                <a:prstGeom prst="rect">
                  <a:avLst/>
                </a:prstGeom>
                <a:blipFill>
                  <a:blip r:embed="rId6"/>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9990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CD456-632D-66EE-6A5F-F5CBB0622A7E}"/>
            </a:ext>
          </a:extLst>
        </p:cNvPr>
        <p:cNvGrpSpPr/>
        <p:nvPr/>
      </p:nvGrpSpPr>
      <p:grpSpPr>
        <a:xfrm>
          <a:off x="0" y="0"/>
          <a:ext cx="0" cy="0"/>
          <a:chOff x="0" y="0"/>
          <a:chExt cx="0" cy="0"/>
        </a:xfrm>
      </p:grpSpPr>
      <p:pic>
        <p:nvPicPr>
          <p:cNvPr id="1026" name="Picture 2" descr="Super-Kamiokande Neutrino Detector Helps Scientists Find Dying Stars">
            <a:extLst>
              <a:ext uri="{FF2B5EF4-FFF2-40B4-BE49-F238E27FC236}">
                <a16:creationId xmlns:a16="http://schemas.microsoft.com/office/drawing/2014/main" id="{84025497-B73D-ADCD-201B-4292937A58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550" y="1682750"/>
            <a:ext cx="8432800" cy="4216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1548319-5E5B-A5F2-6DE1-CBECA1A09688}"/>
              </a:ext>
            </a:extLst>
          </p:cNvPr>
          <p:cNvSpPr>
            <a:spLocks noGrp="1"/>
          </p:cNvSpPr>
          <p:nvPr>
            <p:ph type="title"/>
          </p:nvPr>
        </p:nvSpPr>
        <p:spPr/>
        <p:txBody>
          <a:bodyPr/>
          <a:lstStyle/>
          <a:p>
            <a:r>
              <a:rPr lang="en-US" dirty="0"/>
              <a:t>Super-</a:t>
            </a:r>
            <a:r>
              <a:rPr lang="en-US" dirty="0" err="1"/>
              <a:t>Kamiokande</a:t>
            </a:r>
            <a:endParaRPr lang="en-US" dirty="0"/>
          </a:p>
        </p:txBody>
      </p:sp>
      <p:grpSp>
        <p:nvGrpSpPr>
          <p:cNvPr id="22" name="Group 21">
            <a:extLst>
              <a:ext uri="{FF2B5EF4-FFF2-40B4-BE49-F238E27FC236}">
                <a16:creationId xmlns:a16="http://schemas.microsoft.com/office/drawing/2014/main" id="{E94BB604-CA74-5E73-99AB-9885B493AFC3}"/>
              </a:ext>
            </a:extLst>
          </p:cNvPr>
          <p:cNvGrpSpPr/>
          <p:nvPr/>
        </p:nvGrpSpPr>
        <p:grpSpPr>
          <a:xfrm>
            <a:off x="9204562" y="554886"/>
            <a:ext cx="2832100" cy="2709548"/>
            <a:chOff x="8972550" y="1367152"/>
            <a:chExt cx="2832100" cy="2709548"/>
          </a:xfrm>
        </p:grpSpPr>
        <p:pic>
          <p:nvPicPr>
            <p:cNvPr id="5126" name="Picture 6" descr="Japan will build the world's largest neutrino detector">
              <a:extLst>
                <a:ext uri="{FF2B5EF4-FFF2-40B4-BE49-F238E27FC236}">
                  <a16:creationId xmlns:a16="http://schemas.microsoft.com/office/drawing/2014/main" id="{340F671A-8FDD-F6B3-6E71-FB4FCE28000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537" t="34413" r="40485" b="13112"/>
            <a:stretch/>
          </p:blipFill>
          <p:spPr bwMode="auto">
            <a:xfrm>
              <a:off x="9690100" y="1367152"/>
              <a:ext cx="1371600" cy="170752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0AD86EA-E7F6-1CE8-0AAC-35B2279AD512}"/>
                </a:ext>
              </a:extLst>
            </p:cNvPr>
            <p:cNvSpPr txBox="1"/>
            <p:nvPr/>
          </p:nvSpPr>
          <p:spPr>
            <a:xfrm>
              <a:off x="8972550" y="3153370"/>
              <a:ext cx="2832100" cy="923330"/>
            </a:xfrm>
            <a:prstGeom prst="rect">
              <a:avLst/>
            </a:prstGeom>
            <a:noFill/>
          </p:spPr>
          <p:txBody>
            <a:bodyPr wrap="square">
              <a:spAutoFit/>
            </a:bodyPr>
            <a:lstStyle/>
            <a:p>
              <a:pPr algn="ctr"/>
              <a:r>
                <a:rPr lang="en-US" b="0" i="0" dirty="0">
                  <a:solidFill>
                    <a:srgbClr val="000000"/>
                  </a:solidFill>
                  <a:effectLst/>
                  <a:latin typeface="Noto Sans JP"/>
                </a:rPr>
                <a:t>Photosensors</a:t>
              </a:r>
            </a:p>
            <a:p>
              <a:pPr algn="ctr"/>
              <a:r>
                <a:rPr lang="en-US" b="0" i="0" dirty="0">
                  <a:solidFill>
                    <a:srgbClr val="000000"/>
                  </a:solidFill>
                  <a:effectLst/>
                  <a:latin typeface="Noto Sans JP"/>
                </a:rPr>
                <a:t>photo-multiplier-tubes (PMTs)</a:t>
              </a:r>
              <a:endParaRPr lang="en-US" dirty="0"/>
            </a:p>
          </p:txBody>
        </p:sp>
      </p:grpSp>
      <p:cxnSp>
        <p:nvCxnSpPr>
          <p:cNvPr id="12" name="Straight Arrow Connector 11">
            <a:extLst>
              <a:ext uri="{FF2B5EF4-FFF2-40B4-BE49-F238E27FC236}">
                <a16:creationId xmlns:a16="http://schemas.microsoft.com/office/drawing/2014/main" id="{87858145-097D-7EB0-9B25-C9CAA98A2C7D}"/>
              </a:ext>
            </a:extLst>
          </p:cNvPr>
          <p:cNvCxnSpPr>
            <a:cxnSpLocks/>
            <a:stCxn id="5126" idx="1"/>
            <a:endCxn id="13" idx="0"/>
          </p:cNvCxnSpPr>
          <p:nvPr/>
        </p:nvCxnSpPr>
        <p:spPr>
          <a:xfrm flipH="1">
            <a:off x="6794500" y="1408647"/>
            <a:ext cx="3127612" cy="2749482"/>
          </a:xfrm>
          <a:prstGeom prst="straightConnector1">
            <a:avLst/>
          </a:prstGeom>
          <a:ln>
            <a:solidFill>
              <a:schemeClr val="bg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0E53F80D-AEF6-83C8-D1AE-F36833FF893A}"/>
              </a:ext>
            </a:extLst>
          </p:cNvPr>
          <p:cNvSpPr/>
          <p:nvPr/>
        </p:nvSpPr>
        <p:spPr>
          <a:xfrm>
            <a:off x="6096000" y="4158129"/>
            <a:ext cx="1397000" cy="1017121"/>
          </a:xfrm>
          <a:prstGeom prst="round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D4D241-7DB2-A62E-328A-219E5892A0D1}"/>
              </a:ext>
            </a:extLst>
          </p:cNvPr>
          <p:cNvSpPr txBox="1"/>
          <p:nvPr/>
        </p:nvSpPr>
        <p:spPr>
          <a:xfrm>
            <a:off x="9348716" y="3789526"/>
            <a:ext cx="2913134" cy="175432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202122"/>
                </a:solidFill>
                <a:latin typeface="Arial" panose="020B0604020202020204" pitchFamily="34" charset="0"/>
              </a:rPr>
              <a:t>C</a:t>
            </a:r>
            <a:r>
              <a:rPr lang="en-US" b="0" i="0" dirty="0">
                <a:solidFill>
                  <a:srgbClr val="202122"/>
                </a:solidFill>
                <a:effectLst/>
                <a:latin typeface="Arial" panose="020B0604020202020204" pitchFamily="34" charset="0"/>
              </a:rPr>
              <a:t>ylindrical stainless steel tank filled with 50,000 tons of water</a:t>
            </a:r>
          </a:p>
          <a:p>
            <a:pPr marL="285750" indent="-285750">
              <a:buFont typeface="Arial" panose="020B0604020202020204" pitchFamily="34" charset="0"/>
              <a:buChar char="•"/>
            </a:pPr>
            <a:endParaRPr lang="en-US" b="0" i="0" dirty="0">
              <a:solidFill>
                <a:srgbClr val="202122"/>
              </a:solidFill>
              <a:effectLst/>
              <a:latin typeface="Arial" panose="020B0604020202020204" pitchFamily="34" charset="0"/>
            </a:endParaRPr>
          </a:p>
          <a:p>
            <a:pPr marL="285750" indent="-285750">
              <a:buFont typeface="Arial" panose="020B0604020202020204" pitchFamily="34" charset="0"/>
              <a:buChar char="•"/>
            </a:pPr>
            <a:r>
              <a:rPr lang="en-US" dirty="0">
                <a:solidFill>
                  <a:srgbClr val="202122"/>
                </a:solidFill>
                <a:latin typeface="Arial" panose="020B0604020202020204" pitchFamily="34" charset="0"/>
              </a:rPr>
              <a:t>Equipped with 13,000 photomultipliers</a:t>
            </a:r>
            <a:endParaRPr lang="en-US" dirty="0"/>
          </a:p>
        </p:txBody>
      </p:sp>
      <p:sp>
        <p:nvSpPr>
          <p:cNvPr id="25" name="Footer Placeholder 24">
            <a:extLst>
              <a:ext uri="{FF2B5EF4-FFF2-40B4-BE49-F238E27FC236}">
                <a16:creationId xmlns:a16="http://schemas.microsoft.com/office/drawing/2014/main" id="{F9105E60-A84E-2C19-4CD5-8D8690670402}"/>
              </a:ext>
            </a:extLst>
          </p:cNvPr>
          <p:cNvSpPr>
            <a:spLocks noGrp="1"/>
          </p:cNvSpPr>
          <p:nvPr>
            <p:ph type="ftr" sz="quarter" idx="11"/>
          </p:nvPr>
        </p:nvSpPr>
        <p:spPr/>
        <p:txBody>
          <a:bodyPr/>
          <a:lstStyle/>
          <a:p>
            <a:r>
              <a:rPr lang="en-US"/>
              <a:t>Diana Sokhashvili </a:t>
            </a:r>
          </a:p>
        </p:txBody>
      </p:sp>
      <p:sp>
        <p:nvSpPr>
          <p:cNvPr id="3" name="Slide Number Placeholder 2">
            <a:extLst>
              <a:ext uri="{FF2B5EF4-FFF2-40B4-BE49-F238E27FC236}">
                <a16:creationId xmlns:a16="http://schemas.microsoft.com/office/drawing/2014/main" id="{186DA66B-C6F3-A31A-0538-9F2C44E3D6D6}"/>
              </a:ext>
            </a:extLst>
          </p:cNvPr>
          <p:cNvSpPr>
            <a:spLocks noGrp="1"/>
          </p:cNvSpPr>
          <p:nvPr>
            <p:ph type="sldNum" sz="quarter" idx="12"/>
          </p:nvPr>
        </p:nvSpPr>
        <p:spPr/>
        <p:txBody>
          <a:bodyPr/>
          <a:lstStyle/>
          <a:p>
            <a:fld id="{DFF7C4BF-E246-42EA-8C17-075013194BF7}" type="slidenum">
              <a:rPr lang="en-US" smtClean="0"/>
              <a:t>4</a:t>
            </a:fld>
            <a:endParaRPr lang="en-US"/>
          </a:p>
        </p:txBody>
      </p:sp>
      <p:grpSp>
        <p:nvGrpSpPr>
          <p:cNvPr id="5" name="Group 4">
            <a:extLst>
              <a:ext uri="{FF2B5EF4-FFF2-40B4-BE49-F238E27FC236}">
                <a16:creationId xmlns:a16="http://schemas.microsoft.com/office/drawing/2014/main" id="{224FED02-440F-04A4-2F4E-91944DF2685D}"/>
              </a:ext>
            </a:extLst>
          </p:cNvPr>
          <p:cNvGrpSpPr/>
          <p:nvPr/>
        </p:nvGrpSpPr>
        <p:grpSpPr>
          <a:xfrm>
            <a:off x="901149" y="5175250"/>
            <a:ext cx="4266599" cy="512135"/>
            <a:chOff x="604988" y="6100282"/>
            <a:chExt cx="4266599" cy="512135"/>
          </a:xfrm>
        </p:grpSpPr>
        <p:sp>
          <p:nvSpPr>
            <p:cNvPr id="6" name="Rectangle: Rounded Corners 5">
              <a:extLst>
                <a:ext uri="{FF2B5EF4-FFF2-40B4-BE49-F238E27FC236}">
                  <a16:creationId xmlns:a16="http://schemas.microsoft.com/office/drawing/2014/main" id="{0237469F-8289-A692-9F37-63039714F9B5}"/>
                </a:ext>
              </a:extLst>
            </p:cNvPr>
            <p:cNvSpPr/>
            <p:nvPr/>
          </p:nvSpPr>
          <p:spPr>
            <a:xfrm>
              <a:off x="604988" y="6100282"/>
              <a:ext cx="4266599" cy="512135"/>
            </a:xfrm>
            <a:prstGeom prst="round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3D63440-BA8F-2560-2215-0AF10B62ED52}"/>
                    </a:ext>
                  </a:extLst>
                </p:cNvPr>
                <p:cNvSpPr txBox="1"/>
                <p:nvPr/>
              </p:nvSpPr>
              <p:spPr>
                <a:xfrm>
                  <a:off x="714318" y="6171684"/>
                  <a:ext cx="4093569" cy="369332"/>
                </a:xfrm>
                <a:prstGeom prst="rect">
                  <a:avLst/>
                </a:prstGeom>
                <a:noFill/>
              </p:spPr>
              <p:txBody>
                <a:bodyPr wrap="square" rtlCol="0">
                  <a:spAutoFit/>
                </a:bodyPr>
                <a:lstStyle/>
                <a:p>
                  <a:r>
                    <a:rPr lang="en-US" dirty="0"/>
                    <a:t>Calculated proton lifetime </a:t>
                  </a:r>
                  <a:r>
                    <a:rPr lang="en-US" dirty="0">
                      <a:solidFill>
                        <a:srgbClr val="1F1F1F"/>
                      </a:solidFill>
                      <a:latin typeface="Google Sans"/>
                    </a:rPr>
                    <a:t>&gt; </a:t>
                  </a:r>
                  <a14:m>
                    <m:oMath xmlns:m="http://schemas.openxmlformats.org/officeDocument/2006/math">
                      <m:sSup>
                        <m:sSupPr>
                          <m:ctrlPr>
                            <a:rPr lang="en-US" i="1" dirty="0" smtClean="0">
                              <a:solidFill>
                                <a:srgbClr val="1F1F1F"/>
                              </a:solidFill>
                              <a:latin typeface="Cambria Math" panose="02040503050406030204" pitchFamily="18" charset="0"/>
                            </a:rPr>
                          </m:ctrlPr>
                        </m:sSupPr>
                        <m:e>
                          <m:r>
                            <a:rPr lang="en-US" i="1" dirty="0" smtClean="0">
                              <a:solidFill>
                                <a:srgbClr val="1F1F1F"/>
                              </a:solidFill>
                              <a:latin typeface="Cambria Math" panose="02040503050406030204" pitchFamily="18" charset="0"/>
                            </a:rPr>
                            <m:t>10</m:t>
                          </m:r>
                        </m:e>
                        <m:sup>
                          <m:r>
                            <a:rPr lang="en-US" b="0" i="1" dirty="0" smtClean="0">
                              <a:solidFill>
                                <a:srgbClr val="1F1F1F"/>
                              </a:solidFill>
                              <a:latin typeface="Cambria Math" panose="02040503050406030204" pitchFamily="18" charset="0"/>
                            </a:rPr>
                            <m:t>34</m:t>
                          </m:r>
                        </m:sup>
                      </m:sSup>
                    </m:oMath>
                  </a14:m>
                  <a:r>
                    <a:rPr lang="en-US" dirty="0">
                      <a:solidFill>
                        <a:srgbClr val="1F1F1F"/>
                      </a:solidFill>
                      <a:latin typeface="Google Sans"/>
                    </a:rPr>
                    <a:t> years</a:t>
                  </a:r>
                  <a:endParaRPr lang="en-US" dirty="0"/>
                </a:p>
              </p:txBody>
            </p:sp>
          </mc:Choice>
          <mc:Fallback xmlns="">
            <p:sp>
              <p:nvSpPr>
                <p:cNvPr id="15" name="TextBox 14">
                  <a:extLst>
                    <a:ext uri="{FF2B5EF4-FFF2-40B4-BE49-F238E27FC236}">
                      <a16:creationId xmlns:a16="http://schemas.microsoft.com/office/drawing/2014/main" id="{93D63440-BA8F-2560-2215-0AF10B62ED52}"/>
                    </a:ext>
                  </a:extLst>
                </p:cNvPr>
                <p:cNvSpPr txBox="1">
                  <a:spLocks noRot="1" noChangeAspect="1" noMove="1" noResize="1" noEditPoints="1" noAdjustHandles="1" noChangeArrowheads="1" noChangeShapeType="1" noTextEdit="1"/>
                </p:cNvSpPr>
                <p:nvPr/>
              </p:nvSpPr>
              <p:spPr>
                <a:xfrm>
                  <a:off x="714318" y="6171684"/>
                  <a:ext cx="4093569" cy="369332"/>
                </a:xfrm>
                <a:prstGeom prst="rect">
                  <a:avLst/>
                </a:prstGeom>
                <a:blipFill>
                  <a:blip r:embed="rId5"/>
                  <a:stretch>
                    <a:fillRect l="-1341" t="-8197" b="-26230"/>
                  </a:stretch>
                </a:blipFill>
              </p:spPr>
              <p:txBody>
                <a:bodyPr/>
                <a:lstStyle/>
                <a:p>
                  <a:r>
                    <a:rPr lang="en-US">
                      <a:noFill/>
                    </a:rPr>
                    <a:t> </a:t>
                  </a:r>
                </a:p>
              </p:txBody>
            </p:sp>
          </mc:Fallback>
        </mc:AlternateContent>
      </p:grpSp>
    </p:spTree>
    <p:extLst>
      <p:ext uri="{BB962C8B-B14F-4D97-AF65-F5344CB8AC3E}">
        <p14:creationId xmlns:p14="http://schemas.microsoft.com/office/powerpoint/2010/main" val="4074642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92AB0D2-933C-90BE-0DB2-20D69ED0CB86}"/>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52B9B564-BA07-C154-795C-8538E2EF0782}"/>
              </a:ext>
            </a:extLst>
          </p:cNvPr>
          <p:cNvSpPr>
            <a:spLocks noGrp="1"/>
          </p:cNvSpPr>
          <p:nvPr>
            <p:ph type="sldNum" sz="quarter" idx="12"/>
          </p:nvPr>
        </p:nvSpPr>
        <p:spPr/>
        <p:txBody>
          <a:bodyPr/>
          <a:lstStyle/>
          <a:p>
            <a:fld id="{DFF7C4BF-E246-42EA-8C17-075013194BF7}" type="slidenum">
              <a:rPr lang="en-US" smtClean="0"/>
              <a:t>5</a:t>
            </a:fld>
            <a:endParaRPr lang="en-US"/>
          </a:p>
        </p:txBody>
      </p:sp>
      <p:cxnSp>
        <p:nvCxnSpPr>
          <p:cNvPr id="7" name="Straight Connector 6">
            <a:extLst>
              <a:ext uri="{FF2B5EF4-FFF2-40B4-BE49-F238E27FC236}">
                <a16:creationId xmlns:a16="http://schemas.microsoft.com/office/drawing/2014/main" id="{1BC9A03B-3B8D-0DC9-8D96-AF763C98534E}"/>
              </a:ext>
            </a:extLst>
          </p:cNvPr>
          <p:cNvCxnSpPr>
            <a:cxnSpLocks/>
          </p:cNvCxnSpPr>
          <p:nvPr/>
        </p:nvCxnSpPr>
        <p:spPr>
          <a:xfrm>
            <a:off x="728132" y="1283204"/>
            <a:ext cx="10735735"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a:extLst>
              <a:ext uri="{FF2B5EF4-FFF2-40B4-BE49-F238E27FC236}">
                <a16:creationId xmlns:a16="http://schemas.microsoft.com/office/drawing/2014/main" id="{F15B9039-53E5-C523-7C91-8D3ACA2B1CAA}"/>
              </a:ext>
            </a:extLst>
          </p:cNvPr>
          <p:cNvCxnSpPr>
            <a:cxnSpLocks/>
          </p:cNvCxnSpPr>
          <p:nvPr/>
        </p:nvCxnSpPr>
        <p:spPr>
          <a:xfrm>
            <a:off x="728132" y="1993695"/>
            <a:ext cx="10735735" cy="0"/>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a:extLst>
              <a:ext uri="{FF2B5EF4-FFF2-40B4-BE49-F238E27FC236}">
                <a16:creationId xmlns:a16="http://schemas.microsoft.com/office/drawing/2014/main" id="{7B214323-3F1F-96E7-3128-3B0992B34414}"/>
              </a:ext>
            </a:extLst>
          </p:cNvPr>
          <p:cNvCxnSpPr>
            <a:cxnSpLocks/>
          </p:cNvCxnSpPr>
          <p:nvPr/>
        </p:nvCxnSpPr>
        <p:spPr>
          <a:xfrm>
            <a:off x="728132" y="5125973"/>
            <a:ext cx="10735735"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7ECA6DA3-2C5A-F372-D4E8-7DFCCE91401D}"/>
              </a:ext>
            </a:extLst>
          </p:cNvPr>
          <p:cNvCxnSpPr>
            <a:cxnSpLocks/>
          </p:cNvCxnSpPr>
          <p:nvPr/>
        </p:nvCxnSpPr>
        <p:spPr>
          <a:xfrm>
            <a:off x="728132" y="5862807"/>
            <a:ext cx="10735735"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a:extLst>
              <a:ext uri="{FF2B5EF4-FFF2-40B4-BE49-F238E27FC236}">
                <a16:creationId xmlns:a16="http://schemas.microsoft.com/office/drawing/2014/main" id="{4DCF4C75-0D92-A8CF-F515-C0B00D3C35FC}"/>
              </a:ext>
            </a:extLst>
          </p:cNvPr>
          <p:cNvCxnSpPr>
            <a:cxnSpLocks/>
          </p:cNvCxnSpPr>
          <p:nvPr/>
        </p:nvCxnSpPr>
        <p:spPr>
          <a:xfrm>
            <a:off x="728132" y="6239699"/>
            <a:ext cx="10735735"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a:extLst>
              <a:ext uri="{FF2B5EF4-FFF2-40B4-BE49-F238E27FC236}">
                <a16:creationId xmlns:a16="http://schemas.microsoft.com/office/drawing/2014/main" id="{793E73D3-D8F9-4CC6-3A11-88439569CEEA}"/>
              </a:ext>
            </a:extLst>
          </p:cNvPr>
          <p:cNvCxnSpPr>
            <a:cxnSpLocks/>
          </p:cNvCxnSpPr>
          <p:nvPr/>
        </p:nvCxnSpPr>
        <p:spPr>
          <a:xfrm>
            <a:off x="728132" y="1283204"/>
            <a:ext cx="0" cy="4956495"/>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id="{338CF765-D1A8-AD75-8AEC-6F01C904EF8F}"/>
              </a:ext>
            </a:extLst>
          </p:cNvPr>
          <p:cNvCxnSpPr>
            <a:cxnSpLocks/>
          </p:cNvCxnSpPr>
          <p:nvPr/>
        </p:nvCxnSpPr>
        <p:spPr>
          <a:xfrm>
            <a:off x="4306711" y="1283204"/>
            <a:ext cx="0" cy="4956495"/>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id="{3F440F76-E390-DFBA-6BB6-B06A9641759A}"/>
              </a:ext>
            </a:extLst>
          </p:cNvPr>
          <p:cNvCxnSpPr>
            <a:cxnSpLocks/>
          </p:cNvCxnSpPr>
          <p:nvPr/>
        </p:nvCxnSpPr>
        <p:spPr>
          <a:xfrm>
            <a:off x="7885289" y="1283204"/>
            <a:ext cx="0" cy="4956495"/>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a:extLst>
              <a:ext uri="{FF2B5EF4-FFF2-40B4-BE49-F238E27FC236}">
                <a16:creationId xmlns:a16="http://schemas.microsoft.com/office/drawing/2014/main" id="{98CE8416-1134-EFEC-1246-84713952FF7A}"/>
              </a:ext>
            </a:extLst>
          </p:cNvPr>
          <p:cNvCxnSpPr>
            <a:cxnSpLocks/>
          </p:cNvCxnSpPr>
          <p:nvPr/>
        </p:nvCxnSpPr>
        <p:spPr>
          <a:xfrm>
            <a:off x="11463867" y="1283204"/>
            <a:ext cx="0" cy="4956495"/>
          </a:xfrm>
          <a:prstGeom prst="line">
            <a:avLst/>
          </a:prstGeom>
        </p:spPr>
        <p:style>
          <a:lnRef idx="2">
            <a:schemeClr val="dk1"/>
          </a:lnRef>
          <a:fillRef idx="0">
            <a:schemeClr val="dk1"/>
          </a:fillRef>
          <a:effectRef idx="1">
            <a:schemeClr val="dk1"/>
          </a:effectRef>
          <a:fontRef idx="minor">
            <a:schemeClr val="tx1"/>
          </a:fontRef>
        </p:style>
      </p:cxnSp>
      <p:sp>
        <p:nvSpPr>
          <p:cNvPr id="26" name="Title 1">
            <a:extLst>
              <a:ext uri="{FF2B5EF4-FFF2-40B4-BE49-F238E27FC236}">
                <a16:creationId xmlns:a16="http://schemas.microsoft.com/office/drawing/2014/main" id="{AF73B9B9-71D8-C623-4EF3-99290052B02E}"/>
              </a:ext>
            </a:extLst>
          </p:cNvPr>
          <p:cNvSpPr>
            <a:spLocks noGrp="1"/>
          </p:cNvSpPr>
          <p:nvPr>
            <p:ph type="title"/>
          </p:nvPr>
        </p:nvSpPr>
        <p:spPr>
          <a:xfrm>
            <a:off x="205854" y="30211"/>
            <a:ext cx="10515600" cy="1325563"/>
          </a:xfrm>
        </p:spPr>
        <p:txBody>
          <a:bodyPr/>
          <a:lstStyle/>
          <a:p>
            <a:r>
              <a:rPr lang="en-US" dirty="0"/>
              <a:t>Future detectors</a:t>
            </a:r>
          </a:p>
        </p:txBody>
      </p:sp>
      <p:grpSp>
        <p:nvGrpSpPr>
          <p:cNvPr id="41" name="Group 40">
            <a:extLst>
              <a:ext uri="{FF2B5EF4-FFF2-40B4-BE49-F238E27FC236}">
                <a16:creationId xmlns:a16="http://schemas.microsoft.com/office/drawing/2014/main" id="{35994637-61D6-0FEB-5D0B-D07A8403DC83}"/>
              </a:ext>
            </a:extLst>
          </p:cNvPr>
          <p:cNvGrpSpPr/>
          <p:nvPr/>
        </p:nvGrpSpPr>
        <p:grpSpPr>
          <a:xfrm>
            <a:off x="1265049" y="1280618"/>
            <a:ext cx="2659565" cy="4959081"/>
            <a:chOff x="1265049" y="1280618"/>
            <a:chExt cx="2659565" cy="4959081"/>
          </a:xfrm>
        </p:grpSpPr>
        <p:pic>
          <p:nvPicPr>
            <p:cNvPr id="22" name="Picture 8" descr="The Jiangmen Underground Neutrino Observatory (JUNO) - ScienceDirect">
              <a:extLst>
                <a:ext uri="{FF2B5EF4-FFF2-40B4-BE49-F238E27FC236}">
                  <a16:creationId xmlns:a16="http://schemas.microsoft.com/office/drawing/2014/main" id="{49795706-CACB-BD07-3865-7CFCBB80C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1535" y="2175857"/>
              <a:ext cx="2606593" cy="2821040"/>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46D9478A-A3E7-CC1B-C507-B5929FF54877}"/>
                </a:ext>
              </a:extLst>
            </p:cNvPr>
            <p:cNvSpPr txBox="1"/>
            <p:nvPr/>
          </p:nvSpPr>
          <p:spPr>
            <a:xfrm>
              <a:off x="2102330" y="1280618"/>
              <a:ext cx="985002" cy="707886"/>
            </a:xfrm>
            <a:prstGeom prst="rect">
              <a:avLst/>
            </a:prstGeom>
            <a:noFill/>
          </p:spPr>
          <p:txBody>
            <a:bodyPr wrap="square">
              <a:spAutoFit/>
            </a:bodyPr>
            <a:lstStyle/>
            <a:p>
              <a:pPr algn="ctr"/>
              <a:r>
                <a:rPr lang="en-US" sz="2000" dirty="0"/>
                <a:t>JUNO</a:t>
              </a:r>
            </a:p>
            <a:p>
              <a:pPr algn="ctr"/>
              <a:r>
                <a:rPr lang="en-US" sz="2000" dirty="0"/>
                <a:t>(China)</a:t>
              </a:r>
              <a:endParaRPr lang="en-US" dirty="0"/>
            </a:p>
          </p:txBody>
        </p:sp>
        <p:sp>
          <p:nvSpPr>
            <p:cNvPr id="31" name="TextBox 30">
              <a:extLst>
                <a:ext uri="{FF2B5EF4-FFF2-40B4-BE49-F238E27FC236}">
                  <a16:creationId xmlns:a16="http://schemas.microsoft.com/office/drawing/2014/main" id="{7093B6E2-AC56-3014-17F3-75BF815BD217}"/>
                </a:ext>
              </a:extLst>
            </p:cNvPr>
            <p:cNvSpPr txBox="1"/>
            <p:nvPr/>
          </p:nvSpPr>
          <p:spPr>
            <a:xfrm>
              <a:off x="1607859" y="5839589"/>
              <a:ext cx="1973945" cy="400110"/>
            </a:xfrm>
            <a:prstGeom prst="rect">
              <a:avLst/>
            </a:prstGeom>
            <a:noFill/>
          </p:spPr>
          <p:txBody>
            <a:bodyPr wrap="square">
              <a:spAutoFit/>
            </a:bodyPr>
            <a:lstStyle/>
            <a:p>
              <a:pPr algn="ctr"/>
              <a:r>
                <a:rPr lang="en-US" sz="2000" dirty="0"/>
                <a:t>Start year: 2025</a:t>
              </a:r>
              <a:endParaRPr lang="en-US" dirty="0"/>
            </a:p>
          </p:txBody>
        </p:sp>
        <p:sp>
          <p:nvSpPr>
            <p:cNvPr id="34" name="TextBox 33">
              <a:extLst>
                <a:ext uri="{FF2B5EF4-FFF2-40B4-BE49-F238E27FC236}">
                  <a16:creationId xmlns:a16="http://schemas.microsoft.com/office/drawing/2014/main" id="{289FD54E-A116-C14B-BE76-ACBE1EB2EBA5}"/>
                </a:ext>
              </a:extLst>
            </p:cNvPr>
            <p:cNvSpPr txBox="1"/>
            <p:nvPr/>
          </p:nvSpPr>
          <p:spPr>
            <a:xfrm>
              <a:off x="1265049" y="5114748"/>
              <a:ext cx="2659565" cy="707886"/>
            </a:xfrm>
            <a:prstGeom prst="rect">
              <a:avLst/>
            </a:prstGeom>
            <a:noFill/>
          </p:spPr>
          <p:txBody>
            <a:bodyPr wrap="square">
              <a:spAutoFit/>
            </a:bodyPr>
            <a:lstStyle/>
            <a:p>
              <a:pPr algn="ctr"/>
              <a:r>
                <a:rPr lang="en-US" sz="2000" dirty="0"/>
                <a:t>LABs/ Scintillation</a:t>
              </a:r>
            </a:p>
            <a:p>
              <a:pPr algn="ctr"/>
              <a:r>
                <a:rPr lang="en-US" sz="2000" dirty="0"/>
                <a:t>Fiducial mass: 20 kt </a:t>
              </a:r>
              <a:endParaRPr lang="en-US" dirty="0"/>
            </a:p>
          </p:txBody>
        </p:sp>
      </p:grpSp>
      <p:grpSp>
        <p:nvGrpSpPr>
          <p:cNvPr id="44" name="Group 43">
            <a:extLst>
              <a:ext uri="{FF2B5EF4-FFF2-40B4-BE49-F238E27FC236}">
                <a16:creationId xmlns:a16="http://schemas.microsoft.com/office/drawing/2014/main" id="{5ACF60A8-AF87-3970-6CF9-E5F4556C1513}"/>
              </a:ext>
            </a:extLst>
          </p:cNvPr>
          <p:cNvGrpSpPr/>
          <p:nvPr/>
        </p:nvGrpSpPr>
        <p:grpSpPr>
          <a:xfrm>
            <a:off x="4818165" y="1280618"/>
            <a:ext cx="2659565" cy="4959081"/>
            <a:chOff x="4562662" y="1280618"/>
            <a:chExt cx="2659565" cy="4959081"/>
          </a:xfrm>
        </p:grpSpPr>
        <p:pic>
          <p:nvPicPr>
            <p:cNvPr id="23" name="Picture 22">
              <a:extLst>
                <a:ext uri="{FF2B5EF4-FFF2-40B4-BE49-F238E27FC236}">
                  <a16:creationId xmlns:a16="http://schemas.microsoft.com/office/drawing/2014/main" id="{A77D2542-74DA-4E44-916A-42DB4BDBA280}"/>
                </a:ext>
              </a:extLst>
            </p:cNvPr>
            <p:cNvPicPr>
              <a:picLocks noChangeAspect="1"/>
            </p:cNvPicPr>
            <p:nvPr/>
          </p:nvPicPr>
          <p:blipFill>
            <a:blip r:embed="rId4"/>
            <a:srcRect l="25917" r="23159"/>
            <a:stretch/>
          </p:blipFill>
          <p:spPr>
            <a:xfrm>
              <a:off x="4589148" y="2181543"/>
              <a:ext cx="2606593" cy="2809669"/>
            </a:xfrm>
            <a:prstGeom prst="rect">
              <a:avLst/>
            </a:prstGeom>
          </p:spPr>
        </p:pic>
        <p:sp>
          <p:nvSpPr>
            <p:cNvPr id="29" name="TextBox 28">
              <a:extLst>
                <a:ext uri="{FF2B5EF4-FFF2-40B4-BE49-F238E27FC236}">
                  <a16:creationId xmlns:a16="http://schemas.microsoft.com/office/drawing/2014/main" id="{4809257B-3446-7E4A-D5D3-4D33B1D607EB}"/>
                </a:ext>
              </a:extLst>
            </p:cNvPr>
            <p:cNvSpPr txBox="1"/>
            <p:nvPr/>
          </p:nvSpPr>
          <p:spPr>
            <a:xfrm>
              <a:off x="4736608" y="1280618"/>
              <a:ext cx="2311672" cy="707886"/>
            </a:xfrm>
            <a:prstGeom prst="rect">
              <a:avLst/>
            </a:prstGeom>
            <a:noFill/>
          </p:spPr>
          <p:txBody>
            <a:bodyPr wrap="square">
              <a:spAutoFit/>
            </a:bodyPr>
            <a:lstStyle/>
            <a:p>
              <a:pPr algn="ctr"/>
              <a:r>
                <a:rPr lang="en-US" sz="2000" dirty="0"/>
                <a:t>Hyper-Kamiokande</a:t>
              </a:r>
            </a:p>
            <a:p>
              <a:pPr algn="ctr"/>
              <a:r>
                <a:rPr lang="en-US" sz="2000" dirty="0"/>
                <a:t>(Japan)</a:t>
              </a:r>
              <a:endParaRPr lang="en-US" dirty="0"/>
            </a:p>
          </p:txBody>
        </p:sp>
        <p:sp>
          <p:nvSpPr>
            <p:cNvPr id="32" name="TextBox 31">
              <a:extLst>
                <a:ext uri="{FF2B5EF4-FFF2-40B4-BE49-F238E27FC236}">
                  <a16:creationId xmlns:a16="http://schemas.microsoft.com/office/drawing/2014/main" id="{AEA94A99-B6C5-33A5-8C46-DCBB26DCC6D1}"/>
                </a:ext>
              </a:extLst>
            </p:cNvPr>
            <p:cNvSpPr txBox="1"/>
            <p:nvPr/>
          </p:nvSpPr>
          <p:spPr>
            <a:xfrm>
              <a:off x="4905472" y="5839589"/>
              <a:ext cx="1973945" cy="400110"/>
            </a:xfrm>
            <a:prstGeom prst="rect">
              <a:avLst/>
            </a:prstGeom>
            <a:noFill/>
          </p:spPr>
          <p:txBody>
            <a:bodyPr wrap="square">
              <a:spAutoFit/>
            </a:bodyPr>
            <a:lstStyle/>
            <a:p>
              <a:pPr algn="ctr"/>
              <a:r>
                <a:rPr lang="en-US" sz="2000" dirty="0"/>
                <a:t>Start year: 2027</a:t>
              </a:r>
              <a:endParaRPr lang="en-US" dirty="0"/>
            </a:p>
          </p:txBody>
        </p:sp>
        <p:sp>
          <p:nvSpPr>
            <p:cNvPr id="35" name="TextBox 34">
              <a:extLst>
                <a:ext uri="{FF2B5EF4-FFF2-40B4-BE49-F238E27FC236}">
                  <a16:creationId xmlns:a16="http://schemas.microsoft.com/office/drawing/2014/main" id="{B486BA6B-E1A3-491A-8FD2-A106E4087981}"/>
                </a:ext>
              </a:extLst>
            </p:cNvPr>
            <p:cNvSpPr txBox="1"/>
            <p:nvPr/>
          </p:nvSpPr>
          <p:spPr>
            <a:xfrm>
              <a:off x="4562662" y="5114748"/>
              <a:ext cx="2659565" cy="707886"/>
            </a:xfrm>
            <a:prstGeom prst="rect">
              <a:avLst/>
            </a:prstGeom>
            <a:noFill/>
          </p:spPr>
          <p:txBody>
            <a:bodyPr wrap="square">
              <a:spAutoFit/>
            </a:bodyPr>
            <a:lstStyle/>
            <a:p>
              <a:pPr algn="ctr"/>
              <a:r>
                <a:rPr lang="en-US" sz="2000" dirty="0"/>
                <a:t>Water/ Cherenkov</a:t>
              </a:r>
            </a:p>
            <a:p>
              <a:pPr algn="ctr"/>
              <a:r>
                <a:rPr lang="en-US" sz="2000" dirty="0"/>
                <a:t>Fiducial mass: 187 kt </a:t>
              </a:r>
              <a:endParaRPr lang="en-US" dirty="0"/>
            </a:p>
          </p:txBody>
        </p:sp>
      </p:grpSp>
      <p:grpSp>
        <p:nvGrpSpPr>
          <p:cNvPr id="42" name="Group 41">
            <a:extLst>
              <a:ext uri="{FF2B5EF4-FFF2-40B4-BE49-F238E27FC236}">
                <a16:creationId xmlns:a16="http://schemas.microsoft.com/office/drawing/2014/main" id="{8859B1F3-BB90-1825-8881-5E72F68EECE8}"/>
              </a:ext>
            </a:extLst>
          </p:cNvPr>
          <p:cNvGrpSpPr/>
          <p:nvPr/>
        </p:nvGrpSpPr>
        <p:grpSpPr>
          <a:xfrm>
            <a:off x="8153400" y="1280618"/>
            <a:ext cx="3124199" cy="4959081"/>
            <a:chOff x="8153400" y="1280618"/>
            <a:chExt cx="3124199" cy="4959081"/>
          </a:xfrm>
        </p:grpSpPr>
        <p:pic>
          <p:nvPicPr>
            <p:cNvPr id="24" name="Picture 6">
              <a:extLst>
                <a:ext uri="{FF2B5EF4-FFF2-40B4-BE49-F238E27FC236}">
                  <a16:creationId xmlns:a16="http://schemas.microsoft.com/office/drawing/2014/main" id="{B440DD2E-9578-072F-A75C-CC97F7FAC9E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882" r="23122"/>
            <a:stretch/>
          </p:blipFill>
          <p:spPr bwMode="auto">
            <a:xfrm>
              <a:off x="8397767" y="2172439"/>
              <a:ext cx="2606593" cy="2827877"/>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6A61B407-F46C-140F-7821-AA94F89D2ECA}"/>
                </a:ext>
              </a:extLst>
            </p:cNvPr>
            <p:cNvSpPr txBox="1"/>
            <p:nvPr/>
          </p:nvSpPr>
          <p:spPr>
            <a:xfrm>
              <a:off x="8545227" y="1280618"/>
              <a:ext cx="2311672" cy="707886"/>
            </a:xfrm>
            <a:prstGeom prst="rect">
              <a:avLst/>
            </a:prstGeom>
            <a:noFill/>
          </p:spPr>
          <p:txBody>
            <a:bodyPr wrap="square">
              <a:spAutoFit/>
            </a:bodyPr>
            <a:lstStyle/>
            <a:p>
              <a:pPr algn="ctr"/>
              <a:r>
                <a:rPr lang="en-US" sz="2000" dirty="0"/>
                <a:t>DUNE</a:t>
              </a:r>
            </a:p>
            <a:p>
              <a:pPr algn="ctr"/>
              <a:r>
                <a:rPr lang="en-US" sz="2000" dirty="0"/>
                <a:t>(USA)</a:t>
              </a:r>
              <a:endParaRPr lang="en-US" dirty="0"/>
            </a:p>
          </p:txBody>
        </p:sp>
        <p:sp>
          <p:nvSpPr>
            <p:cNvPr id="33" name="TextBox 32">
              <a:extLst>
                <a:ext uri="{FF2B5EF4-FFF2-40B4-BE49-F238E27FC236}">
                  <a16:creationId xmlns:a16="http://schemas.microsoft.com/office/drawing/2014/main" id="{FB935317-6C84-1C89-F9B2-5B2111B2A2E4}"/>
                </a:ext>
              </a:extLst>
            </p:cNvPr>
            <p:cNvSpPr txBox="1"/>
            <p:nvPr/>
          </p:nvSpPr>
          <p:spPr>
            <a:xfrm>
              <a:off x="8714091" y="5839589"/>
              <a:ext cx="1973945" cy="400110"/>
            </a:xfrm>
            <a:prstGeom prst="rect">
              <a:avLst/>
            </a:prstGeom>
            <a:noFill/>
          </p:spPr>
          <p:txBody>
            <a:bodyPr wrap="square">
              <a:spAutoFit/>
            </a:bodyPr>
            <a:lstStyle/>
            <a:p>
              <a:pPr algn="ctr"/>
              <a:r>
                <a:rPr lang="en-US" sz="2000" dirty="0"/>
                <a:t>Start year: 2028</a:t>
              </a:r>
              <a:endParaRPr lang="en-US" dirty="0"/>
            </a:p>
          </p:txBody>
        </p:sp>
        <p:sp>
          <p:nvSpPr>
            <p:cNvPr id="36" name="TextBox 35">
              <a:extLst>
                <a:ext uri="{FF2B5EF4-FFF2-40B4-BE49-F238E27FC236}">
                  <a16:creationId xmlns:a16="http://schemas.microsoft.com/office/drawing/2014/main" id="{41FAF774-2046-E3BC-E83B-DBF4D0E5C3E6}"/>
                </a:ext>
              </a:extLst>
            </p:cNvPr>
            <p:cNvSpPr txBox="1"/>
            <p:nvPr/>
          </p:nvSpPr>
          <p:spPr>
            <a:xfrm>
              <a:off x="8153400" y="5114748"/>
              <a:ext cx="3124199" cy="707886"/>
            </a:xfrm>
            <a:prstGeom prst="rect">
              <a:avLst/>
            </a:prstGeom>
            <a:noFill/>
          </p:spPr>
          <p:txBody>
            <a:bodyPr wrap="square">
              <a:spAutoFit/>
            </a:bodyPr>
            <a:lstStyle/>
            <a:p>
              <a:pPr algn="ctr"/>
              <a:r>
                <a:rPr lang="en-US" sz="2000" dirty="0"/>
                <a:t>Liquid Argon/ Scintillation</a:t>
              </a:r>
            </a:p>
            <a:p>
              <a:pPr algn="ctr"/>
              <a:r>
                <a:rPr lang="en-US" sz="2000" dirty="0"/>
                <a:t>Fiducial mass: 40 kt </a:t>
              </a:r>
              <a:endParaRPr lang="en-US" dirty="0"/>
            </a:p>
          </p:txBody>
        </p:sp>
      </p:grpSp>
    </p:spTree>
    <p:extLst>
      <p:ext uri="{BB962C8B-B14F-4D97-AF65-F5344CB8AC3E}">
        <p14:creationId xmlns:p14="http://schemas.microsoft.com/office/powerpoint/2010/main" val="126312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A97C-2EE6-8692-D469-60F3B3BCC3AA}"/>
              </a:ext>
            </a:extLst>
          </p:cNvPr>
          <p:cNvSpPr>
            <a:spLocks noGrp="1"/>
          </p:cNvSpPr>
          <p:nvPr>
            <p:ph type="title"/>
          </p:nvPr>
        </p:nvSpPr>
        <p:spPr/>
        <p:txBody>
          <a:bodyPr/>
          <a:lstStyle/>
          <a:p>
            <a:r>
              <a:rPr lang="en-US" dirty="0"/>
              <a:t>Standard Model Effective Field Theory</a:t>
            </a:r>
          </a:p>
        </p:txBody>
      </p:sp>
      <p:sp>
        <p:nvSpPr>
          <p:cNvPr id="3" name="Footer Placeholder 2">
            <a:extLst>
              <a:ext uri="{FF2B5EF4-FFF2-40B4-BE49-F238E27FC236}">
                <a16:creationId xmlns:a16="http://schemas.microsoft.com/office/drawing/2014/main" id="{71B2B839-1EA6-46C3-1D56-5F8875F6B12A}"/>
              </a:ext>
            </a:extLst>
          </p:cNvPr>
          <p:cNvSpPr>
            <a:spLocks noGrp="1"/>
          </p:cNvSpPr>
          <p:nvPr>
            <p:ph type="ftr" sz="quarter" idx="11"/>
          </p:nvPr>
        </p:nvSpPr>
        <p:spPr/>
        <p:txBody>
          <a:bodyPr/>
          <a:lstStyle/>
          <a:p>
            <a:r>
              <a:rPr lang="en-US"/>
              <a:t>Diana Sokhashvili </a:t>
            </a:r>
          </a:p>
        </p:txBody>
      </p:sp>
      <p:sp>
        <p:nvSpPr>
          <p:cNvPr id="4" name="Slide Number Placeholder 3">
            <a:extLst>
              <a:ext uri="{FF2B5EF4-FFF2-40B4-BE49-F238E27FC236}">
                <a16:creationId xmlns:a16="http://schemas.microsoft.com/office/drawing/2014/main" id="{D76C1815-B4D8-C03A-CC5F-5256354AB241}"/>
              </a:ext>
            </a:extLst>
          </p:cNvPr>
          <p:cNvSpPr>
            <a:spLocks noGrp="1"/>
          </p:cNvSpPr>
          <p:nvPr>
            <p:ph type="sldNum" sz="quarter" idx="12"/>
          </p:nvPr>
        </p:nvSpPr>
        <p:spPr/>
        <p:txBody>
          <a:bodyPr/>
          <a:lstStyle/>
          <a:p>
            <a:fld id="{28217987-7C69-41B3-BC4D-3629330406E3}" type="slidenum">
              <a:rPr lang="en-US" smtClean="0"/>
              <a:t>6</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8E1B209-A515-1F76-B9C2-939A3C885996}"/>
                  </a:ext>
                </a:extLst>
              </p:cNvPr>
              <p:cNvSpPr txBox="1"/>
              <p:nvPr/>
            </p:nvSpPr>
            <p:spPr>
              <a:xfrm>
                <a:off x="1727629" y="4779346"/>
                <a:ext cx="8527432" cy="83099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Baryon and lepton number violation is sensitive for </a:t>
                </a:r>
                <a14:m>
                  <m:oMath xmlns:m="http://schemas.openxmlformats.org/officeDocument/2006/math">
                    <m:r>
                      <a:rPr lang="en-US" sz="2400" i="1" dirty="0" smtClean="0">
                        <a:latin typeface="Cambria Math" panose="02040503050406030204" pitchFamily="18" charset="0"/>
                      </a:rPr>
                      <m:t>𝑑</m:t>
                    </m:r>
                    <m:r>
                      <a:rPr lang="en-US" sz="2400" i="1" dirty="0" smtClean="0">
                        <a:latin typeface="Cambria Math" panose="02040503050406030204" pitchFamily="18" charset="0"/>
                        <a:ea typeface="Cambria Math" panose="02040503050406030204" pitchFamily="18" charset="0"/>
                      </a:rPr>
                      <m:t>≫</m:t>
                    </m:r>
                    <m:r>
                      <a:rPr lang="en-US" sz="2400" i="1" dirty="0" smtClean="0">
                        <a:latin typeface="Cambria Math" panose="02040503050406030204" pitchFamily="18" charset="0"/>
                      </a:rPr>
                      <m:t>6</m:t>
                    </m:r>
                  </m:oMath>
                </a14:m>
                <a:r>
                  <a:rPr lang="en-US" sz="2400" dirty="0"/>
                  <a:t>, unlike any other experiment.</a:t>
                </a:r>
              </a:p>
            </p:txBody>
          </p:sp>
        </mc:Choice>
        <mc:Fallback xmlns="">
          <p:sp>
            <p:nvSpPr>
              <p:cNvPr id="5" name="TextBox 4">
                <a:extLst>
                  <a:ext uri="{FF2B5EF4-FFF2-40B4-BE49-F238E27FC236}">
                    <a16:creationId xmlns:a16="http://schemas.microsoft.com/office/drawing/2014/main" id="{F8E1B209-A515-1F76-B9C2-939A3C885996}"/>
                  </a:ext>
                </a:extLst>
              </p:cNvPr>
              <p:cNvSpPr txBox="1">
                <a:spLocks noRot="1" noChangeAspect="1" noMove="1" noResize="1" noEditPoints="1" noAdjustHandles="1" noChangeArrowheads="1" noChangeShapeType="1" noTextEdit="1"/>
              </p:cNvSpPr>
              <p:nvPr/>
            </p:nvSpPr>
            <p:spPr>
              <a:xfrm>
                <a:off x="1727629" y="4779346"/>
                <a:ext cx="8527432" cy="830997"/>
              </a:xfrm>
              <a:prstGeom prst="rect">
                <a:avLst/>
              </a:prstGeom>
              <a:blipFill>
                <a:blip r:embed="rId3"/>
                <a:stretch>
                  <a:fillRect l="-929" t="-5882" b="-16176"/>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2EE33597-6274-30CA-26BA-DED9D31A39B8}"/>
              </a:ext>
            </a:extLst>
          </p:cNvPr>
          <p:cNvGrpSpPr/>
          <p:nvPr/>
        </p:nvGrpSpPr>
        <p:grpSpPr>
          <a:xfrm>
            <a:off x="895009" y="1573596"/>
            <a:ext cx="9216571" cy="1396993"/>
            <a:chOff x="5352222" y="3787037"/>
            <a:chExt cx="5840894" cy="1225226"/>
          </a:xfrm>
        </p:grpSpPr>
        <p:sp>
          <p:nvSpPr>
            <p:cNvPr id="8" name="Rectangle: Rounded Corners 7">
              <a:extLst>
                <a:ext uri="{FF2B5EF4-FFF2-40B4-BE49-F238E27FC236}">
                  <a16:creationId xmlns:a16="http://schemas.microsoft.com/office/drawing/2014/main" id="{F1F3A1F5-07D9-BE8E-9902-0F5138434242}"/>
                </a:ext>
              </a:extLst>
            </p:cNvPr>
            <p:cNvSpPr/>
            <p:nvPr/>
          </p:nvSpPr>
          <p:spPr>
            <a:xfrm>
              <a:off x="5920409" y="3787037"/>
              <a:ext cx="5117299" cy="1225226"/>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3B50B11-1D7F-2DD8-8028-13FAE765BEDA}"/>
                    </a:ext>
                  </a:extLst>
                </p:cNvPr>
                <p:cNvSpPr txBox="1"/>
                <p:nvPr/>
              </p:nvSpPr>
              <p:spPr>
                <a:xfrm>
                  <a:off x="5352222" y="4023711"/>
                  <a:ext cx="5840894" cy="95539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rPr>
                          <m:t>ℒ</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i="1">
                                <a:latin typeface="Cambria Math" panose="02040503050406030204" pitchFamily="18" charset="0"/>
                              </a:rPr>
                              <m:t>ℒ</m:t>
                            </m:r>
                          </m:e>
                          <m:sub>
                            <m:r>
                              <a:rPr lang="en-US" sz="2400" b="0" i="1" smtClean="0">
                                <a:latin typeface="Cambria Math" panose="02040503050406030204" pitchFamily="18" charset="0"/>
                              </a:rPr>
                              <m:t>𝑆𝑀</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𝐿𝐿𝐻𝐻</m:t>
                            </m:r>
                          </m:num>
                          <m:den>
                            <m:r>
                              <m:rPr>
                                <m:sty m:val="p"/>
                              </m:rPr>
                              <a:rPr lang="el-GR" sz="2400" i="1">
                                <a:latin typeface="Cambria Math" panose="02040503050406030204" pitchFamily="18" charset="0"/>
                              </a:rPr>
                              <m:t>Λ</m:t>
                            </m:r>
                          </m:den>
                        </m:f>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a:rPr lang="en-US" sz="2400" b="0" i="1" smtClean="0">
                                <a:latin typeface="Cambria Math" panose="02040503050406030204" pitchFamily="18" charset="0"/>
                              </a:rPr>
                              <m:t>𝑗</m:t>
                            </m:r>
                          </m:sub>
                          <m:sup/>
                          <m:e>
                            <m:f>
                              <m:fPr>
                                <m:ctrlPr>
                                  <a:rPr lang="en-US" sz="2400" b="0" i="1" smtClean="0">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𝒪</m:t>
                                    </m:r>
                                  </m:e>
                                  <m:sub>
                                    <m:r>
                                      <a:rPr lang="en-US" sz="2400" i="1">
                                        <a:latin typeface="Cambria Math" panose="02040503050406030204" pitchFamily="18" charset="0"/>
                                      </a:rPr>
                                      <m:t>𝑖</m:t>
                                    </m:r>
                                  </m:sub>
                                </m:sSub>
                              </m:num>
                              <m:den>
                                <m:sSup>
                                  <m:sSupPr>
                                    <m:ctrlPr>
                                      <a:rPr lang="en-US" sz="2400" b="0" i="1" smtClean="0">
                                        <a:latin typeface="Cambria Math" panose="02040503050406030204" pitchFamily="18" charset="0"/>
                                      </a:rPr>
                                    </m:ctrlPr>
                                  </m:sSupPr>
                                  <m:e>
                                    <m:r>
                                      <m:rPr>
                                        <m:sty m:val="p"/>
                                      </m:rPr>
                                      <a:rPr lang="el-GR" sz="2400" i="1">
                                        <a:latin typeface="Cambria Math" panose="02040503050406030204" pitchFamily="18" charset="0"/>
                                      </a:rPr>
                                      <m:t>Λ</m:t>
                                    </m:r>
                                  </m:e>
                                  <m:sup>
                                    <m:r>
                                      <a:rPr lang="en-US" sz="2400" b="0" i="1" smtClean="0">
                                        <a:latin typeface="Cambria Math" panose="02040503050406030204" pitchFamily="18" charset="0"/>
                                      </a:rPr>
                                      <m:t>2</m:t>
                                    </m:r>
                                  </m:sup>
                                </m:sSup>
                              </m:den>
                            </m:f>
                          </m:e>
                        </m:nary>
                        <m:r>
                          <a:rPr lang="en-US" sz="2400" i="1">
                            <a:latin typeface="Cambria Math" panose="02040503050406030204" pitchFamily="18" charset="0"/>
                          </a:rPr>
                          <m:t>+</m:t>
                        </m:r>
                        <m:nary>
                          <m:naryPr>
                            <m:chr m:val="∑"/>
                            <m:supHide m:val="on"/>
                            <m:ctrlPr>
                              <a:rPr lang="en-US" sz="2400" i="1">
                                <a:latin typeface="Cambria Math" panose="02040503050406030204" pitchFamily="18" charset="0"/>
                              </a:rPr>
                            </m:ctrlPr>
                          </m:naryPr>
                          <m:sub>
                            <m:r>
                              <a:rPr lang="en-US" sz="2400" i="1">
                                <a:latin typeface="Cambria Math" panose="02040503050406030204" pitchFamily="18" charset="0"/>
                              </a:rPr>
                              <m:t>𝑗</m:t>
                            </m:r>
                          </m:sub>
                          <m:sup/>
                          <m:e>
                            <m:f>
                              <m:fPr>
                                <m:ctrlPr>
                                  <a:rPr lang="en-US" sz="2400" i="1">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i="1">
                                        <a:latin typeface="Cambria Math" panose="02040503050406030204" pitchFamily="18" charset="0"/>
                                      </a:rPr>
                                      <m:t>𝒪</m:t>
                                    </m:r>
                                  </m:e>
                                  <m:sub>
                                    <m:r>
                                      <a:rPr lang="en-US" sz="2400" i="1">
                                        <a:latin typeface="Cambria Math" panose="02040503050406030204" pitchFamily="18" charset="0"/>
                                      </a:rPr>
                                      <m:t>𝑖</m:t>
                                    </m:r>
                                  </m:sub>
                                  <m:sup>
                                    <m:r>
                                      <a:rPr lang="en-US" sz="2400" b="0" i="1" smtClean="0">
                                        <a:latin typeface="Cambria Math" panose="02040503050406030204" pitchFamily="18" charset="0"/>
                                      </a:rPr>
                                      <m:t>′</m:t>
                                    </m:r>
                                  </m:sup>
                                </m:sSubSup>
                              </m:num>
                              <m:den>
                                <m:sSup>
                                  <m:sSupPr>
                                    <m:ctrlPr>
                                      <a:rPr lang="en-US" sz="2400" i="1">
                                        <a:latin typeface="Cambria Math" panose="02040503050406030204" pitchFamily="18" charset="0"/>
                                      </a:rPr>
                                    </m:ctrlPr>
                                  </m:sSupPr>
                                  <m:e>
                                    <m:r>
                                      <m:rPr>
                                        <m:sty m:val="p"/>
                                      </m:rPr>
                                      <a:rPr lang="el-GR" sz="2400" i="1">
                                        <a:latin typeface="Cambria Math" panose="02040503050406030204" pitchFamily="18" charset="0"/>
                                      </a:rPr>
                                      <m:t>Λ</m:t>
                                    </m:r>
                                  </m:e>
                                  <m:sup>
                                    <m:r>
                                      <a:rPr lang="en-US" sz="2400" b="0" i="1" smtClean="0">
                                        <a:latin typeface="Cambria Math" panose="02040503050406030204" pitchFamily="18" charset="0"/>
                                      </a:rPr>
                                      <m:t>3</m:t>
                                    </m:r>
                                  </m:sup>
                                </m:sSup>
                              </m:den>
                            </m:f>
                          </m:e>
                        </m:nary>
                        <m:r>
                          <a:rPr lang="en-US" sz="2400" i="1">
                            <a:latin typeface="Cambria Math" panose="02040503050406030204" pitchFamily="18" charset="0"/>
                          </a:rPr>
                          <m:t>+</m:t>
                        </m:r>
                        <m:nary>
                          <m:naryPr>
                            <m:chr m:val="∑"/>
                            <m:supHide m:val="on"/>
                            <m:ctrlPr>
                              <a:rPr lang="en-US" sz="2400" i="1">
                                <a:latin typeface="Cambria Math" panose="02040503050406030204" pitchFamily="18" charset="0"/>
                              </a:rPr>
                            </m:ctrlPr>
                          </m:naryPr>
                          <m:sub>
                            <m:r>
                              <a:rPr lang="en-US" sz="2400" i="1">
                                <a:latin typeface="Cambria Math" panose="02040503050406030204" pitchFamily="18" charset="0"/>
                              </a:rPr>
                              <m:t>𝑗</m:t>
                            </m:r>
                          </m:sub>
                          <m:sup/>
                          <m:e>
                            <m:f>
                              <m:fPr>
                                <m:ctrlPr>
                                  <a:rPr lang="en-US" sz="2400" i="1">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i="1">
                                        <a:latin typeface="Cambria Math" panose="02040503050406030204" pitchFamily="18" charset="0"/>
                                      </a:rPr>
                                      <m:t>𝒪</m:t>
                                    </m:r>
                                  </m:e>
                                  <m:sub>
                                    <m:r>
                                      <a:rPr lang="en-US" sz="2400" i="1">
                                        <a:latin typeface="Cambria Math" panose="02040503050406030204" pitchFamily="18" charset="0"/>
                                      </a:rPr>
                                      <m:t>𝑖</m:t>
                                    </m:r>
                                  </m:sub>
                                  <m:sup>
                                    <m:r>
                                      <a:rPr lang="en-US" sz="2400" b="0" i="1" smtClean="0">
                                        <a:latin typeface="Cambria Math" panose="02040503050406030204" pitchFamily="18" charset="0"/>
                                      </a:rPr>
                                      <m:t>′′</m:t>
                                    </m:r>
                                  </m:sup>
                                </m:sSubSup>
                              </m:num>
                              <m:den>
                                <m:sSup>
                                  <m:sSupPr>
                                    <m:ctrlPr>
                                      <a:rPr lang="en-US" sz="2400" i="1">
                                        <a:latin typeface="Cambria Math" panose="02040503050406030204" pitchFamily="18" charset="0"/>
                                      </a:rPr>
                                    </m:ctrlPr>
                                  </m:sSupPr>
                                  <m:e>
                                    <m:r>
                                      <m:rPr>
                                        <m:sty m:val="p"/>
                                      </m:rPr>
                                      <a:rPr lang="el-GR" sz="2400" i="1">
                                        <a:latin typeface="Cambria Math" panose="02040503050406030204" pitchFamily="18" charset="0"/>
                                      </a:rPr>
                                      <m:t>Λ</m:t>
                                    </m:r>
                                  </m:e>
                                  <m:sup>
                                    <m:r>
                                      <a:rPr lang="en-US" sz="2400" b="0" i="1" smtClean="0">
                                        <a:latin typeface="Cambria Math" panose="02040503050406030204" pitchFamily="18" charset="0"/>
                                      </a:rPr>
                                      <m:t>4</m:t>
                                    </m:r>
                                  </m:sup>
                                </m:sSup>
                              </m:den>
                            </m:f>
                          </m:e>
                        </m:nary>
                        <m:r>
                          <a:rPr lang="en-US" sz="2400" b="0" i="1" smtClean="0">
                            <a:latin typeface="Cambria Math" panose="02040503050406030204" pitchFamily="18" charset="0"/>
                          </a:rPr>
                          <m:t>+…</m:t>
                        </m:r>
                      </m:oMath>
                    </m:oMathPara>
                  </a14:m>
                  <a:endParaRPr lang="en-US" sz="2400" dirty="0"/>
                </a:p>
              </p:txBody>
            </p:sp>
          </mc:Choice>
          <mc:Fallback xmlns="">
            <p:sp>
              <p:nvSpPr>
                <p:cNvPr id="7" name="TextBox 6">
                  <a:extLst>
                    <a:ext uri="{FF2B5EF4-FFF2-40B4-BE49-F238E27FC236}">
                      <a16:creationId xmlns:a16="http://schemas.microsoft.com/office/drawing/2014/main" id="{33B50B11-1D7F-2DD8-8028-13FAE765BEDA}"/>
                    </a:ext>
                  </a:extLst>
                </p:cNvPr>
                <p:cNvSpPr txBox="1">
                  <a:spLocks noRot="1" noChangeAspect="1" noMove="1" noResize="1" noEditPoints="1" noAdjustHandles="1" noChangeArrowheads="1" noChangeShapeType="1" noTextEdit="1"/>
                </p:cNvSpPr>
                <p:nvPr/>
              </p:nvSpPr>
              <p:spPr>
                <a:xfrm>
                  <a:off x="5352222" y="4023711"/>
                  <a:ext cx="5840894" cy="955390"/>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38A3CAF-0ECF-02AB-1856-DD1CEFCE22A3}"/>
                  </a:ext>
                </a:extLst>
              </p:cNvPr>
              <p:cNvSpPr txBox="1"/>
              <p:nvPr/>
            </p:nvSpPr>
            <p:spPr>
              <a:xfrm>
                <a:off x="3630334" y="3299252"/>
                <a:ext cx="133985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=1</m:t>
                      </m:r>
                    </m:oMath>
                  </m:oMathPara>
                </a14:m>
                <a:endParaRPr lang="en-US" dirty="0"/>
              </a:p>
            </p:txBody>
          </p:sp>
        </mc:Choice>
        <mc:Fallback xmlns="">
          <p:sp>
            <p:nvSpPr>
              <p:cNvPr id="10" name="TextBox 9">
                <a:extLst>
                  <a:ext uri="{FF2B5EF4-FFF2-40B4-BE49-F238E27FC236}">
                    <a16:creationId xmlns:a16="http://schemas.microsoft.com/office/drawing/2014/main" id="{D38A3CAF-0ECF-02AB-1856-DD1CEFCE22A3}"/>
                  </a:ext>
                </a:extLst>
              </p:cNvPr>
              <p:cNvSpPr txBox="1">
                <a:spLocks noRot="1" noChangeAspect="1" noMove="1" noResize="1" noEditPoints="1" noAdjustHandles="1" noChangeArrowheads="1" noChangeShapeType="1" noTextEdit="1"/>
              </p:cNvSpPr>
              <p:nvPr/>
            </p:nvSpPr>
            <p:spPr>
              <a:xfrm>
                <a:off x="3630334" y="3299252"/>
                <a:ext cx="1339854" cy="276999"/>
              </a:xfrm>
              <a:prstGeom prst="rect">
                <a:avLst/>
              </a:prstGeom>
              <a:blipFill>
                <a:blip r:embed="rId5"/>
                <a:stretch>
                  <a:fillRect l="-4110" r="-4110" b="-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62DB3C0-B4A5-02C9-CD44-BE5E67A52146}"/>
                  </a:ext>
                </a:extLst>
              </p:cNvPr>
              <p:cNvSpPr txBox="1"/>
              <p:nvPr/>
            </p:nvSpPr>
            <p:spPr>
              <a:xfrm>
                <a:off x="5601959" y="3299251"/>
                <a:ext cx="151297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=1</m:t>
                      </m:r>
                    </m:oMath>
                  </m:oMathPara>
                </a14:m>
                <a:endParaRPr lang="en-US" dirty="0"/>
              </a:p>
            </p:txBody>
          </p:sp>
        </mc:Choice>
        <mc:Fallback xmlns="">
          <p:sp>
            <p:nvSpPr>
              <p:cNvPr id="11" name="TextBox 10">
                <a:extLst>
                  <a:ext uri="{FF2B5EF4-FFF2-40B4-BE49-F238E27FC236}">
                    <a16:creationId xmlns:a16="http://schemas.microsoft.com/office/drawing/2014/main" id="{E62DB3C0-B4A5-02C9-CD44-BE5E67A52146}"/>
                  </a:ext>
                </a:extLst>
              </p:cNvPr>
              <p:cNvSpPr txBox="1">
                <a:spLocks noRot="1" noChangeAspect="1" noMove="1" noResize="1" noEditPoints="1" noAdjustHandles="1" noChangeArrowheads="1" noChangeShapeType="1" noTextEdit="1"/>
              </p:cNvSpPr>
              <p:nvPr/>
            </p:nvSpPr>
            <p:spPr>
              <a:xfrm>
                <a:off x="5601959" y="3299251"/>
                <a:ext cx="1512978" cy="276999"/>
              </a:xfrm>
              <a:prstGeom prst="rect">
                <a:avLst/>
              </a:prstGeom>
              <a:blipFill>
                <a:blip r:embed="rId6"/>
                <a:stretch>
                  <a:fillRect l="-3629" r="-3226" b="-6522"/>
                </a:stretch>
              </a:blipFill>
            </p:spPr>
            <p:txBody>
              <a:bodyPr/>
              <a:lstStyle/>
              <a:p>
                <a:r>
                  <a:rPr lang="en-US">
                    <a:noFill/>
                  </a:rPr>
                  <a:t> </a:t>
                </a:r>
              </a:p>
            </p:txBody>
          </p:sp>
        </mc:Fallback>
      </mc:AlternateContent>
      <p:sp>
        <p:nvSpPr>
          <p:cNvPr id="16" name="Rectangle: Rounded Corners 15">
            <a:extLst>
              <a:ext uri="{FF2B5EF4-FFF2-40B4-BE49-F238E27FC236}">
                <a16:creationId xmlns:a16="http://schemas.microsoft.com/office/drawing/2014/main" id="{3E9088DB-7B84-00BF-EA7C-644E551793A8}"/>
              </a:ext>
            </a:extLst>
          </p:cNvPr>
          <p:cNvSpPr/>
          <p:nvPr/>
        </p:nvSpPr>
        <p:spPr>
          <a:xfrm>
            <a:off x="3567842" y="3266555"/>
            <a:ext cx="1447774" cy="34239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94FA430-5E01-5E39-5CD7-5207114EE90C}"/>
              </a:ext>
            </a:extLst>
          </p:cNvPr>
          <p:cNvSpPr/>
          <p:nvPr/>
        </p:nvSpPr>
        <p:spPr>
          <a:xfrm>
            <a:off x="5503294" y="3268700"/>
            <a:ext cx="1673092" cy="34239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D34FF684-D35B-1A76-CF32-C3EB2CB798DE}"/>
              </a:ext>
            </a:extLst>
          </p:cNvPr>
          <p:cNvSpPr/>
          <p:nvPr/>
        </p:nvSpPr>
        <p:spPr>
          <a:xfrm>
            <a:off x="7664064" y="3269527"/>
            <a:ext cx="1605726" cy="339418"/>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170E99F0-7D0C-5428-58BC-29E61CDF65E6}"/>
              </a:ext>
            </a:extLst>
          </p:cNvPr>
          <p:cNvCxnSpPr>
            <a:stCxn id="16" idx="0"/>
          </p:cNvCxnSpPr>
          <p:nvPr/>
        </p:nvCxnSpPr>
        <p:spPr>
          <a:xfrm flipV="1">
            <a:off x="4291729" y="2851150"/>
            <a:ext cx="678459" cy="4154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2A73AFE-3F0D-3574-C60F-9FFBFDCA7E8B}"/>
              </a:ext>
            </a:extLst>
          </p:cNvPr>
          <p:cNvCxnSpPr>
            <a:stCxn id="17" idx="0"/>
          </p:cNvCxnSpPr>
          <p:nvPr/>
        </p:nvCxnSpPr>
        <p:spPr>
          <a:xfrm flipV="1">
            <a:off x="6339840" y="2851150"/>
            <a:ext cx="86360" cy="4175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52778C2C-F2AB-44DD-58F1-009526EBEBCB}"/>
              </a:ext>
            </a:extLst>
          </p:cNvPr>
          <p:cNvCxnSpPr>
            <a:cxnSpLocks/>
            <a:stCxn id="18" idx="0"/>
          </p:cNvCxnSpPr>
          <p:nvPr/>
        </p:nvCxnSpPr>
        <p:spPr>
          <a:xfrm flipH="1" flipV="1">
            <a:off x="8032750" y="2686050"/>
            <a:ext cx="434177" cy="5834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BE2C551-225B-C57E-553F-16DFE593520B}"/>
                  </a:ext>
                </a:extLst>
              </p:cNvPr>
              <p:cNvSpPr txBox="1"/>
              <p:nvPr/>
            </p:nvSpPr>
            <p:spPr>
              <a:xfrm>
                <a:off x="7857045" y="3299250"/>
                <a:ext cx="133985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=1</m:t>
                      </m:r>
                    </m:oMath>
                  </m:oMathPara>
                </a14:m>
                <a:endParaRPr lang="en-US" dirty="0"/>
              </a:p>
            </p:txBody>
          </p:sp>
        </mc:Choice>
        <mc:Fallback xmlns="">
          <p:sp>
            <p:nvSpPr>
              <p:cNvPr id="9" name="TextBox 8">
                <a:extLst>
                  <a:ext uri="{FF2B5EF4-FFF2-40B4-BE49-F238E27FC236}">
                    <a16:creationId xmlns:a16="http://schemas.microsoft.com/office/drawing/2014/main" id="{ABE2C551-225B-C57E-553F-16DFE593520B}"/>
                  </a:ext>
                </a:extLst>
              </p:cNvPr>
              <p:cNvSpPr txBox="1">
                <a:spLocks noRot="1" noChangeAspect="1" noMove="1" noResize="1" noEditPoints="1" noAdjustHandles="1" noChangeArrowheads="1" noChangeShapeType="1" noTextEdit="1"/>
              </p:cNvSpPr>
              <p:nvPr/>
            </p:nvSpPr>
            <p:spPr>
              <a:xfrm>
                <a:off x="7857045" y="3299250"/>
                <a:ext cx="1339854" cy="276999"/>
              </a:xfrm>
              <a:prstGeom prst="rect">
                <a:avLst/>
              </a:prstGeom>
              <a:blipFill>
                <a:blip r:embed="rId7"/>
                <a:stretch>
                  <a:fillRect l="-4091" r="-3636" b="-6522"/>
                </a:stretch>
              </a:blipFill>
            </p:spPr>
            <p:txBody>
              <a:bodyPr/>
              <a:lstStyle/>
              <a:p>
                <a:r>
                  <a:rPr lang="en-US">
                    <a:noFill/>
                  </a:rPr>
                  <a:t> </a:t>
                </a:r>
              </a:p>
            </p:txBody>
          </p:sp>
        </mc:Fallback>
      </mc:AlternateContent>
    </p:spTree>
    <p:extLst>
      <p:ext uri="{BB962C8B-B14F-4D97-AF65-F5344CB8AC3E}">
        <p14:creationId xmlns:p14="http://schemas.microsoft.com/office/powerpoint/2010/main" val="2263748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2280007" y="1233712"/>
            <a:ext cx="7780954" cy="4889950"/>
            <a:chOff x="495909" y="1008363"/>
            <a:chExt cx="9072245" cy="5680710"/>
          </a:xfrm>
        </p:grpSpPr>
        <p:pic>
          <p:nvPicPr>
            <p:cNvPr id="3" name="object 3"/>
            <p:cNvPicPr/>
            <p:nvPr/>
          </p:nvPicPr>
          <p:blipFill>
            <a:blip r:embed="rId3" cstate="print"/>
            <a:stretch>
              <a:fillRect/>
            </a:stretch>
          </p:blipFill>
          <p:spPr>
            <a:xfrm>
              <a:off x="5163121" y="1479253"/>
              <a:ext cx="233641" cy="236156"/>
            </a:xfrm>
            <a:prstGeom prst="rect">
              <a:avLst/>
            </a:prstGeom>
          </p:spPr>
        </p:pic>
        <p:pic>
          <p:nvPicPr>
            <p:cNvPr id="4" name="object 4"/>
            <p:cNvPicPr/>
            <p:nvPr/>
          </p:nvPicPr>
          <p:blipFill>
            <a:blip r:embed="rId4" cstate="print"/>
            <a:stretch>
              <a:fillRect/>
            </a:stretch>
          </p:blipFill>
          <p:spPr>
            <a:xfrm>
              <a:off x="5419445" y="1487165"/>
              <a:ext cx="232917" cy="228244"/>
            </a:xfrm>
            <a:prstGeom prst="rect">
              <a:avLst/>
            </a:prstGeom>
          </p:spPr>
        </p:pic>
        <p:sp>
          <p:nvSpPr>
            <p:cNvPr id="5" name="object 5"/>
            <p:cNvSpPr/>
            <p:nvPr/>
          </p:nvSpPr>
          <p:spPr>
            <a:xfrm>
              <a:off x="3962158" y="2297883"/>
              <a:ext cx="13970" cy="13970"/>
            </a:xfrm>
            <a:custGeom>
              <a:avLst/>
              <a:gdLst/>
              <a:ahLst/>
              <a:cxnLst/>
              <a:rect l="l" t="t" r="r" b="b"/>
              <a:pathLst>
                <a:path w="13970" h="13969">
                  <a:moveTo>
                    <a:pt x="7924" y="0"/>
                  </a:moveTo>
                  <a:lnTo>
                    <a:pt x="5765" y="0"/>
                  </a:lnTo>
                  <a:lnTo>
                    <a:pt x="4318" y="368"/>
                  </a:lnTo>
                  <a:lnTo>
                    <a:pt x="3238" y="723"/>
                  </a:lnTo>
                  <a:lnTo>
                    <a:pt x="2527" y="1447"/>
                  </a:lnTo>
                  <a:lnTo>
                    <a:pt x="1435" y="2171"/>
                  </a:lnTo>
                  <a:lnTo>
                    <a:pt x="723" y="3251"/>
                  </a:lnTo>
                  <a:lnTo>
                    <a:pt x="0" y="5410"/>
                  </a:lnTo>
                  <a:lnTo>
                    <a:pt x="0" y="7924"/>
                  </a:lnTo>
                  <a:lnTo>
                    <a:pt x="723" y="10083"/>
                  </a:lnTo>
                  <a:lnTo>
                    <a:pt x="1435" y="11163"/>
                  </a:lnTo>
                  <a:lnTo>
                    <a:pt x="2527" y="12242"/>
                  </a:lnTo>
                  <a:lnTo>
                    <a:pt x="3238" y="12611"/>
                  </a:lnTo>
                  <a:lnTo>
                    <a:pt x="4318" y="13322"/>
                  </a:lnTo>
                  <a:lnTo>
                    <a:pt x="5765" y="13690"/>
                  </a:lnTo>
                  <a:lnTo>
                    <a:pt x="7924" y="13690"/>
                  </a:lnTo>
                  <a:lnTo>
                    <a:pt x="9359" y="13322"/>
                  </a:lnTo>
                  <a:lnTo>
                    <a:pt x="10083" y="12611"/>
                  </a:lnTo>
                  <a:lnTo>
                    <a:pt x="11163" y="12242"/>
                  </a:lnTo>
                  <a:lnTo>
                    <a:pt x="12242" y="11163"/>
                  </a:lnTo>
                  <a:lnTo>
                    <a:pt x="12598" y="10083"/>
                  </a:lnTo>
                  <a:lnTo>
                    <a:pt x="13322" y="9004"/>
                  </a:lnTo>
                  <a:lnTo>
                    <a:pt x="13677" y="7924"/>
                  </a:lnTo>
                  <a:lnTo>
                    <a:pt x="13677" y="6845"/>
                  </a:lnTo>
                  <a:lnTo>
                    <a:pt x="13677" y="5410"/>
                  </a:lnTo>
                  <a:lnTo>
                    <a:pt x="13322" y="4330"/>
                  </a:lnTo>
                  <a:lnTo>
                    <a:pt x="12598" y="3251"/>
                  </a:lnTo>
                  <a:lnTo>
                    <a:pt x="12242" y="2171"/>
                  </a:lnTo>
                  <a:lnTo>
                    <a:pt x="10083" y="723"/>
                  </a:lnTo>
                  <a:lnTo>
                    <a:pt x="9359" y="368"/>
                  </a:lnTo>
                  <a:lnTo>
                    <a:pt x="7924" y="0"/>
                  </a:lnTo>
                  <a:close/>
                </a:path>
              </a:pathLst>
            </a:custGeom>
            <a:solidFill>
              <a:srgbClr val="908E8E"/>
            </a:solidFill>
          </p:spPr>
          <p:txBody>
            <a:bodyPr wrap="square" lIns="0" tIns="0" rIns="0" bIns="0" rtlCol="0"/>
            <a:lstStyle/>
            <a:p>
              <a:endParaRPr sz="1632"/>
            </a:p>
          </p:txBody>
        </p:sp>
        <p:sp>
          <p:nvSpPr>
            <p:cNvPr id="6" name="object 6"/>
            <p:cNvSpPr/>
            <p:nvPr/>
          </p:nvSpPr>
          <p:spPr>
            <a:xfrm>
              <a:off x="3969003"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7" name="object 7"/>
            <p:cNvSpPr/>
            <p:nvPr/>
          </p:nvSpPr>
          <p:spPr>
            <a:xfrm>
              <a:off x="2140204" y="2734204"/>
              <a:ext cx="13970" cy="13970"/>
            </a:xfrm>
            <a:custGeom>
              <a:avLst/>
              <a:gdLst/>
              <a:ahLst/>
              <a:cxnLst/>
              <a:rect l="l" t="t" r="r" b="b"/>
              <a:pathLst>
                <a:path w="13969" h="13969">
                  <a:moveTo>
                    <a:pt x="7912" y="0"/>
                  </a:moveTo>
                  <a:lnTo>
                    <a:pt x="5397" y="0"/>
                  </a:lnTo>
                  <a:lnTo>
                    <a:pt x="4318" y="368"/>
                  </a:lnTo>
                  <a:lnTo>
                    <a:pt x="2158" y="1803"/>
                  </a:lnTo>
                  <a:lnTo>
                    <a:pt x="1435" y="2527"/>
                  </a:lnTo>
                  <a:lnTo>
                    <a:pt x="711" y="3606"/>
                  </a:lnTo>
                  <a:lnTo>
                    <a:pt x="0" y="5765"/>
                  </a:lnTo>
                  <a:lnTo>
                    <a:pt x="0" y="8280"/>
                  </a:lnTo>
                  <a:lnTo>
                    <a:pt x="711" y="10439"/>
                  </a:lnTo>
                  <a:lnTo>
                    <a:pt x="1435" y="11518"/>
                  </a:lnTo>
                  <a:lnTo>
                    <a:pt x="2158" y="12242"/>
                  </a:lnTo>
                  <a:lnTo>
                    <a:pt x="4318" y="13690"/>
                  </a:lnTo>
                  <a:lnTo>
                    <a:pt x="8991" y="13690"/>
                  </a:lnTo>
                  <a:lnTo>
                    <a:pt x="12230" y="11518"/>
                  </a:lnTo>
                  <a:lnTo>
                    <a:pt x="12598" y="10439"/>
                  </a:lnTo>
                  <a:lnTo>
                    <a:pt x="13322" y="9359"/>
                  </a:lnTo>
                  <a:lnTo>
                    <a:pt x="13677" y="8280"/>
                  </a:lnTo>
                  <a:lnTo>
                    <a:pt x="13677" y="6845"/>
                  </a:lnTo>
                  <a:lnTo>
                    <a:pt x="13677" y="5765"/>
                  </a:lnTo>
                  <a:lnTo>
                    <a:pt x="13322" y="4686"/>
                  </a:lnTo>
                  <a:lnTo>
                    <a:pt x="12598" y="3606"/>
                  </a:lnTo>
                  <a:lnTo>
                    <a:pt x="12230" y="2527"/>
                  </a:lnTo>
                  <a:lnTo>
                    <a:pt x="8991" y="368"/>
                  </a:lnTo>
                  <a:lnTo>
                    <a:pt x="7912" y="0"/>
                  </a:lnTo>
                  <a:close/>
                </a:path>
              </a:pathLst>
            </a:custGeom>
            <a:solidFill>
              <a:srgbClr val="908E8E"/>
            </a:solidFill>
          </p:spPr>
          <p:txBody>
            <a:bodyPr wrap="square" lIns="0" tIns="0" rIns="0" bIns="0" rtlCol="0"/>
            <a:lstStyle/>
            <a:p>
              <a:endParaRPr sz="1632"/>
            </a:p>
          </p:txBody>
        </p:sp>
        <p:sp>
          <p:nvSpPr>
            <p:cNvPr id="8" name="object 8"/>
            <p:cNvSpPr/>
            <p:nvPr/>
          </p:nvSpPr>
          <p:spPr>
            <a:xfrm>
              <a:off x="2147036" y="2741049"/>
              <a:ext cx="0" cy="3511550"/>
            </a:xfrm>
            <a:custGeom>
              <a:avLst/>
              <a:gdLst/>
              <a:ahLst/>
              <a:cxnLst/>
              <a:rect l="l" t="t" r="r" b="b"/>
              <a:pathLst>
                <a:path h="3511550">
                  <a:moveTo>
                    <a:pt x="0" y="3511435"/>
                  </a:moveTo>
                  <a:lnTo>
                    <a:pt x="0" y="0"/>
                  </a:lnTo>
                </a:path>
              </a:pathLst>
            </a:custGeom>
            <a:ln w="9489">
              <a:solidFill>
                <a:srgbClr val="908E8E"/>
              </a:solidFill>
            </a:ln>
          </p:spPr>
          <p:txBody>
            <a:bodyPr wrap="square" lIns="0" tIns="0" rIns="0" bIns="0" rtlCol="0"/>
            <a:lstStyle/>
            <a:p>
              <a:endParaRPr sz="1632"/>
            </a:p>
          </p:txBody>
        </p:sp>
        <p:sp>
          <p:nvSpPr>
            <p:cNvPr id="9" name="object 9"/>
            <p:cNvSpPr/>
            <p:nvPr/>
          </p:nvSpPr>
          <p:spPr>
            <a:xfrm>
              <a:off x="3050997" y="2297883"/>
              <a:ext cx="13970" cy="13970"/>
            </a:xfrm>
            <a:custGeom>
              <a:avLst/>
              <a:gdLst/>
              <a:ahLst/>
              <a:cxnLst/>
              <a:rect l="l" t="t" r="r" b="b"/>
              <a:pathLst>
                <a:path w="13969" h="13969">
                  <a:moveTo>
                    <a:pt x="8280" y="0"/>
                  </a:moveTo>
                  <a:lnTo>
                    <a:pt x="5765" y="0"/>
                  </a:lnTo>
                  <a:lnTo>
                    <a:pt x="3606" y="723"/>
                  </a:lnTo>
                  <a:lnTo>
                    <a:pt x="2527" y="1447"/>
                  </a:lnTo>
                  <a:lnTo>
                    <a:pt x="1803" y="2171"/>
                  </a:lnTo>
                  <a:lnTo>
                    <a:pt x="368" y="4330"/>
                  </a:lnTo>
                  <a:lnTo>
                    <a:pt x="0" y="5410"/>
                  </a:lnTo>
                  <a:lnTo>
                    <a:pt x="0" y="7924"/>
                  </a:lnTo>
                  <a:lnTo>
                    <a:pt x="368" y="9004"/>
                  </a:lnTo>
                  <a:lnTo>
                    <a:pt x="2527" y="12242"/>
                  </a:lnTo>
                  <a:lnTo>
                    <a:pt x="3606" y="12611"/>
                  </a:lnTo>
                  <a:lnTo>
                    <a:pt x="4686" y="13322"/>
                  </a:lnTo>
                  <a:lnTo>
                    <a:pt x="5765" y="13690"/>
                  </a:lnTo>
                  <a:lnTo>
                    <a:pt x="8280" y="13690"/>
                  </a:lnTo>
                  <a:lnTo>
                    <a:pt x="9359" y="13322"/>
                  </a:lnTo>
                  <a:lnTo>
                    <a:pt x="10439" y="12611"/>
                  </a:lnTo>
                  <a:lnTo>
                    <a:pt x="11518" y="12242"/>
                  </a:lnTo>
                  <a:lnTo>
                    <a:pt x="12966" y="10083"/>
                  </a:lnTo>
                  <a:lnTo>
                    <a:pt x="13677" y="7924"/>
                  </a:lnTo>
                  <a:lnTo>
                    <a:pt x="13677" y="6845"/>
                  </a:lnTo>
                  <a:lnTo>
                    <a:pt x="13677" y="5410"/>
                  </a:lnTo>
                  <a:lnTo>
                    <a:pt x="12966" y="3251"/>
                  </a:lnTo>
                  <a:lnTo>
                    <a:pt x="12242" y="2171"/>
                  </a:lnTo>
                  <a:lnTo>
                    <a:pt x="11518" y="1447"/>
                  </a:lnTo>
                  <a:lnTo>
                    <a:pt x="10439" y="723"/>
                  </a:lnTo>
                  <a:lnTo>
                    <a:pt x="8280" y="0"/>
                  </a:lnTo>
                  <a:close/>
                </a:path>
              </a:pathLst>
            </a:custGeom>
            <a:solidFill>
              <a:srgbClr val="908E8E"/>
            </a:solidFill>
          </p:spPr>
          <p:txBody>
            <a:bodyPr wrap="square" lIns="0" tIns="0" rIns="0" bIns="0" rtlCol="0"/>
            <a:lstStyle/>
            <a:p>
              <a:endParaRPr sz="1632"/>
            </a:p>
          </p:txBody>
        </p:sp>
        <p:sp>
          <p:nvSpPr>
            <p:cNvPr id="10" name="object 10"/>
            <p:cNvSpPr/>
            <p:nvPr/>
          </p:nvSpPr>
          <p:spPr>
            <a:xfrm>
              <a:off x="3057842"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11" name="object 11"/>
            <p:cNvSpPr/>
            <p:nvPr/>
          </p:nvSpPr>
          <p:spPr>
            <a:xfrm>
              <a:off x="1229042" y="2297883"/>
              <a:ext cx="13970" cy="13970"/>
            </a:xfrm>
            <a:custGeom>
              <a:avLst/>
              <a:gdLst/>
              <a:ahLst/>
              <a:cxnLst/>
              <a:rect l="l" t="t" r="r" b="b"/>
              <a:pathLst>
                <a:path w="13969" h="13969">
                  <a:moveTo>
                    <a:pt x="8280" y="0"/>
                  </a:moveTo>
                  <a:lnTo>
                    <a:pt x="5753" y="0"/>
                  </a:lnTo>
                  <a:lnTo>
                    <a:pt x="3594" y="723"/>
                  </a:lnTo>
                  <a:lnTo>
                    <a:pt x="1435" y="2171"/>
                  </a:lnTo>
                  <a:lnTo>
                    <a:pt x="1079" y="3251"/>
                  </a:lnTo>
                  <a:lnTo>
                    <a:pt x="355" y="4330"/>
                  </a:lnTo>
                  <a:lnTo>
                    <a:pt x="0" y="5410"/>
                  </a:lnTo>
                  <a:lnTo>
                    <a:pt x="0" y="7924"/>
                  </a:lnTo>
                  <a:lnTo>
                    <a:pt x="355" y="9004"/>
                  </a:lnTo>
                  <a:lnTo>
                    <a:pt x="1079" y="10083"/>
                  </a:lnTo>
                  <a:lnTo>
                    <a:pt x="1435" y="11163"/>
                  </a:lnTo>
                  <a:lnTo>
                    <a:pt x="2514" y="12242"/>
                  </a:lnTo>
                  <a:lnTo>
                    <a:pt x="3594" y="12611"/>
                  </a:lnTo>
                  <a:lnTo>
                    <a:pt x="4673" y="13322"/>
                  </a:lnTo>
                  <a:lnTo>
                    <a:pt x="5753" y="13690"/>
                  </a:lnTo>
                  <a:lnTo>
                    <a:pt x="8280" y="13690"/>
                  </a:lnTo>
                  <a:lnTo>
                    <a:pt x="9359" y="13322"/>
                  </a:lnTo>
                  <a:lnTo>
                    <a:pt x="10439" y="12611"/>
                  </a:lnTo>
                  <a:lnTo>
                    <a:pt x="11518" y="12242"/>
                  </a:lnTo>
                  <a:lnTo>
                    <a:pt x="12953" y="10083"/>
                  </a:lnTo>
                  <a:lnTo>
                    <a:pt x="13677" y="7924"/>
                  </a:lnTo>
                  <a:lnTo>
                    <a:pt x="13677" y="6845"/>
                  </a:lnTo>
                  <a:lnTo>
                    <a:pt x="13677" y="5410"/>
                  </a:lnTo>
                  <a:lnTo>
                    <a:pt x="12953" y="3251"/>
                  </a:lnTo>
                  <a:lnTo>
                    <a:pt x="12242" y="2171"/>
                  </a:lnTo>
                  <a:lnTo>
                    <a:pt x="11518" y="1447"/>
                  </a:lnTo>
                  <a:lnTo>
                    <a:pt x="10439" y="723"/>
                  </a:lnTo>
                  <a:lnTo>
                    <a:pt x="8280" y="0"/>
                  </a:lnTo>
                  <a:close/>
                </a:path>
              </a:pathLst>
            </a:custGeom>
            <a:solidFill>
              <a:srgbClr val="908E8E"/>
            </a:solidFill>
          </p:spPr>
          <p:txBody>
            <a:bodyPr wrap="square" lIns="0" tIns="0" rIns="0" bIns="0" rtlCol="0"/>
            <a:lstStyle/>
            <a:p>
              <a:endParaRPr sz="1632"/>
            </a:p>
          </p:txBody>
        </p:sp>
        <p:sp>
          <p:nvSpPr>
            <p:cNvPr id="12" name="object 12"/>
            <p:cNvSpPr/>
            <p:nvPr/>
          </p:nvSpPr>
          <p:spPr>
            <a:xfrm>
              <a:off x="1235875"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13" name="object 13"/>
            <p:cNvSpPr/>
            <p:nvPr/>
          </p:nvSpPr>
          <p:spPr>
            <a:xfrm>
              <a:off x="5784125" y="2297883"/>
              <a:ext cx="13970" cy="13970"/>
            </a:xfrm>
            <a:custGeom>
              <a:avLst/>
              <a:gdLst/>
              <a:ahLst/>
              <a:cxnLst/>
              <a:rect l="l" t="t" r="r" b="b"/>
              <a:pathLst>
                <a:path w="13970" h="13969">
                  <a:moveTo>
                    <a:pt x="7912" y="0"/>
                  </a:moveTo>
                  <a:lnTo>
                    <a:pt x="5753" y="0"/>
                  </a:lnTo>
                  <a:lnTo>
                    <a:pt x="4318" y="368"/>
                  </a:lnTo>
                  <a:lnTo>
                    <a:pt x="3594" y="723"/>
                  </a:lnTo>
                  <a:lnTo>
                    <a:pt x="1435" y="2171"/>
                  </a:lnTo>
                  <a:lnTo>
                    <a:pt x="1079" y="3251"/>
                  </a:lnTo>
                  <a:lnTo>
                    <a:pt x="355" y="4330"/>
                  </a:lnTo>
                  <a:lnTo>
                    <a:pt x="0" y="5410"/>
                  </a:lnTo>
                  <a:lnTo>
                    <a:pt x="0" y="7924"/>
                  </a:lnTo>
                  <a:lnTo>
                    <a:pt x="355" y="9004"/>
                  </a:lnTo>
                  <a:lnTo>
                    <a:pt x="1079" y="10083"/>
                  </a:lnTo>
                  <a:lnTo>
                    <a:pt x="1435" y="11163"/>
                  </a:lnTo>
                  <a:lnTo>
                    <a:pt x="2514" y="12242"/>
                  </a:lnTo>
                  <a:lnTo>
                    <a:pt x="3594" y="12611"/>
                  </a:lnTo>
                  <a:lnTo>
                    <a:pt x="4318" y="13322"/>
                  </a:lnTo>
                  <a:lnTo>
                    <a:pt x="5753" y="13690"/>
                  </a:lnTo>
                  <a:lnTo>
                    <a:pt x="7912" y="13690"/>
                  </a:lnTo>
                  <a:lnTo>
                    <a:pt x="9359" y="13322"/>
                  </a:lnTo>
                  <a:lnTo>
                    <a:pt x="10071" y="12611"/>
                  </a:lnTo>
                  <a:lnTo>
                    <a:pt x="11150" y="12242"/>
                  </a:lnTo>
                  <a:lnTo>
                    <a:pt x="12230" y="11163"/>
                  </a:lnTo>
                  <a:lnTo>
                    <a:pt x="12598" y="10083"/>
                  </a:lnTo>
                  <a:lnTo>
                    <a:pt x="13309" y="9004"/>
                  </a:lnTo>
                  <a:lnTo>
                    <a:pt x="13677" y="7924"/>
                  </a:lnTo>
                  <a:lnTo>
                    <a:pt x="13677" y="6845"/>
                  </a:lnTo>
                  <a:lnTo>
                    <a:pt x="13677" y="5410"/>
                  </a:lnTo>
                  <a:lnTo>
                    <a:pt x="13309" y="4330"/>
                  </a:lnTo>
                  <a:lnTo>
                    <a:pt x="12598" y="3251"/>
                  </a:lnTo>
                  <a:lnTo>
                    <a:pt x="12230" y="2171"/>
                  </a:lnTo>
                  <a:lnTo>
                    <a:pt x="10071" y="723"/>
                  </a:lnTo>
                  <a:lnTo>
                    <a:pt x="9359" y="368"/>
                  </a:lnTo>
                  <a:lnTo>
                    <a:pt x="7912" y="0"/>
                  </a:lnTo>
                  <a:close/>
                </a:path>
              </a:pathLst>
            </a:custGeom>
            <a:solidFill>
              <a:srgbClr val="908E8E"/>
            </a:solidFill>
          </p:spPr>
          <p:txBody>
            <a:bodyPr wrap="square" lIns="0" tIns="0" rIns="0" bIns="0" rtlCol="0"/>
            <a:lstStyle/>
            <a:p>
              <a:endParaRPr sz="1632"/>
            </a:p>
          </p:txBody>
        </p:sp>
        <p:sp>
          <p:nvSpPr>
            <p:cNvPr id="14" name="object 14"/>
            <p:cNvSpPr/>
            <p:nvPr/>
          </p:nvSpPr>
          <p:spPr>
            <a:xfrm>
              <a:off x="5790958"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15" name="object 15"/>
            <p:cNvSpPr/>
            <p:nvPr/>
          </p:nvSpPr>
          <p:spPr>
            <a:xfrm>
              <a:off x="7606081" y="2297883"/>
              <a:ext cx="13970" cy="13970"/>
            </a:xfrm>
            <a:custGeom>
              <a:avLst/>
              <a:gdLst/>
              <a:ahLst/>
              <a:cxnLst/>
              <a:rect l="l" t="t" r="r" b="b"/>
              <a:pathLst>
                <a:path w="13970" h="13969">
                  <a:moveTo>
                    <a:pt x="7924" y="0"/>
                  </a:moveTo>
                  <a:lnTo>
                    <a:pt x="5753" y="0"/>
                  </a:lnTo>
                  <a:lnTo>
                    <a:pt x="4318" y="368"/>
                  </a:lnTo>
                  <a:lnTo>
                    <a:pt x="3594" y="723"/>
                  </a:lnTo>
                  <a:lnTo>
                    <a:pt x="1435" y="2171"/>
                  </a:lnTo>
                  <a:lnTo>
                    <a:pt x="1079" y="3251"/>
                  </a:lnTo>
                  <a:lnTo>
                    <a:pt x="355" y="4330"/>
                  </a:lnTo>
                  <a:lnTo>
                    <a:pt x="0" y="5410"/>
                  </a:lnTo>
                  <a:lnTo>
                    <a:pt x="0" y="7924"/>
                  </a:lnTo>
                  <a:lnTo>
                    <a:pt x="355" y="9004"/>
                  </a:lnTo>
                  <a:lnTo>
                    <a:pt x="1079" y="10083"/>
                  </a:lnTo>
                  <a:lnTo>
                    <a:pt x="1435" y="11163"/>
                  </a:lnTo>
                  <a:lnTo>
                    <a:pt x="2514" y="12242"/>
                  </a:lnTo>
                  <a:lnTo>
                    <a:pt x="3594" y="12611"/>
                  </a:lnTo>
                  <a:lnTo>
                    <a:pt x="4318" y="13322"/>
                  </a:lnTo>
                  <a:lnTo>
                    <a:pt x="5753" y="13690"/>
                  </a:lnTo>
                  <a:lnTo>
                    <a:pt x="7924" y="13690"/>
                  </a:lnTo>
                  <a:lnTo>
                    <a:pt x="9359" y="13322"/>
                  </a:lnTo>
                  <a:lnTo>
                    <a:pt x="10439" y="12611"/>
                  </a:lnTo>
                  <a:lnTo>
                    <a:pt x="11163" y="12242"/>
                  </a:lnTo>
                  <a:lnTo>
                    <a:pt x="12242" y="11163"/>
                  </a:lnTo>
                  <a:lnTo>
                    <a:pt x="12953" y="10083"/>
                  </a:lnTo>
                  <a:lnTo>
                    <a:pt x="13677" y="7924"/>
                  </a:lnTo>
                  <a:lnTo>
                    <a:pt x="13677" y="6845"/>
                  </a:lnTo>
                  <a:lnTo>
                    <a:pt x="13677" y="5410"/>
                  </a:lnTo>
                  <a:lnTo>
                    <a:pt x="12953" y="3251"/>
                  </a:lnTo>
                  <a:lnTo>
                    <a:pt x="12242" y="2171"/>
                  </a:lnTo>
                  <a:lnTo>
                    <a:pt x="11163" y="1447"/>
                  </a:lnTo>
                  <a:lnTo>
                    <a:pt x="10439" y="723"/>
                  </a:lnTo>
                  <a:lnTo>
                    <a:pt x="9359" y="368"/>
                  </a:lnTo>
                  <a:lnTo>
                    <a:pt x="7924" y="0"/>
                  </a:lnTo>
                  <a:close/>
                </a:path>
              </a:pathLst>
            </a:custGeom>
            <a:solidFill>
              <a:srgbClr val="908E8E"/>
            </a:solidFill>
          </p:spPr>
          <p:txBody>
            <a:bodyPr wrap="square" lIns="0" tIns="0" rIns="0" bIns="0" rtlCol="0"/>
            <a:lstStyle/>
            <a:p>
              <a:endParaRPr sz="1632"/>
            </a:p>
          </p:txBody>
        </p:sp>
        <p:sp>
          <p:nvSpPr>
            <p:cNvPr id="16" name="object 16"/>
            <p:cNvSpPr/>
            <p:nvPr/>
          </p:nvSpPr>
          <p:spPr>
            <a:xfrm>
              <a:off x="7612926"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17" name="object 17"/>
            <p:cNvSpPr/>
            <p:nvPr/>
          </p:nvSpPr>
          <p:spPr>
            <a:xfrm>
              <a:off x="6695275" y="2297883"/>
              <a:ext cx="13970" cy="13970"/>
            </a:xfrm>
            <a:custGeom>
              <a:avLst/>
              <a:gdLst/>
              <a:ahLst/>
              <a:cxnLst/>
              <a:rect l="l" t="t" r="r" b="b"/>
              <a:pathLst>
                <a:path w="13970" h="13969">
                  <a:moveTo>
                    <a:pt x="7924" y="0"/>
                  </a:moveTo>
                  <a:lnTo>
                    <a:pt x="5410" y="0"/>
                  </a:lnTo>
                  <a:lnTo>
                    <a:pt x="3251" y="723"/>
                  </a:lnTo>
                  <a:lnTo>
                    <a:pt x="2158" y="1447"/>
                  </a:lnTo>
                  <a:lnTo>
                    <a:pt x="1447" y="2171"/>
                  </a:lnTo>
                  <a:lnTo>
                    <a:pt x="0" y="4330"/>
                  </a:lnTo>
                  <a:lnTo>
                    <a:pt x="0" y="9004"/>
                  </a:lnTo>
                  <a:lnTo>
                    <a:pt x="2158" y="12242"/>
                  </a:lnTo>
                  <a:lnTo>
                    <a:pt x="3251" y="12611"/>
                  </a:lnTo>
                  <a:lnTo>
                    <a:pt x="4330" y="13322"/>
                  </a:lnTo>
                  <a:lnTo>
                    <a:pt x="5410" y="13690"/>
                  </a:lnTo>
                  <a:lnTo>
                    <a:pt x="7924" y="13690"/>
                  </a:lnTo>
                  <a:lnTo>
                    <a:pt x="9004" y="13322"/>
                  </a:lnTo>
                  <a:lnTo>
                    <a:pt x="10083" y="12611"/>
                  </a:lnTo>
                  <a:lnTo>
                    <a:pt x="11163" y="12242"/>
                  </a:lnTo>
                  <a:lnTo>
                    <a:pt x="13322" y="9004"/>
                  </a:lnTo>
                  <a:lnTo>
                    <a:pt x="13690" y="7924"/>
                  </a:lnTo>
                  <a:lnTo>
                    <a:pt x="13690" y="6845"/>
                  </a:lnTo>
                  <a:lnTo>
                    <a:pt x="13690" y="5410"/>
                  </a:lnTo>
                  <a:lnTo>
                    <a:pt x="13322" y="4330"/>
                  </a:lnTo>
                  <a:lnTo>
                    <a:pt x="11887" y="2171"/>
                  </a:lnTo>
                  <a:lnTo>
                    <a:pt x="11163" y="1447"/>
                  </a:lnTo>
                  <a:lnTo>
                    <a:pt x="10083" y="723"/>
                  </a:lnTo>
                  <a:lnTo>
                    <a:pt x="7924" y="0"/>
                  </a:lnTo>
                  <a:close/>
                </a:path>
              </a:pathLst>
            </a:custGeom>
            <a:solidFill>
              <a:srgbClr val="908E8E"/>
            </a:solidFill>
          </p:spPr>
          <p:txBody>
            <a:bodyPr wrap="square" lIns="0" tIns="0" rIns="0" bIns="0" rtlCol="0"/>
            <a:lstStyle/>
            <a:p>
              <a:endParaRPr sz="1632"/>
            </a:p>
          </p:txBody>
        </p:sp>
        <p:sp>
          <p:nvSpPr>
            <p:cNvPr id="18" name="object 18"/>
            <p:cNvSpPr/>
            <p:nvPr/>
          </p:nvSpPr>
          <p:spPr>
            <a:xfrm>
              <a:off x="6702120" y="2304728"/>
              <a:ext cx="0" cy="3947795"/>
            </a:xfrm>
            <a:custGeom>
              <a:avLst/>
              <a:gdLst/>
              <a:ahLst/>
              <a:cxnLst/>
              <a:rect l="l" t="t" r="r" b="b"/>
              <a:pathLst>
                <a:path h="3947795">
                  <a:moveTo>
                    <a:pt x="0" y="3947756"/>
                  </a:moveTo>
                  <a:lnTo>
                    <a:pt x="0" y="0"/>
                  </a:lnTo>
                </a:path>
              </a:pathLst>
            </a:custGeom>
            <a:ln w="9489">
              <a:solidFill>
                <a:srgbClr val="908E8E"/>
              </a:solidFill>
            </a:ln>
          </p:spPr>
          <p:txBody>
            <a:bodyPr wrap="square" lIns="0" tIns="0" rIns="0" bIns="0" rtlCol="0"/>
            <a:lstStyle/>
            <a:p>
              <a:endParaRPr sz="1632"/>
            </a:p>
          </p:txBody>
        </p:sp>
        <p:sp>
          <p:nvSpPr>
            <p:cNvPr id="19" name="object 19"/>
            <p:cNvSpPr/>
            <p:nvPr/>
          </p:nvSpPr>
          <p:spPr>
            <a:xfrm>
              <a:off x="8517242" y="3474728"/>
              <a:ext cx="13970" cy="13970"/>
            </a:xfrm>
            <a:custGeom>
              <a:avLst/>
              <a:gdLst/>
              <a:ahLst/>
              <a:cxnLst/>
              <a:rect l="l" t="t" r="r" b="b"/>
              <a:pathLst>
                <a:path w="13970" h="13970">
                  <a:moveTo>
                    <a:pt x="8991" y="0"/>
                  </a:moveTo>
                  <a:lnTo>
                    <a:pt x="4318" y="0"/>
                  </a:lnTo>
                  <a:lnTo>
                    <a:pt x="2158" y="1435"/>
                  </a:lnTo>
                  <a:lnTo>
                    <a:pt x="1435" y="2159"/>
                  </a:lnTo>
                  <a:lnTo>
                    <a:pt x="723" y="3238"/>
                  </a:lnTo>
                  <a:lnTo>
                    <a:pt x="0" y="5397"/>
                  </a:lnTo>
                  <a:lnTo>
                    <a:pt x="0" y="7924"/>
                  </a:lnTo>
                  <a:lnTo>
                    <a:pt x="5397" y="13677"/>
                  </a:lnTo>
                  <a:lnTo>
                    <a:pt x="7912" y="13677"/>
                  </a:lnTo>
                  <a:lnTo>
                    <a:pt x="13677" y="7924"/>
                  </a:lnTo>
                  <a:lnTo>
                    <a:pt x="13677" y="6845"/>
                  </a:lnTo>
                  <a:lnTo>
                    <a:pt x="13677" y="5397"/>
                  </a:lnTo>
                  <a:lnTo>
                    <a:pt x="13322" y="4318"/>
                  </a:lnTo>
                  <a:lnTo>
                    <a:pt x="11874" y="2159"/>
                  </a:lnTo>
                  <a:lnTo>
                    <a:pt x="11163" y="1435"/>
                  </a:lnTo>
                  <a:lnTo>
                    <a:pt x="8991" y="0"/>
                  </a:lnTo>
                  <a:close/>
                </a:path>
              </a:pathLst>
            </a:custGeom>
            <a:solidFill>
              <a:srgbClr val="908E8E"/>
            </a:solidFill>
          </p:spPr>
          <p:txBody>
            <a:bodyPr wrap="square" lIns="0" tIns="0" rIns="0" bIns="0" rtlCol="0"/>
            <a:lstStyle/>
            <a:p>
              <a:endParaRPr sz="1632"/>
            </a:p>
          </p:txBody>
        </p:sp>
        <p:sp>
          <p:nvSpPr>
            <p:cNvPr id="20" name="object 20"/>
            <p:cNvSpPr/>
            <p:nvPr/>
          </p:nvSpPr>
          <p:spPr>
            <a:xfrm>
              <a:off x="8524074" y="3481573"/>
              <a:ext cx="0" cy="2771140"/>
            </a:xfrm>
            <a:custGeom>
              <a:avLst/>
              <a:gdLst/>
              <a:ahLst/>
              <a:cxnLst/>
              <a:rect l="l" t="t" r="r" b="b"/>
              <a:pathLst>
                <a:path h="2771140">
                  <a:moveTo>
                    <a:pt x="0" y="2770911"/>
                  </a:moveTo>
                  <a:lnTo>
                    <a:pt x="0" y="0"/>
                  </a:lnTo>
                </a:path>
              </a:pathLst>
            </a:custGeom>
            <a:ln w="9489">
              <a:solidFill>
                <a:srgbClr val="908E8E"/>
              </a:solidFill>
            </a:ln>
          </p:spPr>
          <p:txBody>
            <a:bodyPr wrap="square" lIns="0" tIns="0" rIns="0" bIns="0" rtlCol="0"/>
            <a:lstStyle/>
            <a:p>
              <a:endParaRPr sz="1632"/>
            </a:p>
          </p:txBody>
        </p:sp>
        <p:sp>
          <p:nvSpPr>
            <p:cNvPr id="21" name="object 21"/>
            <p:cNvSpPr/>
            <p:nvPr/>
          </p:nvSpPr>
          <p:spPr>
            <a:xfrm>
              <a:off x="628561" y="5645171"/>
              <a:ext cx="8806815" cy="0"/>
            </a:xfrm>
            <a:custGeom>
              <a:avLst/>
              <a:gdLst/>
              <a:ahLst/>
              <a:cxnLst/>
              <a:rect l="l" t="t" r="r" b="b"/>
              <a:pathLst>
                <a:path w="8806815">
                  <a:moveTo>
                    <a:pt x="8806319" y="0"/>
                  </a:moveTo>
                  <a:lnTo>
                    <a:pt x="0" y="0"/>
                  </a:lnTo>
                </a:path>
              </a:pathLst>
            </a:custGeom>
            <a:ln w="47446">
              <a:solidFill>
                <a:srgbClr val="221E1F"/>
              </a:solidFill>
            </a:ln>
          </p:spPr>
          <p:txBody>
            <a:bodyPr wrap="square" lIns="0" tIns="0" rIns="0" bIns="0" rtlCol="0"/>
            <a:lstStyle/>
            <a:p>
              <a:endParaRPr sz="1632"/>
            </a:p>
          </p:txBody>
        </p:sp>
        <p:sp>
          <p:nvSpPr>
            <p:cNvPr id="22" name="object 22"/>
            <p:cNvSpPr/>
            <p:nvPr/>
          </p:nvSpPr>
          <p:spPr>
            <a:xfrm>
              <a:off x="9311754" y="5546530"/>
              <a:ext cx="247015" cy="197485"/>
            </a:xfrm>
            <a:custGeom>
              <a:avLst/>
              <a:gdLst/>
              <a:ahLst/>
              <a:cxnLst/>
              <a:rect l="l" t="t" r="r" b="b"/>
              <a:pathLst>
                <a:path w="247015" h="197485">
                  <a:moveTo>
                    <a:pt x="246608" y="98640"/>
                  </a:moveTo>
                  <a:lnTo>
                    <a:pt x="0" y="0"/>
                  </a:lnTo>
                  <a:lnTo>
                    <a:pt x="0" y="197281"/>
                  </a:lnTo>
                  <a:lnTo>
                    <a:pt x="246608" y="98640"/>
                  </a:lnTo>
                  <a:close/>
                </a:path>
              </a:pathLst>
            </a:custGeom>
            <a:ln w="18978">
              <a:solidFill>
                <a:srgbClr val="221E1F"/>
              </a:solidFill>
            </a:ln>
          </p:spPr>
          <p:txBody>
            <a:bodyPr wrap="square" lIns="0" tIns="0" rIns="0" bIns="0" rtlCol="0"/>
            <a:lstStyle/>
            <a:p>
              <a:endParaRPr sz="1632"/>
            </a:p>
          </p:txBody>
        </p:sp>
        <p:pic>
          <p:nvPicPr>
            <p:cNvPr id="23" name="object 23"/>
            <p:cNvPicPr/>
            <p:nvPr/>
          </p:nvPicPr>
          <p:blipFill>
            <a:blip r:embed="rId5" cstate="print"/>
            <a:stretch>
              <a:fillRect/>
            </a:stretch>
          </p:blipFill>
          <p:spPr>
            <a:xfrm>
              <a:off x="9311754" y="5546530"/>
              <a:ext cx="246608" cy="197281"/>
            </a:xfrm>
            <a:prstGeom prst="rect">
              <a:avLst/>
            </a:prstGeom>
          </p:spPr>
        </p:pic>
        <p:pic>
          <p:nvPicPr>
            <p:cNvPr id="24" name="object 24"/>
            <p:cNvPicPr/>
            <p:nvPr/>
          </p:nvPicPr>
          <p:blipFill>
            <a:blip r:embed="rId6" cstate="print"/>
            <a:stretch>
              <a:fillRect/>
            </a:stretch>
          </p:blipFill>
          <p:spPr>
            <a:xfrm>
              <a:off x="594360" y="5610970"/>
              <a:ext cx="68402" cy="68402"/>
            </a:xfrm>
            <a:prstGeom prst="rect">
              <a:avLst/>
            </a:prstGeom>
          </p:spPr>
        </p:pic>
        <p:sp>
          <p:nvSpPr>
            <p:cNvPr id="25" name="object 25"/>
            <p:cNvSpPr/>
            <p:nvPr/>
          </p:nvSpPr>
          <p:spPr>
            <a:xfrm>
              <a:off x="505434" y="5546530"/>
              <a:ext cx="247015" cy="197485"/>
            </a:xfrm>
            <a:custGeom>
              <a:avLst/>
              <a:gdLst/>
              <a:ahLst/>
              <a:cxnLst/>
              <a:rect l="l" t="t" r="r" b="b"/>
              <a:pathLst>
                <a:path w="247015" h="197485">
                  <a:moveTo>
                    <a:pt x="0" y="98640"/>
                  </a:moveTo>
                  <a:lnTo>
                    <a:pt x="246608" y="197281"/>
                  </a:lnTo>
                  <a:lnTo>
                    <a:pt x="246608" y="0"/>
                  </a:lnTo>
                  <a:lnTo>
                    <a:pt x="0" y="98640"/>
                  </a:lnTo>
                  <a:close/>
                </a:path>
              </a:pathLst>
            </a:custGeom>
            <a:ln w="18978">
              <a:solidFill>
                <a:srgbClr val="221E1F"/>
              </a:solidFill>
            </a:ln>
          </p:spPr>
          <p:txBody>
            <a:bodyPr wrap="square" lIns="0" tIns="0" rIns="0" bIns="0" rtlCol="0"/>
            <a:lstStyle/>
            <a:p>
              <a:endParaRPr sz="1632"/>
            </a:p>
          </p:txBody>
        </p:sp>
        <p:sp>
          <p:nvSpPr>
            <p:cNvPr id="26" name="object 26"/>
            <p:cNvSpPr/>
            <p:nvPr/>
          </p:nvSpPr>
          <p:spPr>
            <a:xfrm>
              <a:off x="505434" y="5546530"/>
              <a:ext cx="247015" cy="197485"/>
            </a:xfrm>
            <a:custGeom>
              <a:avLst/>
              <a:gdLst/>
              <a:ahLst/>
              <a:cxnLst/>
              <a:rect l="l" t="t" r="r" b="b"/>
              <a:pathLst>
                <a:path w="247015" h="197485">
                  <a:moveTo>
                    <a:pt x="246608" y="0"/>
                  </a:moveTo>
                  <a:lnTo>
                    <a:pt x="0" y="98640"/>
                  </a:lnTo>
                  <a:lnTo>
                    <a:pt x="246608" y="197281"/>
                  </a:lnTo>
                  <a:lnTo>
                    <a:pt x="246608" y="0"/>
                  </a:lnTo>
                  <a:close/>
                </a:path>
              </a:pathLst>
            </a:custGeom>
            <a:solidFill>
              <a:srgbClr val="221E1F"/>
            </a:solidFill>
          </p:spPr>
          <p:txBody>
            <a:bodyPr wrap="square" lIns="0" tIns="0" rIns="0" bIns="0" rtlCol="0"/>
            <a:lstStyle/>
            <a:p>
              <a:endParaRPr sz="1632"/>
            </a:p>
          </p:txBody>
        </p:sp>
        <p:sp>
          <p:nvSpPr>
            <p:cNvPr id="27" name="object 27"/>
            <p:cNvSpPr/>
            <p:nvPr/>
          </p:nvSpPr>
          <p:spPr>
            <a:xfrm>
              <a:off x="628561" y="5645171"/>
              <a:ext cx="8806815" cy="0"/>
            </a:xfrm>
            <a:custGeom>
              <a:avLst/>
              <a:gdLst/>
              <a:ahLst/>
              <a:cxnLst/>
              <a:rect l="l" t="t" r="r" b="b"/>
              <a:pathLst>
                <a:path w="8806815">
                  <a:moveTo>
                    <a:pt x="8806319" y="0"/>
                  </a:moveTo>
                  <a:lnTo>
                    <a:pt x="0" y="0"/>
                  </a:lnTo>
                </a:path>
              </a:pathLst>
            </a:custGeom>
            <a:ln w="47446">
              <a:solidFill>
                <a:srgbClr val="221E1F"/>
              </a:solidFill>
            </a:ln>
          </p:spPr>
          <p:txBody>
            <a:bodyPr wrap="square" lIns="0" tIns="0" rIns="0" bIns="0" rtlCol="0"/>
            <a:lstStyle/>
            <a:p>
              <a:endParaRPr sz="1632"/>
            </a:p>
          </p:txBody>
        </p:sp>
        <p:pic>
          <p:nvPicPr>
            <p:cNvPr id="28" name="object 28"/>
            <p:cNvPicPr/>
            <p:nvPr/>
          </p:nvPicPr>
          <p:blipFill>
            <a:blip r:embed="rId7" cstate="print"/>
            <a:stretch>
              <a:fillRect/>
            </a:stretch>
          </p:blipFill>
          <p:spPr>
            <a:xfrm>
              <a:off x="4845964" y="1663213"/>
              <a:ext cx="68033" cy="68389"/>
            </a:xfrm>
            <a:prstGeom prst="rect">
              <a:avLst/>
            </a:prstGeom>
          </p:spPr>
        </p:pic>
        <p:sp>
          <p:nvSpPr>
            <p:cNvPr id="29" name="object 29"/>
            <p:cNvSpPr/>
            <p:nvPr/>
          </p:nvSpPr>
          <p:spPr>
            <a:xfrm>
              <a:off x="4781156" y="1573932"/>
              <a:ext cx="198120" cy="247015"/>
            </a:xfrm>
            <a:custGeom>
              <a:avLst/>
              <a:gdLst/>
              <a:ahLst/>
              <a:cxnLst/>
              <a:rect l="l" t="t" r="r" b="b"/>
              <a:pathLst>
                <a:path w="198120" h="247014">
                  <a:moveTo>
                    <a:pt x="98640" y="0"/>
                  </a:moveTo>
                  <a:lnTo>
                    <a:pt x="0" y="246595"/>
                  </a:lnTo>
                  <a:lnTo>
                    <a:pt x="197637" y="246595"/>
                  </a:lnTo>
                  <a:lnTo>
                    <a:pt x="98640" y="0"/>
                  </a:lnTo>
                  <a:close/>
                </a:path>
              </a:pathLst>
            </a:custGeom>
            <a:ln w="18978">
              <a:solidFill>
                <a:srgbClr val="221E1F"/>
              </a:solidFill>
            </a:ln>
          </p:spPr>
          <p:txBody>
            <a:bodyPr wrap="square" lIns="0" tIns="0" rIns="0" bIns="0" rtlCol="0"/>
            <a:lstStyle/>
            <a:p>
              <a:endParaRPr sz="1632"/>
            </a:p>
          </p:txBody>
        </p:sp>
        <p:sp>
          <p:nvSpPr>
            <p:cNvPr id="30" name="object 30"/>
            <p:cNvSpPr/>
            <p:nvPr/>
          </p:nvSpPr>
          <p:spPr>
            <a:xfrm>
              <a:off x="4781156" y="1573932"/>
              <a:ext cx="198120" cy="247015"/>
            </a:xfrm>
            <a:custGeom>
              <a:avLst/>
              <a:gdLst/>
              <a:ahLst/>
              <a:cxnLst/>
              <a:rect l="l" t="t" r="r" b="b"/>
              <a:pathLst>
                <a:path w="198120" h="247014">
                  <a:moveTo>
                    <a:pt x="98640" y="0"/>
                  </a:moveTo>
                  <a:lnTo>
                    <a:pt x="0" y="246595"/>
                  </a:lnTo>
                  <a:lnTo>
                    <a:pt x="197637" y="246595"/>
                  </a:lnTo>
                  <a:lnTo>
                    <a:pt x="98640" y="0"/>
                  </a:lnTo>
                  <a:close/>
                </a:path>
              </a:pathLst>
            </a:custGeom>
            <a:solidFill>
              <a:srgbClr val="221E1F"/>
            </a:solidFill>
          </p:spPr>
          <p:txBody>
            <a:bodyPr wrap="square" lIns="0" tIns="0" rIns="0" bIns="0" rtlCol="0"/>
            <a:lstStyle/>
            <a:p>
              <a:endParaRPr sz="1632"/>
            </a:p>
          </p:txBody>
        </p:sp>
        <p:sp>
          <p:nvSpPr>
            <p:cNvPr id="31" name="object 31"/>
            <p:cNvSpPr/>
            <p:nvPr/>
          </p:nvSpPr>
          <p:spPr>
            <a:xfrm>
              <a:off x="4856073" y="1697414"/>
              <a:ext cx="47625" cy="4859020"/>
            </a:xfrm>
            <a:custGeom>
              <a:avLst/>
              <a:gdLst/>
              <a:ahLst/>
              <a:cxnLst/>
              <a:rect l="l" t="t" r="r" b="b"/>
              <a:pathLst>
                <a:path w="47625" h="4859020">
                  <a:moveTo>
                    <a:pt x="47434" y="0"/>
                  </a:moveTo>
                  <a:lnTo>
                    <a:pt x="0" y="0"/>
                  </a:lnTo>
                  <a:lnTo>
                    <a:pt x="0" y="4858918"/>
                  </a:lnTo>
                  <a:lnTo>
                    <a:pt x="47434" y="4858918"/>
                  </a:lnTo>
                  <a:lnTo>
                    <a:pt x="47434" y="0"/>
                  </a:lnTo>
                  <a:close/>
                </a:path>
              </a:pathLst>
            </a:custGeom>
            <a:solidFill>
              <a:srgbClr val="221E1F"/>
            </a:solidFill>
          </p:spPr>
          <p:txBody>
            <a:bodyPr wrap="square" lIns="0" tIns="0" rIns="0" bIns="0" rtlCol="0"/>
            <a:lstStyle/>
            <a:p>
              <a:endParaRPr sz="1632"/>
            </a:p>
          </p:txBody>
        </p:sp>
        <p:sp>
          <p:nvSpPr>
            <p:cNvPr id="32" name="object 32"/>
            <p:cNvSpPr/>
            <p:nvPr/>
          </p:nvSpPr>
          <p:spPr>
            <a:xfrm>
              <a:off x="4781156" y="6432850"/>
              <a:ext cx="198120" cy="247015"/>
            </a:xfrm>
            <a:custGeom>
              <a:avLst/>
              <a:gdLst/>
              <a:ahLst/>
              <a:cxnLst/>
              <a:rect l="l" t="t" r="r" b="b"/>
              <a:pathLst>
                <a:path w="198120" h="247015">
                  <a:moveTo>
                    <a:pt x="98640" y="246595"/>
                  </a:moveTo>
                  <a:lnTo>
                    <a:pt x="197637" y="0"/>
                  </a:lnTo>
                  <a:lnTo>
                    <a:pt x="0" y="0"/>
                  </a:lnTo>
                  <a:lnTo>
                    <a:pt x="98640" y="246595"/>
                  </a:lnTo>
                  <a:close/>
                </a:path>
              </a:pathLst>
            </a:custGeom>
            <a:ln w="18978">
              <a:solidFill>
                <a:srgbClr val="221E1F"/>
              </a:solidFill>
            </a:ln>
          </p:spPr>
          <p:txBody>
            <a:bodyPr wrap="square" lIns="0" tIns="0" rIns="0" bIns="0" rtlCol="0"/>
            <a:lstStyle/>
            <a:p>
              <a:endParaRPr sz="1632"/>
            </a:p>
          </p:txBody>
        </p:sp>
        <p:pic>
          <p:nvPicPr>
            <p:cNvPr id="33" name="object 33"/>
            <p:cNvPicPr/>
            <p:nvPr/>
          </p:nvPicPr>
          <p:blipFill>
            <a:blip r:embed="rId8" cstate="print"/>
            <a:stretch>
              <a:fillRect/>
            </a:stretch>
          </p:blipFill>
          <p:spPr>
            <a:xfrm>
              <a:off x="4781156" y="6432850"/>
              <a:ext cx="197637" cy="246595"/>
            </a:xfrm>
            <a:prstGeom prst="rect">
              <a:avLst/>
            </a:prstGeom>
          </p:spPr>
        </p:pic>
        <p:pic>
          <p:nvPicPr>
            <p:cNvPr id="34" name="object 34"/>
            <p:cNvPicPr/>
            <p:nvPr/>
          </p:nvPicPr>
          <p:blipFill>
            <a:blip r:embed="rId9" cstate="print"/>
            <a:stretch>
              <a:fillRect/>
            </a:stretch>
          </p:blipFill>
          <p:spPr>
            <a:xfrm>
              <a:off x="7756918" y="1931043"/>
              <a:ext cx="388086" cy="417245"/>
            </a:xfrm>
            <a:prstGeom prst="rect">
              <a:avLst/>
            </a:prstGeom>
          </p:spPr>
        </p:pic>
        <p:sp>
          <p:nvSpPr>
            <p:cNvPr id="35" name="object 35"/>
            <p:cNvSpPr/>
            <p:nvPr/>
          </p:nvSpPr>
          <p:spPr>
            <a:xfrm>
              <a:off x="7986242" y="1783225"/>
              <a:ext cx="237490" cy="302260"/>
            </a:xfrm>
            <a:custGeom>
              <a:avLst/>
              <a:gdLst/>
              <a:ahLst/>
              <a:cxnLst/>
              <a:rect l="l" t="t" r="r" b="b"/>
              <a:pathLst>
                <a:path w="237490" h="302260">
                  <a:moveTo>
                    <a:pt x="63377" y="95989"/>
                  </a:moveTo>
                  <a:lnTo>
                    <a:pt x="29380" y="95989"/>
                  </a:lnTo>
                  <a:lnTo>
                    <a:pt x="30594" y="97424"/>
                  </a:lnTo>
                  <a:lnTo>
                    <a:pt x="32397" y="99228"/>
                  </a:lnTo>
                  <a:lnTo>
                    <a:pt x="35280" y="103901"/>
                  </a:lnTo>
                  <a:lnTo>
                    <a:pt x="128155" y="259057"/>
                  </a:lnTo>
                  <a:lnTo>
                    <a:pt x="131778" y="264972"/>
                  </a:lnTo>
                  <a:lnTo>
                    <a:pt x="132567" y="269366"/>
                  </a:lnTo>
                  <a:lnTo>
                    <a:pt x="129171" y="274909"/>
                  </a:lnTo>
                  <a:lnTo>
                    <a:pt x="120243" y="284267"/>
                  </a:lnTo>
                  <a:lnTo>
                    <a:pt x="115912" y="288940"/>
                  </a:lnTo>
                  <a:lnTo>
                    <a:pt x="113042" y="295062"/>
                  </a:lnTo>
                  <a:lnTo>
                    <a:pt x="119875" y="301907"/>
                  </a:lnTo>
                  <a:lnTo>
                    <a:pt x="125272" y="300104"/>
                  </a:lnTo>
                  <a:lnTo>
                    <a:pt x="177114" y="248262"/>
                  </a:lnTo>
                  <a:lnTo>
                    <a:pt x="155511" y="248262"/>
                  </a:lnTo>
                  <a:lnTo>
                    <a:pt x="155511" y="247907"/>
                  </a:lnTo>
                  <a:lnTo>
                    <a:pt x="153352" y="245748"/>
                  </a:lnTo>
                  <a:lnTo>
                    <a:pt x="152641" y="244300"/>
                  </a:lnTo>
                  <a:lnTo>
                    <a:pt x="151193" y="241785"/>
                  </a:lnTo>
                  <a:lnTo>
                    <a:pt x="103314" y="162588"/>
                  </a:lnTo>
                  <a:lnTo>
                    <a:pt x="114122" y="151780"/>
                  </a:lnTo>
                  <a:lnTo>
                    <a:pt x="97193" y="151780"/>
                  </a:lnTo>
                  <a:lnTo>
                    <a:pt x="63377" y="95989"/>
                  </a:lnTo>
                  <a:close/>
                </a:path>
                <a:path w="237490" h="302260">
                  <a:moveTo>
                    <a:pt x="226597" y="108673"/>
                  </a:moveTo>
                  <a:lnTo>
                    <a:pt x="164609" y="108673"/>
                  </a:lnTo>
                  <a:lnTo>
                    <a:pt x="180270" y="109572"/>
                  </a:lnTo>
                  <a:lnTo>
                    <a:pt x="191206" y="116004"/>
                  </a:lnTo>
                  <a:lnTo>
                    <a:pt x="196202" y="120818"/>
                  </a:lnTo>
                  <a:lnTo>
                    <a:pt x="209164" y="140363"/>
                  </a:lnTo>
                  <a:lnTo>
                    <a:pt x="213791" y="163753"/>
                  </a:lnTo>
                  <a:lnTo>
                    <a:pt x="208903" y="188358"/>
                  </a:lnTo>
                  <a:lnTo>
                    <a:pt x="193319" y="211547"/>
                  </a:lnTo>
                  <a:lnTo>
                    <a:pt x="158394" y="246103"/>
                  </a:lnTo>
                  <a:lnTo>
                    <a:pt x="156603" y="247538"/>
                  </a:lnTo>
                  <a:lnTo>
                    <a:pt x="156235" y="247907"/>
                  </a:lnTo>
                  <a:lnTo>
                    <a:pt x="155879" y="247907"/>
                  </a:lnTo>
                  <a:lnTo>
                    <a:pt x="155511" y="248262"/>
                  </a:lnTo>
                  <a:lnTo>
                    <a:pt x="177114" y="248262"/>
                  </a:lnTo>
                  <a:lnTo>
                    <a:pt x="209156" y="216220"/>
                  </a:lnTo>
                  <a:lnTo>
                    <a:pt x="229248" y="186407"/>
                  </a:lnTo>
                  <a:lnTo>
                    <a:pt x="237324" y="153489"/>
                  </a:lnTo>
                  <a:lnTo>
                    <a:pt x="234466" y="122866"/>
                  </a:lnTo>
                  <a:lnTo>
                    <a:pt x="226597" y="108673"/>
                  </a:lnTo>
                  <a:close/>
                </a:path>
                <a:path w="237490" h="302260">
                  <a:moveTo>
                    <a:pt x="165657" y="23167"/>
                  </a:moveTo>
                  <a:lnTo>
                    <a:pt x="106139" y="23167"/>
                  </a:lnTo>
                  <a:lnTo>
                    <a:pt x="120465" y="23396"/>
                  </a:lnTo>
                  <a:lnTo>
                    <a:pt x="130267" y="28959"/>
                  </a:lnTo>
                  <a:lnTo>
                    <a:pt x="134632" y="33340"/>
                  </a:lnTo>
                  <a:lnTo>
                    <a:pt x="145822" y="50659"/>
                  </a:lnTo>
                  <a:lnTo>
                    <a:pt x="149891" y="72805"/>
                  </a:lnTo>
                  <a:lnTo>
                    <a:pt x="144712" y="97180"/>
                  </a:lnTo>
                  <a:lnTo>
                    <a:pt x="128155" y="121186"/>
                  </a:lnTo>
                  <a:lnTo>
                    <a:pt x="97193" y="151780"/>
                  </a:lnTo>
                  <a:lnTo>
                    <a:pt x="114122" y="151780"/>
                  </a:lnTo>
                  <a:lnTo>
                    <a:pt x="145440" y="120462"/>
                  </a:lnTo>
                  <a:lnTo>
                    <a:pt x="164609" y="108673"/>
                  </a:lnTo>
                  <a:lnTo>
                    <a:pt x="226597" y="108673"/>
                  </a:lnTo>
                  <a:lnTo>
                    <a:pt x="221754" y="99939"/>
                  </a:lnTo>
                  <a:lnTo>
                    <a:pt x="215658" y="95989"/>
                  </a:lnTo>
                  <a:lnTo>
                    <a:pt x="160553" y="95989"/>
                  </a:lnTo>
                  <a:lnTo>
                    <a:pt x="169281" y="73250"/>
                  </a:lnTo>
                  <a:lnTo>
                    <a:pt x="172206" y="50659"/>
                  </a:lnTo>
                  <a:lnTo>
                    <a:pt x="172304" y="49904"/>
                  </a:lnTo>
                  <a:lnTo>
                    <a:pt x="168992" y="28959"/>
                  </a:lnTo>
                  <a:lnTo>
                    <a:pt x="168911" y="28449"/>
                  </a:lnTo>
                  <a:lnTo>
                    <a:pt x="165657" y="23167"/>
                  </a:lnTo>
                  <a:close/>
                </a:path>
                <a:path w="237490" h="302260">
                  <a:moveTo>
                    <a:pt x="122935" y="0"/>
                  </a:moveTo>
                  <a:lnTo>
                    <a:pt x="101698" y="6574"/>
                  </a:lnTo>
                  <a:lnTo>
                    <a:pt x="81000" y="21821"/>
                  </a:lnTo>
                  <a:lnTo>
                    <a:pt x="2882" y="99939"/>
                  </a:lnTo>
                  <a:lnTo>
                    <a:pt x="0" y="106060"/>
                  </a:lnTo>
                  <a:lnTo>
                    <a:pt x="4318" y="110378"/>
                  </a:lnTo>
                  <a:lnTo>
                    <a:pt x="6476" y="112906"/>
                  </a:lnTo>
                  <a:lnTo>
                    <a:pt x="12953" y="110023"/>
                  </a:lnTo>
                  <a:lnTo>
                    <a:pt x="16192" y="106784"/>
                  </a:lnTo>
                  <a:lnTo>
                    <a:pt x="24014" y="99041"/>
                  </a:lnTo>
                  <a:lnTo>
                    <a:pt x="27600" y="95989"/>
                  </a:lnTo>
                  <a:lnTo>
                    <a:pt x="63377" y="95989"/>
                  </a:lnTo>
                  <a:lnTo>
                    <a:pt x="55079" y="82299"/>
                  </a:lnTo>
                  <a:lnTo>
                    <a:pt x="51587" y="76404"/>
                  </a:lnTo>
                  <a:lnTo>
                    <a:pt x="50955" y="73250"/>
                  </a:lnTo>
                  <a:lnTo>
                    <a:pt x="50986" y="72805"/>
                  </a:lnTo>
                  <a:lnTo>
                    <a:pt x="53102" y="69745"/>
                  </a:lnTo>
                  <a:lnTo>
                    <a:pt x="58318" y="64658"/>
                  </a:lnTo>
                  <a:lnTo>
                    <a:pt x="88201" y="34788"/>
                  </a:lnTo>
                  <a:lnTo>
                    <a:pt x="106139" y="23167"/>
                  </a:lnTo>
                  <a:lnTo>
                    <a:pt x="165657" y="23167"/>
                  </a:lnTo>
                  <a:lnTo>
                    <a:pt x="158394" y="11382"/>
                  </a:lnTo>
                  <a:lnTo>
                    <a:pt x="142554" y="1726"/>
                  </a:lnTo>
                  <a:lnTo>
                    <a:pt x="122935" y="0"/>
                  </a:lnTo>
                  <a:close/>
                </a:path>
                <a:path w="237490" h="302260">
                  <a:moveTo>
                    <a:pt x="192506" y="87972"/>
                  </a:moveTo>
                  <a:lnTo>
                    <a:pt x="176191" y="89820"/>
                  </a:lnTo>
                  <a:lnTo>
                    <a:pt x="160553" y="95989"/>
                  </a:lnTo>
                  <a:lnTo>
                    <a:pt x="215658" y="95989"/>
                  </a:lnTo>
                  <a:lnTo>
                    <a:pt x="208145" y="91121"/>
                  </a:lnTo>
                  <a:lnTo>
                    <a:pt x="192506" y="87972"/>
                  </a:lnTo>
                  <a:close/>
                </a:path>
              </a:pathLst>
            </a:custGeom>
            <a:solidFill>
              <a:srgbClr val="2D3091"/>
            </a:solidFill>
          </p:spPr>
          <p:txBody>
            <a:bodyPr wrap="square" lIns="0" tIns="0" rIns="0" bIns="0" rtlCol="0"/>
            <a:lstStyle/>
            <a:p>
              <a:endParaRPr sz="1632"/>
            </a:p>
          </p:txBody>
        </p:sp>
        <p:pic>
          <p:nvPicPr>
            <p:cNvPr id="36" name="object 36"/>
            <p:cNvPicPr/>
            <p:nvPr/>
          </p:nvPicPr>
          <p:blipFill>
            <a:blip r:embed="rId10" cstate="print"/>
            <a:stretch>
              <a:fillRect/>
            </a:stretch>
          </p:blipFill>
          <p:spPr>
            <a:xfrm>
              <a:off x="8277834" y="1641610"/>
              <a:ext cx="156603" cy="156603"/>
            </a:xfrm>
            <a:prstGeom prst="rect">
              <a:avLst/>
            </a:prstGeom>
          </p:spPr>
        </p:pic>
        <p:sp>
          <p:nvSpPr>
            <p:cNvPr id="37" name="object 37"/>
            <p:cNvSpPr/>
            <p:nvPr/>
          </p:nvSpPr>
          <p:spPr>
            <a:xfrm>
              <a:off x="8436965" y="1367646"/>
              <a:ext cx="238125" cy="267335"/>
            </a:xfrm>
            <a:custGeom>
              <a:avLst/>
              <a:gdLst/>
              <a:ahLst/>
              <a:cxnLst/>
              <a:rect l="l" t="t" r="r" b="b"/>
              <a:pathLst>
                <a:path w="238125" h="267335">
                  <a:moveTo>
                    <a:pt x="65014" y="60977"/>
                  </a:moveTo>
                  <a:lnTo>
                    <a:pt x="29102" y="60977"/>
                  </a:lnTo>
                  <a:lnTo>
                    <a:pt x="30594" y="62636"/>
                  </a:lnTo>
                  <a:lnTo>
                    <a:pt x="31318" y="63004"/>
                  </a:lnTo>
                  <a:lnTo>
                    <a:pt x="32397" y="64439"/>
                  </a:lnTo>
                  <a:lnTo>
                    <a:pt x="34912" y="68757"/>
                  </a:lnTo>
                  <a:lnTo>
                    <a:pt x="128155" y="224282"/>
                  </a:lnTo>
                  <a:lnTo>
                    <a:pt x="131573" y="230196"/>
                  </a:lnTo>
                  <a:lnTo>
                    <a:pt x="132294" y="234589"/>
                  </a:lnTo>
                  <a:lnTo>
                    <a:pt x="128964" y="240128"/>
                  </a:lnTo>
                  <a:lnTo>
                    <a:pt x="120230" y="249478"/>
                  </a:lnTo>
                  <a:lnTo>
                    <a:pt x="115557" y="253796"/>
                  </a:lnTo>
                  <a:lnTo>
                    <a:pt x="113029" y="259918"/>
                  </a:lnTo>
                  <a:lnTo>
                    <a:pt x="116992" y="264236"/>
                  </a:lnTo>
                  <a:lnTo>
                    <a:pt x="119875" y="266763"/>
                  </a:lnTo>
                  <a:lnTo>
                    <a:pt x="124917" y="265328"/>
                  </a:lnTo>
                  <a:lnTo>
                    <a:pt x="177666" y="212407"/>
                  </a:lnTo>
                  <a:lnTo>
                    <a:pt x="156591" y="212407"/>
                  </a:lnTo>
                  <a:lnTo>
                    <a:pt x="154076" y="209880"/>
                  </a:lnTo>
                  <a:lnTo>
                    <a:pt x="153708" y="208076"/>
                  </a:lnTo>
                  <a:lnTo>
                    <a:pt x="151917" y="205917"/>
                  </a:lnTo>
                  <a:lnTo>
                    <a:pt x="65014" y="60977"/>
                  </a:lnTo>
                  <a:close/>
                </a:path>
                <a:path w="238125" h="267335">
                  <a:moveTo>
                    <a:pt x="200520" y="69481"/>
                  </a:moveTo>
                  <a:lnTo>
                    <a:pt x="194754" y="69481"/>
                  </a:lnTo>
                  <a:lnTo>
                    <a:pt x="193675" y="70916"/>
                  </a:lnTo>
                  <a:lnTo>
                    <a:pt x="193319" y="71285"/>
                  </a:lnTo>
                  <a:lnTo>
                    <a:pt x="191516" y="74523"/>
                  </a:lnTo>
                  <a:lnTo>
                    <a:pt x="192239" y="75958"/>
                  </a:lnTo>
                  <a:lnTo>
                    <a:pt x="191871" y="76326"/>
                  </a:lnTo>
                  <a:lnTo>
                    <a:pt x="192595" y="78841"/>
                  </a:lnTo>
                  <a:lnTo>
                    <a:pt x="195478" y="84962"/>
                  </a:lnTo>
                  <a:lnTo>
                    <a:pt x="204678" y="106716"/>
                  </a:lnTo>
                  <a:lnTo>
                    <a:pt x="209694" y="130459"/>
                  </a:lnTo>
                  <a:lnTo>
                    <a:pt x="204992" y="156295"/>
                  </a:lnTo>
                  <a:lnTo>
                    <a:pt x="185039" y="184327"/>
                  </a:lnTo>
                  <a:lnTo>
                    <a:pt x="159118" y="210248"/>
                  </a:lnTo>
                  <a:lnTo>
                    <a:pt x="157314" y="211327"/>
                  </a:lnTo>
                  <a:lnTo>
                    <a:pt x="156591" y="212039"/>
                  </a:lnTo>
                  <a:lnTo>
                    <a:pt x="156591" y="212407"/>
                  </a:lnTo>
                  <a:lnTo>
                    <a:pt x="177666" y="212407"/>
                  </a:lnTo>
                  <a:lnTo>
                    <a:pt x="237959" y="151917"/>
                  </a:lnTo>
                  <a:lnTo>
                    <a:pt x="237959" y="147967"/>
                  </a:lnTo>
                  <a:lnTo>
                    <a:pt x="235788" y="141846"/>
                  </a:lnTo>
                  <a:lnTo>
                    <a:pt x="204470" y="74879"/>
                  </a:lnTo>
                  <a:lnTo>
                    <a:pt x="203390" y="73444"/>
                  </a:lnTo>
                  <a:lnTo>
                    <a:pt x="202679" y="71285"/>
                  </a:lnTo>
                  <a:lnTo>
                    <a:pt x="201955" y="70916"/>
                  </a:lnTo>
                  <a:lnTo>
                    <a:pt x="200520" y="69481"/>
                  </a:lnTo>
                  <a:close/>
                </a:path>
                <a:path w="238125" h="267335">
                  <a:moveTo>
                    <a:pt x="71272" y="0"/>
                  </a:moveTo>
                  <a:lnTo>
                    <a:pt x="64795" y="2527"/>
                  </a:lnTo>
                  <a:lnTo>
                    <a:pt x="64071" y="3606"/>
                  </a:lnTo>
                  <a:lnTo>
                    <a:pt x="59397" y="8280"/>
                  </a:lnTo>
                  <a:lnTo>
                    <a:pt x="54355" y="14046"/>
                  </a:lnTo>
                  <a:lnTo>
                    <a:pt x="49669" y="18364"/>
                  </a:lnTo>
                  <a:lnTo>
                    <a:pt x="14389" y="53644"/>
                  </a:lnTo>
                  <a:lnTo>
                    <a:pt x="8991" y="58686"/>
                  </a:lnTo>
                  <a:lnTo>
                    <a:pt x="4318" y="63004"/>
                  </a:lnTo>
                  <a:lnTo>
                    <a:pt x="2870" y="64439"/>
                  </a:lnTo>
                  <a:lnTo>
                    <a:pt x="0" y="71285"/>
                  </a:lnTo>
                  <a:lnTo>
                    <a:pt x="4318" y="75247"/>
                  </a:lnTo>
                  <a:lnTo>
                    <a:pt x="6476" y="77762"/>
                  </a:lnTo>
                  <a:lnTo>
                    <a:pt x="12230" y="75603"/>
                  </a:lnTo>
                  <a:lnTo>
                    <a:pt x="23657" y="64209"/>
                  </a:lnTo>
                  <a:lnTo>
                    <a:pt x="27397" y="60977"/>
                  </a:lnTo>
                  <a:lnTo>
                    <a:pt x="65014" y="60977"/>
                  </a:lnTo>
                  <a:lnTo>
                    <a:pt x="57594" y="48602"/>
                  </a:lnTo>
                  <a:lnTo>
                    <a:pt x="53938" y="42102"/>
                  </a:lnTo>
                  <a:lnTo>
                    <a:pt x="53724" y="36815"/>
                  </a:lnTo>
                  <a:lnTo>
                    <a:pt x="58505" y="29773"/>
                  </a:lnTo>
                  <a:lnTo>
                    <a:pt x="69837" y="18008"/>
                  </a:lnTo>
                  <a:lnTo>
                    <a:pt x="75958" y="11887"/>
                  </a:lnTo>
                  <a:lnTo>
                    <a:pt x="77749" y="6476"/>
                  </a:lnTo>
                  <a:lnTo>
                    <a:pt x="71272" y="0"/>
                  </a:lnTo>
                  <a:close/>
                </a:path>
              </a:pathLst>
            </a:custGeom>
            <a:solidFill>
              <a:srgbClr val="2D3091"/>
            </a:solidFill>
          </p:spPr>
          <p:txBody>
            <a:bodyPr wrap="square" lIns="0" tIns="0" rIns="0" bIns="0" rtlCol="0"/>
            <a:lstStyle/>
            <a:p>
              <a:endParaRPr sz="1632"/>
            </a:p>
          </p:txBody>
        </p:sp>
        <p:pic>
          <p:nvPicPr>
            <p:cNvPr id="38" name="object 38"/>
            <p:cNvPicPr/>
            <p:nvPr/>
          </p:nvPicPr>
          <p:blipFill>
            <a:blip r:embed="rId11" cstate="print"/>
            <a:stretch>
              <a:fillRect/>
            </a:stretch>
          </p:blipFill>
          <p:spPr>
            <a:xfrm>
              <a:off x="8538845" y="1299066"/>
              <a:ext cx="237820" cy="238137"/>
            </a:xfrm>
            <a:prstGeom prst="rect">
              <a:avLst/>
            </a:prstGeom>
          </p:spPr>
        </p:pic>
        <p:sp>
          <p:nvSpPr>
            <p:cNvPr id="39" name="object 39"/>
            <p:cNvSpPr/>
            <p:nvPr/>
          </p:nvSpPr>
          <p:spPr>
            <a:xfrm>
              <a:off x="8702636" y="1132213"/>
              <a:ext cx="161925" cy="320040"/>
            </a:xfrm>
            <a:custGeom>
              <a:avLst/>
              <a:gdLst/>
              <a:ahLst/>
              <a:cxnLst/>
              <a:rect l="l" t="t" r="r" b="b"/>
              <a:pathLst>
                <a:path w="161925" h="320040">
                  <a:moveTo>
                    <a:pt x="12966" y="0"/>
                  </a:moveTo>
                  <a:lnTo>
                    <a:pt x="5041" y="711"/>
                  </a:lnTo>
                  <a:lnTo>
                    <a:pt x="2159" y="3594"/>
                  </a:lnTo>
                  <a:lnTo>
                    <a:pt x="0" y="10071"/>
                  </a:lnTo>
                  <a:lnTo>
                    <a:pt x="143281" y="311391"/>
                  </a:lnTo>
                  <a:lnTo>
                    <a:pt x="143637" y="311759"/>
                  </a:lnTo>
                  <a:lnTo>
                    <a:pt x="145808" y="316788"/>
                  </a:lnTo>
                  <a:lnTo>
                    <a:pt x="148678" y="319671"/>
                  </a:lnTo>
                  <a:lnTo>
                    <a:pt x="156603" y="318960"/>
                  </a:lnTo>
                  <a:lnTo>
                    <a:pt x="159842" y="315709"/>
                  </a:lnTo>
                  <a:lnTo>
                    <a:pt x="161645" y="309600"/>
                  </a:lnTo>
                  <a:lnTo>
                    <a:pt x="158038" y="303110"/>
                  </a:lnTo>
                  <a:lnTo>
                    <a:pt x="18364" y="8280"/>
                  </a:lnTo>
                  <a:lnTo>
                    <a:pt x="18364" y="7912"/>
                  </a:lnTo>
                  <a:lnTo>
                    <a:pt x="16205" y="3238"/>
                  </a:lnTo>
                  <a:lnTo>
                    <a:pt x="15481" y="2870"/>
                  </a:lnTo>
                  <a:lnTo>
                    <a:pt x="12966" y="0"/>
                  </a:lnTo>
                  <a:close/>
                </a:path>
              </a:pathLst>
            </a:custGeom>
            <a:solidFill>
              <a:srgbClr val="2D3091"/>
            </a:solidFill>
          </p:spPr>
          <p:txBody>
            <a:bodyPr wrap="square" lIns="0" tIns="0" rIns="0" bIns="0" rtlCol="0"/>
            <a:lstStyle/>
            <a:p>
              <a:endParaRPr sz="1632"/>
            </a:p>
          </p:txBody>
        </p:sp>
        <p:pic>
          <p:nvPicPr>
            <p:cNvPr id="40" name="object 40"/>
            <p:cNvPicPr/>
            <p:nvPr/>
          </p:nvPicPr>
          <p:blipFill>
            <a:blip r:embed="rId12" cstate="print"/>
            <a:stretch>
              <a:fillRect/>
            </a:stretch>
          </p:blipFill>
          <p:spPr>
            <a:xfrm>
              <a:off x="8777339" y="1067904"/>
              <a:ext cx="214742" cy="220189"/>
            </a:xfrm>
            <a:prstGeom prst="rect">
              <a:avLst/>
            </a:prstGeom>
          </p:spPr>
        </p:pic>
        <p:pic>
          <p:nvPicPr>
            <p:cNvPr id="41" name="object 41"/>
            <p:cNvPicPr/>
            <p:nvPr/>
          </p:nvPicPr>
          <p:blipFill>
            <a:blip r:embed="rId13" cstate="print"/>
            <a:stretch>
              <a:fillRect/>
            </a:stretch>
          </p:blipFill>
          <p:spPr>
            <a:xfrm>
              <a:off x="586435" y="1008363"/>
              <a:ext cx="417245" cy="388086"/>
            </a:xfrm>
            <a:prstGeom prst="rect">
              <a:avLst/>
            </a:prstGeom>
          </p:spPr>
        </p:pic>
        <p:sp>
          <p:nvSpPr>
            <p:cNvPr id="42" name="object 42"/>
            <p:cNvSpPr/>
            <p:nvPr/>
          </p:nvSpPr>
          <p:spPr>
            <a:xfrm>
              <a:off x="849604" y="1238042"/>
              <a:ext cx="302260" cy="237490"/>
            </a:xfrm>
            <a:custGeom>
              <a:avLst/>
              <a:gdLst/>
              <a:ahLst/>
              <a:cxnLst/>
              <a:rect l="l" t="t" r="r" b="b"/>
              <a:pathLst>
                <a:path w="302259" h="237490">
                  <a:moveTo>
                    <a:pt x="6832" y="113042"/>
                  </a:moveTo>
                  <a:lnTo>
                    <a:pt x="2514" y="117005"/>
                  </a:lnTo>
                  <a:lnTo>
                    <a:pt x="0" y="119519"/>
                  </a:lnTo>
                  <a:lnTo>
                    <a:pt x="1790" y="124929"/>
                  </a:lnTo>
                  <a:lnTo>
                    <a:pt x="84720" y="207846"/>
                  </a:lnTo>
                  <a:lnTo>
                    <a:pt x="85762" y="208860"/>
                  </a:lnTo>
                  <a:lnTo>
                    <a:pt x="115487" y="228894"/>
                  </a:lnTo>
                  <a:lnTo>
                    <a:pt x="148405" y="236975"/>
                  </a:lnTo>
                  <a:lnTo>
                    <a:pt x="179028" y="234121"/>
                  </a:lnTo>
                  <a:lnTo>
                    <a:pt x="201955" y="221411"/>
                  </a:lnTo>
                  <a:lnTo>
                    <a:pt x="207050" y="213574"/>
                  </a:lnTo>
                  <a:lnTo>
                    <a:pt x="138142" y="213574"/>
                  </a:lnTo>
                  <a:lnTo>
                    <a:pt x="114333" y="208860"/>
                  </a:lnTo>
                  <a:lnTo>
                    <a:pt x="113772" y="208860"/>
                  </a:lnTo>
                  <a:lnTo>
                    <a:pt x="90360" y="192963"/>
                  </a:lnTo>
                  <a:lnTo>
                    <a:pt x="59397" y="161645"/>
                  </a:lnTo>
                  <a:lnTo>
                    <a:pt x="56159" y="158407"/>
                  </a:lnTo>
                  <a:lnTo>
                    <a:pt x="55791" y="158407"/>
                  </a:lnTo>
                  <a:lnTo>
                    <a:pt x="54356" y="156603"/>
                  </a:lnTo>
                  <a:lnTo>
                    <a:pt x="54000" y="155879"/>
                  </a:lnTo>
                  <a:lnTo>
                    <a:pt x="53632" y="155524"/>
                  </a:lnTo>
                  <a:lnTo>
                    <a:pt x="54356" y="154800"/>
                  </a:lnTo>
                  <a:lnTo>
                    <a:pt x="56159" y="153365"/>
                  </a:lnTo>
                  <a:lnTo>
                    <a:pt x="57594" y="152285"/>
                  </a:lnTo>
                  <a:lnTo>
                    <a:pt x="60109" y="150850"/>
                  </a:lnTo>
                  <a:lnTo>
                    <a:pt x="90640" y="132395"/>
                  </a:lnTo>
                  <a:lnTo>
                    <a:pt x="32305" y="132395"/>
                  </a:lnTo>
                  <a:lnTo>
                    <a:pt x="26779" y="128977"/>
                  </a:lnTo>
                  <a:lnTo>
                    <a:pt x="17271" y="119887"/>
                  </a:lnTo>
                  <a:lnTo>
                    <a:pt x="12954" y="115569"/>
                  </a:lnTo>
                  <a:lnTo>
                    <a:pt x="6832" y="113042"/>
                  </a:lnTo>
                  <a:close/>
                </a:path>
                <a:path w="302259" h="237490">
                  <a:moveTo>
                    <a:pt x="155813" y="102971"/>
                  </a:moveTo>
                  <a:lnTo>
                    <a:pt x="139319" y="102971"/>
                  </a:lnTo>
                  <a:lnTo>
                    <a:pt x="181432" y="145084"/>
                  </a:lnTo>
                  <a:lnTo>
                    <a:pt x="193226" y="164253"/>
                  </a:lnTo>
                  <a:lnTo>
                    <a:pt x="161531" y="208860"/>
                  </a:lnTo>
                  <a:lnTo>
                    <a:pt x="138142" y="213574"/>
                  </a:lnTo>
                  <a:lnTo>
                    <a:pt x="207050" y="213574"/>
                  </a:lnTo>
                  <a:lnTo>
                    <a:pt x="210773" y="207846"/>
                  </a:lnTo>
                  <a:lnTo>
                    <a:pt x="213923" y="192292"/>
                  </a:lnTo>
                  <a:lnTo>
                    <a:pt x="212079" y="175997"/>
                  </a:lnTo>
                  <a:lnTo>
                    <a:pt x="205917" y="160210"/>
                  </a:lnTo>
                  <a:lnTo>
                    <a:pt x="287525" y="160210"/>
                  </a:lnTo>
                  <a:lnTo>
                    <a:pt x="290512" y="158407"/>
                  </a:lnTo>
                  <a:lnTo>
                    <a:pt x="295716" y="149766"/>
                  </a:lnTo>
                  <a:lnTo>
                    <a:pt x="229090" y="149766"/>
                  </a:lnTo>
                  <a:lnTo>
                    <a:pt x="204719" y="144569"/>
                  </a:lnTo>
                  <a:lnTo>
                    <a:pt x="180721" y="128168"/>
                  </a:lnTo>
                  <a:lnTo>
                    <a:pt x="155813" y="102971"/>
                  </a:lnTo>
                  <a:close/>
                </a:path>
                <a:path w="302259" h="237490">
                  <a:moveTo>
                    <a:pt x="287525" y="160210"/>
                  </a:moveTo>
                  <a:lnTo>
                    <a:pt x="205917" y="160210"/>
                  </a:lnTo>
                  <a:lnTo>
                    <a:pt x="228654" y="168936"/>
                  </a:lnTo>
                  <a:lnTo>
                    <a:pt x="251996" y="171996"/>
                  </a:lnTo>
                  <a:lnTo>
                    <a:pt x="273447" y="168711"/>
                  </a:lnTo>
                  <a:lnTo>
                    <a:pt x="287525" y="160210"/>
                  </a:lnTo>
                  <a:close/>
                </a:path>
                <a:path w="302259" h="237490">
                  <a:moveTo>
                    <a:pt x="249748" y="50676"/>
                  </a:moveTo>
                  <a:lnTo>
                    <a:pt x="228954" y="50676"/>
                  </a:lnTo>
                  <a:lnTo>
                    <a:pt x="232149" y="52802"/>
                  </a:lnTo>
                  <a:lnTo>
                    <a:pt x="237236" y="57962"/>
                  </a:lnTo>
                  <a:lnTo>
                    <a:pt x="267119" y="87845"/>
                  </a:lnTo>
                  <a:lnTo>
                    <a:pt x="278732" y="105940"/>
                  </a:lnTo>
                  <a:lnTo>
                    <a:pt x="278617" y="113042"/>
                  </a:lnTo>
                  <a:lnTo>
                    <a:pt x="251235" y="145783"/>
                  </a:lnTo>
                  <a:lnTo>
                    <a:pt x="229090" y="149766"/>
                  </a:lnTo>
                  <a:lnTo>
                    <a:pt x="295716" y="149766"/>
                  </a:lnTo>
                  <a:lnTo>
                    <a:pt x="300173" y="142365"/>
                  </a:lnTo>
                  <a:lnTo>
                    <a:pt x="301899" y="122675"/>
                  </a:lnTo>
                  <a:lnTo>
                    <a:pt x="295322" y="101499"/>
                  </a:lnTo>
                  <a:lnTo>
                    <a:pt x="280073" y="81000"/>
                  </a:lnTo>
                  <a:lnTo>
                    <a:pt x="249748" y="50676"/>
                  </a:lnTo>
                  <a:close/>
                </a:path>
                <a:path w="302259" h="237490">
                  <a:moveTo>
                    <a:pt x="195834" y="0"/>
                  </a:moveTo>
                  <a:lnTo>
                    <a:pt x="191515" y="3962"/>
                  </a:lnTo>
                  <a:lnTo>
                    <a:pt x="189001" y="6489"/>
                  </a:lnTo>
                  <a:lnTo>
                    <a:pt x="191871" y="12611"/>
                  </a:lnTo>
                  <a:lnTo>
                    <a:pt x="195110" y="15849"/>
                  </a:lnTo>
                  <a:lnTo>
                    <a:pt x="202848" y="23670"/>
                  </a:lnTo>
                  <a:lnTo>
                    <a:pt x="205960" y="27409"/>
                  </a:lnTo>
                  <a:lnTo>
                    <a:pt x="205898" y="29058"/>
                  </a:lnTo>
                  <a:lnTo>
                    <a:pt x="204114" y="30606"/>
                  </a:lnTo>
                  <a:lnTo>
                    <a:pt x="203758" y="30962"/>
                  </a:lnTo>
                  <a:lnTo>
                    <a:pt x="202311" y="32042"/>
                  </a:lnTo>
                  <a:lnTo>
                    <a:pt x="197993" y="34925"/>
                  </a:lnTo>
                  <a:lnTo>
                    <a:pt x="36617" y="131630"/>
                  </a:lnTo>
                  <a:lnTo>
                    <a:pt x="32305" y="132395"/>
                  </a:lnTo>
                  <a:lnTo>
                    <a:pt x="90640" y="132395"/>
                  </a:lnTo>
                  <a:lnTo>
                    <a:pt x="139319" y="102971"/>
                  </a:lnTo>
                  <a:lnTo>
                    <a:pt x="155813" y="102971"/>
                  </a:lnTo>
                  <a:lnTo>
                    <a:pt x="150114" y="97205"/>
                  </a:lnTo>
                  <a:lnTo>
                    <a:pt x="219595" y="54724"/>
                  </a:lnTo>
                  <a:lnTo>
                    <a:pt x="225489" y="51383"/>
                  </a:lnTo>
                  <a:lnTo>
                    <a:pt x="228954" y="50676"/>
                  </a:lnTo>
                  <a:lnTo>
                    <a:pt x="249748" y="50676"/>
                  </a:lnTo>
                  <a:lnTo>
                    <a:pt x="205917" y="6845"/>
                  </a:lnTo>
                  <a:lnTo>
                    <a:pt x="201955" y="2527"/>
                  </a:lnTo>
                  <a:lnTo>
                    <a:pt x="195834" y="0"/>
                  </a:lnTo>
                  <a:close/>
                </a:path>
              </a:pathLst>
            </a:custGeom>
            <a:solidFill>
              <a:srgbClr val="2D3091"/>
            </a:solidFill>
          </p:spPr>
          <p:txBody>
            <a:bodyPr wrap="square" lIns="0" tIns="0" rIns="0" bIns="0" rtlCol="0"/>
            <a:lstStyle/>
            <a:p>
              <a:endParaRPr sz="1632"/>
            </a:p>
          </p:txBody>
        </p:sp>
        <p:pic>
          <p:nvPicPr>
            <p:cNvPr id="43" name="object 43"/>
            <p:cNvPicPr/>
            <p:nvPr/>
          </p:nvPicPr>
          <p:blipFill>
            <a:blip r:embed="rId14" cstate="print"/>
            <a:stretch>
              <a:fillRect/>
            </a:stretch>
          </p:blipFill>
          <p:spPr>
            <a:xfrm>
              <a:off x="1143355" y="1537203"/>
              <a:ext cx="155168" cy="155524"/>
            </a:xfrm>
            <a:prstGeom prst="rect">
              <a:avLst/>
            </a:prstGeom>
          </p:spPr>
        </p:pic>
        <p:sp>
          <p:nvSpPr>
            <p:cNvPr id="44" name="object 44"/>
            <p:cNvSpPr/>
            <p:nvPr/>
          </p:nvSpPr>
          <p:spPr>
            <a:xfrm>
              <a:off x="1314716" y="1703167"/>
              <a:ext cx="267335" cy="238125"/>
            </a:xfrm>
            <a:custGeom>
              <a:avLst/>
              <a:gdLst/>
              <a:ahLst/>
              <a:cxnLst/>
              <a:rect l="l" t="t" r="r" b="b"/>
              <a:pathLst>
                <a:path w="267334" h="238125">
                  <a:moveTo>
                    <a:pt x="6845" y="113042"/>
                  </a:moveTo>
                  <a:lnTo>
                    <a:pt x="2527" y="117005"/>
                  </a:lnTo>
                  <a:lnTo>
                    <a:pt x="0" y="119875"/>
                  </a:lnTo>
                  <a:lnTo>
                    <a:pt x="1447" y="124917"/>
                  </a:lnTo>
                  <a:lnTo>
                    <a:pt x="114846" y="237959"/>
                  </a:lnTo>
                  <a:lnTo>
                    <a:pt x="118808" y="237959"/>
                  </a:lnTo>
                  <a:lnTo>
                    <a:pt x="124917" y="235800"/>
                  </a:lnTo>
                  <a:lnTo>
                    <a:pt x="180103" y="209699"/>
                  </a:lnTo>
                  <a:lnTo>
                    <a:pt x="136444" y="209699"/>
                  </a:lnTo>
                  <a:lnTo>
                    <a:pt x="110625" y="204997"/>
                  </a:lnTo>
                  <a:lnTo>
                    <a:pt x="82448" y="185039"/>
                  </a:lnTo>
                  <a:lnTo>
                    <a:pt x="56527" y="159118"/>
                  </a:lnTo>
                  <a:lnTo>
                    <a:pt x="55448" y="157314"/>
                  </a:lnTo>
                  <a:lnTo>
                    <a:pt x="54368" y="156235"/>
                  </a:lnTo>
                  <a:lnTo>
                    <a:pt x="54724" y="156235"/>
                  </a:lnTo>
                  <a:lnTo>
                    <a:pt x="56883" y="154076"/>
                  </a:lnTo>
                  <a:lnTo>
                    <a:pt x="58686" y="153365"/>
                  </a:lnTo>
                  <a:lnTo>
                    <a:pt x="61201" y="151561"/>
                  </a:lnTo>
                  <a:lnTo>
                    <a:pt x="93678" y="132121"/>
                  </a:lnTo>
                  <a:lnTo>
                    <a:pt x="32173" y="132121"/>
                  </a:lnTo>
                  <a:lnTo>
                    <a:pt x="26634" y="128766"/>
                  </a:lnTo>
                  <a:lnTo>
                    <a:pt x="17284" y="119875"/>
                  </a:lnTo>
                  <a:lnTo>
                    <a:pt x="12966" y="115557"/>
                  </a:lnTo>
                  <a:lnTo>
                    <a:pt x="6845" y="113042"/>
                  </a:lnTo>
                  <a:close/>
                </a:path>
                <a:path w="267334" h="238125">
                  <a:moveTo>
                    <a:pt x="190449" y="191884"/>
                  </a:moveTo>
                  <a:lnTo>
                    <a:pt x="187921" y="192595"/>
                  </a:lnTo>
                  <a:lnTo>
                    <a:pt x="181800" y="195478"/>
                  </a:lnTo>
                  <a:lnTo>
                    <a:pt x="160102" y="204680"/>
                  </a:lnTo>
                  <a:lnTo>
                    <a:pt x="136444" y="209699"/>
                  </a:lnTo>
                  <a:lnTo>
                    <a:pt x="180103" y="209699"/>
                  </a:lnTo>
                  <a:lnTo>
                    <a:pt x="191884" y="204127"/>
                  </a:lnTo>
                  <a:lnTo>
                    <a:pt x="195478" y="202323"/>
                  </a:lnTo>
                  <a:lnTo>
                    <a:pt x="197281" y="200520"/>
                  </a:lnTo>
                  <a:lnTo>
                    <a:pt x="197281" y="194767"/>
                  </a:lnTo>
                  <a:lnTo>
                    <a:pt x="195846" y="193675"/>
                  </a:lnTo>
                  <a:lnTo>
                    <a:pt x="195478" y="193319"/>
                  </a:lnTo>
                  <a:lnTo>
                    <a:pt x="193539" y="192239"/>
                  </a:lnTo>
                  <a:lnTo>
                    <a:pt x="190804" y="192239"/>
                  </a:lnTo>
                  <a:lnTo>
                    <a:pt x="190449" y="191884"/>
                  </a:lnTo>
                  <a:close/>
                </a:path>
                <a:path w="267334" h="238125">
                  <a:moveTo>
                    <a:pt x="192239" y="191516"/>
                  </a:moveTo>
                  <a:lnTo>
                    <a:pt x="190804" y="192239"/>
                  </a:lnTo>
                  <a:lnTo>
                    <a:pt x="193539" y="192239"/>
                  </a:lnTo>
                  <a:lnTo>
                    <a:pt x="192239" y="191516"/>
                  </a:lnTo>
                  <a:close/>
                </a:path>
                <a:path w="267334" h="238125">
                  <a:moveTo>
                    <a:pt x="195478" y="0"/>
                  </a:moveTo>
                  <a:lnTo>
                    <a:pt x="189001" y="6477"/>
                  </a:lnTo>
                  <a:lnTo>
                    <a:pt x="191160" y="11887"/>
                  </a:lnTo>
                  <a:lnTo>
                    <a:pt x="194767" y="15481"/>
                  </a:lnTo>
                  <a:lnTo>
                    <a:pt x="202709" y="23515"/>
                  </a:lnTo>
                  <a:lnTo>
                    <a:pt x="205924" y="27363"/>
                  </a:lnTo>
                  <a:lnTo>
                    <a:pt x="205900" y="29052"/>
                  </a:lnTo>
                  <a:lnTo>
                    <a:pt x="204127" y="30607"/>
                  </a:lnTo>
                  <a:lnTo>
                    <a:pt x="202323" y="32397"/>
                  </a:lnTo>
                  <a:lnTo>
                    <a:pt x="198005" y="34925"/>
                  </a:lnTo>
                  <a:lnTo>
                    <a:pt x="42481" y="128155"/>
                  </a:lnTo>
                  <a:lnTo>
                    <a:pt x="36567" y="131423"/>
                  </a:lnTo>
                  <a:lnTo>
                    <a:pt x="32173" y="132121"/>
                  </a:lnTo>
                  <a:lnTo>
                    <a:pt x="93678" y="132121"/>
                  </a:lnTo>
                  <a:lnTo>
                    <a:pt x="224666" y="53740"/>
                  </a:lnTo>
                  <a:lnTo>
                    <a:pt x="229954" y="53419"/>
                  </a:lnTo>
                  <a:lnTo>
                    <a:pt x="252136" y="53419"/>
                  </a:lnTo>
                  <a:lnTo>
                    <a:pt x="213118" y="14401"/>
                  </a:lnTo>
                  <a:lnTo>
                    <a:pt x="208089" y="8636"/>
                  </a:lnTo>
                  <a:lnTo>
                    <a:pt x="202323" y="2882"/>
                  </a:lnTo>
                  <a:lnTo>
                    <a:pt x="195478" y="0"/>
                  </a:lnTo>
                  <a:close/>
                </a:path>
                <a:path w="267334" h="238125">
                  <a:moveTo>
                    <a:pt x="252136" y="53419"/>
                  </a:moveTo>
                  <a:lnTo>
                    <a:pt x="229954" y="53419"/>
                  </a:lnTo>
                  <a:lnTo>
                    <a:pt x="236996" y="58160"/>
                  </a:lnTo>
                  <a:lnTo>
                    <a:pt x="248767" y="69481"/>
                  </a:lnTo>
                  <a:lnTo>
                    <a:pt x="254888" y="75958"/>
                  </a:lnTo>
                  <a:lnTo>
                    <a:pt x="260286" y="77762"/>
                  </a:lnTo>
                  <a:lnTo>
                    <a:pt x="264604" y="73444"/>
                  </a:lnTo>
                  <a:lnTo>
                    <a:pt x="266763" y="70916"/>
                  </a:lnTo>
                  <a:lnTo>
                    <a:pt x="264248" y="64795"/>
                  </a:lnTo>
                  <a:lnTo>
                    <a:pt x="263169" y="64084"/>
                  </a:lnTo>
                  <a:lnTo>
                    <a:pt x="258483" y="59042"/>
                  </a:lnTo>
                  <a:lnTo>
                    <a:pt x="252717" y="54000"/>
                  </a:lnTo>
                  <a:lnTo>
                    <a:pt x="252136" y="53419"/>
                  </a:lnTo>
                  <a:close/>
                </a:path>
              </a:pathLst>
            </a:custGeom>
            <a:solidFill>
              <a:srgbClr val="2D3091"/>
            </a:solidFill>
          </p:spPr>
          <p:txBody>
            <a:bodyPr wrap="square" lIns="0" tIns="0" rIns="0" bIns="0" rtlCol="0"/>
            <a:lstStyle/>
            <a:p>
              <a:endParaRPr sz="1632"/>
            </a:p>
          </p:txBody>
        </p:sp>
        <p:pic>
          <p:nvPicPr>
            <p:cNvPr id="45" name="object 45"/>
            <p:cNvPicPr/>
            <p:nvPr/>
          </p:nvPicPr>
          <p:blipFill>
            <a:blip r:embed="rId15" cstate="print"/>
            <a:stretch>
              <a:fillRect/>
            </a:stretch>
          </p:blipFill>
          <p:spPr>
            <a:xfrm>
              <a:off x="1411922" y="1805046"/>
              <a:ext cx="238137" cy="237647"/>
            </a:xfrm>
            <a:prstGeom prst="rect">
              <a:avLst/>
            </a:prstGeom>
          </p:spPr>
        </p:pic>
        <p:sp>
          <p:nvSpPr>
            <p:cNvPr id="46" name="object 46"/>
            <p:cNvSpPr/>
            <p:nvPr/>
          </p:nvSpPr>
          <p:spPr>
            <a:xfrm>
              <a:off x="1497241" y="1968851"/>
              <a:ext cx="320040" cy="161925"/>
            </a:xfrm>
            <a:custGeom>
              <a:avLst/>
              <a:gdLst/>
              <a:ahLst/>
              <a:cxnLst/>
              <a:rect l="l" t="t" r="r" b="b"/>
              <a:pathLst>
                <a:path w="320039" h="161925">
                  <a:moveTo>
                    <a:pt x="309600" y="0"/>
                  </a:moveTo>
                  <a:lnTo>
                    <a:pt x="303123" y="3238"/>
                  </a:lnTo>
                  <a:lnTo>
                    <a:pt x="8280" y="143281"/>
                  </a:lnTo>
                  <a:lnTo>
                    <a:pt x="7924" y="143637"/>
                  </a:lnTo>
                  <a:lnTo>
                    <a:pt x="2882" y="145796"/>
                  </a:lnTo>
                  <a:lnTo>
                    <a:pt x="2514" y="145796"/>
                  </a:lnTo>
                  <a:lnTo>
                    <a:pt x="0" y="148678"/>
                  </a:lnTo>
                  <a:lnTo>
                    <a:pt x="723" y="156590"/>
                  </a:lnTo>
                  <a:lnTo>
                    <a:pt x="3962" y="159842"/>
                  </a:lnTo>
                  <a:lnTo>
                    <a:pt x="10083" y="161632"/>
                  </a:lnTo>
                  <a:lnTo>
                    <a:pt x="16560" y="158038"/>
                  </a:lnTo>
                  <a:lnTo>
                    <a:pt x="311404" y="18351"/>
                  </a:lnTo>
                  <a:lnTo>
                    <a:pt x="311759" y="17995"/>
                  </a:lnTo>
                  <a:lnTo>
                    <a:pt x="316433" y="16192"/>
                  </a:lnTo>
                  <a:lnTo>
                    <a:pt x="316801" y="15481"/>
                  </a:lnTo>
                  <a:lnTo>
                    <a:pt x="319684" y="12598"/>
                  </a:lnTo>
                  <a:lnTo>
                    <a:pt x="318960" y="5041"/>
                  </a:lnTo>
                  <a:lnTo>
                    <a:pt x="316077" y="2159"/>
                  </a:lnTo>
                  <a:lnTo>
                    <a:pt x="309600" y="0"/>
                  </a:lnTo>
                  <a:close/>
                </a:path>
              </a:pathLst>
            </a:custGeom>
            <a:solidFill>
              <a:srgbClr val="2D3091"/>
            </a:solidFill>
          </p:spPr>
          <p:txBody>
            <a:bodyPr wrap="square" lIns="0" tIns="0" rIns="0" bIns="0" rtlCol="0"/>
            <a:lstStyle/>
            <a:p>
              <a:endParaRPr sz="1632"/>
            </a:p>
          </p:txBody>
        </p:sp>
        <p:pic>
          <p:nvPicPr>
            <p:cNvPr id="47" name="object 47"/>
            <p:cNvPicPr/>
            <p:nvPr/>
          </p:nvPicPr>
          <p:blipFill>
            <a:blip r:embed="rId16" cstate="print"/>
            <a:stretch>
              <a:fillRect/>
            </a:stretch>
          </p:blipFill>
          <p:spPr>
            <a:xfrm>
              <a:off x="1661045" y="2043230"/>
              <a:ext cx="220181" cy="214698"/>
            </a:xfrm>
            <a:prstGeom prst="rect">
              <a:avLst/>
            </a:prstGeom>
          </p:spPr>
        </p:pic>
        <p:sp>
          <p:nvSpPr>
            <p:cNvPr id="48" name="object 48"/>
            <p:cNvSpPr/>
            <p:nvPr/>
          </p:nvSpPr>
          <p:spPr>
            <a:xfrm>
              <a:off x="621715" y="4727164"/>
              <a:ext cx="13970" cy="13970"/>
            </a:xfrm>
            <a:custGeom>
              <a:avLst/>
              <a:gdLst/>
              <a:ahLst/>
              <a:cxnLst/>
              <a:rect l="l" t="t" r="r" b="b"/>
              <a:pathLst>
                <a:path w="13970" h="13970">
                  <a:moveTo>
                    <a:pt x="8280" y="0"/>
                  </a:moveTo>
                  <a:lnTo>
                    <a:pt x="5765" y="0"/>
                  </a:lnTo>
                  <a:lnTo>
                    <a:pt x="4686" y="368"/>
                  </a:lnTo>
                  <a:lnTo>
                    <a:pt x="1447" y="2527"/>
                  </a:lnTo>
                  <a:lnTo>
                    <a:pt x="1079" y="3606"/>
                  </a:lnTo>
                  <a:lnTo>
                    <a:pt x="368" y="4686"/>
                  </a:lnTo>
                  <a:lnTo>
                    <a:pt x="0" y="5765"/>
                  </a:lnTo>
                  <a:lnTo>
                    <a:pt x="0" y="8280"/>
                  </a:lnTo>
                  <a:lnTo>
                    <a:pt x="368" y="9359"/>
                  </a:lnTo>
                  <a:lnTo>
                    <a:pt x="1079" y="10439"/>
                  </a:lnTo>
                  <a:lnTo>
                    <a:pt x="1447" y="11518"/>
                  </a:lnTo>
                  <a:lnTo>
                    <a:pt x="3606" y="12966"/>
                  </a:lnTo>
                  <a:lnTo>
                    <a:pt x="5765" y="13677"/>
                  </a:lnTo>
                  <a:lnTo>
                    <a:pt x="8280" y="13677"/>
                  </a:lnTo>
                  <a:lnTo>
                    <a:pt x="13677" y="8280"/>
                  </a:lnTo>
                  <a:lnTo>
                    <a:pt x="13677" y="6845"/>
                  </a:lnTo>
                  <a:lnTo>
                    <a:pt x="13677" y="5765"/>
                  </a:lnTo>
                  <a:lnTo>
                    <a:pt x="12966" y="3606"/>
                  </a:lnTo>
                  <a:lnTo>
                    <a:pt x="12242" y="2527"/>
                  </a:lnTo>
                  <a:lnTo>
                    <a:pt x="11518" y="1803"/>
                  </a:lnTo>
                  <a:lnTo>
                    <a:pt x="9359" y="368"/>
                  </a:lnTo>
                  <a:lnTo>
                    <a:pt x="8280" y="0"/>
                  </a:lnTo>
                  <a:close/>
                </a:path>
              </a:pathLst>
            </a:custGeom>
            <a:solidFill>
              <a:srgbClr val="908E8E"/>
            </a:solidFill>
          </p:spPr>
          <p:txBody>
            <a:bodyPr wrap="square" lIns="0" tIns="0" rIns="0" bIns="0" rtlCol="0"/>
            <a:lstStyle/>
            <a:p>
              <a:endParaRPr sz="1632"/>
            </a:p>
          </p:txBody>
        </p:sp>
        <p:sp>
          <p:nvSpPr>
            <p:cNvPr id="49" name="object 49"/>
            <p:cNvSpPr/>
            <p:nvPr/>
          </p:nvSpPr>
          <p:spPr>
            <a:xfrm>
              <a:off x="628561" y="4734009"/>
              <a:ext cx="8503285" cy="0"/>
            </a:xfrm>
            <a:custGeom>
              <a:avLst/>
              <a:gdLst/>
              <a:ahLst/>
              <a:cxnLst/>
              <a:rect l="l" t="t" r="r" b="b"/>
              <a:pathLst>
                <a:path w="8503285">
                  <a:moveTo>
                    <a:pt x="8502840" y="0"/>
                  </a:moveTo>
                  <a:lnTo>
                    <a:pt x="0" y="0"/>
                  </a:lnTo>
                </a:path>
              </a:pathLst>
            </a:custGeom>
            <a:ln w="9489">
              <a:solidFill>
                <a:srgbClr val="908E8E"/>
              </a:solidFill>
            </a:ln>
          </p:spPr>
          <p:txBody>
            <a:bodyPr wrap="square" lIns="0" tIns="0" rIns="0" bIns="0" rtlCol="0"/>
            <a:lstStyle/>
            <a:p>
              <a:endParaRPr sz="1632"/>
            </a:p>
          </p:txBody>
        </p:sp>
        <p:sp>
          <p:nvSpPr>
            <p:cNvPr id="50" name="object 50"/>
            <p:cNvSpPr/>
            <p:nvPr/>
          </p:nvSpPr>
          <p:spPr>
            <a:xfrm>
              <a:off x="621715" y="2905209"/>
              <a:ext cx="13970" cy="13970"/>
            </a:xfrm>
            <a:custGeom>
              <a:avLst/>
              <a:gdLst/>
              <a:ahLst/>
              <a:cxnLst/>
              <a:rect l="l" t="t" r="r" b="b"/>
              <a:pathLst>
                <a:path w="13970" h="13969">
                  <a:moveTo>
                    <a:pt x="8280" y="0"/>
                  </a:moveTo>
                  <a:lnTo>
                    <a:pt x="5765" y="0"/>
                  </a:lnTo>
                  <a:lnTo>
                    <a:pt x="3606" y="723"/>
                  </a:lnTo>
                  <a:lnTo>
                    <a:pt x="2527" y="1435"/>
                  </a:lnTo>
                  <a:lnTo>
                    <a:pt x="1447" y="2514"/>
                  </a:lnTo>
                  <a:lnTo>
                    <a:pt x="1079" y="3238"/>
                  </a:lnTo>
                  <a:lnTo>
                    <a:pt x="368" y="4318"/>
                  </a:lnTo>
                  <a:lnTo>
                    <a:pt x="0" y="5753"/>
                  </a:lnTo>
                  <a:lnTo>
                    <a:pt x="0" y="7924"/>
                  </a:lnTo>
                  <a:lnTo>
                    <a:pt x="368" y="9359"/>
                  </a:lnTo>
                  <a:lnTo>
                    <a:pt x="1079" y="10083"/>
                  </a:lnTo>
                  <a:lnTo>
                    <a:pt x="1447" y="11163"/>
                  </a:lnTo>
                  <a:lnTo>
                    <a:pt x="2527" y="12242"/>
                  </a:lnTo>
                  <a:lnTo>
                    <a:pt x="3606" y="12598"/>
                  </a:lnTo>
                  <a:lnTo>
                    <a:pt x="4686" y="13322"/>
                  </a:lnTo>
                  <a:lnTo>
                    <a:pt x="5765" y="13677"/>
                  </a:lnTo>
                  <a:lnTo>
                    <a:pt x="8280" y="13677"/>
                  </a:lnTo>
                  <a:lnTo>
                    <a:pt x="9359" y="13322"/>
                  </a:lnTo>
                  <a:lnTo>
                    <a:pt x="10439" y="12598"/>
                  </a:lnTo>
                  <a:lnTo>
                    <a:pt x="11518" y="12242"/>
                  </a:lnTo>
                  <a:lnTo>
                    <a:pt x="12966" y="10083"/>
                  </a:lnTo>
                  <a:lnTo>
                    <a:pt x="13322" y="9359"/>
                  </a:lnTo>
                  <a:lnTo>
                    <a:pt x="13677" y="7924"/>
                  </a:lnTo>
                  <a:lnTo>
                    <a:pt x="13677" y="6832"/>
                  </a:lnTo>
                  <a:lnTo>
                    <a:pt x="13677" y="5753"/>
                  </a:lnTo>
                  <a:lnTo>
                    <a:pt x="13322" y="4318"/>
                  </a:lnTo>
                  <a:lnTo>
                    <a:pt x="12966" y="3238"/>
                  </a:lnTo>
                  <a:lnTo>
                    <a:pt x="12242" y="2514"/>
                  </a:lnTo>
                  <a:lnTo>
                    <a:pt x="11518" y="1435"/>
                  </a:lnTo>
                  <a:lnTo>
                    <a:pt x="10439" y="723"/>
                  </a:lnTo>
                  <a:lnTo>
                    <a:pt x="8280" y="0"/>
                  </a:lnTo>
                  <a:close/>
                </a:path>
              </a:pathLst>
            </a:custGeom>
            <a:solidFill>
              <a:srgbClr val="908E8E"/>
            </a:solidFill>
          </p:spPr>
          <p:txBody>
            <a:bodyPr wrap="square" lIns="0" tIns="0" rIns="0" bIns="0" rtlCol="0"/>
            <a:lstStyle/>
            <a:p>
              <a:endParaRPr sz="1632"/>
            </a:p>
          </p:txBody>
        </p:sp>
        <p:sp>
          <p:nvSpPr>
            <p:cNvPr id="51" name="object 51"/>
            <p:cNvSpPr/>
            <p:nvPr/>
          </p:nvSpPr>
          <p:spPr>
            <a:xfrm>
              <a:off x="628561" y="2912042"/>
              <a:ext cx="7174230" cy="0"/>
            </a:xfrm>
            <a:custGeom>
              <a:avLst/>
              <a:gdLst/>
              <a:ahLst/>
              <a:cxnLst/>
              <a:rect l="l" t="t" r="r" b="b"/>
              <a:pathLst>
                <a:path w="7174230">
                  <a:moveTo>
                    <a:pt x="7174077" y="0"/>
                  </a:moveTo>
                  <a:lnTo>
                    <a:pt x="0" y="0"/>
                  </a:lnTo>
                </a:path>
              </a:pathLst>
            </a:custGeom>
            <a:ln w="9489">
              <a:solidFill>
                <a:srgbClr val="908E8E"/>
              </a:solidFill>
            </a:ln>
          </p:spPr>
          <p:txBody>
            <a:bodyPr wrap="square" lIns="0" tIns="0" rIns="0" bIns="0" rtlCol="0"/>
            <a:lstStyle/>
            <a:p>
              <a:endParaRPr sz="1632"/>
            </a:p>
          </p:txBody>
        </p:sp>
        <p:sp>
          <p:nvSpPr>
            <p:cNvPr id="52" name="object 52"/>
            <p:cNvSpPr/>
            <p:nvPr/>
          </p:nvSpPr>
          <p:spPr>
            <a:xfrm>
              <a:off x="621715" y="3816371"/>
              <a:ext cx="13970" cy="13970"/>
            </a:xfrm>
            <a:custGeom>
              <a:avLst/>
              <a:gdLst/>
              <a:ahLst/>
              <a:cxnLst/>
              <a:rect l="l" t="t" r="r" b="b"/>
              <a:pathLst>
                <a:path w="13970" h="13970">
                  <a:moveTo>
                    <a:pt x="8280" y="0"/>
                  </a:moveTo>
                  <a:lnTo>
                    <a:pt x="5765" y="0"/>
                  </a:lnTo>
                  <a:lnTo>
                    <a:pt x="3606" y="711"/>
                  </a:lnTo>
                  <a:lnTo>
                    <a:pt x="1447" y="2159"/>
                  </a:lnTo>
                  <a:lnTo>
                    <a:pt x="1079" y="3238"/>
                  </a:lnTo>
                  <a:lnTo>
                    <a:pt x="368" y="4318"/>
                  </a:lnTo>
                  <a:lnTo>
                    <a:pt x="0" y="5397"/>
                  </a:lnTo>
                  <a:lnTo>
                    <a:pt x="0" y="7912"/>
                  </a:lnTo>
                  <a:lnTo>
                    <a:pt x="368" y="8991"/>
                  </a:lnTo>
                  <a:lnTo>
                    <a:pt x="1079" y="10071"/>
                  </a:lnTo>
                  <a:lnTo>
                    <a:pt x="1447" y="11163"/>
                  </a:lnTo>
                  <a:lnTo>
                    <a:pt x="4686" y="13322"/>
                  </a:lnTo>
                  <a:lnTo>
                    <a:pt x="5765" y="13677"/>
                  </a:lnTo>
                  <a:lnTo>
                    <a:pt x="8280" y="13677"/>
                  </a:lnTo>
                  <a:lnTo>
                    <a:pt x="13677" y="7912"/>
                  </a:lnTo>
                  <a:lnTo>
                    <a:pt x="13677" y="6832"/>
                  </a:lnTo>
                  <a:lnTo>
                    <a:pt x="13677" y="5397"/>
                  </a:lnTo>
                  <a:lnTo>
                    <a:pt x="12966" y="3238"/>
                  </a:lnTo>
                  <a:lnTo>
                    <a:pt x="12242" y="2159"/>
                  </a:lnTo>
                  <a:lnTo>
                    <a:pt x="11518" y="1435"/>
                  </a:lnTo>
                  <a:lnTo>
                    <a:pt x="10439" y="711"/>
                  </a:lnTo>
                  <a:lnTo>
                    <a:pt x="8280" y="0"/>
                  </a:lnTo>
                  <a:close/>
                </a:path>
              </a:pathLst>
            </a:custGeom>
            <a:solidFill>
              <a:srgbClr val="908E8E"/>
            </a:solidFill>
          </p:spPr>
          <p:txBody>
            <a:bodyPr wrap="square" lIns="0" tIns="0" rIns="0" bIns="0" rtlCol="0"/>
            <a:lstStyle/>
            <a:p>
              <a:endParaRPr sz="1632"/>
            </a:p>
          </p:txBody>
        </p:sp>
        <p:sp>
          <p:nvSpPr>
            <p:cNvPr id="53" name="object 53"/>
            <p:cNvSpPr/>
            <p:nvPr/>
          </p:nvSpPr>
          <p:spPr>
            <a:xfrm>
              <a:off x="628561" y="3823204"/>
              <a:ext cx="8503285" cy="0"/>
            </a:xfrm>
            <a:custGeom>
              <a:avLst/>
              <a:gdLst/>
              <a:ahLst/>
              <a:cxnLst/>
              <a:rect l="l" t="t" r="r" b="b"/>
              <a:pathLst>
                <a:path w="8503285">
                  <a:moveTo>
                    <a:pt x="8502840" y="0"/>
                  </a:moveTo>
                  <a:lnTo>
                    <a:pt x="0" y="0"/>
                  </a:lnTo>
                </a:path>
              </a:pathLst>
            </a:custGeom>
            <a:ln w="9489">
              <a:solidFill>
                <a:srgbClr val="908E8E"/>
              </a:solidFill>
            </a:ln>
          </p:spPr>
          <p:txBody>
            <a:bodyPr wrap="square" lIns="0" tIns="0" rIns="0" bIns="0" rtlCol="0"/>
            <a:lstStyle/>
            <a:p>
              <a:endParaRPr sz="1632"/>
            </a:p>
          </p:txBody>
        </p:sp>
        <p:sp>
          <p:nvSpPr>
            <p:cNvPr id="54" name="object 54"/>
            <p:cNvSpPr/>
            <p:nvPr/>
          </p:nvSpPr>
          <p:spPr>
            <a:xfrm>
              <a:off x="4879797" y="1697414"/>
              <a:ext cx="3947795" cy="3947795"/>
            </a:xfrm>
            <a:custGeom>
              <a:avLst/>
              <a:gdLst/>
              <a:ahLst/>
              <a:cxnLst/>
              <a:rect l="l" t="t" r="r" b="b"/>
              <a:pathLst>
                <a:path w="3947795" h="3947795">
                  <a:moveTo>
                    <a:pt x="3947756" y="0"/>
                  </a:moveTo>
                  <a:lnTo>
                    <a:pt x="0" y="3947756"/>
                  </a:lnTo>
                </a:path>
              </a:pathLst>
            </a:custGeom>
            <a:ln w="9489">
              <a:solidFill>
                <a:srgbClr val="2D3091"/>
              </a:solidFill>
            </a:ln>
          </p:spPr>
          <p:txBody>
            <a:bodyPr wrap="square" lIns="0" tIns="0" rIns="0" bIns="0" rtlCol="0"/>
            <a:lstStyle/>
            <a:p>
              <a:endParaRPr sz="1632"/>
            </a:p>
          </p:txBody>
        </p:sp>
        <p:pic>
          <p:nvPicPr>
            <p:cNvPr id="55" name="object 55"/>
            <p:cNvPicPr/>
            <p:nvPr/>
          </p:nvPicPr>
          <p:blipFill>
            <a:blip r:embed="rId17" cstate="print"/>
            <a:stretch>
              <a:fillRect/>
            </a:stretch>
          </p:blipFill>
          <p:spPr>
            <a:xfrm>
              <a:off x="8767671" y="1659845"/>
              <a:ext cx="97452" cy="97096"/>
            </a:xfrm>
            <a:prstGeom prst="rect">
              <a:avLst/>
            </a:prstGeom>
          </p:spPr>
        </p:pic>
        <p:sp>
          <p:nvSpPr>
            <p:cNvPr id="56" name="object 56"/>
            <p:cNvSpPr/>
            <p:nvPr/>
          </p:nvSpPr>
          <p:spPr>
            <a:xfrm>
              <a:off x="932395" y="1697414"/>
              <a:ext cx="3947795" cy="3947795"/>
            </a:xfrm>
            <a:custGeom>
              <a:avLst/>
              <a:gdLst/>
              <a:ahLst/>
              <a:cxnLst/>
              <a:rect l="l" t="t" r="r" b="b"/>
              <a:pathLst>
                <a:path w="3947795" h="3947795">
                  <a:moveTo>
                    <a:pt x="0" y="0"/>
                  </a:moveTo>
                  <a:lnTo>
                    <a:pt x="3947401" y="3947756"/>
                  </a:lnTo>
                </a:path>
              </a:pathLst>
            </a:custGeom>
            <a:ln w="9489">
              <a:solidFill>
                <a:srgbClr val="2D3091"/>
              </a:solidFill>
            </a:ln>
          </p:spPr>
          <p:txBody>
            <a:bodyPr wrap="square" lIns="0" tIns="0" rIns="0" bIns="0" rtlCol="0"/>
            <a:lstStyle/>
            <a:p>
              <a:endParaRPr sz="1632"/>
            </a:p>
          </p:txBody>
        </p:sp>
        <p:pic>
          <p:nvPicPr>
            <p:cNvPr id="57" name="object 57"/>
            <p:cNvPicPr/>
            <p:nvPr/>
          </p:nvPicPr>
          <p:blipFill>
            <a:blip r:embed="rId18" cstate="print"/>
            <a:stretch>
              <a:fillRect/>
            </a:stretch>
          </p:blipFill>
          <p:spPr>
            <a:xfrm>
              <a:off x="894826" y="1659845"/>
              <a:ext cx="97464" cy="97096"/>
            </a:xfrm>
            <a:prstGeom prst="rect">
              <a:avLst/>
            </a:prstGeom>
          </p:spPr>
        </p:pic>
        <p:sp>
          <p:nvSpPr>
            <p:cNvPr id="58" name="object 58"/>
            <p:cNvSpPr/>
            <p:nvPr/>
          </p:nvSpPr>
          <p:spPr>
            <a:xfrm>
              <a:off x="5670359" y="4841286"/>
              <a:ext cx="13970" cy="13970"/>
            </a:xfrm>
            <a:custGeom>
              <a:avLst/>
              <a:gdLst/>
              <a:ahLst/>
              <a:cxnLst/>
              <a:rect l="l" t="t" r="r" b="b"/>
              <a:pathLst>
                <a:path w="13970" h="13970">
                  <a:moveTo>
                    <a:pt x="7924" y="0"/>
                  </a:moveTo>
                  <a:lnTo>
                    <a:pt x="5397" y="0"/>
                  </a:lnTo>
                  <a:lnTo>
                    <a:pt x="3238" y="723"/>
                  </a:lnTo>
                  <a:lnTo>
                    <a:pt x="2158" y="1447"/>
                  </a:lnTo>
                  <a:lnTo>
                    <a:pt x="1435" y="2158"/>
                  </a:lnTo>
                  <a:lnTo>
                    <a:pt x="723" y="3238"/>
                  </a:lnTo>
                  <a:lnTo>
                    <a:pt x="0" y="5397"/>
                  </a:lnTo>
                  <a:lnTo>
                    <a:pt x="0" y="7924"/>
                  </a:lnTo>
                  <a:lnTo>
                    <a:pt x="5397" y="13677"/>
                  </a:lnTo>
                  <a:lnTo>
                    <a:pt x="7924" y="13677"/>
                  </a:lnTo>
                  <a:lnTo>
                    <a:pt x="13677" y="7924"/>
                  </a:lnTo>
                  <a:lnTo>
                    <a:pt x="13677" y="6845"/>
                  </a:lnTo>
                  <a:lnTo>
                    <a:pt x="13677" y="5397"/>
                  </a:lnTo>
                  <a:lnTo>
                    <a:pt x="13322" y="4317"/>
                  </a:lnTo>
                  <a:lnTo>
                    <a:pt x="11874" y="2158"/>
                  </a:lnTo>
                  <a:lnTo>
                    <a:pt x="11163" y="1447"/>
                  </a:lnTo>
                  <a:lnTo>
                    <a:pt x="10083" y="723"/>
                  </a:lnTo>
                  <a:lnTo>
                    <a:pt x="7924" y="0"/>
                  </a:lnTo>
                  <a:close/>
                </a:path>
              </a:pathLst>
            </a:custGeom>
            <a:solidFill>
              <a:srgbClr val="2D3091"/>
            </a:solidFill>
          </p:spPr>
          <p:txBody>
            <a:bodyPr wrap="square" lIns="0" tIns="0" rIns="0" bIns="0" rtlCol="0"/>
            <a:lstStyle/>
            <a:p>
              <a:endParaRPr sz="1632"/>
            </a:p>
          </p:txBody>
        </p:sp>
        <p:sp>
          <p:nvSpPr>
            <p:cNvPr id="59" name="object 59"/>
            <p:cNvSpPr/>
            <p:nvPr/>
          </p:nvSpPr>
          <p:spPr>
            <a:xfrm>
              <a:off x="5677204" y="4620243"/>
              <a:ext cx="227965" cy="227965"/>
            </a:xfrm>
            <a:custGeom>
              <a:avLst/>
              <a:gdLst/>
              <a:ahLst/>
              <a:cxnLst/>
              <a:rect l="l" t="t" r="r" b="b"/>
              <a:pathLst>
                <a:path w="227964" h="227964">
                  <a:moveTo>
                    <a:pt x="227520" y="0"/>
                  </a:moveTo>
                  <a:lnTo>
                    <a:pt x="0" y="227888"/>
                  </a:lnTo>
                </a:path>
              </a:pathLst>
            </a:custGeom>
            <a:ln w="9489">
              <a:solidFill>
                <a:srgbClr val="2D3091"/>
              </a:solidFill>
            </a:ln>
          </p:spPr>
          <p:txBody>
            <a:bodyPr wrap="square" lIns="0" tIns="0" rIns="0" bIns="0" rtlCol="0"/>
            <a:lstStyle/>
            <a:p>
              <a:endParaRPr sz="1632"/>
            </a:p>
          </p:txBody>
        </p:sp>
        <p:sp>
          <p:nvSpPr>
            <p:cNvPr id="60" name="object 60"/>
            <p:cNvSpPr/>
            <p:nvPr/>
          </p:nvSpPr>
          <p:spPr>
            <a:xfrm>
              <a:off x="5670359" y="4613410"/>
              <a:ext cx="13970" cy="13970"/>
            </a:xfrm>
            <a:custGeom>
              <a:avLst/>
              <a:gdLst/>
              <a:ahLst/>
              <a:cxnLst/>
              <a:rect l="l" t="t" r="r" b="b"/>
              <a:pathLst>
                <a:path w="13970" h="13970">
                  <a:moveTo>
                    <a:pt x="7924" y="0"/>
                  </a:moveTo>
                  <a:lnTo>
                    <a:pt x="5397" y="0"/>
                  </a:lnTo>
                  <a:lnTo>
                    <a:pt x="4317" y="355"/>
                  </a:lnTo>
                  <a:lnTo>
                    <a:pt x="3238" y="1079"/>
                  </a:lnTo>
                  <a:lnTo>
                    <a:pt x="2158" y="1435"/>
                  </a:lnTo>
                  <a:lnTo>
                    <a:pt x="1435" y="2514"/>
                  </a:lnTo>
                  <a:lnTo>
                    <a:pt x="723" y="3238"/>
                  </a:lnTo>
                  <a:lnTo>
                    <a:pt x="355" y="4318"/>
                  </a:lnTo>
                  <a:lnTo>
                    <a:pt x="0" y="5753"/>
                  </a:lnTo>
                  <a:lnTo>
                    <a:pt x="0" y="7912"/>
                  </a:lnTo>
                  <a:lnTo>
                    <a:pt x="355" y="9359"/>
                  </a:lnTo>
                  <a:lnTo>
                    <a:pt x="723" y="10083"/>
                  </a:lnTo>
                  <a:lnTo>
                    <a:pt x="2158" y="12242"/>
                  </a:lnTo>
                  <a:lnTo>
                    <a:pt x="3238" y="12598"/>
                  </a:lnTo>
                  <a:lnTo>
                    <a:pt x="4317" y="13322"/>
                  </a:lnTo>
                  <a:lnTo>
                    <a:pt x="5397" y="13677"/>
                  </a:lnTo>
                  <a:lnTo>
                    <a:pt x="7924" y="13677"/>
                  </a:lnTo>
                  <a:lnTo>
                    <a:pt x="9004" y="13322"/>
                  </a:lnTo>
                  <a:lnTo>
                    <a:pt x="10083" y="12598"/>
                  </a:lnTo>
                  <a:lnTo>
                    <a:pt x="11163" y="12242"/>
                  </a:lnTo>
                  <a:lnTo>
                    <a:pt x="12598" y="10083"/>
                  </a:lnTo>
                  <a:lnTo>
                    <a:pt x="13322" y="9359"/>
                  </a:lnTo>
                  <a:lnTo>
                    <a:pt x="13677" y="7912"/>
                  </a:lnTo>
                  <a:lnTo>
                    <a:pt x="13677" y="6832"/>
                  </a:lnTo>
                  <a:lnTo>
                    <a:pt x="13677" y="5753"/>
                  </a:lnTo>
                  <a:lnTo>
                    <a:pt x="13322" y="4318"/>
                  </a:lnTo>
                  <a:lnTo>
                    <a:pt x="12598" y="3238"/>
                  </a:lnTo>
                  <a:lnTo>
                    <a:pt x="11874" y="2514"/>
                  </a:lnTo>
                  <a:lnTo>
                    <a:pt x="11163" y="1435"/>
                  </a:lnTo>
                  <a:lnTo>
                    <a:pt x="10083" y="1079"/>
                  </a:lnTo>
                  <a:lnTo>
                    <a:pt x="9004" y="355"/>
                  </a:lnTo>
                  <a:lnTo>
                    <a:pt x="7924" y="0"/>
                  </a:lnTo>
                  <a:close/>
                </a:path>
              </a:pathLst>
            </a:custGeom>
            <a:solidFill>
              <a:srgbClr val="2D3091"/>
            </a:solidFill>
          </p:spPr>
          <p:txBody>
            <a:bodyPr wrap="square" lIns="0" tIns="0" rIns="0" bIns="0" rtlCol="0"/>
            <a:lstStyle/>
            <a:p>
              <a:endParaRPr sz="1632"/>
            </a:p>
          </p:txBody>
        </p:sp>
        <p:sp>
          <p:nvSpPr>
            <p:cNvPr id="61" name="object 61"/>
            <p:cNvSpPr/>
            <p:nvPr/>
          </p:nvSpPr>
          <p:spPr>
            <a:xfrm>
              <a:off x="5677204" y="4620243"/>
              <a:ext cx="227965" cy="227965"/>
            </a:xfrm>
            <a:custGeom>
              <a:avLst/>
              <a:gdLst/>
              <a:ahLst/>
              <a:cxnLst/>
              <a:rect l="l" t="t" r="r" b="b"/>
              <a:pathLst>
                <a:path w="227964" h="227964">
                  <a:moveTo>
                    <a:pt x="227520" y="227888"/>
                  </a:moveTo>
                  <a:lnTo>
                    <a:pt x="0" y="0"/>
                  </a:lnTo>
                </a:path>
              </a:pathLst>
            </a:custGeom>
            <a:ln w="9489">
              <a:solidFill>
                <a:srgbClr val="2D3091"/>
              </a:solidFill>
            </a:ln>
          </p:spPr>
          <p:txBody>
            <a:bodyPr wrap="square" lIns="0" tIns="0" rIns="0" bIns="0" rtlCol="0"/>
            <a:lstStyle/>
            <a:p>
              <a:endParaRPr sz="1632"/>
            </a:p>
          </p:txBody>
        </p:sp>
        <p:sp>
          <p:nvSpPr>
            <p:cNvPr id="62" name="object 62"/>
            <p:cNvSpPr/>
            <p:nvPr/>
          </p:nvSpPr>
          <p:spPr>
            <a:xfrm>
              <a:off x="6581165" y="3930125"/>
              <a:ext cx="13970" cy="13970"/>
            </a:xfrm>
            <a:custGeom>
              <a:avLst/>
              <a:gdLst/>
              <a:ahLst/>
              <a:cxnLst/>
              <a:rect l="l" t="t" r="r" b="b"/>
              <a:pathLst>
                <a:path w="13970" h="13970">
                  <a:moveTo>
                    <a:pt x="8280" y="0"/>
                  </a:moveTo>
                  <a:lnTo>
                    <a:pt x="5753" y="0"/>
                  </a:lnTo>
                  <a:lnTo>
                    <a:pt x="4673" y="368"/>
                  </a:lnTo>
                  <a:lnTo>
                    <a:pt x="3594" y="1079"/>
                  </a:lnTo>
                  <a:lnTo>
                    <a:pt x="2514" y="1447"/>
                  </a:lnTo>
                  <a:lnTo>
                    <a:pt x="1435" y="2527"/>
                  </a:lnTo>
                  <a:lnTo>
                    <a:pt x="1079" y="3238"/>
                  </a:lnTo>
                  <a:lnTo>
                    <a:pt x="355" y="4318"/>
                  </a:lnTo>
                  <a:lnTo>
                    <a:pt x="0" y="5765"/>
                  </a:lnTo>
                  <a:lnTo>
                    <a:pt x="0" y="7924"/>
                  </a:lnTo>
                  <a:lnTo>
                    <a:pt x="355" y="9359"/>
                  </a:lnTo>
                  <a:lnTo>
                    <a:pt x="1079" y="10083"/>
                  </a:lnTo>
                  <a:lnTo>
                    <a:pt x="1435" y="11163"/>
                  </a:lnTo>
                  <a:lnTo>
                    <a:pt x="2514" y="12242"/>
                  </a:lnTo>
                  <a:lnTo>
                    <a:pt x="3594" y="12598"/>
                  </a:lnTo>
                  <a:lnTo>
                    <a:pt x="4673" y="13322"/>
                  </a:lnTo>
                  <a:lnTo>
                    <a:pt x="5753" y="13677"/>
                  </a:lnTo>
                  <a:lnTo>
                    <a:pt x="8280" y="13677"/>
                  </a:lnTo>
                  <a:lnTo>
                    <a:pt x="9359" y="13322"/>
                  </a:lnTo>
                  <a:lnTo>
                    <a:pt x="10439" y="12598"/>
                  </a:lnTo>
                  <a:lnTo>
                    <a:pt x="11518" y="12242"/>
                  </a:lnTo>
                  <a:lnTo>
                    <a:pt x="12953" y="10083"/>
                  </a:lnTo>
                  <a:lnTo>
                    <a:pt x="13309" y="9359"/>
                  </a:lnTo>
                  <a:lnTo>
                    <a:pt x="13677" y="7924"/>
                  </a:lnTo>
                  <a:lnTo>
                    <a:pt x="13677" y="6845"/>
                  </a:lnTo>
                  <a:lnTo>
                    <a:pt x="13677" y="5765"/>
                  </a:lnTo>
                  <a:lnTo>
                    <a:pt x="13309" y="4318"/>
                  </a:lnTo>
                  <a:lnTo>
                    <a:pt x="12953" y="3238"/>
                  </a:lnTo>
                  <a:lnTo>
                    <a:pt x="12230" y="2527"/>
                  </a:lnTo>
                  <a:lnTo>
                    <a:pt x="11518" y="1447"/>
                  </a:lnTo>
                  <a:lnTo>
                    <a:pt x="10439" y="1079"/>
                  </a:lnTo>
                  <a:lnTo>
                    <a:pt x="9359" y="368"/>
                  </a:lnTo>
                  <a:lnTo>
                    <a:pt x="8280" y="0"/>
                  </a:lnTo>
                  <a:close/>
                </a:path>
              </a:pathLst>
            </a:custGeom>
            <a:solidFill>
              <a:srgbClr val="2D3091"/>
            </a:solidFill>
          </p:spPr>
          <p:txBody>
            <a:bodyPr wrap="square" lIns="0" tIns="0" rIns="0" bIns="0" rtlCol="0"/>
            <a:lstStyle/>
            <a:p>
              <a:endParaRPr sz="1632"/>
            </a:p>
          </p:txBody>
        </p:sp>
        <p:sp>
          <p:nvSpPr>
            <p:cNvPr id="63" name="object 63"/>
            <p:cNvSpPr/>
            <p:nvPr/>
          </p:nvSpPr>
          <p:spPr>
            <a:xfrm>
              <a:off x="6587997" y="3709094"/>
              <a:ext cx="227965" cy="227965"/>
            </a:xfrm>
            <a:custGeom>
              <a:avLst/>
              <a:gdLst/>
              <a:ahLst/>
              <a:cxnLst/>
              <a:rect l="l" t="t" r="r" b="b"/>
              <a:pathLst>
                <a:path w="227965" h="227964">
                  <a:moveTo>
                    <a:pt x="227876" y="0"/>
                  </a:moveTo>
                  <a:lnTo>
                    <a:pt x="0" y="227876"/>
                  </a:lnTo>
                </a:path>
              </a:pathLst>
            </a:custGeom>
            <a:ln w="9489">
              <a:solidFill>
                <a:srgbClr val="2D3091"/>
              </a:solidFill>
            </a:ln>
          </p:spPr>
          <p:txBody>
            <a:bodyPr wrap="square" lIns="0" tIns="0" rIns="0" bIns="0" rtlCol="0"/>
            <a:lstStyle/>
            <a:p>
              <a:endParaRPr sz="1632"/>
            </a:p>
          </p:txBody>
        </p:sp>
        <p:sp>
          <p:nvSpPr>
            <p:cNvPr id="64" name="object 64"/>
            <p:cNvSpPr/>
            <p:nvPr/>
          </p:nvSpPr>
          <p:spPr>
            <a:xfrm>
              <a:off x="6581165" y="3702249"/>
              <a:ext cx="13970" cy="13970"/>
            </a:xfrm>
            <a:custGeom>
              <a:avLst/>
              <a:gdLst/>
              <a:ahLst/>
              <a:cxnLst/>
              <a:rect l="l" t="t" r="r" b="b"/>
              <a:pathLst>
                <a:path w="13970" h="13970">
                  <a:moveTo>
                    <a:pt x="8280" y="0"/>
                  </a:moveTo>
                  <a:lnTo>
                    <a:pt x="5753" y="0"/>
                  </a:lnTo>
                  <a:lnTo>
                    <a:pt x="4673" y="355"/>
                  </a:lnTo>
                  <a:lnTo>
                    <a:pt x="1435" y="2514"/>
                  </a:lnTo>
                  <a:lnTo>
                    <a:pt x="1079" y="3594"/>
                  </a:lnTo>
                  <a:lnTo>
                    <a:pt x="355" y="4673"/>
                  </a:lnTo>
                  <a:lnTo>
                    <a:pt x="0" y="5765"/>
                  </a:lnTo>
                  <a:lnTo>
                    <a:pt x="0" y="8280"/>
                  </a:lnTo>
                  <a:lnTo>
                    <a:pt x="355" y="9359"/>
                  </a:lnTo>
                  <a:lnTo>
                    <a:pt x="1079" y="10439"/>
                  </a:lnTo>
                  <a:lnTo>
                    <a:pt x="1435" y="11518"/>
                  </a:lnTo>
                  <a:lnTo>
                    <a:pt x="3594" y="12953"/>
                  </a:lnTo>
                  <a:lnTo>
                    <a:pt x="5753" y="13677"/>
                  </a:lnTo>
                  <a:lnTo>
                    <a:pt x="8280" y="13677"/>
                  </a:lnTo>
                  <a:lnTo>
                    <a:pt x="13677" y="8280"/>
                  </a:lnTo>
                  <a:lnTo>
                    <a:pt x="13677" y="6845"/>
                  </a:lnTo>
                  <a:lnTo>
                    <a:pt x="13677" y="5765"/>
                  </a:lnTo>
                  <a:lnTo>
                    <a:pt x="12953" y="3594"/>
                  </a:lnTo>
                  <a:lnTo>
                    <a:pt x="12230" y="2514"/>
                  </a:lnTo>
                  <a:lnTo>
                    <a:pt x="11518" y="1803"/>
                  </a:lnTo>
                  <a:lnTo>
                    <a:pt x="9359" y="355"/>
                  </a:lnTo>
                  <a:lnTo>
                    <a:pt x="8280" y="0"/>
                  </a:lnTo>
                  <a:close/>
                </a:path>
              </a:pathLst>
            </a:custGeom>
            <a:solidFill>
              <a:srgbClr val="2D3091"/>
            </a:solidFill>
          </p:spPr>
          <p:txBody>
            <a:bodyPr wrap="square" lIns="0" tIns="0" rIns="0" bIns="0" rtlCol="0"/>
            <a:lstStyle/>
            <a:p>
              <a:endParaRPr sz="1632"/>
            </a:p>
          </p:txBody>
        </p:sp>
        <p:sp>
          <p:nvSpPr>
            <p:cNvPr id="65" name="object 65"/>
            <p:cNvSpPr/>
            <p:nvPr/>
          </p:nvSpPr>
          <p:spPr>
            <a:xfrm>
              <a:off x="6587997" y="3709094"/>
              <a:ext cx="227965" cy="227965"/>
            </a:xfrm>
            <a:custGeom>
              <a:avLst/>
              <a:gdLst/>
              <a:ahLst/>
              <a:cxnLst/>
              <a:rect l="l" t="t" r="r" b="b"/>
              <a:pathLst>
                <a:path w="227965" h="227964">
                  <a:moveTo>
                    <a:pt x="227876" y="227876"/>
                  </a:moveTo>
                  <a:lnTo>
                    <a:pt x="0" y="0"/>
                  </a:lnTo>
                </a:path>
              </a:pathLst>
            </a:custGeom>
            <a:ln w="9489">
              <a:solidFill>
                <a:srgbClr val="2D3091"/>
              </a:solidFill>
            </a:ln>
          </p:spPr>
          <p:txBody>
            <a:bodyPr wrap="square" lIns="0" tIns="0" rIns="0" bIns="0" rtlCol="0"/>
            <a:lstStyle/>
            <a:p>
              <a:endParaRPr sz="1632"/>
            </a:p>
          </p:txBody>
        </p:sp>
        <p:sp>
          <p:nvSpPr>
            <p:cNvPr id="66" name="object 66"/>
            <p:cNvSpPr/>
            <p:nvPr/>
          </p:nvSpPr>
          <p:spPr>
            <a:xfrm>
              <a:off x="3848404" y="4841286"/>
              <a:ext cx="13970" cy="13970"/>
            </a:xfrm>
            <a:custGeom>
              <a:avLst/>
              <a:gdLst/>
              <a:ahLst/>
              <a:cxnLst/>
              <a:rect l="l" t="t" r="r" b="b"/>
              <a:pathLst>
                <a:path w="13970" h="13970">
                  <a:moveTo>
                    <a:pt x="7912" y="0"/>
                  </a:moveTo>
                  <a:lnTo>
                    <a:pt x="5397" y="0"/>
                  </a:lnTo>
                  <a:lnTo>
                    <a:pt x="3238" y="723"/>
                  </a:lnTo>
                  <a:lnTo>
                    <a:pt x="2159" y="1447"/>
                  </a:lnTo>
                  <a:lnTo>
                    <a:pt x="1435" y="2158"/>
                  </a:lnTo>
                  <a:lnTo>
                    <a:pt x="0" y="4317"/>
                  </a:lnTo>
                  <a:lnTo>
                    <a:pt x="0" y="9004"/>
                  </a:lnTo>
                  <a:lnTo>
                    <a:pt x="1435" y="11163"/>
                  </a:lnTo>
                  <a:lnTo>
                    <a:pt x="2159" y="11887"/>
                  </a:lnTo>
                  <a:lnTo>
                    <a:pt x="4317" y="13322"/>
                  </a:lnTo>
                  <a:lnTo>
                    <a:pt x="5397" y="13677"/>
                  </a:lnTo>
                  <a:lnTo>
                    <a:pt x="7912" y="13677"/>
                  </a:lnTo>
                  <a:lnTo>
                    <a:pt x="13677" y="7924"/>
                  </a:lnTo>
                  <a:lnTo>
                    <a:pt x="13677" y="6845"/>
                  </a:lnTo>
                  <a:lnTo>
                    <a:pt x="13677" y="5397"/>
                  </a:lnTo>
                  <a:lnTo>
                    <a:pt x="13309" y="4317"/>
                  </a:lnTo>
                  <a:lnTo>
                    <a:pt x="11874" y="2158"/>
                  </a:lnTo>
                  <a:lnTo>
                    <a:pt x="11150" y="1447"/>
                  </a:lnTo>
                  <a:lnTo>
                    <a:pt x="10071" y="723"/>
                  </a:lnTo>
                  <a:lnTo>
                    <a:pt x="7912" y="0"/>
                  </a:lnTo>
                  <a:close/>
                </a:path>
              </a:pathLst>
            </a:custGeom>
            <a:solidFill>
              <a:srgbClr val="2D3091"/>
            </a:solidFill>
          </p:spPr>
          <p:txBody>
            <a:bodyPr wrap="square" lIns="0" tIns="0" rIns="0" bIns="0" rtlCol="0"/>
            <a:lstStyle/>
            <a:p>
              <a:endParaRPr sz="1632"/>
            </a:p>
          </p:txBody>
        </p:sp>
        <p:sp>
          <p:nvSpPr>
            <p:cNvPr id="67" name="object 67"/>
            <p:cNvSpPr/>
            <p:nvPr/>
          </p:nvSpPr>
          <p:spPr>
            <a:xfrm>
              <a:off x="3855237" y="4620243"/>
              <a:ext cx="227965" cy="227965"/>
            </a:xfrm>
            <a:custGeom>
              <a:avLst/>
              <a:gdLst/>
              <a:ahLst/>
              <a:cxnLst/>
              <a:rect l="l" t="t" r="r" b="b"/>
              <a:pathLst>
                <a:path w="227964" h="227964">
                  <a:moveTo>
                    <a:pt x="227520" y="0"/>
                  </a:moveTo>
                  <a:lnTo>
                    <a:pt x="0" y="227888"/>
                  </a:lnTo>
                </a:path>
              </a:pathLst>
            </a:custGeom>
            <a:ln w="9489">
              <a:solidFill>
                <a:srgbClr val="2D3091"/>
              </a:solidFill>
            </a:ln>
          </p:spPr>
          <p:txBody>
            <a:bodyPr wrap="square" lIns="0" tIns="0" rIns="0" bIns="0" rtlCol="0"/>
            <a:lstStyle/>
            <a:p>
              <a:endParaRPr sz="1632"/>
            </a:p>
          </p:txBody>
        </p:sp>
        <p:sp>
          <p:nvSpPr>
            <p:cNvPr id="68" name="object 68"/>
            <p:cNvSpPr/>
            <p:nvPr/>
          </p:nvSpPr>
          <p:spPr>
            <a:xfrm>
              <a:off x="3848404" y="4613410"/>
              <a:ext cx="13970" cy="13970"/>
            </a:xfrm>
            <a:custGeom>
              <a:avLst/>
              <a:gdLst/>
              <a:ahLst/>
              <a:cxnLst/>
              <a:rect l="l" t="t" r="r" b="b"/>
              <a:pathLst>
                <a:path w="13970" h="13970">
                  <a:moveTo>
                    <a:pt x="7912" y="0"/>
                  </a:moveTo>
                  <a:lnTo>
                    <a:pt x="5397" y="0"/>
                  </a:lnTo>
                  <a:lnTo>
                    <a:pt x="4317" y="355"/>
                  </a:lnTo>
                  <a:lnTo>
                    <a:pt x="3238" y="1079"/>
                  </a:lnTo>
                  <a:lnTo>
                    <a:pt x="2159" y="1435"/>
                  </a:lnTo>
                  <a:lnTo>
                    <a:pt x="1435" y="2514"/>
                  </a:lnTo>
                  <a:lnTo>
                    <a:pt x="711" y="3238"/>
                  </a:lnTo>
                  <a:lnTo>
                    <a:pt x="0" y="4318"/>
                  </a:lnTo>
                  <a:lnTo>
                    <a:pt x="0" y="9359"/>
                  </a:lnTo>
                  <a:lnTo>
                    <a:pt x="711" y="10083"/>
                  </a:lnTo>
                  <a:lnTo>
                    <a:pt x="2159" y="12242"/>
                  </a:lnTo>
                  <a:lnTo>
                    <a:pt x="3238" y="12598"/>
                  </a:lnTo>
                  <a:lnTo>
                    <a:pt x="4317" y="13322"/>
                  </a:lnTo>
                  <a:lnTo>
                    <a:pt x="5397" y="13677"/>
                  </a:lnTo>
                  <a:lnTo>
                    <a:pt x="7912" y="13677"/>
                  </a:lnTo>
                  <a:lnTo>
                    <a:pt x="8991" y="13322"/>
                  </a:lnTo>
                  <a:lnTo>
                    <a:pt x="10071" y="12598"/>
                  </a:lnTo>
                  <a:lnTo>
                    <a:pt x="11150" y="12242"/>
                  </a:lnTo>
                  <a:lnTo>
                    <a:pt x="12598" y="10083"/>
                  </a:lnTo>
                  <a:lnTo>
                    <a:pt x="13309" y="9359"/>
                  </a:lnTo>
                  <a:lnTo>
                    <a:pt x="13677" y="7912"/>
                  </a:lnTo>
                  <a:lnTo>
                    <a:pt x="13677" y="6832"/>
                  </a:lnTo>
                  <a:lnTo>
                    <a:pt x="13677" y="5753"/>
                  </a:lnTo>
                  <a:lnTo>
                    <a:pt x="13309" y="4318"/>
                  </a:lnTo>
                  <a:lnTo>
                    <a:pt x="12598" y="3238"/>
                  </a:lnTo>
                  <a:lnTo>
                    <a:pt x="11874" y="2514"/>
                  </a:lnTo>
                  <a:lnTo>
                    <a:pt x="11150" y="1435"/>
                  </a:lnTo>
                  <a:lnTo>
                    <a:pt x="10071" y="1079"/>
                  </a:lnTo>
                  <a:lnTo>
                    <a:pt x="8991" y="355"/>
                  </a:lnTo>
                  <a:lnTo>
                    <a:pt x="7912" y="0"/>
                  </a:lnTo>
                  <a:close/>
                </a:path>
              </a:pathLst>
            </a:custGeom>
            <a:solidFill>
              <a:srgbClr val="2D3091"/>
            </a:solidFill>
          </p:spPr>
          <p:txBody>
            <a:bodyPr wrap="square" lIns="0" tIns="0" rIns="0" bIns="0" rtlCol="0"/>
            <a:lstStyle/>
            <a:p>
              <a:endParaRPr sz="1632"/>
            </a:p>
          </p:txBody>
        </p:sp>
        <p:sp>
          <p:nvSpPr>
            <p:cNvPr id="69" name="object 69"/>
            <p:cNvSpPr/>
            <p:nvPr/>
          </p:nvSpPr>
          <p:spPr>
            <a:xfrm>
              <a:off x="3855237" y="4620243"/>
              <a:ext cx="227965" cy="227965"/>
            </a:xfrm>
            <a:custGeom>
              <a:avLst/>
              <a:gdLst/>
              <a:ahLst/>
              <a:cxnLst/>
              <a:rect l="l" t="t" r="r" b="b"/>
              <a:pathLst>
                <a:path w="227964" h="227964">
                  <a:moveTo>
                    <a:pt x="227520" y="227888"/>
                  </a:moveTo>
                  <a:lnTo>
                    <a:pt x="0" y="0"/>
                  </a:lnTo>
                </a:path>
              </a:pathLst>
            </a:custGeom>
            <a:ln w="9489">
              <a:solidFill>
                <a:srgbClr val="2D3091"/>
              </a:solidFill>
            </a:ln>
          </p:spPr>
          <p:txBody>
            <a:bodyPr wrap="square" lIns="0" tIns="0" rIns="0" bIns="0" rtlCol="0"/>
            <a:lstStyle/>
            <a:p>
              <a:endParaRPr sz="1632"/>
            </a:p>
          </p:txBody>
        </p:sp>
        <p:sp>
          <p:nvSpPr>
            <p:cNvPr id="70" name="object 70"/>
            <p:cNvSpPr/>
            <p:nvPr/>
          </p:nvSpPr>
          <p:spPr>
            <a:xfrm>
              <a:off x="2937243" y="3930125"/>
              <a:ext cx="13970" cy="13970"/>
            </a:xfrm>
            <a:custGeom>
              <a:avLst/>
              <a:gdLst/>
              <a:ahLst/>
              <a:cxnLst/>
              <a:rect l="l" t="t" r="r" b="b"/>
              <a:pathLst>
                <a:path w="13969" h="13970">
                  <a:moveTo>
                    <a:pt x="7912" y="0"/>
                  </a:moveTo>
                  <a:lnTo>
                    <a:pt x="5753" y="0"/>
                  </a:lnTo>
                  <a:lnTo>
                    <a:pt x="4318" y="368"/>
                  </a:lnTo>
                  <a:lnTo>
                    <a:pt x="3594" y="1079"/>
                  </a:lnTo>
                  <a:lnTo>
                    <a:pt x="2514" y="1447"/>
                  </a:lnTo>
                  <a:lnTo>
                    <a:pt x="1435" y="2527"/>
                  </a:lnTo>
                  <a:lnTo>
                    <a:pt x="1079" y="3238"/>
                  </a:lnTo>
                  <a:lnTo>
                    <a:pt x="355" y="4318"/>
                  </a:lnTo>
                  <a:lnTo>
                    <a:pt x="0" y="5765"/>
                  </a:lnTo>
                  <a:lnTo>
                    <a:pt x="0" y="7924"/>
                  </a:lnTo>
                  <a:lnTo>
                    <a:pt x="355" y="9359"/>
                  </a:lnTo>
                  <a:lnTo>
                    <a:pt x="1079" y="10083"/>
                  </a:lnTo>
                  <a:lnTo>
                    <a:pt x="1435" y="11163"/>
                  </a:lnTo>
                  <a:lnTo>
                    <a:pt x="2514" y="12242"/>
                  </a:lnTo>
                  <a:lnTo>
                    <a:pt x="3594" y="12598"/>
                  </a:lnTo>
                  <a:lnTo>
                    <a:pt x="4318" y="13322"/>
                  </a:lnTo>
                  <a:lnTo>
                    <a:pt x="5753" y="13677"/>
                  </a:lnTo>
                  <a:lnTo>
                    <a:pt x="7912" y="13677"/>
                  </a:lnTo>
                  <a:lnTo>
                    <a:pt x="9359" y="13322"/>
                  </a:lnTo>
                  <a:lnTo>
                    <a:pt x="10439" y="12598"/>
                  </a:lnTo>
                  <a:lnTo>
                    <a:pt x="11150" y="12242"/>
                  </a:lnTo>
                  <a:lnTo>
                    <a:pt x="12242" y="11163"/>
                  </a:lnTo>
                  <a:lnTo>
                    <a:pt x="12598" y="10083"/>
                  </a:lnTo>
                  <a:lnTo>
                    <a:pt x="13322" y="9359"/>
                  </a:lnTo>
                  <a:lnTo>
                    <a:pt x="13677" y="7924"/>
                  </a:lnTo>
                  <a:lnTo>
                    <a:pt x="13677" y="6845"/>
                  </a:lnTo>
                  <a:lnTo>
                    <a:pt x="13677" y="5765"/>
                  </a:lnTo>
                  <a:lnTo>
                    <a:pt x="13322" y="4318"/>
                  </a:lnTo>
                  <a:lnTo>
                    <a:pt x="12598" y="3238"/>
                  </a:lnTo>
                  <a:lnTo>
                    <a:pt x="12242" y="2527"/>
                  </a:lnTo>
                  <a:lnTo>
                    <a:pt x="11150" y="1447"/>
                  </a:lnTo>
                  <a:lnTo>
                    <a:pt x="10439" y="1079"/>
                  </a:lnTo>
                  <a:lnTo>
                    <a:pt x="9359" y="368"/>
                  </a:lnTo>
                  <a:lnTo>
                    <a:pt x="7912" y="0"/>
                  </a:lnTo>
                  <a:close/>
                </a:path>
              </a:pathLst>
            </a:custGeom>
            <a:solidFill>
              <a:srgbClr val="2D3091"/>
            </a:solidFill>
          </p:spPr>
          <p:txBody>
            <a:bodyPr wrap="square" lIns="0" tIns="0" rIns="0" bIns="0" rtlCol="0"/>
            <a:lstStyle/>
            <a:p>
              <a:endParaRPr sz="1632"/>
            </a:p>
          </p:txBody>
        </p:sp>
        <p:sp>
          <p:nvSpPr>
            <p:cNvPr id="71" name="object 71"/>
            <p:cNvSpPr/>
            <p:nvPr/>
          </p:nvSpPr>
          <p:spPr>
            <a:xfrm>
              <a:off x="2944075" y="3709094"/>
              <a:ext cx="227965" cy="227965"/>
            </a:xfrm>
            <a:custGeom>
              <a:avLst/>
              <a:gdLst/>
              <a:ahLst/>
              <a:cxnLst/>
              <a:rect l="l" t="t" r="r" b="b"/>
              <a:pathLst>
                <a:path w="227964" h="227964">
                  <a:moveTo>
                    <a:pt x="227888" y="0"/>
                  </a:moveTo>
                  <a:lnTo>
                    <a:pt x="0" y="227876"/>
                  </a:lnTo>
                </a:path>
              </a:pathLst>
            </a:custGeom>
            <a:ln w="9489">
              <a:solidFill>
                <a:srgbClr val="2D3091"/>
              </a:solidFill>
            </a:ln>
          </p:spPr>
          <p:txBody>
            <a:bodyPr wrap="square" lIns="0" tIns="0" rIns="0" bIns="0" rtlCol="0"/>
            <a:lstStyle/>
            <a:p>
              <a:endParaRPr sz="1632"/>
            </a:p>
          </p:txBody>
        </p:sp>
        <p:sp>
          <p:nvSpPr>
            <p:cNvPr id="72" name="object 72"/>
            <p:cNvSpPr/>
            <p:nvPr/>
          </p:nvSpPr>
          <p:spPr>
            <a:xfrm>
              <a:off x="2937243" y="3702249"/>
              <a:ext cx="13970" cy="13970"/>
            </a:xfrm>
            <a:custGeom>
              <a:avLst/>
              <a:gdLst/>
              <a:ahLst/>
              <a:cxnLst/>
              <a:rect l="l" t="t" r="r" b="b"/>
              <a:pathLst>
                <a:path w="13969" h="13970">
                  <a:moveTo>
                    <a:pt x="7912" y="0"/>
                  </a:moveTo>
                  <a:lnTo>
                    <a:pt x="5753" y="0"/>
                  </a:lnTo>
                  <a:lnTo>
                    <a:pt x="4318" y="355"/>
                  </a:lnTo>
                  <a:lnTo>
                    <a:pt x="3594" y="1079"/>
                  </a:lnTo>
                  <a:lnTo>
                    <a:pt x="1435" y="2514"/>
                  </a:lnTo>
                  <a:lnTo>
                    <a:pt x="1079" y="3594"/>
                  </a:lnTo>
                  <a:lnTo>
                    <a:pt x="355" y="4673"/>
                  </a:lnTo>
                  <a:lnTo>
                    <a:pt x="0" y="5765"/>
                  </a:lnTo>
                  <a:lnTo>
                    <a:pt x="0" y="8280"/>
                  </a:lnTo>
                  <a:lnTo>
                    <a:pt x="355" y="9359"/>
                  </a:lnTo>
                  <a:lnTo>
                    <a:pt x="1079" y="10439"/>
                  </a:lnTo>
                  <a:lnTo>
                    <a:pt x="1435" y="11518"/>
                  </a:lnTo>
                  <a:lnTo>
                    <a:pt x="3594" y="12953"/>
                  </a:lnTo>
                  <a:lnTo>
                    <a:pt x="4318" y="13322"/>
                  </a:lnTo>
                  <a:lnTo>
                    <a:pt x="5753" y="13677"/>
                  </a:lnTo>
                  <a:lnTo>
                    <a:pt x="7912" y="13677"/>
                  </a:lnTo>
                  <a:lnTo>
                    <a:pt x="9359" y="13322"/>
                  </a:lnTo>
                  <a:lnTo>
                    <a:pt x="10439" y="12953"/>
                  </a:lnTo>
                  <a:lnTo>
                    <a:pt x="11150" y="12242"/>
                  </a:lnTo>
                  <a:lnTo>
                    <a:pt x="12242" y="11518"/>
                  </a:lnTo>
                  <a:lnTo>
                    <a:pt x="12598" y="10439"/>
                  </a:lnTo>
                  <a:lnTo>
                    <a:pt x="13322" y="9359"/>
                  </a:lnTo>
                  <a:lnTo>
                    <a:pt x="13677" y="8280"/>
                  </a:lnTo>
                  <a:lnTo>
                    <a:pt x="13677" y="6845"/>
                  </a:lnTo>
                  <a:lnTo>
                    <a:pt x="13677" y="5765"/>
                  </a:lnTo>
                  <a:lnTo>
                    <a:pt x="13322" y="4673"/>
                  </a:lnTo>
                  <a:lnTo>
                    <a:pt x="12598" y="3594"/>
                  </a:lnTo>
                  <a:lnTo>
                    <a:pt x="12242" y="2514"/>
                  </a:lnTo>
                  <a:lnTo>
                    <a:pt x="11150" y="1803"/>
                  </a:lnTo>
                  <a:lnTo>
                    <a:pt x="10439" y="1079"/>
                  </a:lnTo>
                  <a:lnTo>
                    <a:pt x="9359" y="355"/>
                  </a:lnTo>
                  <a:lnTo>
                    <a:pt x="7912" y="0"/>
                  </a:lnTo>
                  <a:close/>
                </a:path>
              </a:pathLst>
            </a:custGeom>
            <a:solidFill>
              <a:srgbClr val="2D3091"/>
            </a:solidFill>
          </p:spPr>
          <p:txBody>
            <a:bodyPr wrap="square" lIns="0" tIns="0" rIns="0" bIns="0" rtlCol="0"/>
            <a:lstStyle/>
            <a:p>
              <a:endParaRPr sz="1632"/>
            </a:p>
          </p:txBody>
        </p:sp>
        <p:sp>
          <p:nvSpPr>
            <p:cNvPr id="73" name="object 73"/>
            <p:cNvSpPr/>
            <p:nvPr/>
          </p:nvSpPr>
          <p:spPr>
            <a:xfrm>
              <a:off x="2944075" y="3709094"/>
              <a:ext cx="227965" cy="227965"/>
            </a:xfrm>
            <a:custGeom>
              <a:avLst/>
              <a:gdLst/>
              <a:ahLst/>
              <a:cxnLst/>
              <a:rect l="l" t="t" r="r" b="b"/>
              <a:pathLst>
                <a:path w="227964" h="227964">
                  <a:moveTo>
                    <a:pt x="227888" y="227876"/>
                  </a:moveTo>
                  <a:lnTo>
                    <a:pt x="0" y="0"/>
                  </a:lnTo>
                </a:path>
              </a:pathLst>
            </a:custGeom>
            <a:ln w="9489">
              <a:solidFill>
                <a:srgbClr val="2D3091"/>
              </a:solidFill>
            </a:ln>
          </p:spPr>
          <p:txBody>
            <a:bodyPr wrap="square" lIns="0" tIns="0" rIns="0" bIns="0" rtlCol="0"/>
            <a:lstStyle/>
            <a:p>
              <a:endParaRPr sz="1632"/>
            </a:p>
          </p:txBody>
        </p:sp>
        <p:sp>
          <p:nvSpPr>
            <p:cNvPr id="74" name="object 74"/>
            <p:cNvSpPr/>
            <p:nvPr/>
          </p:nvSpPr>
          <p:spPr>
            <a:xfrm>
              <a:off x="2026437" y="3018963"/>
              <a:ext cx="13335" cy="13970"/>
            </a:xfrm>
            <a:custGeom>
              <a:avLst/>
              <a:gdLst/>
              <a:ahLst/>
              <a:cxnLst/>
              <a:rect l="l" t="t" r="r" b="b"/>
              <a:pathLst>
                <a:path w="13335" h="13969">
                  <a:moveTo>
                    <a:pt x="7924" y="0"/>
                  </a:moveTo>
                  <a:lnTo>
                    <a:pt x="5397" y="0"/>
                  </a:lnTo>
                  <a:lnTo>
                    <a:pt x="4317" y="368"/>
                  </a:lnTo>
                  <a:lnTo>
                    <a:pt x="3238" y="1079"/>
                  </a:lnTo>
                  <a:lnTo>
                    <a:pt x="2158" y="1447"/>
                  </a:lnTo>
                  <a:lnTo>
                    <a:pt x="0" y="4686"/>
                  </a:lnTo>
                  <a:lnTo>
                    <a:pt x="0" y="9359"/>
                  </a:lnTo>
                  <a:lnTo>
                    <a:pt x="1447" y="11518"/>
                  </a:lnTo>
                  <a:lnTo>
                    <a:pt x="2158" y="12242"/>
                  </a:lnTo>
                  <a:lnTo>
                    <a:pt x="3238" y="12966"/>
                  </a:lnTo>
                  <a:lnTo>
                    <a:pt x="5397" y="13690"/>
                  </a:lnTo>
                  <a:lnTo>
                    <a:pt x="7924" y="13690"/>
                  </a:lnTo>
                  <a:lnTo>
                    <a:pt x="10083" y="12966"/>
                  </a:lnTo>
                  <a:lnTo>
                    <a:pt x="11163" y="12242"/>
                  </a:lnTo>
                  <a:lnTo>
                    <a:pt x="11887" y="11518"/>
                  </a:lnTo>
                  <a:lnTo>
                    <a:pt x="13322" y="9359"/>
                  </a:lnTo>
                  <a:lnTo>
                    <a:pt x="13322" y="6845"/>
                  </a:lnTo>
                  <a:lnTo>
                    <a:pt x="13322" y="4686"/>
                  </a:lnTo>
                  <a:lnTo>
                    <a:pt x="11163" y="1447"/>
                  </a:lnTo>
                  <a:lnTo>
                    <a:pt x="10083" y="1079"/>
                  </a:lnTo>
                  <a:lnTo>
                    <a:pt x="9004" y="368"/>
                  </a:lnTo>
                  <a:lnTo>
                    <a:pt x="7924" y="0"/>
                  </a:lnTo>
                  <a:close/>
                </a:path>
              </a:pathLst>
            </a:custGeom>
            <a:solidFill>
              <a:srgbClr val="2D3091"/>
            </a:solidFill>
          </p:spPr>
          <p:txBody>
            <a:bodyPr wrap="square" lIns="0" tIns="0" rIns="0" bIns="0" rtlCol="0"/>
            <a:lstStyle/>
            <a:p>
              <a:endParaRPr sz="1632"/>
            </a:p>
          </p:txBody>
        </p:sp>
        <p:sp>
          <p:nvSpPr>
            <p:cNvPr id="75" name="object 75"/>
            <p:cNvSpPr/>
            <p:nvPr/>
          </p:nvSpPr>
          <p:spPr>
            <a:xfrm>
              <a:off x="2032914" y="2798288"/>
              <a:ext cx="227965" cy="227965"/>
            </a:xfrm>
            <a:custGeom>
              <a:avLst/>
              <a:gdLst/>
              <a:ahLst/>
              <a:cxnLst/>
              <a:rect l="l" t="t" r="r" b="b"/>
              <a:pathLst>
                <a:path w="227964" h="227964">
                  <a:moveTo>
                    <a:pt x="227888" y="0"/>
                  </a:moveTo>
                  <a:lnTo>
                    <a:pt x="0" y="227520"/>
                  </a:lnTo>
                </a:path>
              </a:pathLst>
            </a:custGeom>
            <a:ln w="9489">
              <a:solidFill>
                <a:srgbClr val="2D3091"/>
              </a:solidFill>
            </a:ln>
          </p:spPr>
          <p:txBody>
            <a:bodyPr wrap="square" lIns="0" tIns="0" rIns="0" bIns="0" rtlCol="0"/>
            <a:lstStyle/>
            <a:p>
              <a:endParaRPr sz="1632"/>
            </a:p>
          </p:txBody>
        </p:sp>
        <p:sp>
          <p:nvSpPr>
            <p:cNvPr id="76" name="object 76"/>
            <p:cNvSpPr/>
            <p:nvPr/>
          </p:nvSpPr>
          <p:spPr>
            <a:xfrm>
              <a:off x="2026437" y="2791443"/>
              <a:ext cx="13335" cy="13970"/>
            </a:xfrm>
            <a:custGeom>
              <a:avLst/>
              <a:gdLst/>
              <a:ahLst/>
              <a:cxnLst/>
              <a:rect l="l" t="t" r="r" b="b"/>
              <a:pathLst>
                <a:path w="13335" h="13969">
                  <a:moveTo>
                    <a:pt x="9004" y="0"/>
                  </a:moveTo>
                  <a:lnTo>
                    <a:pt x="4317" y="0"/>
                  </a:lnTo>
                  <a:lnTo>
                    <a:pt x="2158" y="1447"/>
                  </a:lnTo>
                  <a:lnTo>
                    <a:pt x="1447" y="2171"/>
                  </a:lnTo>
                  <a:lnTo>
                    <a:pt x="0" y="4330"/>
                  </a:lnTo>
                  <a:lnTo>
                    <a:pt x="0" y="9004"/>
                  </a:lnTo>
                  <a:lnTo>
                    <a:pt x="1447" y="11163"/>
                  </a:lnTo>
                  <a:lnTo>
                    <a:pt x="2158" y="11887"/>
                  </a:lnTo>
                  <a:lnTo>
                    <a:pt x="4317" y="13322"/>
                  </a:lnTo>
                  <a:lnTo>
                    <a:pt x="5397" y="13690"/>
                  </a:lnTo>
                  <a:lnTo>
                    <a:pt x="7924" y="13690"/>
                  </a:lnTo>
                  <a:lnTo>
                    <a:pt x="9004" y="13322"/>
                  </a:lnTo>
                  <a:lnTo>
                    <a:pt x="11163" y="11887"/>
                  </a:lnTo>
                  <a:lnTo>
                    <a:pt x="11887" y="11163"/>
                  </a:lnTo>
                  <a:lnTo>
                    <a:pt x="13322" y="9004"/>
                  </a:lnTo>
                  <a:lnTo>
                    <a:pt x="13322" y="6845"/>
                  </a:lnTo>
                  <a:lnTo>
                    <a:pt x="13322" y="4330"/>
                  </a:lnTo>
                  <a:lnTo>
                    <a:pt x="11887" y="2171"/>
                  </a:lnTo>
                  <a:lnTo>
                    <a:pt x="11163" y="1447"/>
                  </a:lnTo>
                  <a:lnTo>
                    <a:pt x="9004" y="0"/>
                  </a:lnTo>
                  <a:close/>
                </a:path>
              </a:pathLst>
            </a:custGeom>
            <a:solidFill>
              <a:srgbClr val="2D3091"/>
            </a:solidFill>
          </p:spPr>
          <p:txBody>
            <a:bodyPr wrap="square" lIns="0" tIns="0" rIns="0" bIns="0" rtlCol="0"/>
            <a:lstStyle/>
            <a:p>
              <a:endParaRPr sz="1632"/>
            </a:p>
          </p:txBody>
        </p:sp>
        <p:sp>
          <p:nvSpPr>
            <p:cNvPr id="77" name="object 77"/>
            <p:cNvSpPr/>
            <p:nvPr/>
          </p:nvSpPr>
          <p:spPr>
            <a:xfrm>
              <a:off x="2032914" y="2798288"/>
              <a:ext cx="227965" cy="227965"/>
            </a:xfrm>
            <a:custGeom>
              <a:avLst/>
              <a:gdLst/>
              <a:ahLst/>
              <a:cxnLst/>
              <a:rect l="l" t="t" r="r" b="b"/>
              <a:pathLst>
                <a:path w="227964" h="227964">
                  <a:moveTo>
                    <a:pt x="227888" y="227520"/>
                  </a:moveTo>
                  <a:lnTo>
                    <a:pt x="0" y="0"/>
                  </a:lnTo>
                </a:path>
              </a:pathLst>
            </a:custGeom>
            <a:ln w="9489">
              <a:solidFill>
                <a:srgbClr val="2D3091"/>
              </a:solidFill>
            </a:ln>
          </p:spPr>
          <p:txBody>
            <a:bodyPr wrap="square" lIns="0" tIns="0" rIns="0" bIns="0" rtlCol="0"/>
            <a:lstStyle/>
            <a:p>
              <a:endParaRPr sz="1632"/>
            </a:p>
          </p:txBody>
        </p:sp>
        <p:pic>
          <p:nvPicPr>
            <p:cNvPr id="78" name="object 78"/>
            <p:cNvPicPr/>
            <p:nvPr/>
          </p:nvPicPr>
          <p:blipFill>
            <a:blip r:embed="rId19" cstate="print"/>
            <a:stretch>
              <a:fillRect/>
            </a:stretch>
          </p:blipFill>
          <p:spPr>
            <a:xfrm>
              <a:off x="6626161" y="5569212"/>
              <a:ext cx="151561" cy="151917"/>
            </a:xfrm>
            <a:prstGeom prst="rect">
              <a:avLst/>
            </a:prstGeom>
          </p:spPr>
        </p:pic>
        <p:pic>
          <p:nvPicPr>
            <p:cNvPr id="79" name="object 79"/>
            <p:cNvPicPr/>
            <p:nvPr/>
          </p:nvPicPr>
          <p:blipFill>
            <a:blip r:embed="rId20" cstate="print"/>
            <a:stretch>
              <a:fillRect/>
            </a:stretch>
          </p:blipFill>
          <p:spPr>
            <a:xfrm>
              <a:off x="6068885" y="5786293"/>
              <a:ext cx="116268" cy="191871"/>
            </a:xfrm>
            <a:prstGeom prst="rect">
              <a:avLst/>
            </a:prstGeom>
          </p:spPr>
        </p:pic>
        <p:pic>
          <p:nvPicPr>
            <p:cNvPr id="80" name="object 80"/>
            <p:cNvPicPr/>
            <p:nvPr/>
          </p:nvPicPr>
          <p:blipFill>
            <a:blip r:embed="rId21" cstate="print"/>
            <a:stretch>
              <a:fillRect/>
            </a:stretch>
          </p:blipFill>
          <p:spPr>
            <a:xfrm>
              <a:off x="6206400" y="5775130"/>
              <a:ext cx="429844" cy="250202"/>
            </a:xfrm>
            <a:prstGeom prst="rect">
              <a:avLst/>
            </a:prstGeom>
          </p:spPr>
        </p:pic>
        <p:pic>
          <p:nvPicPr>
            <p:cNvPr id="81" name="object 81"/>
            <p:cNvPicPr/>
            <p:nvPr/>
          </p:nvPicPr>
          <p:blipFill>
            <a:blip r:embed="rId22" cstate="print"/>
            <a:stretch>
              <a:fillRect/>
            </a:stretch>
          </p:blipFill>
          <p:spPr>
            <a:xfrm>
              <a:off x="2981883" y="5569212"/>
              <a:ext cx="151917" cy="151917"/>
            </a:xfrm>
            <a:prstGeom prst="rect">
              <a:avLst/>
            </a:prstGeom>
          </p:spPr>
        </p:pic>
        <p:pic>
          <p:nvPicPr>
            <p:cNvPr id="82" name="object 82"/>
            <p:cNvPicPr/>
            <p:nvPr/>
          </p:nvPicPr>
          <p:blipFill>
            <a:blip r:embed="rId23" cstate="print"/>
            <a:stretch>
              <a:fillRect/>
            </a:stretch>
          </p:blipFill>
          <p:spPr>
            <a:xfrm>
              <a:off x="3194634" y="5786293"/>
              <a:ext cx="116281" cy="191871"/>
            </a:xfrm>
            <a:prstGeom prst="rect">
              <a:avLst/>
            </a:prstGeom>
          </p:spPr>
        </p:pic>
        <p:pic>
          <p:nvPicPr>
            <p:cNvPr id="83" name="object 83"/>
            <p:cNvPicPr/>
            <p:nvPr/>
          </p:nvPicPr>
          <p:blipFill>
            <a:blip r:embed="rId24" cstate="print"/>
            <a:stretch>
              <a:fillRect/>
            </a:stretch>
          </p:blipFill>
          <p:spPr>
            <a:xfrm>
              <a:off x="3332162" y="5775130"/>
              <a:ext cx="430199" cy="250202"/>
            </a:xfrm>
            <a:prstGeom prst="rect">
              <a:avLst/>
            </a:prstGeom>
          </p:spPr>
        </p:pic>
        <p:pic>
          <p:nvPicPr>
            <p:cNvPr id="84" name="object 84"/>
            <p:cNvPicPr/>
            <p:nvPr/>
          </p:nvPicPr>
          <p:blipFill>
            <a:blip r:embed="rId25" cstate="print"/>
            <a:stretch>
              <a:fillRect/>
            </a:stretch>
          </p:blipFill>
          <p:spPr>
            <a:xfrm>
              <a:off x="8448116" y="5569212"/>
              <a:ext cx="151930" cy="151917"/>
            </a:xfrm>
            <a:prstGeom prst="rect">
              <a:avLst/>
            </a:prstGeom>
          </p:spPr>
        </p:pic>
        <p:pic>
          <p:nvPicPr>
            <p:cNvPr id="85" name="object 85"/>
            <p:cNvPicPr/>
            <p:nvPr/>
          </p:nvPicPr>
          <p:blipFill>
            <a:blip r:embed="rId26" cstate="print"/>
            <a:stretch>
              <a:fillRect/>
            </a:stretch>
          </p:blipFill>
          <p:spPr>
            <a:xfrm>
              <a:off x="7883995" y="5786293"/>
              <a:ext cx="116281" cy="191871"/>
            </a:xfrm>
            <a:prstGeom prst="rect">
              <a:avLst/>
            </a:prstGeom>
          </p:spPr>
        </p:pic>
        <p:pic>
          <p:nvPicPr>
            <p:cNvPr id="86" name="object 86"/>
            <p:cNvPicPr/>
            <p:nvPr/>
          </p:nvPicPr>
          <p:blipFill>
            <a:blip r:embed="rId27" cstate="print"/>
            <a:stretch>
              <a:fillRect/>
            </a:stretch>
          </p:blipFill>
          <p:spPr>
            <a:xfrm>
              <a:off x="8021523" y="5775130"/>
              <a:ext cx="430199" cy="250202"/>
            </a:xfrm>
            <a:prstGeom prst="rect">
              <a:avLst/>
            </a:prstGeom>
          </p:spPr>
        </p:pic>
        <p:pic>
          <p:nvPicPr>
            <p:cNvPr id="87" name="object 87"/>
            <p:cNvPicPr/>
            <p:nvPr/>
          </p:nvPicPr>
          <p:blipFill>
            <a:blip r:embed="rId28" cstate="print"/>
            <a:stretch>
              <a:fillRect/>
            </a:stretch>
          </p:blipFill>
          <p:spPr>
            <a:xfrm>
              <a:off x="1159916" y="5569212"/>
              <a:ext cx="151917" cy="151917"/>
            </a:xfrm>
            <a:prstGeom prst="rect">
              <a:avLst/>
            </a:prstGeom>
          </p:spPr>
        </p:pic>
        <p:pic>
          <p:nvPicPr>
            <p:cNvPr id="88" name="object 88"/>
            <p:cNvPicPr/>
            <p:nvPr/>
          </p:nvPicPr>
          <p:blipFill>
            <a:blip r:embed="rId29" cstate="print"/>
            <a:stretch>
              <a:fillRect/>
            </a:stretch>
          </p:blipFill>
          <p:spPr>
            <a:xfrm>
              <a:off x="1400035" y="5786293"/>
              <a:ext cx="116281" cy="191871"/>
            </a:xfrm>
            <a:prstGeom prst="rect">
              <a:avLst/>
            </a:prstGeom>
          </p:spPr>
        </p:pic>
        <p:pic>
          <p:nvPicPr>
            <p:cNvPr id="89" name="object 89"/>
            <p:cNvPicPr/>
            <p:nvPr/>
          </p:nvPicPr>
          <p:blipFill>
            <a:blip r:embed="rId30" cstate="print"/>
            <a:stretch>
              <a:fillRect/>
            </a:stretch>
          </p:blipFill>
          <p:spPr>
            <a:xfrm>
              <a:off x="1537563" y="5775130"/>
              <a:ext cx="429831" cy="250202"/>
            </a:xfrm>
            <a:prstGeom prst="rect">
              <a:avLst/>
            </a:prstGeom>
          </p:spPr>
        </p:pic>
        <p:pic>
          <p:nvPicPr>
            <p:cNvPr id="90" name="object 90"/>
            <p:cNvPicPr/>
            <p:nvPr/>
          </p:nvPicPr>
          <p:blipFill>
            <a:blip r:embed="rId31" cstate="print"/>
            <a:stretch>
              <a:fillRect/>
            </a:stretch>
          </p:blipFill>
          <p:spPr>
            <a:xfrm>
              <a:off x="4804193" y="3747245"/>
              <a:ext cx="151561" cy="151917"/>
            </a:xfrm>
            <a:prstGeom prst="rect">
              <a:avLst/>
            </a:prstGeom>
          </p:spPr>
        </p:pic>
        <p:pic>
          <p:nvPicPr>
            <p:cNvPr id="91" name="object 91"/>
            <p:cNvPicPr/>
            <p:nvPr/>
          </p:nvPicPr>
          <p:blipFill>
            <a:blip r:embed="rId32" cstate="print"/>
            <a:stretch>
              <a:fillRect/>
            </a:stretch>
          </p:blipFill>
          <p:spPr>
            <a:xfrm>
              <a:off x="4420438" y="4009322"/>
              <a:ext cx="308876" cy="127800"/>
            </a:xfrm>
            <a:prstGeom prst="rect">
              <a:avLst/>
            </a:prstGeom>
          </p:spPr>
        </p:pic>
        <p:pic>
          <p:nvPicPr>
            <p:cNvPr id="92" name="object 92"/>
            <p:cNvPicPr/>
            <p:nvPr/>
          </p:nvPicPr>
          <p:blipFill>
            <a:blip r:embed="rId33" cstate="print"/>
            <a:stretch>
              <a:fillRect/>
            </a:stretch>
          </p:blipFill>
          <p:spPr>
            <a:xfrm>
              <a:off x="4821478" y="3989891"/>
              <a:ext cx="249123" cy="147231"/>
            </a:xfrm>
            <a:prstGeom prst="rect">
              <a:avLst/>
            </a:prstGeom>
          </p:spPr>
        </p:pic>
        <p:pic>
          <p:nvPicPr>
            <p:cNvPr id="93" name="object 93"/>
            <p:cNvPicPr/>
            <p:nvPr/>
          </p:nvPicPr>
          <p:blipFill>
            <a:blip r:embed="rId34" cstate="print"/>
            <a:stretch>
              <a:fillRect/>
            </a:stretch>
          </p:blipFill>
          <p:spPr>
            <a:xfrm>
              <a:off x="5162765" y="4011849"/>
              <a:ext cx="308508" cy="125272"/>
            </a:xfrm>
            <a:prstGeom prst="rect">
              <a:avLst/>
            </a:prstGeom>
          </p:spPr>
        </p:pic>
        <p:sp>
          <p:nvSpPr>
            <p:cNvPr id="94" name="object 94"/>
            <p:cNvSpPr/>
            <p:nvPr/>
          </p:nvSpPr>
          <p:spPr>
            <a:xfrm>
              <a:off x="5714999" y="4658051"/>
              <a:ext cx="152400" cy="152400"/>
            </a:xfrm>
            <a:custGeom>
              <a:avLst/>
              <a:gdLst/>
              <a:ahLst/>
              <a:cxnLst/>
              <a:rect l="l" t="t" r="r" b="b"/>
              <a:pathLst>
                <a:path w="152400" h="152400">
                  <a:moveTo>
                    <a:pt x="75958" y="0"/>
                  </a:moveTo>
                  <a:lnTo>
                    <a:pt x="46473" y="5996"/>
                  </a:lnTo>
                  <a:lnTo>
                    <a:pt x="22320" y="22320"/>
                  </a:lnTo>
                  <a:lnTo>
                    <a:pt x="5996" y="46473"/>
                  </a:lnTo>
                  <a:lnTo>
                    <a:pt x="0" y="75958"/>
                  </a:lnTo>
                  <a:lnTo>
                    <a:pt x="5996" y="105593"/>
                  </a:lnTo>
                  <a:lnTo>
                    <a:pt x="22320" y="129730"/>
                  </a:lnTo>
                  <a:lnTo>
                    <a:pt x="46473" y="145971"/>
                  </a:lnTo>
                  <a:lnTo>
                    <a:pt x="75958" y="151917"/>
                  </a:lnTo>
                  <a:lnTo>
                    <a:pt x="105599" y="145971"/>
                  </a:lnTo>
                  <a:lnTo>
                    <a:pt x="129735" y="129730"/>
                  </a:lnTo>
                  <a:lnTo>
                    <a:pt x="145972" y="105593"/>
                  </a:lnTo>
                  <a:lnTo>
                    <a:pt x="151917" y="75958"/>
                  </a:lnTo>
                  <a:lnTo>
                    <a:pt x="145972" y="46473"/>
                  </a:lnTo>
                  <a:lnTo>
                    <a:pt x="129735" y="22320"/>
                  </a:lnTo>
                  <a:lnTo>
                    <a:pt x="105599" y="5996"/>
                  </a:lnTo>
                  <a:lnTo>
                    <a:pt x="75958" y="0"/>
                  </a:lnTo>
                  <a:close/>
                </a:path>
              </a:pathLst>
            </a:custGeom>
            <a:solidFill>
              <a:srgbClr val="EB008B"/>
            </a:solidFill>
          </p:spPr>
          <p:txBody>
            <a:bodyPr wrap="square" lIns="0" tIns="0" rIns="0" bIns="0" rtlCol="0"/>
            <a:lstStyle/>
            <a:p>
              <a:endParaRPr sz="1632"/>
            </a:p>
          </p:txBody>
        </p:sp>
        <p:pic>
          <p:nvPicPr>
            <p:cNvPr id="95" name="object 95"/>
            <p:cNvPicPr/>
            <p:nvPr/>
          </p:nvPicPr>
          <p:blipFill>
            <a:blip r:embed="rId35" cstate="print"/>
            <a:stretch>
              <a:fillRect/>
            </a:stretch>
          </p:blipFill>
          <p:spPr>
            <a:xfrm>
              <a:off x="5577484" y="4959003"/>
              <a:ext cx="144360" cy="177850"/>
            </a:xfrm>
            <a:prstGeom prst="rect">
              <a:avLst/>
            </a:prstGeom>
          </p:spPr>
        </p:pic>
        <p:pic>
          <p:nvPicPr>
            <p:cNvPr id="96" name="object 96"/>
            <p:cNvPicPr/>
            <p:nvPr/>
          </p:nvPicPr>
          <p:blipFill>
            <a:blip r:embed="rId36" cstate="print"/>
            <a:stretch>
              <a:fillRect/>
            </a:stretch>
          </p:blipFill>
          <p:spPr>
            <a:xfrm>
              <a:off x="5809678" y="4939572"/>
              <a:ext cx="249123" cy="147599"/>
            </a:xfrm>
            <a:prstGeom prst="rect">
              <a:avLst/>
            </a:prstGeom>
          </p:spPr>
        </p:pic>
        <p:pic>
          <p:nvPicPr>
            <p:cNvPr id="97" name="object 97"/>
            <p:cNvPicPr/>
            <p:nvPr/>
          </p:nvPicPr>
          <p:blipFill>
            <a:blip r:embed="rId37" cstate="print"/>
            <a:stretch>
              <a:fillRect/>
            </a:stretch>
          </p:blipFill>
          <p:spPr>
            <a:xfrm>
              <a:off x="6156362" y="4869734"/>
              <a:ext cx="253441" cy="217068"/>
            </a:xfrm>
            <a:prstGeom prst="rect">
              <a:avLst/>
            </a:prstGeom>
          </p:spPr>
        </p:pic>
        <p:pic>
          <p:nvPicPr>
            <p:cNvPr id="98" name="object 98"/>
            <p:cNvPicPr/>
            <p:nvPr/>
          </p:nvPicPr>
          <p:blipFill>
            <a:blip r:embed="rId38" cstate="print"/>
            <a:stretch>
              <a:fillRect/>
            </a:stretch>
          </p:blipFill>
          <p:spPr>
            <a:xfrm>
              <a:off x="6428879" y="4853885"/>
              <a:ext cx="245516" cy="232918"/>
            </a:xfrm>
            <a:prstGeom prst="rect">
              <a:avLst/>
            </a:prstGeom>
          </p:spPr>
        </p:pic>
        <p:sp>
          <p:nvSpPr>
            <p:cNvPr id="99" name="object 99"/>
            <p:cNvSpPr/>
            <p:nvPr/>
          </p:nvSpPr>
          <p:spPr>
            <a:xfrm>
              <a:off x="3893045" y="4658051"/>
              <a:ext cx="152400" cy="152400"/>
            </a:xfrm>
            <a:custGeom>
              <a:avLst/>
              <a:gdLst/>
              <a:ahLst/>
              <a:cxnLst/>
              <a:rect l="l" t="t" r="r" b="b"/>
              <a:pathLst>
                <a:path w="152400" h="152400">
                  <a:moveTo>
                    <a:pt x="75958" y="0"/>
                  </a:moveTo>
                  <a:lnTo>
                    <a:pt x="46468" y="5996"/>
                  </a:lnTo>
                  <a:lnTo>
                    <a:pt x="22315" y="22320"/>
                  </a:lnTo>
                  <a:lnTo>
                    <a:pt x="5994" y="46473"/>
                  </a:lnTo>
                  <a:lnTo>
                    <a:pt x="0" y="75958"/>
                  </a:lnTo>
                  <a:lnTo>
                    <a:pt x="5994" y="105593"/>
                  </a:lnTo>
                  <a:lnTo>
                    <a:pt x="22315" y="129730"/>
                  </a:lnTo>
                  <a:lnTo>
                    <a:pt x="46468" y="145971"/>
                  </a:lnTo>
                  <a:lnTo>
                    <a:pt x="75958" y="151917"/>
                  </a:lnTo>
                  <a:lnTo>
                    <a:pt x="105443" y="145971"/>
                  </a:lnTo>
                  <a:lnTo>
                    <a:pt x="129597" y="129730"/>
                  </a:lnTo>
                  <a:lnTo>
                    <a:pt x="145921" y="105593"/>
                  </a:lnTo>
                  <a:lnTo>
                    <a:pt x="151917" y="75958"/>
                  </a:lnTo>
                  <a:lnTo>
                    <a:pt x="145921" y="46473"/>
                  </a:lnTo>
                  <a:lnTo>
                    <a:pt x="129597" y="22320"/>
                  </a:lnTo>
                  <a:lnTo>
                    <a:pt x="105443" y="5996"/>
                  </a:lnTo>
                  <a:lnTo>
                    <a:pt x="75958" y="0"/>
                  </a:lnTo>
                  <a:close/>
                </a:path>
              </a:pathLst>
            </a:custGeom>
            <a:solidFill>
              <a:srgbClr val="00A54F"/>
            </a:solidFill>
          </p:spPr>
          <p:txBody>
            <a:bodyPr wrap="square" lIns="0" tIns="0" rIns="0" bIns="0" rtlCol="0"/>
            <a:lstStyle/>
            <a:p>
              <a:endParaRPr sz="1632"/>
            </a:p>
          </p:txBody>
        </p:sp>
        <p:pic>
          <p:nvPicPr>
            <p:cNvPr id="100" name="object 100"/>
            <p:cNvPicPr/>
            <p:nvPr/>
          </p:nvPicPr>
          <p:blipFill>
            <a:blip r:embed="rId39" cstate="print"/>
            <a:stretch>
              <a:fillRect/>
            </a:stretch>
          </p:blipFill>
          <p:spPr>
            <a:xfrm>
              <a:off x="2812681" y="4974852"/>
              <a:ext cx="149402" cy="127800"/>
            </a:xfrm>
            <a:prstGeom prst="rect">
              <a:avLst/>
            </a:prstGeom>
          </p:spPr>
        </p:pic>
        <p:pic>
          <p:nvPicPr>
            <p:cNvPr id="101" name="object 101"/>
            <p:cNvPicPr/>
            <p:nvPr/>
          </p:nvPicPr>
          <p:blipFill>
            <a:blip r:embed="rId40" cstate="print"/>
            <a:stretch>
              <a:fillRect/>
            </a:stretch>
          </p:blipFill>
          <p:spPr>
            <a:xfrm>
              <a:off x="3054235" y="4955764"/>
              <a:ext cx="248767" cy="147243"/>
            </a:xfrm>
            <a:prstGeom prst="rect">
              <a:avLst/>
            </a:prstGeom>
          </p:spPr>
        </p:pic>
        <p:sp>
          <p:nvSpPr>
            <p:cNvPr id="102" name="object 102"/>
            <p:cNvSpPr/>
            <p:nvPr/>
          </p:nvSpPr>
          <p:spPr>
            <a:xfrm>
              <a:off x="3400564" y="4943890"/>
              <a:ext cx="248920" cy="159385"/>
            </a:xfrm>
            <a:custGeom>
              <a:avLst/>
              <a:gdLst/>
              <a:ahLst/>
              <a:cxnLst/>
              <a:rect l="l" t="t" r="r" b="b"/>
              <a:pathLst>
                <a:path w="248920" h="159385">
                  <a:moveTo>
                    <a:pt x="107276" y="122402"/>
                  </a:moveTo>
                  <a:lnTo>
                    <a:pt x="102958" y="118084"/>
                  </a:lnTo>
                  <a:lnTo>
                    <a:pt x="101155" y="118084"/>
                  </a:lnTo>
                  <a:lnTo>
                    <a:pt x="98640" y="119519"/>
                  </a:lnTo>
                  <a:lnTo>
                    <a:pt x="96113" y="121678"/>
                  </a:lnTo>
                  <a:lnTo>
                    <a:pt x="82245" y="135572"/>
                  </a:lnTo>
                  <a:lnTo>
                    <a:pt x="67805" y="143649"/>
                  </a:lnTo>
                  <a:lnTo>
                    <a:pt x="54648" y="147408"/>
                  </a:lnTo>
                  <a:lnTo>
                    <a:pt x="44640" y="148323"/>
                  </a:lnTo>
                  <a:lnTo>
                    <a:pt x="34683" y="146494"/>
                  </a:lnTo>
                  <a:lnTo>
                    <a:pt x="28244" y="140944"/>
                  </a:lnTo>
                  <a:lnTo>
                    <a:pt x="24777" y="131622"/>
                  </a:lnTo>
                  <a:lnTo>
                    <a:pt x="23825" y="119519"/>
                  </a:lnTo>
                  <a:lnTo>
                    <a:pt x="23799" y="114909"/>
                  </a:lnTo>
                  <a:lnTo>
                    <a:pt x="24155" y="109855"/>
                  </a:lnTo>
                  <a:lnTo>
                    <a:pt x="25120" y="102704"/>
                  </a:lnTo>
                  <a:lnTo>
                    <a:pt x="27000" y="92875"/>
                  </a:lnTo>
                  <a:lnTo>
                    <a:pt x="39230" y="92875"/>
                  </a:lnTo>
                  <a:lnTo>
                    <a:pt x="46723" y="92748"/>
                  </a:lnTo>
                  <a:lnTo>
                    <a:pt x="56832" y="92075"/>
                  </a:lnTo>
                  <a:lnTo>
                    <a:pt x="67932" y="90449"/>
                  </a:lnTo>
                  <a:lnTo>
                    <a:pt x="78473" y="87477"/>
                  </a:lnTo>
                  <a:lnTo>
                    <a:pt x="82702" y="84963"/>
                  </a:lnTo>
                  <a:lnTo>
                    <a:pt x="91059" y="80010"/>
                  </a:lnTo>
                  <a:lnTo>
                    <a:pt x="98755" y="70916"/>
                  </a:lnTo>
                  <a:lnTo>
                    <a:pt x="102616" y="62369"/>
                  </a:lnTo>
                  <a:lnTo>
                    <a:pt x="103670" y="56515"/>
                  </a:lnTo>
                  <a:lnTo>
                    <a:pt x="101409" y="47701"/>
                  </a:lnTo>
                  <a:lnTo>
                    <a:pt x="101358" y="47523"/>
                  </a:lnTo>
                  <a:lnTo>
                    <a:pt x="96862" y="41757"/>
                  </a:lnTo>
                  <a:lnTo>
                    <a:pt x="94932" y="39293"/>
                  </a:lnTo>
                  <a:lnTo>
                    <a:pt x="89636" y="36055"/>
                  </a:lnTo>
                  <a:lnTo>
                    <a:pt x="89636" y="46075"/>
                  </a:lnTo>
                  <a:lnTo>
                    <a:pt x="89636" y="56515"/>
                  </a:lnTo>
                  <a:lnTo>
                    <a:pt x="83096" y="72567"/>
                  </a:lnTo>
                  <a:lnTo>
                    <a:pt x="67894" y="80149"/>
                  </a:lnTo>
                  <a:lnTo>
                    <a:pt x="50215" y="82435"/>
                  </a:lnTo>
                  <a:lnTo>
                    <a:pt x="29895" y="82435"/>
                  </a:lnTo>
                  <a:lnTo>
                    <a:pt x="39446" y="60591"/>
                  </a:lnTo>
                  <a:lnTo>
                    <a:pt x="51968" y="47701"/>
                  </a:lnTo>
                  <a:lnTo>
                    <a:pt x="63868" y="42646"/>
                  </a:lnTo>
                  <a:lnTo>
                    <a:pt x="72720" y="41757"/>
                  </a:lnTo>
                  <a:lnTo>
                    <a:pt x="84594" y="41757"/>
                  </a:lnTo>
                  <a:lnTo>
                    <a:pt x="89636" y="46075"/>
                  </a:lnTo>
                  <a:lnTo>
                    <a:pt x="89636" y="36055"/>
                  </a:lnTo>
                  <a:lnTo>
                    <a:pt x="85140" y="33286"/>
                  </a:lnTo>
                  <a:lnTo>
                    <a:pt x="72720" y="30962"/>
                  </a:lnTo>
                  <a:lnTo>
                    <a:pt x="49199" y="36169"/>
                  </a:lnTo>
                  <a:lnTo>
                    <a:pt x="25552" y="51257"/>
                  </a:lnTo>
                  <a:lnTo>
                    <a:pt x="7302" y="75463"/>
                  </a:lnTo>
                  <a:lnTo>
                    <a:pt x="0" y="108000"/>
                  </a:lnTo>
                  <a:lnTo>
                    <a:pt x="3365" y="127939"/>
                  </a:lnTo>
                  <a:lnTo>
                    <a:pt x="12636" y="144056"/>
                  </a:lnTo>
                  <a:lnTo>
                    <a:pt x="26568" y="154838"/>
                  </a:lnTo>
                  <a:lnTo>
                    <a:pt x="43916" y="158762"/>
                  </a:lnTo>
                  <a:lnTo>
                    <a:pt x="69456" y="153873"/>
                  </a:lnTo>
                  <a:lnTo>
                    <a:pt x="79527" y="148323"/>
                  </a:lnTo>
                  <a:lnTo>
                    <a:pt x="89496" y="142836"/>
                  </a:lnTo>
                  <a:lnTo>
                    <a:pt x="102590" y="131127"/>
                  </a:lnTo>
                  <a:lnTo>
                    <a:pt x="107276" y="124193"/>
                  </a:lnTo>
                  <a:lnTo>
                    <a:pt x="107276" y="122402"/>
                  </a:lnTo>
                  <a:close/>
                </a:path>
                <a:path w="248920" h="159385">
                  <a:moveTo>
                    <a:pt x="248754" y="2159"/>
                  </a:moveTo>
                  <a:lnTo>
                    <a:pt x="241554" y="0"/>
                  </a:lnTo>
                  <a:lnTo>
                    <a:pt x="132473" y="0"/>
                  </a:lnTo>
                  <a:lnTo>
                    <a:pt x="125641" y="2159"/>
                  </a:lnTo>
                  <a:lnTo>
                    <a:pt x="125641" y="10083"/>
                  </a:lnTo>
                  <a:lnTo>
                    <a:pt x="132473" y="12242"/>
                  </a:lnTo>
                  <a:lnTo>
                    <a:pt x="238315" y="12242"/>
                  </a:lnTo>
                  <a:lnTo>
                    <a:pt x="241554" y="12242"/>
                  </a:lnTo>
                  <a:lnTo>
                    <a:pt x="248754" y="10083"/>
                  </a:lnTo>
                  <a:lnTo>
                    <a:pt x="248754" y="2159"/>
                  </a:lnTo>
                  <a:close/>
                </a:path>
              </a:pathLst>
            </a:custGeom>
            <a:solidFill>
              <a:srgbClr val="00A54F"/>
            </a:solidFill>
          </p:spPr>
          <p:txBody>
            <a:bodyPr wrap="square" lIns="0" tIns="0" rIns="0" bIns="0" rtlCol="0"/>
            <a:lstStyle/>
            <a:p>
              <a:endParaRPr sz="1632"/>
            </a:p>
          </p:txBody>
        </p:sp>
        <p:pic>
          <p:nvPicPr>
            <p:cNvPr id="103" name="object 103"/>
            <p:cNvPicPr/>
            <p:nvPr/>
          </p:nvPicPr>
          <p:blipFill>
            <a:blip r:embed="rId41" cstate="print"/>
            <a:stretch>
              <a:fillRect/>
            </a:stretch>
          </p:blipFill>
          <p:spPr>
            <a:xfrm>
              <a:off x="3675595" y="4883412"/>
              <a:ext cx="294843" cy="219240"/>
            </a:xfrm>
            <a:prstGeom prst="rect">
              <a:avLst/>
            </a:prstGeom>
          </p:spPr>
        </p:pic>
        <p:sp>
          <p:nvSpPr>
            <p:cNvPr id="104" name="object 104"/>
            <p:cNvSpPr/>
            <p:nvPr/>
          </p:nvSpPr>
          <p:spPr>
            <a:xfrm>
              <a:off x="6626161" y="3747245"/>
              <a:ext cx="151765" cy="152400"/>
            </a:xfrm>
            <a:custGeom>
              <a:avLst/>
              <a:gdLst/>
              <a:ahLst/>
              <a:cxnLst/>
              <a:rect l="l" t="t" r="r" b="b"/>
              <a:pathLst>
                <a:path w="151765" h="152400">
                  <a:moveTo>
                    <a:pt x="75958" y="0"/>
                  </a:moveTo>
                  <a:lnTo>
                    <a:pt x="46318" y="5946"/>
                  </a:lnTo>
                  <a:lnTo>
                    <a:pt x="22182" y="22186"/>
                  </a:lnTo>
                  <a:lnTo>
                    <a:pt x="5944" y="46323"/>
                  </a:lnTo>
                  <a:lnTo>
                    <a:pt x="0" y="75958"/>
                  </a:lnTo>
                  <a:lnTo>
                    <a:pt x="5944" y="105449"/>
                  </a:lnTo>
                  <a:lnTo>
                    <a:pt x="22182" y="129601"/>
                  </a:lnTo>
                  <a:lnTo>
                    <a:pt x="46318" y="145922"/>
                  </a:lnTo>
                  <a:lnTo>
                    <a:pt x="75958" y="151917"/>
                  </a:lnTo>
                  <a:lnTo>
                    <a:pt x="105388" y="145922"/>
                  </a:lnTo>
                  <a:lnTo>
                    <a:pt x="129419" y="129601"/>
                  </a:lnTo>
                  <a:lnTo>
                    <a:pt x="145620" y="105449"/>
                  </a:lnTo>
                  <a:lnTo>
                    <a:pt x="151561" y="75958"/>
                  </a:lnTo>
                  <a:lnTo>
                    <a:pt x="145620" y="46323"/>
                  </a:lnTo>
                  <a:lnTo>
                    <a:pt x="129419" y="22186"/>
                  </a:lnTo>
                  <a:lnTo>
                    <a:pt x="105388" y="5946"/>
                  </a:lnTo>
                  <a:lnTo>
                    <a:pt x="75958" y="0"/>
                  </a:lnTo>
                  <a:close/>
                </a:path>
              </a:pathLst>
            </a:custGeom>
            <a:solidFill>
              <a:srgbClr val="F04A2D"/>
            </a:solidFill>
          </p:spPr>
          <p:txBody>
            <a:bodyPr wrap="square" lIns="0" tIns="0" rIns="0" bIns="0" rtlCol="0"/>
            <a:lstStyle/>
            <a:p>
              <a:endParaRPr sz="1632"/>
            </a:p>
          </p:txBody>
        </p:sp>
        <p:pic>
          <p:nvPicPr>
            <p:cNvPr id="105" name="object 105"/>
            <p:cNvPicPr/>
            <p:nvPr/>
          </p:nvPicPr>
          <p:blipFill>
            <a:blip r:embed="rId42" cstate="print"/>
            <a:stretch>
              <a:fillRect/>
            </a:stretch>
          </p:blipFill>
          <p:spPr>
            <a:xfrm>
              <a:off x="6750354" y="4032004"/>
              <a:ext cx="278650" cy="177838"/>
            </a:xfrm>
            <a:prstGeom prst="rect">
              <a:avLst/>
            </a:prstGeom>
          </p:spPr>
        </p:pic>
        <p:pic>
          <p:nvPicPr>
            <p:cNvPr id="106" name="object 106"/>
            <p:cNvPicPr/>
            <p:nvPr/>
          </p:nvPicPr>
          <p:blipFill>
            <a:blip r:embed="rId43" cstate="print"/>
            <a:stretch>
              <a:fillRect/>
            </a:stretch>
          </p:blipFill>
          <p:spPr>
            <a:xfrm>
              <a:off x="7114680" y="4012573"/>
              <a:ext cx="249123" cy="147599"/>
            </a:xfrm>
            <a:prstGeom prst="rect">
              <a:avLst/>
            </a:prstGeom>
          </p:spPr>
        </p:pic>
        <p:pic>
          <p:nvPicPr>
            <p:cNvPr id="107" name="object 107"/>
            <p:cNvPicPr/>
            <p:nvPr/>
          </p:nvPicPr>
          <p:blipFill>
            <a:blip r:embed="rId44" cstate="print"/>
            <a:stretch>
              <a:fillRect/>
            </a:stretch>
          </p:blipFill>
          <p:spPr>
            <a:xfrm>
              <a:off x="7461364" y="3942723"/>
              <a:ext cx="253441" cy="217081"/>
            </a:xfrm>
            <a:prstGeom prst="rect">
              <a:avLst/>
            </a:prstGeom>
          </p:spPr>
        </p:pic>
        <p:pic>
          <p:nvPicPr>
            <p:cNvPr id="108" name="object 108"/>
            <p:cNvPicPr/>
            <p:nvPr/>
          </p:nvPicPr>
          <p:blipFill>
            <a:blip r:embed="rId45" cstate="print"/>
            <a:stretch>
              <a:fillRect/>
            </a:stretch>
          </p:blipFill>
          <p:spPr>
            <a:xfrm>
              <a:off x="7741437" y="3942723"/>
              <a:ext cx="253441" cy="217081"/>
            </a:xfrm>
            <a:prstGeom prst="rect">
              <a:avLst/>
            </a:prstGeom>
          </p:spPr>
        </p:pic>
        <p:sp>
          <p:nvSpPr>
            <p:cNvPr id="109" name="object 109"/>
            <p:cNvSpPr/>
            <p:nvPr/>
          </p:nvSpPr>
          <p:spPr>
            <a:xfrm>
              <a:off x="2981883" y="3747245"/>
              <a:ext cx="152400" cy="152400"/>
            </a:xfrm>
            <a:custGeom>
              <a:avLst/>
              <a:gdLst/>
              <a:ahLst/>
              <a:cxnLst/>
              <a:rect l="l" t="t" r="r" b="b"/>
              <a:pathLst>
                <a:path w="152400" h="152400">
                  <a:moveTo>
                    <a:pt x="75958" y="0"/>
                  </a:moveTo>
                  <a:lnTo>
                    <a:pt x="46473" y="5946"/>
                  </a:lnTo>
                  <a:lnTo>
                    <a:pt x="22320" y="22186"/>
                  </a:lnTo>
                  <a:lnTo>
                    <a:pt x="5996" y="46323"/>
                  </a:lnTo>
                  <a:lnTo>
                    <a:pt x="0" y="75958"/>
                  </a:lnTo>
                  <a:lnTo>
                    <a:pt x="5996" y="105449"/>
                  </a:lnTo>
                  <a:lnTo>
                    <a:pt x="22320" y="129601"/>
                  </a:lnTo>
                  <a:lnTo>
                    <a:pt x="46473" y="145922"/>
                  </a:lnTo>
                  <a:lnTo>
                    <a:pt x="75958" y="151917"/>
                  </a:lnTo>
                  <a:lnTo>
                    <a:pt x="105593" y="145922"/>
                  </a:lnTo>
                  <a:lnTo>
                    <a:pt x="129730" y="129601"/>
                  </a:lnTo>
                  <a:lnTo>
                    <a:pt x="145971" y="105449"/>
                  </a:lnTo>
                  <a:lnTo>
                    <a:pt x="151917" y="75958"/>
                  </a:lnTo>
                  <a:lnTo>
                    <a:pt x="145971" y="46323"/>
                  </a:lnTo>
                  <a:lnTo>
                    <a:pt x="129730" y="22186"/>
                  </a:lnTo>
                  <a:lnTo>
                    <a:pt x="105593" y="5946"/>
                  </a:lnTo>
                  <a:lnTo>
                    <a:pt x="75958" y="0"/>
                  </a:lnTo>
                  <a:close/>
                </a:path>
              </a:pathLst>
            </a:custGeom>
            <a:solidFill>
              <a:srgbClr val="F36D2A"/>
            </a:solidFill>
          </p:spPr>
          <p:txBody>
            <a:bodyPr wrap="square" lIns="0" tIns="0" rIns="0" bIns="0" rtlCol="0"/>
            <a:lstStyle/>
            <a:p>
              <a:endParaRPr sz="1632"/>
            </a:p>
          </p:txBody>
        </p:sp>
        <p:pic>
          <p:nvPicPr>
            <p:cNvPr id="110" name="object 110"/>
            <p:cNvPicPr/>
            <p:nvPr/>
          </p:nvPicPr>
          <p:blipFill>
            <a:blip r:embed="rId46" cstate="print"/>
            <a:stretch>
              <a:fillRect/>
            </a:stretch>
          </p:blipFill>
          <p:spPr>
            <a:xfrm>
              <a:off x="2152078" y="4047854"/>
              <a:ext cx="308876" cy="127800"/>
            </a:xfrm>
            <a:prstGeom prst="rect">
              <a:avLst/>
            </a:prstGeom>
          </p:spPr>
        </p:pic>
        <p:pic>
          <p:nvPicPr>
            <p:cNvPr id="111" name="object 111"/>
            <p:cNvPicPr/>
            <p:nvPr/>
          </p:nvPicPr>
          <p:blipFill>
            <a:blip r:embed="rId47" cstate="print"/>
            <a:stretch>
              <a:fillRect/>
            </a:stretch>
          </p:blipFill>
          <p:spPr>
            <a:xfrm>
              <a:off x="2553119" y="4028766"/>
              <a:ext cx="249123" cy="147243"/>
            </a:xfrm>
            <a:prstGeom prst="rect">
              <a:avLst/>
            </a:prstGeom>
          </p:spPr>
        </p:pic>
        <p:pic>
          <p:nvPicPr>
            <p:cNvPr id="112" name="object 112"/>
            <p:cNvPicPr/>
            <p:nvPr/>
          </p:nvPicPr>
          <p:blipFill>
            <a:blip r:embed="rId48" cstate="print"/>
            <a:stretch>
              <a:fillRect/>
            </a:stretch>
          </p:blipFill>
          <p:spPr>
            <a:xfrm>
              <a:off x="2901594" y="4047854"/>
              <a:ext cx="131406" cy="125272"/>
            </a:xfrm>
            <a:prstGeom prst="rect">
              <a:avLst/>
            </a:prstGeom>
          </p:spPr>
        </p:pic>
        <p:pic>
          <p:nvPicPr>
            <p:cNvPr id="113" name="object 113"/>
            <p:cNvPicPr/>
            <p:nvPr/>
          </p:nvPicPr>
          <p:blipFill>
            <a:blip r:embed="rId49" cstate="print"/>
            <a:stretch>
              <a:fillRect/>
            </a:stretch>
          </p:blipFill>
          <p:spPr>
            <a:xfrm>
              <a:off x="3052076" y="4047854"/>
              <a:ext cx="131038" cy="125272"/>
            </a:xfrm>
            <a:prstGeom prst="rect">
              <a:avLst/>
            </a:prstGeom>
          </p:spPr>
        </p:pic>
        <p:pic>
          <p:nvPicPr>
            <p:cNvPr id="114" name="object 114"/>
            <p:cNvPicPr/>
            <p:nvPr/>
          </p:nvPicPr>
          <p:blipFill>
            <a:blip r:embed="rId50" cstate="print"/>
            <a:stretch>
              <a:fillRect/>
            </a:stretch>
          </p:blipFill>
          <p:spPr>
            <a:xfrm>
              <a:off x="7536955" y="4658051"/>
              <a:ext cx="151930" cy="151917"/>
            </a:xfrm>
            <a:prstGeom prst="rect">
              <a:avLst/>
            </a:prstGeom>
          </p:spPr>
        </p:pic>
        <p:pic>
          <p:nvPicPr>
            <p:cNvPr id="115" name="object 115"/>
            <p:cNvPicPr/>
            <p:nvPr/>
          </p:nvPicPr>
          <p:blipFill>
            <a:blip r:embed="rId51" cstate="print"/>
            <a:stretch>
              <a:fillRect/>
            </a:stretch>
          </p:blipFill>
          <p:spPr>
            <a:xfrm>
              <a:off x="7260475" y="4920128"/>
              <a:ext cx="144360" cy="178206"/>
            </a:xfrm>
            <a:prstGeom prst="rect">
              <a:avLst/>
            </a:prstGeom>
          </p:spPr>
        </p:pic>
        <p:pic>
          <p:nvPicPr>
            <p:cNvPr id="116" name="object 116"/>
            <p:cNvPicPr/>
            <p:nvPr/>
          </p:nvPicPr>
          <p:blipFill>
            <a:blip r:embed="rId52" cstate="print"/>
            <a:stretch>
              <a:fillRect/>
            </a:stretch>
          </p:blipFill>
          <p:spPr>
            <a:xfrm>
              <a:off x="7493038" y="4901052"/>
              <a:ext cx="249123" cy="147231"/>
            </a:xfrm>
            <a:prstGeom prst="rect">
              <a:avLst/>
            </a:prstGeom>
          </p:spPr>
        </p:pic>
        <p:pic>
          <p:nvPicPr>
            <p:cNvPr id="117" name="object 117"/>
            <p:cNvPicPr/>
            <p:nvPr/>
          </p:nvPicPr>
          <p:blipFill>
            <a:blip r:embed="rId53" cstate="print"/>
            <a:stretch>
              <a:fillRect/>
            </a:stretch>
          </p:blipFill>
          <p:spPr>
            <a:xfrm>
              <a:off x="7836839" y="4830847"/>
              <a:ext cx="253796" cy="217081"/>
            </a:xfrm>
            <a:prstGeom prst="rect">
              <a:avLst/>
            </a:prstGeom>
          </p:spPr>
        </p:pic>
        <p:sp>
          <p:nvSpPr>
            <p:cNvPr id="118" name="object 118"/>
            <p:cNvSpPr/>
            <p:nvPr/>
          </p:nvSpPr>
          <p:spPr>
            <a:xfrm>
              <a:off x="8139239" y="4881190"/>
              <a:ext cx="102235" cy="12700"/>
            </a:xfrm>
            <a:custGeom>
              <a:avLst/>
              <a:gdLst/>
              <a:ahLst/>
              <a:cxnLst/>
              <a:rect l="l" t="t" r="r" b="b"/>
              <a:pathLst>
                <a:path w="102234" h="12700">
                  <a:moveTo>
                    <a:pt x="102235" y="0"/>
                  </a:moveTo>
                  <a:lnTo>
                    <a:pt x="0" y="0"/>
                  </a:lnTo>
                  <a:lnTo>
                    <a:pt x="0" y="10160"/>
                  </a:lnTo>
                  <a:lnTo>
                    <a:pt x="0" y="12700"/>
                  </a:lnTo>
                  <a:lnTo>
                    <a:pt x="102235" y="12700"/>
                  </a:lnTo>
                  <a:lnTo>
                    <a:pt x="102235" y="10160"/>
                  </a:lnTo>
                  <a:lnTo>
                    <a:pt x="102235" y="0"/>
                  </a:lnTo>
                  <a:close/>
                </a:path>
              </a:pathLst>
            </a:custGeom>
            <a:solidFill>
              <a:srgbClr val="F6970E"/>
            </a:solidFill>
          </p:spPr>
          <p:txBody>
            <a:bodyPr wrap="square" lIns="0" tIns="0" rIns="0" bIns="0" rtlCol="0"/>
            <a:lstStyle/>
            <a:p>
              <a:endParaRPr sz="1632"/>
            </a:p>
          </p:txBody>
        </p:sp>
        <p:pic>
          <p:nvPicPr>
            <p:cNvPr id="119" name="object 119"/>
            <p:cNvPicPr/>
            <p:nvPr/>
          </p:nvPicPr>
          <p:blipFill>
            <a:blip r:embed="rId54" cstate="print"/>
            <a:stretch>
              <a:fillRect/>
            </a:stretch>
          </p:blipFill>
          <p:spPr>
            <a:xfrm>
              <a:off x="8119440" y="4920128"/>
              <a:ext cx="131038" cy="125285"/>
            </a:xfrm>
            <a:prstGeom prst="rect">
              <a:avLst/>
            </a:prstGeom>
          </p:spPr>
        </p:pic>
        <p:sp>
          <p:nvSpPr>
            <p:cNvPr id="120" name="object 120"/>
            <p:cNvSpPr/>
            <p:nvPr/>
          </p:nvSpPr>
          <p:spPr>
            <a:xfrm>
              <a:off x="8287195" y="4881190"/>
              <a:ext cx="102870" cy="12700"/>
            </a:xfrm>
            <a:custGeom>
              <a:avLst/>
              <a:gdLst/>
              <a:ahLst/>
              <a:cxnLst/>
              <a:rect l="l" t="t" r="r" b="b"/>
              <a:pathLst>
                <a:path w="102870" h="12700">
                  <a:moveTo>
                    <a:pt x="102247" y="0"/>
                  </a:moveTo>
                  <a:lnTo>
                    <a:pt x="0" y="0"/>
                  </a:lnTo>
                  <a:lnTo>
                    <a:pt x="0" y="10160"/>
                  </a:lnTo>
                  <a:lnTo>
                    <a:pt x="0" y="12700"/>
                  </a:lnTo>
                  <a:lnTo>
                    <a:pt x="102247" y="12700"/>
                  </a:lnTo>
                  <a:lnTo>
                    <a:pt x="102247" y="10160"/>
                  </a:lnTo>
                  <a:lnTo>
                    <a:pt x="102247" y="0"/>
                  </a:lnTo>
                  <a:close/>
                </a:path>
              </a:pathLst>
            </a:custGeom>
            <a:solidFill>
              <a:srgbClr val="F6970E"/>
            </a:solidFill>
          </p:spPr>
          <p:txBody>
            <a:bodyPr wrap="square" lIns="0" tIns="0" rIns="0" bIns="0" rtlCol="0"/>
            <a:lstStyle/>
            <a:p>
              <a:endParaRPr sz="1632"/>
            </a:p>
          </p:txBody>
        </p:sp>
        <p:pic>
          <p:nvPicPr>
            <p:cNvPr id="121" name="object 121"/>
            <p:cNvPicPr/>
            <p:nvPr/>
          </p:nvPicPr>
          <p:blipFill>
            <a:blip r:embed="rId55" cstate="print"/>
            <a:stretch>
              <a:fillRect/>
            </a:stretch>
          </p:blipFill>
          <p:spPr>
            <a:xfrm>
              <a:off x="8269922" y="4920128"/>
              <a:ext cx="131038" cy="125285"/>
            </a:xfrm>
            <a:prstGeom prst="rect">
              <a:avLst/>
            </a:prstGeom>
          </p:spPr>
        </p:pic>
        <p:pic>
          <p:nvPicPr>
            <p:cNvPr id="122" name="object 122"/>
            <p:cNvPicPr/>
            <p:nvPr/>
          </p:nvPicPr>
          <p:blipFill>
            <a:blip r:embed="rId56" cstate="print"/>
            <a:stretch>
              <a:fillRect/>
            </a:stretch>
          </p:blipFill>
          <p:spPr>
            <a:xfrm>
              <a:off x="2071077" y="4658051"/>
              <a:ext cx="151917" cy="151917"/>
            </a:xfrm>
            <a:prstGeom prst="rect">
              <a:avLst/>
            </a:prstGeom>
          </p:spPr>
        </p:pic>
        <p:pic>
          <p:nvPicPr>
            <p:cNvPr id="123" name="object 123"/>
            <p:cNvPicPr/>
            <p:nvPr/>
          </p:nvPicPr>
          <p:blipFill>
            <a:blip r:embed="rId57" cstate="print"/>
            <a:stretch>
              <a:fillRect/>
            </a:stretch>
          </p:blipFill>
          <p:spPr>
            <a:xfrm>
              <a:off x="1243444" y="4974852"/>
              <a:ext cx="149390" cy="127800"/>
            </a:xfrm>
            <a:prstGeom prst="rect">
              <a:avLst/>
            </a:prstGeom>
          </p:spPr>
        </p:pic>
        <p:pic>
          <p:nvPicPr>
            <p:cNvPr id="124" name="object 124"/>
            <p:cNvPicPr/>
            <p:nvPr/>
          </p:nvPicPr>
          <p:blipFill>
            <a:blip r:embed="rId58" cstate="print"/>
            <a:stretch>
              <a:fillRect/>
            </a:stretch>
          </p:blipFill>
          <p:spPr>
            <a:xfrm>
              <a:off x="1484998" y="4955764"/>
              <a:ext cx="249123" cy="147243"/>
            </a:xfrm>
            <a:prstGeom prst="rect">
              <a:avLst/>
            </a:prstGeom>
          </p:spPr>
        </p:pic>
        <p:pic>
          <p:nvPicPr>
            <p:cNvPr id="125" name="object 125"/>
            <p:cNvPicPr/>
            <p:nvPr/>
          </p:nvPicPr>
          <p:blipFill>
            <a:blip r:embed="rId59" cstate="print"/>
            <a:stretch>
              <a:fillRect/>
            </a:stretch>
          </p:blipFill>
          <p:spPr>
            <a:xfrm>
              <a:off x="1830235" y="4913651"/>
              <a:ext cx="116281" cy="191871"/>
            </a:xfrm>
            <a:prstGeom prst="rect">
              <a:avLst/>
            </a:prstGeom>
          </p:spPr>
        </p:pic>
        <p:pic>
          <p:nvPicPr>
            <p:cNvPr id="126" name="object 126"/>
            <p:cNvPicPr/>
            <p:nvPr/>
          </p:nvPicPr>
          <p:blipFill>
            <a:blip r:embed="rId60" cstate="print"/>
            <a:stretch>
              <a:fillRect/>
            </a:stretch>
          </p:blipFill>
          <p:spPr>
            <a:xfrm>
              <a:off x="1968118" y="4974852"/>
              <a:ext cx="131038" cy="125272"/>
            </a:xfrm>
            <a:prstGeom prst="rect">
              <a:avLst/>
            </a:prstGeom>
          </p:spPr>
        </p:pic>
        <p:pic>
          <p:nvPicPr>
            <p:cNvPr id="127" name="object 127"/>
            <p:cNvPicPr/>
            <p:nvPr/>
          </p:nvPicPr>
          <p:blipFill>
            <a:blip r:embed="rId61" cstate="print"/>
            <a:stretch>
              <a:fillRect/>
            </a:stretch>
          </p:blipFill>
          <p:spPr>
            <a:xfrm>
              <a:off x="8448116" y="3747245"/>
              <a:ext cx="151930" cy="151917"/>
            </a:xfrm>
            <a:prstGeom prst="rect">
              <a:avLst/>
            </a:prstGeom>
          </p:spPr>
        </p:pic>
        <p:pic>
          <p:nvPicPr>
            <p:cNvPr id="128" name="object 128"/>
            <p:cNvPicPr/>
            <p:nvPr/>
          </p:nvPicPr>
          <p:blipFill>
            <a:blip r:embed="rId62" cstate="print"/>
            <a:stretch>
              <a:fillRect/>
            </a:stretch>
          </p:blipFill>
          <p:spPr>
            <a:xfrm>
              <a:off x="7492314" y="2673003"/>
              <a:ext cx="1402206" cy="518769"/>
            </a:xfrm>
            <a:prstGeom prst="rect">
              <a:avLst/>
            </a:prstGeom>
          </p:spPr>
        </p:pic>
        <p:pic>
          <p:nvPicPr>
            <p:cNvPr id="129" name="object 129"/>
            <p:cNvPicPr/>
            <p:nvPr/>
          </p:nvPicPr>
          <p:blipFill>
            <a:blip r:embed="rId63" cstate="print"/>
            <a:stretch>
              <a:fillRect/>
            </a:stretch>
          </p:blipFill>
          <p:spPr>
            <a:xfrm>
              <a:off x="8146440" y="4009322"/>
              <a:ext cx="308876" cy="127800"/>
            </a:xfrm>
            <a:prstGeom prst="rect">
              <a:avLst/>
            </a:prstGeom>
          </p:spPr>
        </p:pic>
        <p:pic>
          <p:nvPicPr>
            <p:cNvPr id="130" name="object 130"/>
            <p:cNvPicPr/>
            <p:nvPr/>
          </p:nvPicPr>
          <p:blipFill>
            <a:blip r:embed="rId64" cstate="print"/>
            <a:stretch>
              <a:fillRect/>
            </a:stretch>
          </p:blipFill>
          <p:spPr>
            <a:xfrm>
              <a:off x="8547480" y="3989891"/>
              <a:ext cx="249123" cy="147231"/>
            </a:xfrm>
            <a:prstGeom prst="rect">
              <a:avLst/>
            </a:prstGeom>
          </p:spPr>
        </p:pic>
        <p:sp>
          <p:nvSpPr>
            <p:cNvPr id="131" name="object 131"/>
            <p:cNvSpPr/>
            <p:nvPr/>
          </p:nvSpPr>
          <p:spPr>
            <a:xfrm>
              <a:off x="8886596" y="3945250"/>
              <a:ext cx="273050" cy="189865"/>
            </a:xfrm>
            <a:custGeom>
              <a:avLst/>
              <a:gdLst/>
              <a:ahLst/>
              <a:cxnLst/>
              <a:rect l="l" t="t" r="r" b="b"/>
              <a:pathLst>
                <a:path w="273050" h="189864">
                  <a:moveTo>
                    <a:pt x="124206" y="130683"/>
                  </a:moveTo>
                  <a:lnTo>
                    <a:pt x="96837" y="130683"/>
                  </a:lnTo>
                  <a:lnTo>
                    <a:pt x="96837" y="39954"/>
                  </a:lnTo>
                  <a:lnTo>
                    <a:pt x="96837" y="4318"/>
                  </a:lnTo>
                  <a:lnTo>
                    <a:pt x="93967" y="0"/>
                  </a:lnTo>
                  <a:lnTo>
                    <a:pt x="87845" y="0"/>
                  </a:lnTo>
                  <a:lnTo>
                    <a:pt x="84963" y="1079"/>
                  </a:lnTo>
                  <a:lnTo>
                    <a:pt x="82804" y="4318"/>
                  </a:lnTo>
                  <a:lnTo>
                    <a:pt x="73088" y="19405"/>
                  </a:lnTo>
                  <a:lnTo>
                    <a:pt x="73088" y="39954"/>
                  </a:lnTo>
                  <a:lnTo>
                    <a:pt x="73088" y="130683"/>
                  </a:lnTo>
                  <a:lnTo>
                    <a:pt x="14757" y="130683"/>
                  </a:lnTo>
                  <a:lnTo>
                    <a:pt x="73088" y="39954"/>
                  </a:lnTo>
                  <a:lnTo>
                    <a:pt x="73088" y="19405"/>
                  </a:lnTo>
                  <a:lnTo>
                    <a:pt x="0" y="132842"/>
                  </a:lnTo>
                  <a:lnTo>
                    <a:pt x="0" y="143637"/>
                  </a:lnTo>
                  <a:lnTo>
                    <a:pt x="71640" y="143637"/>
                  </a:lnTo>
                  <a:lnTo>
                    <a:pt x="71640" y="176034"/>
                  </a:lnTo>
                  <a:lnTo>
                    <a:pt x="45720" y="176034"/>
                  </a:lnTo>
                  <a:lnTo>
                    <a:pt x="45720" y="189357"/>
                  </a:lnTo>
                  <a:lnTo>
                    <a:pt x="54610" y="188950"/>
                  </a:lnTo>
                  <a:lnTo>
                    <a:pt x="65608" y="188734"/>
                  </a:lnTo>
                  <a:lnTo>
                    <a:pt x="102781" y="188734"/>
                  </a:lnTo>
                  <a:lnTo>
                    <a:pt x="113842" y="188950"/>
                  </a:lnTo>
                  <a:lnTo>
                    <a:pt x="122758" y="189357"/>
                  </a:lnTo>
                  <a:lnTo>
                    <a:pt x="122758" y="188734"/>
                  </a:lnTo>
                  <a:lnTo>
                    <a:pt x="122758" y="176034"/>
                  </a:lnTo>
                  <a:lnTo>
                    <a:pt x="96837" y="176034"/>
                  </a:lnTo>
                  <a:lnTo>
                    <a:pt x="96837" y="143637"/>
                  </a:lnTo>
                  <a:lnTo>
                    <a:pt x="124206" y="143637"/>
                  </a:lnTo>
                  <a:lnTo>
                    <a:pt x="124206" y="130683"/>
                  </a:lnTo>
                  <a:close/>
                </a:path>
                <a:path w="273050" h="189864">
                  <a:moveTo>
                    <a:pt x="263525" y="24079"/>
                  </a:moveTo>
                  <a:lnTo>
                    <a:pt x="161277" y="24079"/>
                  </a:lnTo>
                  <a:lnTo>
                    <a:pt x="161277" y="35509"/>
                  </a:lnTo>
                  <a:lnTo>
                    <a:pt x="161277" y="38049"/>
                  </a:lnTo>
                  <a:lnTo>
                    <a:pt x="263525" y="38049"/>
                  </a:lnTo>
                  <a:lnTo>
                    <a:pt x="263525" y="35509"/>
                  </a:lnTo>
                  <a:lnTo>
                    <a:pt x="263525" y="24079"/>
                  </a:lnTo>
                  <a:close/>
                </a:path>
                <a:path w="273050" h="189864">
                  <a:moveTo>
                    <a:pt x="272529" y="69113"/>
                  </a:moveTo>
                  <a:lnTo>
                    <a:pt x="266407" y="64071"/>
                  </a:lnTo>
                  <a:lnTo>
                    <a:pt x="254889" y="64071"/>
                  </a:lnTo>
                  <a:lnTo>
                    <a:pt x="250202" y="74155"/>
                  </a:lnTo>
                  <a:lnTo>
                    <a:pt x="234416" y="113855"/>
                  </a:lnTo>
                  <a:lnTo>
                    <a:pt x="214287" y="142519"/>
                  </a:lnTo>
                  <a:lnTo>
                    <a:pt x="191058" y="162483"/>
                  </a:lnTo>
                  <a:lnTo>
                    <a:pt x="166687" y="174244"/>
                  </a:lnTo>
                  <a:lnTo>
                    <a:pt x="190119" y="79197"/>
                  </a:lnTo>
                  <a:lnTo>
                    <a:pt x="192608" y="69113"/>
                  </a:lnTo>
                  <a:lnTo>
                    <a:pt x="192608" y="68033"/>
                  </a:lnTo>
                  <a:lnTo>
                    <a:pt x="189001" y="64071"/>
                  </a:lnTo>
                  <a:lnTo>
                    <a:pt x="186842" y="64071"/>
                  </a:lnTo>
                  <a:lnTo>
                    <a:pt x="181737" y="64427"/>
                  </a:lnTo>
                  <a:lnTo>
                    <a:pt x="155168" y="66598"/>
                  </a:lnTo>
                  <a:lnTo>
                    <a:pt x="152285" y="66954"/>
                  </a:lnTo>
                  <a:lnTo>
                    <a:pt x="146519" y="69837"/>
                  </a:lnTo>
                  <a:lnTo>
                    <a:pt x="146519" y="77762"/>
                  </a:lnTo>
                  <a:lnTo>
                    <a:pt x="151561" y="79921"/>
                  </a:lnTo>
                  <a:lnTo>
                    <a:pt x="166319" y="79921"/>
                  </a:lnTo>
                  <a:lnTo>
                    <a:pt x="166319" y="79197"/>
                  </a:lnTo>
                  <a:lnTo>
                    <a:pt x="168478" y="79921"/>
                  </a:lnTo>
                  <a:lnTo>
                    <a:pt x="166319" y="79921"/>
                  </a:lnTo>
                  <a:lnTo>
                    <a:pt x="166319" y="83515"/>
                  </a:lnTo>
                  <a:lnTo>
                    <a:pt x="165608" y="86753"/>
                  </a:lnTo>
                  <a:lnTo>
                    <a:pt x="165239" y="87833"/>
                  </a:lnTo>
                  <a:lnTo>
                    <a:pt x="141478" y="183959"/>
                  </a:lnTo>
                  <a:lnTo>
                    <a:pt x="141478" y="185039"/>
                  </a:lnTo>
                  <a:lnTo>
                    <a:pt x="145084" y="189001"/>
                  </a:lnTo>
                  <a:lnTo>
                    <a:pt x="153009" y="189001"/>
                  </a:lnTo>
                  <a:lnTo>
                    <a:pt x="162382" y="186867"/>
                  </a:lnTo>
                  <a:lnTo>
                    <a:pt x="181889" y="179730"/>
                  </a:lnTo>
                  <a:lnTo>
                    <a:pt x="192176" y="174244"/>
                  </a:lnTo>
                  <a:lnTo>
                    <a:pt x="206654" y="166522"/>
                  </a:lnTo>
                  <a:lnTo>
                    <a:pt x="253072" y="119608"/>
                  </a:lnTo>
                  <a:lnTo>
                    <a:pt x="271132" y="80149"/>
                  </a:lnTo>
                  <a:lnTo>
                    <a:pt x="272529" y="73431"/>
                  </a:lnTo>
                  <a:lnTo>
                    <a:pt x="272529" y="69113"/>
                  </a:lnTo>
                  <a:close/>
                </a:path>
              </a:pathLst>
            </a:custGeom>
            <a:solidFill>
              <a:srgbClr val="87248B"/>
            </a:solidFill>
          </p:spPr>
          <p:txBody>
            <a:bodyPr wrap="square" lIns="0" tIns="0" rIns="0" bIns="0" rtlCol="0"/>
            <a:lstStyle/>
            <a:p>
              <a:endParaRPr sz="1632"/>
            </a:p>
          </p:txBody>
        </p:sp>
        <p:pic>
          <p:nvPicPr>
            <p:cNvPr id="132" name="object 132"/>
            <p:cNvPicPr/>
            <p:nvPr/>
          </p:nvPicPr>
          <p:blipFill>
            <a:blip r:embed="rId65" cstate="print"/>
            <a:stretch>
              <a:fillRect/>
            </a:stretch>
          </p:blipFill>
          <p:spPr>
            <a:xfrm>
              <a:off x="1159916" y="3747245"/>
              <a:ext cx="151917" cy="151917"/>
            </a:xfrm>
            <a:prstGeom prst="rect">
              <a:avLst/>
            </a:prstGeom>
          </p:spPr>
        </p:pic>
        <p:pic>
          <p:nvPicPr>
            <p:cNvPr id="133" name="object 133"/>
            <p:cNvPicPr/>
            <p:nvPr/>
          </p:nvPicPr>
          <p:blipFill>
            <a:blip r:embed="rId66" cstate="print"/>
            <a:stretch>
              <a:fillRect/>
            </a:stretch>
          </p:blipFill>
          <p:spPr>
            <a:xfrm>
              <a:off x="601205" y="4047854"/>
              <a:ext cx="308876" cy="127800"/>
            </a:xfrm>
            <a:prstGeom prst="rect">
              <a:avLst/>
            </a:prstGeom>
          </p:spPr>
        </p:pic>
        <p:pic>
          <p:nvPicPr>
            <p:cNvPr id="134" name="object 134"/>
            <p:cNvPicPr/>
            <p:nvPr/>
          </p:nvPicPr>
          <p:blipFill>
            <a:blip r:embed="rId67" cstate="print"/>
            <a:stretch>
              <a:fillRect/>
            </a:stretch>
          </p:blipFill>
          <p:spPr>
            <a:xfrm>
              <a:off x="1001877" y="4028766"/>
              <a:ext cx="249123" cy="147243"/>
            </a:xfrm>
            <a:prstGeom prst="rect">
              <a:avLst/>
            </a:prstGeom>
          </p:spPr>
        </p:pic>
        <p:pic>
          <p:nvPicPr>
            <p:cNvPr id="135" name="object 135"/>
            <p:cNvPicPr/>
            <p:nvPr/>
          </p:nvPicPr>
          <p:blipFill>
            <a:blip r:embed="rId68" cstate="print"/>
            <a:stretch>
              <a:fillRect/>
            </a:stretch>
          </p:blipFill>
          <p:spPr>
            <a:xfrm>
              <a:off x="1343520" y="3984125"/>
              <a:ext cx="272884" cy="189357"/>
            </a:xfrm>
            <a:prstGeom prst="rect">
              <a:avLst/>
            </a:prstGeom>
          </p:spPr>
        </p:pic>
        <p:pic>
          <p:nvPicPr>
            <p:cNvPr id="136" name="object 136"/>
            <p:cNvPicPr/>
            <p:nvPr/>
          </p:nvPicPr>
          <p:blipFill>
            <a:blip r:embed="rId69" cstate="print"/>
            <a:stretch>
              <a:fillRect/>
            </a:stretch>
          </p:blipFill>
          <p:spPr>
            <a:xfrm>
              <a:off x="5714999" y="2836083"/>
              <a:ext cx="151917" cy="151930"/>
            </a:xfrm>
            <a:prstGeom prst="rect">
              <a:avLst/>
            </a:prstGeom>
          </p:spPr>
        </p:pic>
        <p:pic>
          <p:nvPicPr>
            <p:cNvPr id="137" name="object 137"/>
            <p:cNvPicPr/>
            <p:nvPr/>
          </p:nvPicPr>
          <p:blipFill>
            <a:blip r:embed="rId70" cstate="print"/>
            <a:stretch>
              <a:fillRect/>
            </a:stretch>
          </p:blipFill>
          <p:spPr>
            <a:xfrm>
              <a:off x="5329440" y="3102847"/>
              <a:ext cx="308876" cy="127800"/>
            </a:xfrm>
            <a:prstGeom prst="rect">
              <a:avLst/>
            </a:prstGeom>
          </p:spPr>
        </p:pic>
        <p:pic>
          <p:nvPicPr>
            <p:cNvPr id="138" name="object 138"/>
            <p:cNvPicPr/>
            <p:nvPr/>
          </p:nvPicPr>
          <p:blipFill>
            <a:blip r:embed="rId71" cstate="print"/>
            <a:stretch>
              <a:fillRect/>
            </a:stretch>
          </p:blipFill>
          <p:spPr>
            <a:xfrm>
              <a:off x="5730125" y="3083403"/>
              <a:ext cx="249110" cy="147243"/>
            </a:xfrm>
            <a:prstGeom prst="rect">
              <a:avLst/>
            </a:prstGeom>
          </p:spPr>
        </p:pic>
        <p:sp>
          <p:nvSpPr>
            <p:cNvPr id="139" name="object 139"/>
            <p:cNvSpPr/>
            <p:nvPr/>
          </p:nvSpPr>
          <p:spPr>
            <a:xfrm>
              <a:off x="6069596" y="3063819"/>
              <a:ext cx="297815" cy="167005"/>
            </a:xfrm>
            <a:custGeom>
              <a:avLst/>
              <a:gdLst/>
              <a:ahLst/>
              <a:cxnLst/>
              <a:rect l="l" t="t" r="r" b="b"/>
              <a:pathLst>
                <a:path w="297814" h="167005">
                  <a:moveTo>
                    <a:pt x="126365" y="0"/>
                  </a:moveTo>
                  <a:lnTo>
                    <a:pt x="24485" y="0"/>
                  </a:lnTo>
                  <a:lnTo>
                    <a:pt x="24485" y="10160"/>
                  </a:lnTo>
                  <a:lnTo>
                    <a:pt x="24485" y="12700"/>
                  </a:lnTo>
                  <a:lnTo>
                    <a:pt x="126365" y="12700"/>
                  </a:lnTo>
                  <a:lnTo>
                    <a:pt x="126365" y="10160"/>
                  </a:lnTo>
                  <a:lnTo>
                    <a:pt x="126365" y="0"/>
                  </a:lnTo>
                  <a:close/>
                </a:path>
                <a:path w="297814" h="167005">
                  <a:moveTo>
                    <a:pt x="149402" y="121462"/>
                  </a:moveTo>
                  <a:lnTo>
                    <a:pt x="145440" y="117513"/>
                  </a:lnTo>
                  <a:lnTo>
                    <a:pt x="141478" y="117513"/>
                  </a:lnTo>
                  <a:lnTo>
                    <a:pt x="138239" y="121107"/>
                  </a:lnTo>
                  <a:lnTo>
                    <a:pt x="136448" y="125793"/>
                  </a:lnTo>
                  <a:lnTo>
                    <a:pt x="131610" y="139941"/>
                  </a:lnTo>
                  <a:lnTo>
                    <a:pt x="126187" y="149288"/>
                  </a:lnTo>
                  <a:lnTo>
                    <a:pt x="119938" y="154457"/>
                  </a:lnTo>
                  <a:lnTo>
                    <a:pt x="112687" y="156032"/>
                  </a:lnTo>
                  <a:lnTo>
                    <a:pt x="109804" y="156032"/>
                  </a:lnTo>
                  <a:lnTo>
                    <a:pt x="108000" y="158546"/>
                  </a:lnTo>
                  <a:lnTo>
                    <a:pt x="108000" y="143065"/>
                  </a:lnTo>
                  <a:lnTo>
                    <a:pt x="111239" y="134785"/>
                  </a:lnTo>
                  <a:lnTo>
                    <a:pt x="113042" y="131191"/>
                  </a:lnTo>
                  <a:lnTo>
                    <a:pt x="123202" y="100863"/>
                  </a:lnTo>
                  <a:lnTo>
                    <a:pt x="127723" y="84112"/>
                  </a:lnTo>
                  <a:lnTo>
                    <a:pt x="129603" y="69989"/>
                  </a:lnTo>
                  <a:lnTo>
                    <a:pt x="127355" y="58318"/>
                  </a:lnTo>
                  <a:lnTo>
                    <a:pt x="120865" y="48437"/>
                  </a:lnTo>
                  <a:lnTo>
                    <a:pt x="110464" y="41592"/>
                  </a:lnTo>
                  <a:lnTo>
                    <a:pt x="96481" y="39027"/>
                  </a:lnTo>
                  <a:lnTo>
                    <a:pt x="82981" y="41008"/>
                  </a:lnTo>
                  <a:lnTo>
                    <a:pt x="71729" y="45961"/>
                  </a:lnTo>
                  <a:lnTo>
                    <a:pt x="62763" y="52400"/>
                  </a:lnTo>
                  <a:lnTo>
                    <a:pt x="56159" y="58826"/>
                  </a:lnTo>
                  <a:lnTo>
                    <a:pt x="52108" y="50723"/>
                  </a:lnTo>
                  <a:lnTo>
                    <a:pt x="45948" y="44475"/>
                  </a:lnTo>
                  <a:lnTo>
                    <a:pt x="38493" y="40462"/>
                  </a:lnTo>
                  <a:lnTo>
                    <a:pt x="30607" y="39027"/>
                  </a:lnTo>
                  <a:lnTo>
                    <a:pt x="24244" y="40081"/>
                  </a:lnTo>
                  <a:lnTo>
                    <a:pt x="2781" y="71932"/>
                  </a:lnTo>
                  <a:lnTo>
                    <a:pt x="0" y="82943"/>
                  </a:lnTo>
                  <a:lnTo>
                    <a:pt x="0" y="84391"/>
                  </a:lnTo>
                  <a:lnTo>
                    <a:pt x="3606" y="87985"/>
                  </a:lnTo>
                  <a:lnTo>
                    <a:pt x="7924" y="87985"/>
                  </a:lnTo>
                  <a:lnTo>
                    <a:pt x="10807" y="85471"/>
                  </a:lnTo>
                  <a:lnTo>
                    <a:pt x="12598" y="79349"/>
                  </a:lnTo>
                  <a:lnTo>
                    <a:pt x="15608" y="67551"/>
                  </a:lnTo>
                  <a:lnTo>
                    <a:pt x="18859" y="58064"/>
                  </a:lnTo>
                  <a:lnTo>
                    <a:pt x="23380" y="51765"/>
                  </a:lnTo>
                  <a:lnTo>
                    <a:pt x="30238" y="49466"/>
                  </a:lnTo>
                  <a:lnTo>
                    <a:pt x="36360" y="49466"/>
                  </a:lnTo>
                  <a:lnTo>
                    <a:pt x="35648" y="51269"/>
                  </a:lnTo>
                  <a:lnTo>
                    <a:pt x="35648" y="59194"/>
                  </a:lnTo>
                  <a:lnTo>
                    <a:pt x="35153" y="64706"/>
                  </a:lnTo>
                  <a:lnTo>
                    <a:pt x="33934" y="71120"/>
                  </a:lnTo>
                  <a:lnTo>
                    <a:pt x="21958" y="119303"/>
                  </a:lnTo>
                  <a:lnTo>
                    <a:pt x="19088" y="131546"/>
                  </a:lnTo>
                  <a:lnTo>
                    <a:pt x="17640" y="136232"/>
                  </a:lnTo>
                  <a:lnTo>
                    <a:pt x="12966" y="156032"/>
                  </a:lnTo>
                  <a:lnTo>
                    <a:pt x="12966" y="161429"/>
                  </a:lnTo>
                  <a:lnTo>
                    <a:pt x="18719" y="166827"/>
                  </a:lnTo>
                  <a:lnTo>
                    <a:pt x="26289" y="166827"/>
                  </a:lnTo>
                  <a:lnTo>
                    <a:pt x="32042" y="164668"/>
                  </a:lnTo>
                  <a:lnTo>
                    <a:pt x="35648" y="157111"/>
                  </a:lnTo>
                  <a:lnTo>
                    <a:pt x="45364" y="117868"/>
                  </a:lnTo>
                  <a:lnTo>
                    <a:pt x="54000" y="81864"/>
                  </a:lnTo>
                  <a:lnTo>
                    <a:pt x="55524" y="78892"/>
                  </a:lnTo>
                  <a:lnTo>
                    <a:pt x="88582" y="50139"/>
                  </a:lnTo>
                  <a:lnTo>
                    <a:pt x="96126" y="49466"/>
                  </a:lnTo>
                  <a:lnTo>
                    <a:pt x="106565" y="49466"/>
                  </a:lnTo>
                  <a:lnTo>
                    <a:pt x="107645" y="55232"/>
                  </a:lnTo>
                  <a:lnTo>
                    <a:pt x="107645" y="66027"/>
                  </a:lnTo>
                  <a:lnTo>
                    <a:pt x="95948" y="113626"/>
                  </a:lnTo>
                  <a:lnTo>
                    <a:pt x="87122" y="137312"/>
                  </a:lnTo>
                  <a:lnTo>
                    <a:pt x="87122" y="142354"/>
                  </a:lnTo>
                  <a:lnTo>
                    <a:pt x="89115" y="151345"/>
                  </a:lnTo>
                  <a:lnTo>
                    <a:pt x="94500" y="159181"/>
                  </a:lnTo>
                  <a:lnTo>
                    <a:pt x="102311" y="164731"/>
                  </a:lnTo>
                  <a:lnTo>
                    <a:pt x="111607" y="166827"/>
                  </a:lnTo>
                  <a:lnTo>
                    <a:pt x="128130" y="160172"/>
                  </a:lnTo>
                  <a:lnTo>
                    <a:pt x="139954" y="145364"/>
                  </a:lnTo>
                  <a:lnTo>
                    <a:pt x="147027" y="130225"/>
                  </a:lnTo>
                  <a:lnTo>
                    <a:pt x="149402" y="122542"/>
                  </a:lnTo>
                  <a:lnTo>
                    <a:pt x="149402" y="121462"/>
                  </a:lnTo>
                  <a:close/>
                </a:path>
                <a:path w="297814" h="167005">
                  <a:moveTo>
                    <a:pt x="288366" y="0"/>
                  </a:moveTo>
                  <a:lnTo>
                    <a:pt x="186118" y="0"/>
                  </a:lnTo>
                  <a:lnTo>
                    <a:pt x="186118" y="10160"/>
                  </a:lnTo>
                  <a:lnTo>
                    <a:pt x="186118" y="12700"/>
                  </a:lnTo>
                  <a:lnTo>
                    <a:pt x="288366" y="12700"/>
                  </a:lnTo>
                  <a:lnTo>
                    <a:pt x="288366" y="10160"/>
                  </a:lnTo>
                  <a:lnTo>
                    <a:pt x="288366" y="0"/>
                  </a:lnTo>
                  <a:close/>
                </a:path>
                <a:path w="297814" h="167005">
                  <a:moveTo>
                    <a:pt x="297357" y="44069"/>
                  </a:moveTo>
                  <a:lnTo>
                    <a:pt x="291249" y="39027"/>
                  </a:lnTo>
                  <a:lnTo>
                    <a:pt x="279717" y="39027"/>
                  </a:lnTo>
                  <a:lnTo>
                    <a:pt x="275043" y="49110"/>
                  </a:lnTo>
                  <a:lnTo>
                    <a:pt x="259257" y="88798"/>
                  </a:lnTo>
                  <a:lnTo>
                    <a:pt x="239128" y="117475"/>
                  </a:lnTo>
                  <a:lnTo>
                    <a:pt x="215900" y="137426"/>
                  </a:lnTo>
                  <a:lnTo>
                    <a:pt x="191528" y="149186"/>
                  </a:lnTo>
                  <a:lnTo>
                    <a:pt x="214960" y="54152"/>
                  </a:lnTo>
                  <a:lnTo>
                    <a:pt x="217449" y="44069"/>
                  </a:lnTo>
                  <a:lnTo>
                    <a:pt x="217449" y="42989"/>
                  </a:lnTo>
                  <a:lnTo>
                    <a:pt x="213842" y="39027"/>
                  </a:lnTo>
                  <a:lnTo>
                    <a:pt x="211683" y="39027"/>
                  </a:lnTo>
                  <a:lnTo>
                    <a:pt x="206578" y="39382"/>
                  </a:lnTo>
                  <a:lnTo>
                    <a:pt x="179997" y="41554"/>
                  </a:lnTo>
                  <a:lnTo>
                    <a:pt x="177126" y="41910"/>
                  </a:lnTo>
                  <a:lnTo>
                    <a:pt x="171361" y="44792"/>
                  </a:lnTo>
                  <a:lnTo>
                    <a:pt x="171361" y="52349"/>
                  </a:lnTo>
                  <a:lnTo>
                    <a:pt x="176403" y="54864"/>
                  </a:lnTo>
                  <a:lnTo>
                    <a:pt x="191160" y="54864"/>
                  </a:lnTo>
                  <a:lnTo>
                    <a:pt x="191160" y="54152"/>
                  </a:lnTo>
                  <a:lnTo>
                    <a:pt x="192963" y="54864"/>
                  </a:lnTo>
                  <a:lnTo>
                    <a:pt x="191160" y="54864"/>
                  </a:lnTo>
                  <a:lnTo>
                    <a:pt x="191160" y="58470"/>
                  </a:lnTo>
                  <a:lnTo>
                    <a:pt x="190449" y="61709"/>
                  </a:lnTo>
                  <a:lnTo>
                    <a:pt x="190080" y="62788"/>
                  </a:lnTo>
                  <a:lnTo>
                    <a:pt x="166319" y="158902"/>
                  </a:lnTo>
                  <a:lnTo>
                    <a:pt x="166319" y="159994"/>
                  </a:lnTo>
                  <a:lnTo>
                    <a:pt x="169926" y="163944"/>
                  </a:lnTo>
                  <a:lnTo>
                    <a:pt x="177838" y="163944"/>
                  </a:lnTo>
                  <a:lnTo>
                    <a:pt x="187223" y="161810"/>
                  </a:lnTo>
                  <a:lnTo>
                    <a:pt x="206730" y="154686"/>
                  </a:lnTo>
                  <a:lnTo>
                    <a:pt x="217017" y="149186"/>
                  </a:lnTo>
                  <a:lnTo>
                    <a:pt x="231495" y="141478"/>
                  </a:lnTo>
                  <a:lnTo>
                    <a:pt x="277914" y="94564"/>
                  </a:lnTo>
                  <a:lnTo>
                    <a:pt x="295960" y="55092"/>
                  </a:lnTo>
                  <a:lnTo>
                    <a:pt x="297357" y="48387"/>
                  </a:lnTo>
                  <a:lnTo>
                    <a:pt x="297357" y="44069"/>
                  </a:lnTo>
                  <a:close/>
                </a:path>
              </a:pathLst>
            </a:custGeom>
            <a:solidFill>
              <a:srgbClr val="00A54F"/>
            </a:solidFill>
          </p:spPr>
          <p:txBody>
            <a:bodyPr wrap="square" lIns="0" tIns="0" rIns="0" bIns="0" rtlCol="0"/>
            <a:lstStyle/>
            <a:p>
              <a:endParaRPr sz="1632"/>
            </a:p>
          </p:txBody>
        </p:sp>
        <p:sp>
          <p:nvSpPr>
            <p:cNvPr id="140" name="object 140"/>
            <p:cNvSpPr/>
            <p:nvPr/>
          </p:nvSpPr>
          <p:spPr>
            <a:xfrm>
              <a:off x="3893045" y="2836083"/>
              <a:ext cx="152400" cy="152400"/>
            </a:xfrm>
            <a:custGeom>
              <a:avLst/>
              <a:gdLst/>
              <a:ahLst/>
              <a:cxnLst/>
              <a:rect l="l" t="t" r="r" b="b"/>
              <a:pathLst>
                <a:path w="152400" h="152400">
                  <a:moveTo>
                    <a:pt x="75958" y="0"/>
                  </a:moveTo>
                  <a:lnTo>
                    <a:pt x="46468" y="5946"/>
                  </a:lnTo>
                  <a:lnTo>
                    <a:pt x="22315" y="22186"/>
                  </a:lnTo>
                  <a:lnTo>
                    <a:pt x="5994" y="46323"/>
                  </a:lnTo>
                  <a:lnTo>
                    <a:pt x="0" y="75958"/>
                  </a:lnTo>
                  <a:lnTo>
                    <a:pt x="5994" y="105451"/>
                  </a:lnTo>
                  <a:lnTo>
                    <a:pt x="22315" y="129608"/>
                  </a:lnTo>
                  <a:lnTo>
                    <a:pt x="46468" y="145933"/>
                  </a:lnTo>
                  <a:lnTo>
                    <a:pt x="75958" y="151930"/>
                  </a:lnTo>
                  <a:lnTo>
                    <a:pt x="105443" y="145933"/>
                  </a:lnTo>
                  <a:lnTo>
                    <a:pt x="129597" y="129608"/>
                  </a:lnTo>
                  <a:lnTo>
                    <a:pt x="145921" y="105451"/>
                  </a:lnTo>
                  <a:lnTo>
                    <a:pt x="151917" y="75958"/>
                  </a:lnTo>
                  <a:lnTo>
                    <a:pt x="145921" y="46323"/>
                  </a:lnTo>
                  <a:lnTo>
                    <a:pt x="129597" y="22186"/>
                  </a:lnTo>
                  <a:lnTo>
                    <a:pt x="105443" y="5946"/>
                  </a:lnTo>
                  <a:lnTo>
                    <a:pt x="75958" y="0"/>
                  </a:lnTo>
                  <a:close/>
                </a:path>
              </a:pathLst>
            </a:custGeom>
            <a:solidFill>
              <a:srgbClr val="60CADD"/>
            </a:solidFill>
          </p:spPr>
          <p:txBody>
            <a:bodyPr wrap="square" lIns="0" tIns="0" rIns="0" bIns="0" rtlCol="0"/>
            <a:lstStyle/>
            <a:p>
              <a:endParaRPr sz="1632"/>
            </a:p>
          </p:txBody>
        </p:sp>
        <p:pic>
          <p:nvPicPr>
            <p:cNvPr id="141" name="object 141"/>
            <p:cNvPicPr/>
            <p:nvPr/>
          </p:nvPicPr>
          <p:blipFill>
            <a:blip r:embed="rId72" cstate="print"/>
            <a:stretch>
              <a:fillRect/>
            </a:stretch>
          </p:blipFill>
          <p:spPr>
            <a:xfrm>
              <a:off x="3550678" y="3120843"/>
              <a:ext cx="308876" cy="127800"/>
            </a:xfrm>
            <a:prstGeom prst="rect">
              <a:avLst/>
            </a:prstGeom>
          </p:spPr>
        </p:pic>
        <p:pic>
          <p:nvPicPr>
            <p:cNvPr id="142" name="object 142"/>
            <p:cNvPicPr/>
            <p:nvPr/>
          </p:nvPicPr>
          <p:blipFill>
            <a:blip r:embed="rId73" cstate="print"/>
            <a:stretch>
              <a:fillRect/>
            </a:stretch>
          </p:blipFill>
          <p:spPr>
            <a:xfrm>
              <a:off x="3951363" y="3101767"/>
              <a:ext cx="249110" cy="147243"/>
            </a:xfrm>
            <a:prstGeom prst="rect">
              <a:avLst/>
            </a:prstGeom>
          </p:spPr>
        </p:pic>
        <p:sp>
          <p:nvSpPr>
            <p:cNvPr id="143" name="object 143"/>
            <p:cNvSpPr/>
            <p:nvPr/>
          </p:nvSpPr>
          <p:spPr>
            <a:xfrm>
              <a:off x="4317835" y="3081599"/>
              <a:ext cx="102235" cy="12700"/>
            </a:xfrm>
            <a:custGeom>
              <a:avLst/>
              <a:gdLst/>
              <a:ahLst/>
              <a:cxnLst/>
              <a:rect l="l" t="t" r="r" b="b"/>
              <a:pathLst>
                <a:path w="102235" h="12700">
                  <a:moveTo>
                    <a:pt x="101879" y="0"/>
                  </a:moveTo>
                  <a:lnTo>
                    <a:pt x="0" y="0"/>
                  </a:lnTo>
                  <a:lnTo>
                    <a:pt x="0" y="10160"/>
                  </a:lnTo>
                  <a:lnTo>
                    <a:pt x="0" y="12700"/>
                  </a:lnTo>
                  <a:lnTo>
                    <a:pt x="101879" y="12700"/>
                  </a:lnTo>
                  <a:lnTo>
                    <a:pt x="101879" y="10160"/>
                  </a:lnTo>
                  <a:lnTo>
                    <a:pt x="101879" y="0"/>
                  </a:lnTo>
                  <a:close/>
                </a:path>
              </a:pathLst>
            </a:custGeom>
            <a:solidFill>
              <a:srgbClr val="60CADD"/>
            </a:solidFill>
          </p:spPr>
          <p:txBody>
            <a:bodyPr wrap="square" lIns="0" tIns="0" rIns="0" bIns="0" rtlCol="0"/>
            <a:lstStyle/>
            <a:p>
              <a:endParaRPr sz="1632"/>
            </a:p>
          </p:txBody>
        </p:sp>
        <p:pic>
          <p:nvPicPr>
            <p:cNvPr id="144" name="object 144"/>
            <p:cNvPicPr/>
            <p:nvPr/>
          </p:nvPicPr>
          <p:blipFill>
            <a:blip r:embed="rId74" cstate="print"/>
            <a:stretch>
              <a:fillRect/>
            </a:stretch>
          </p:blipFill>
          <p:spPr>
            <a:xfrm>
              <a:off x="4292993" y="3120843"/>
              <a:ext cx="297726" cy="127800"/>
            </a:xfrm>
            <a:prstGeom prst="rect">
              <a:avLst/>
            </a:prstGeom>
          </p:spPr>
        </p:pic>
        <p:sp>
          <p:nvSpPr>
            <p:cNvPr id="145" name="object 145"/>
            <p:cNvSpPr/>
            <p:nvPr/>
          </p:nvSpPr>
          <p:spPr>
            <a:xfrm>
              <a:off x="2071077" y="2836083"/>
              <a:ext cx="152400" cy="152400"/>
            </a:xfrm>
            <a:custGeom>
              <a:avLst/>
              <a:gdLst/>
              <a:ahLst/>
              <a:cxnLst/>
              <a:rect l="l" t="t" r="r" b="b"/>
              <a:pathLst>
                <a:path w="152400" h="152400">
                  <a:moveTo>
                    <a:pt x="75958" y="0"/>
                  </a:moveTo>
                  <a:lnTo>
                    <a:pt x="46323" y="5946"/>
                  </a:lnTo>
                  <a:lnTo>
                    <a:pt x="22186" y="22186"/>
                  </a:lnTo>
                  <a:lnTo>
                    <a:pt x="5946" y="46323"/>
                  </a:lnTo>
                  <a:lnTo>
                    <a:pt x="0" y="75958"/>
                  </a:lnTo>
                  <a:lnTo>
                    <a:pt x="5946" y="105451"/>
                  </a:lnTo>
                  <a:lnTo>
                    <a:pt x="22186" y="129608"/>
                  </a:lnTo>
                  <a:lnTo>
                    <a:pt x="46323" y="145933"/>
                  </a:lnTo>
                  <a:lnTo>
                    <a:pt x="75958" y="151930"/>
                  </a:lnTo>
                  <a:lnTo>
                    <a:pt x="105443" y="145933"/>
                  </a:lnTo>
                  <a:lnTo>
                    <a:pt x="129597" y="129608"/>
                  </a:lnTo>
                  <a:lnTo>
                    <a:pt x="145921" y="105451"/>
                  </a:lnTo>
                  <a:lnTo>
                    <a:pt x="151917" y="75958"/>
                  </a:lnTo>
                  <a:lnTo>
                    <a:pt x="145921" y="46323"/>
                  </a:lnTo>
                  <a:lnTo>
                    <a:pt x="129597" y="22186"/>
                  </a:lnTo>
                  <a:lnTo>
                    <a:pt x="105443" y="5946"/>
                  </a:lnTo>
                  <a:lnTo>
                    <a:pt x="75958" y="0"/>
                  </a:lnTo>
                  <a:close/>
                </a:path>
              </a:pathLst>
            </a:custGeom>
            <a:solidFill>
              <a:srgbClr val="EC1B23"/>
            </a:solidFill>
          </p:spPr>
          <p:txBody>
            <a:bodyPr wrap="square" lIns="0" tIns="0" rIns="0" bIns="0" rtlCol="0"/>
            <a:lstStyle/>
            <a:p>
              <a:endParaRPr sz="1632"/>
            </a:p>
          </p:txBody>
        </p:sp>
        <p:pic>
          <p:nvPicPr>
            <p:cNvPr id="146" name="object 146"/>
            <p:cNvPicPr/>
            <p:nvPr/>
          </p:nvPicPr>
          <p:blipFill>
            <a:blip r:embed="rId75" cstate="print"/>
            <a:stretch>
              <a:fillRect/>
            </a:stretch>
          </p:blipFill>
          <p:spPr>
            <a:xfrm>
              <a:off x="1247394" y="3098529"/>
              <a:ext cx="280085" cy="191884"/>
            </a:xfrm>
            <a:prstGeom prst="rect">
              <a:avLst/>
            </a:prstGeom>
          </p:spPr>
        </p:pic>
        <p:pic>
          <p:nvPicPr>
            <p:cNvPr id="147" name="object 147"/>
            <p:cNvPicPr/>
            <p:nvPr/>
          </p:nvPicPr>
          <p:blipFill>
            <a:blip r:embed="rId76" cstate="print"/>
            <a:stretch>
              <a:fillRect/>
            </a:stretch>
          </p:blipFill>
          <p:spPr>
            <a:xfrm>
              <a:off x="1964880" y="3098529"/>
              <a:ext cx="116281" cy="191884"/>
            </a:xfrm>
            <a:prstGeom prst="rect">
              <a:avLst/>
            </a:prstGeom>
          </p:spPr>
        </p:pic>
        <p:pic>
          <p:nvPicPr>
            <p:cNvPr id="148" name="object 148"/>
            <p:cNvPicPr/>
            <p:nvPr/>
          </p:nvPicPr>
          <p:blipFill>
            <a:blip r:embed="rId77" cstate="print"/>
            <a:stretch>
              <a:fillRect/>
            </a:stretch>
          </p:blipFill>
          <p:spPr>
            <a:xfrm>
              <a:off x="1619275" y="3140286"/>
              <a:ext cx="249123" cy="147599"/>
            </a:xfrm>
            <a:prstGeom prst="rect">
              <a:avLst/>
            </a:prstGeom>
          </p:spPr>
        </p:pic>
        <p:pic>
          <p:nvPicPr>
            <p:cNvPr id="149" name="object 149"/>
            <p:cNvPicPr/>
            <p:nvPr/>
          </p:nvPicPr>
          <p:blipFill>
            <a:blip r:embed="rId78" cstate="print"/>
            <a:stretch>
              <a:fillRect/>
            </a:stretch>
          </p:blipFill>
          <p:spPr>
            <a:xfrm>
              <a:off x="3116884" y="5340244"/>
              <a:ext cx="111950" cy="165239"/>
            </a:xfrm>
            <a:prstGeom prst="rect">
              <a:avLst/>
            </a:prstGeom>
          </p:spPr>
        </p:pic>
        <p:pic>
          <p:nvPicPr>
            <p:cNvPr id="150" name="object 150"/>
            <p:cNvPicPr/>
            <p:nvPr/>
          </p:nvPicPr>
          <p:blipFill>
            <a:blip r:embed="rId79" cstate="print"/>
            <a:stretch>
              <a:fillRect/>
            </a:stretch>
          </p:blipFill>
          <p:spPr>
            <a:xfrm>
              <a:off x="2102396" y="3159730"/>
              <a:ext cx="131038" cy="124917"/>
            </a:xfrm>
            <a:prstGeom prst="rect">
              <a:avLst/>
            </a:prstGeom>
          </p:spPr>
        </p:pic>
        <p:pic>
          <p:nvPicPr>
            <p:cNvPr id="151" name="object 151"/>
            <p:cNvPicPr/>
            <p:nvPr/>
          </p:nvPicPr>
          <p:blipFill>
            <a:blip r:embed="rId80" cstate="print"/>
            <a:stretch>
              <a:fillRect/>
            </a:stretch>
          </p:blipFill>
          <p:spPr>
            <a:xfrm>
              <a:off x="3538080" y="5346734"/>
              <a:ext cx="95034" cy="161277"/>
            </a:xfrm>
            <a:prstGeom prst="rect">
              <a:avLst/>
            </a:prstGeom>
          </p:spPr>
        </p:pic>
        <p:pic>
          <p:nvPicPr>
            <p:cNvPr id="152" name="object 152"/>
            <p:cNvPicPr/>
            <p:nvPr/>
          </p:nvPicPr>
          <p:blipFill>
            <a:blip r:embed="rId81" cstate="print"/>
            <a:stretch>
              <a:fillRect/>
            </a:stretch>
          </p:blipFill>
          <p:spPr>
            <a:xfrm>
              <a:off x="3305886" y="5353934"/>
              <a:ext cx="146151" cy="180352"/>
            </a:xfrm>
            <a:prstGeom prst="rect">
              <a:avLst/>
            </a:prstGeom>
          </p:spPr>
        </p:pic>
        <p:pic>
          <p:nvPicPr>
            <p:cNvPr id="153" name="object 153"/>
            <p:cNvPicPr/>
            <p:nvPr/>
          </p:nvPicPr>
          <p:blipFill>
            <a:blip r:embed="rId82" cstate="print"/>
            <a:stretch>
              <a:fillRect/>
            </a:stretch>
          </p:blipFill>
          <p:spPr>
            <a:xfrm>
              <a:off x="6804355" y="5358252"/>
              <a:ext cx="111607" cy="165595"/>
            </a:xfrm>
            <a:prstGeom prst="rect">
              <a:avLst/>
            </a:prstGeom>
          </p:spPr>
        </p:pic>
        <p:pic>
          <p:nvPicPr>
            <p:cNvPr id="154" name="object 154"/>
            <p:cNvPicPr/>
            <p:nvPr/>
          </p:nvPicPr>
          <p:blipFill>
            <a:blip r:embed="rId83" cstate="print"/>
            <a:stretch>
              <a:fillRect/>
            </a:stretch>
          </p:blipFill>
          <p:spPr>
            <a:xfrm>
              <a:off x="6993001" y="5372286"/>
              <a:ext cx="146164" cy="180365"/>
            </a:xfrm>
            <a:prstGeom prst="rect">
              <a:avLst/>
            </a:prstGeom>
          </p:spPr>
        </p:pic>
        <p:pic>
          <p:nvPicPr>
            <p:cNvPr id="155" name="object 155"/>
            <p:cNvPicPr/>
            <p:nvPr/>
          </p:nvPicPr>
          <p:blipFill>
            <a:blip r:embed="rId84" cstate="print"/>
            <a:stretch>
              <a:fillRect/>
            </a:stretch>
          </p:blipFill>
          <p:spPr>
            <a:xfrm>
              <a:off x="8601125" y="5358252"/>
              <a:ext cx="111950" cy="165595"/>
            </a:xfrm>
            <a:prstGeom prst="rect">
              <a:avLst/>
            </a:prstGeom>
          </p:spPr>
        </p:pic>
        <p:pic>
          <p:nvPicPr>
            <p:cNvPr id="156" name="object 156"/>
            <p:cNvPicPr/>
            <p:nvPr/>
          </p:nvPicPr>
          <p:blipFill>
            <a:blip r:embed="rId85" cstate="print"/>
            <a:stretch>
              <a:fillRect/>
            </a:stretch>
          </p:blipFill>
          <p:spPr>
            <a:xfrm>
              <a:off x="7225563" y="5365085"/>
              <a:ext cx="94678" cy="160921"/>
            </a:xfrm>
            <a:prstGeom prst="rect">
              <a:avLst/>
            </a:prstGeom>
          </p:spPr>
        </p:pic>
        <p:pic>
          <p:nvPicPr>
            <p:cNvPr id="157" name="object 157"/>
            <p:cNvPicPr/>
            <p:nvPr/>
          </p:nvPicPr>
          <p:blipFill>
            <a:blip r:embed="rId86" cstate="print"/>
            <a:stretch>
              <a:fillRect/>
            </a:stretch>
          </p:blipFill>
          <p:spPr>
            <a:xfrm>
              <a:off x="8787955" y="5372286"/>
              <a:ext cx="146164" cy="180365"/>
            </a:xfrm>
            <a:prstGeom prst="rect">
              <a:avLst/>
            </a:prstGeom>
          </p:spPr>
        </p:pic>
        <p:pic>
          <p:nvPicPr>
            <p:cNvPr id="158" name="object 158"/>
            <p:cNvPicPr/>
            <p:nvPr/>
          </p:nvPicPr>
          <p:blipFill>
            <a:blip r:embed="rId87" cstate="print"/>
            <a:stretch>
              <a:fillRect/>
            </a:stretch>
          </p:blipFill>
          <p:spPr>
            <a:xfrm>
              <a:off x="9129953" y="5364729"/>
              <a:ext cx="98285" cy="161277"/>
            </a:xfrm>
            <a:prstGeom prst="rect">
              <a:avLst/>
            </a:prstGeom>
          </p:spPr>
        </p:pic>
        <p:pic>
          <p:nvPicPr>
            <p:cNvPr id="159" name="object 159"/>
            <p:cNvPicPr/>
            <p:nvPr/>
          </p:nvPicPr>
          <p:blipFill>
            <a:blip r:embed="rId88" cstate="print"/>
            <a:stretch>
              <a:fillRect/>
            </a:stretch>
          </p:blipFill>
          <p:spPr>
            <a:xfrm>
              <a:off x="9029522" y="5364729"/>
              <a:ext cx="78841" cy="157314"/>
            </a:xfrm>
            <a:prstGeom prst="rect">
              <a:avLst/>
            </a:prstGeom>
          </p:spPr>
        </p:pic>
        <p:pic>
          <p:nvPicPr>
            <p:cNvPr id="160" name="object 160"/>
            <p:cNvPicPr/>
            <p:nvPr/>
          </p:nvPicPr>
          <p:blipFill>
            <a:blip r:embed="rId89" cstate="print"/>
            <a:stretch>
              <a:fillRect/>
            </a:stretch>
          </p:blipFill>
          <p:spPr>
            <a:xfrm>
              <a:off x="8619477" y="3563653"/>
              <a:ext cx="111963" cy="165239"/>
            </a:xfrm>
            <a:prstGeom prst="rect">
              <a:avLst/>
            </a:prstGeom>
          </p:spPr>
        </p:pic>
        <p:pic>
          <p:nvPicPr>
            <p:cNvPr id="161" name="object 161"/>
            <p:cNvPicPr/>
            <p:nvPr/>
          </p:nvPicPr>
          <p:blipFill>
            <a:blip r:embed="rId90" cstate="print"/>
            <a:stretch>
              <a:fillRect/>
            </a:stretch>
          </p:blipFill>
          <p:spPr>
            <a:xfrm>
              <a:off x="8808123" y="3577332"/>
              <a:ext cx="146519" cy="180352"/>
            </a:xfrm>
            <a:prstGeom prst="rect">
              <a:avLst/>
            </a:prstGeom>
          </p:spPr>
        </p:pic>
        <p:pic>
          <p:nvPicPr>
            <p:cNvPr id="162" name="object 162"/>
            <p:cNvPicPr/>
            <p:nvPr/>
          </p:nvPicPr>
          <p:blipFill>
            <a:blip r:embed="rId91" cstate="print"/>
            <a:stretch>
              <a:fillRect/>
            </a:stretch>
          </p:blipFill>
          <p:spPr>
            <a:xfrm>
              <a:off x="9050045" y="3570131"/>
              <a:ext cx="78473" cy="156959"/>
            </a:xfrm>
            <a:prstGeom prst="rect">
              <a:avLst/>
            </a:prstGeom>
          </p:spPr>
        </p:pic>
        <p:pic>
          <p:nvPicPr>
            <p:cNvPr id="163" name="object 163"/>
            <p:cNvPicPr/>
            <p:nvPr/>
          </p:nvPicPr>
          <p:blipFill>
            <a:blip r:embed="rId92" cstate="print"/>
            <a:stretch>
              <a:fillRect/>
            </a:stretch>
          </p:blipFill>
          <p:spPr>
            <a:xfrm>
              <a:off x="9152280" y="3570486"/>
              <a:ext cx="94678" cy="160921"/>
            </a:xfrm>
            <a:prstGeom prst="rect">
              <a:avLst/>
            </a:prstGeom>
          </p:spPr>
        </p:pic>
        <p:pic>
          <p:nvPicPr>
            <p:cNvPr id="164" name="object 164"/>
            <p:cNvPicPr/>
            <p:nvPr/>
          </p:nvPicPr>
          <p:blipFill>
            <a:blip r:embed="rId93" cstate="print"/>
            <a:stretch>
              <a:fillRect/>
            </a:stretch>
          </p:blipFill>
          <p:spPr>
            <a:xfrm>
              <a:off x="7713002" y="4451765"/>
              <a:ext cx="111963" cy="165608"/>
            </a:xfrm>
            <a:prstGeom prst="rect">
              <a:avLst/>
            </a:prstGeom>
          </p:spPr>
        </p:pic>
        <p:pic>
          <p:nvPicPr>
            <p:cNvPr id="165" name="object 165"/>
            <p:cNvPicPr/>
            <p:nvPr/>
          </p:nvPicPr>
          <p:blipFill>
            <a:blip r:embed="rId94" cstate="print"/>
            <a:stretch>
              <a:fillRect/>
            </a:stretch>
          </p:blipFill>
          <p:spPr>
            <a:xfrm>
              <a:off x="7899476" y="4465811"/>
              <a:ext cx="146164" cy="180352"/>
            </a:xfrm>
            <a:prstGeom prst="rect">
              <a:avLst/>
            </a:prstGeom>
          </p:spPr>
        </p:pic>
        <p:pic>
          <p:nvPicPr>
            <p:cNvPr id="166" name="object 166"/>
            <p:cNvPicPr/>
            <p:nvPr/>
          </p:nvPicPr>
          <p:blipFill>
            <a:blip r:embed="rId95" cstate="print"/>
            <a:stretch>
              <a:fillRect/>
            </a:stretch>
          </p:blipFill>
          <p:spPr>
            <a:xfrm>
              <a:off x="8130236" y="4458254"/>
              <a:ext cx="98283" cy="161277"/>
            </a:xfrm>
            <a:prstGeom prst="rect">
              <a:avLst/>
            </a:prstGeom>
          </p:spPr>
        </p:pic>
        <p:pic>
          <p:nvPicPr>
            <p:cNvPr id="167" name="object 167"/>
            <p:cNvPicPr/>
            <p:nvPr/>
          </p:nvPicPr>
          <p:blipFill>
            <a:blip r:embed="rId96" cstate="print"/>
            <a:stretch>
              <a:fillRect/>
            </a:stretch>
          </p:blipFill>
          <p:spPr>
            <a:xfrm>
              <a:off x="6956996" y="3563653"/>
              <a:ext cx="111607" cy="165239"/>
            </a:xfrm>
            <a:prstGeom prst="rect">
              <a:avLst/>
            </a:prstGeom>
          </p:spPr>
        </p:pic>
        <p:pic>
          <p:nvPicPr>
            <p:cNvPr id="168" name="object 168"/>
            <p:cNvPicPr/>
            <p:nvPr/>
          </p:nvPicPr>
          <p:blipFill>
            <a:blip r:embed="rId97" cstate="print"/>
            <a:stretch>
              <a:fillRect/>
            </a:stretch>
          </p:blipFill>
          <p:spPr>
            <a:xfrm>
              <a:off x="7143483" y="3577332"/>
              <a:ext cx="146151" cy="180352"/>
            </a:xfrm>
            <a:prstGeom prst="rect">
              <a:avLst/>
            </a:prstGeom>
          </p:spPr>
        </p:pic>
        <p:pic>
          <p:nvPicPr>
            <p:cNvPr id="169" name="object 169"/>
            <p:cNvPicPr/>
            <p:nvPr/>
          </p:nvPicPr>
          <p:blipFill>
            <a:blip r:embed="rId98" cstate="print"/>
            <a:stretch>
              <a:fillRect/>
            </a:stretch>
          </p:blipFill>
          <p:spPr>
            <a:xfrm>
              <a:off x="7385405" y="3570131"/>
              <a:ext cx="78473" cy="156959"/>
            </a:xfrm>
            <a:prstGeom prst="rect">
              <a:avLst/>
            </a:prstGeom>
          </p:spPr>
        </p:pic>
        <p:pic>
          <p:nvPicPr>
            <p:cNvPr id="170" name="object 170"/>
            <p:cNvPicPr/>
            <p:nvPr/>
          </p:nvPicPr>
          <p:blipFill>
            <a:blip r:embed="rId99" cstate="print"/>
            <a:stretch>
              <a:fillRect/>
            </a:stretch>
          </p:blipFill>
          <p:spPr>
            <a:xfrm>
              <a:off x="7487285" y="3570131"/>
              <a:ext cx="95389" cy="156603"/>
            </a:xfrm>
            <a:prstGeom prst="rect">
              <a:avLst/>
            </a:prstGeom>
          </p:spPr>
        </p:pic>
        <p:pic>
          <p:nvPicPr>
            <p:cNvPr id="171" name="object 171"/>
            <p:cNvPicPr/>
            <p:nvPr/>
          </p:nvPicPr>
          <p:blipFill>
            <a:blip r:embed="rId100" cstate="print"/>
            <a:stretch>
              <a:fillRect/>
            </a:stretch>
          </p:blipFill>
          <p:spPr>
            <a:xfrm>
              <a:off x="5897879" y="2654651"/>
              <a:ext cx="111963" cy="165595"/>
            </a:xfrm>
            <a:prstGeom prst="rect">
              <a:avLst/>
            </a:prstGeom>
          </p:spPr>
        </p:pic>
        <p:pic>
          <p:nvPicPr>
            <p:cNvPr id="172" name="object 172"/>
            <p:cNvPicPr/>
            <p:nvPr/>
          </p:nvPicPr>
          <p:blipFill>
            <a:blip r:embed="rId101" cstate="print"/>
            <a:stretch>
              <a:fillRect/>
            </a:stretch>
          </p:blipFill>
          <p:spPr>
            <a:xfrm>
              <a:off x="6084354" y="2668684"/>
              <a:ext cx="146164" cy="180365"/>
            </a:xfrm>
            <a:prstGeom prst="rect">
              <a:avLst/>
            </a:prstGeom>
          </p:spPr>
        </p:pic>
        <p:pic>
          <p:nvPicPr>
            <p:cNvPr id="173" name="object 173"/>
            <p:cNvPicPr/>
            <p:nvPr/>
          </p:nvPicPr>
          <p:blipFill>
            <a:blip r:embed="rId102" cstate="print"/>
            <a:stretch>
              <a:fillRect/>
            </a:stretch>
          </p:blipFill>
          <p:spPr>
            <a:xfrm>
              <a:off x="6326276" y="2661128"/>
              <a:ext cx="78486" cy="157314"/>
            </a:xfrm>
            <a:prstGeom prst="rect">
              <a:avLst/>
            </a:prstGeom>
          </p:spPr>
        </p:pic>
        <p:pic>
          <p:nvPicPr>
            <p:cNvPr id="174" name="object 174"/>
            <p:cNvPicPr/>
            <p:nvPr/>
          </p:nvPicPr>
          <p:blipFill>
            <a:blip r:embed="rId103" cstate="print"/>
            <a:stretch>
              <a:fillRect/>
            </a:stretch>
          </p:blipFill>
          <p:spPr>
            <a:xfrm>
              <a:off x="6428155" y="2661484"/>
              <a:ext cx="95046" cy="161289"/>
            </a:xfrm>
            <a:prstGeom prst="rect">
              <a:avLst/>
            </a:prstGeom>
          </p:spPr>
        </p:pic>
        <p:sp>
          <p:nvSpPr>
            <p:cNvPr id="175" name="object 175"/>
            <p:cNvSpPr/>
            <p:nvPr/>
          </p:nvSpPr>
          <p:spPr>
            <a:xfrm>
              <a:off x="4062234" y="2654651"/>
              <a:ext cx="111760" cy="165735"/>
            </a:xfrm>
            <a:custGeom>
              <a:avLst/>
              <a:gdLst/>
              <a:ahLst/>
              <a:cxnLst/>
              <a:rect l="l" t="t" r="r" b="b"/>
              <a:pathLst>
                <a:path w="111760" h="165735">
                  <a:moveTo>
                    <a:pt x="64439" y="57594"/>
                  </a:moveTo>
                  <a:lnTo>
                    <a:pt x="56159" y="57594"/>
                  </a:lnTo>
                  <a:lnTo>
                    <a:pt x="36754" y="63743"/>
                  </a:lnTo>
                  <a:lnTo>
                    <a:pt x="18630" y="79781"/>
                  </a:lnTo>
                  <a:lnTo>
                    <a:pt x="5231" y="102096"/>
                  </a:lnTo>
                  <a:lnTo>
                    <a:pt x="0" y="127076"/>
                  </a:lnTo>
                  <a:lnTo>
                    <a:pt x="2717" y="142201"/>
                  </a:lnTo>
                  <a:lnTo>
                    <a:pt x="2773" y="142513"/>
                  </a:lnTo>
                  <a:lnTo>
                    <a:pt x="10037" y="154708"/>
                  </a:lnTo>
                  <a:lnTo>
                    <a:pt x="20204" y="162716"/>
                  </a:lnTo>
                  <a:lnTo>
                    <a:pt x="31686" y="165595"/>
                  </a:lnTo>
                  <a:lnTo>
                    <a:pt x="40977" y="163869"/>
                  </a:lnTo>
                  <a:lnTo>
                    <a:pt x="49325" y="159881"/>
                  </a:lnTo>
                  <a:lnTo>
                    <a:pt x="55784" y="155420"/>
                  </a:lnTo>
                  <a:lnTo>
                    <a:pt x="56089" y="155155"/>
                  </a:lnTo>
                  <a:lnTo>
                    <a:pt x="23050" y="155155"/>
                  </a:lnTo>
                  <a:lnTo>
                    <a:pt x="20944" y="149890"/>
                  </a:lnTo>
                  <a:lnTo>
                    <a:pt x="24893" y="111731"/>
                  </a:lnTo>
                  <a:lnTo>
                    <a:pt x="44013" y="72356"/>
                  </a:lnTo>
                  <a:lnTo>
                    <a:pt x="56159" y="67678"/>
                  </a:lnTo>
                  <a:lnTo>
                    <a:pt x="75025" y="67678"/>
                  </a:lnTo>
                  <a:lnTo>
                    <a:pt x="71285" y="62991"/>
                  </a:lnTo>
                  <a:lnTo>
                    <a:pt x="64439" y="57594"/>
                  </a:lnTo>
                  <a:close/>
                </a:path>
                <a:path w="111760" h="165735">
                  <a:moveTo>
                    <a:pt x="77762" y="152273"/>
                  </a:moveTo>
                  <a:lnTo>
                    <a:pt x="59410" y="152273"/>
                  </a:lnTo>
                  <a:lnTo>
                    <a:pt x="60121" y="158762"/>
                  </a:lnTo>
                  <a:lnTo>
                    <a:pt x="74168" y="165595"/>
                  </a:lnTo>
                  <a:lnTo>
                    <a:pt x="87845" y="165595"/>
                  </a:lnTo>
                  <a:lnTo>
                    <a:pt x="95046" y="160921"/>
                  </a:lnTo>
                  <a:lnTo>
                    <a:pt x="97925" y="155155"/>
                  </a:lnTo>
                  <a:lnTo>
                    <a:pt x="74879" y="155155"/>
                  </a:lnTo>
                  <a:lnTo>
                    <a:pt x="77762" y="152273"/>
                  </a:lnTo>
                  <a:close/>
                </a:path>
                <a:path w="111760" h="165735">
                  <a:moveTo>
                    <a:pt x="79209" y="135712"/>
                  </a:moveTo>
                  <a:lnTo>
                    <a:pt x="59042" y="135712"/>
                  </a:lnTo>
                  <a:lnTo>
                    <a:pt x="57962" y="137515"/>
                  </a:lnTo>
                  <a:lnTo>
                    <a:pt x="57693" y="137515"/>
                  </a:lnTo>
                  <a:lnTo>
                    <a:pt x="32410" y="155155"/>
                  </a:lnTo>
                  <a:lnTo>
                    <a:pt x="56089" y="155155"/>
                  </a:lnTo>
                  <a:lnTo>
                    <a:pt x="59410" y="152273"/>
                  </a:lnTo>
                  <a:lnTo>
                    <a:pt x="77762" y="152273"/>
                  </a:lnTo>
                  <a:lnTo>
                    <a:pt x="77762" y="142201"/>
                  </a:lnTo>
                  <a:lnTo>
                    <a:pt x="78807" y="137515"/>
                  </a:lnTo>
                  <a:lnTo>
                    <a:pt x="57962" y="137515"/>
                  </a:lnTo>
                  <a:lnTo>
                    <a:pt x="58176" y="136931"/>
                  </a:lnTo>
                  <a:lnTo>
                    <a:pt x="78937" y="136931"/>
                  </a:lnTo>
                  <a:lnTo>
                    <a:pt x="79209" y="135712"/>
                  </a:lnTo>
                  <a:close/>
                </a:path>
                <a:path w="111760" h="165735">
                  <a:moveTo>
                    <a:pt x="103327" y="123113"/>
                  </a:moveTo>
                  <a:lnTo>
                    <a:pt x="99720" y="123113"/>
                  </a:lnTo>
                  <a:lnTo>
                    <a:pt x="96481" y="127076"/>
                  </a:lnTo>
                  <a:lnTo>
                    <a:pt x="95382" y="130763"/>
                  </a:lnTo>
                  <a:lnTo>
                    <a:pt x="93059" y="140121"/>
                  </a:lnTo>
                  <a:lnTo>
                    <a:pt x="90681" y="147910"/>
                  </a:lnTo>
                  <a:lnTo>
                    <a:pt x="87154" y="153203"/>
                  </a:lnTo>
                  <a:lnTo>
                    <a:pt x="81368" y="155155"/>
                  </a:lnTo>
                  <a:lnTo>
                    <a:pt x="97925" y="155155"/>
                  </a:lnTo>
                  <a:lnTo>
                    <a:pt x="106921" y="127800"/>
                  </a:lnTo>
                  <a:lnTo>
                    <a:pt x="106921" y="127076"/>
                  </a:lnTo>
                  <a:lnTo>
                    <a:pt x="103327" y="123113"/>
                  </a:lnTo>
                  <a:close/>
                </a:path>
                <a:path w="111760" h="165735">
                  <a:moveTo>
                    <a:pt x="75025" y="67678"/>
                  </a:moveTo>
                  <a:lnTo>
                    <a:pt x="71285" y="67678"/>
                  </a:lnTo>
                  <a:lnTo>
                    <a:pt x="71285" y="86398"/>
                  </a:lnTo>
                  <a:lnTo>
                    <a:pt x="70205" y="88912"/>
                  </a:lnTo>
                  <a:lnTo>
                    <a:pt x="59410" y="133553"/>
                  </a:lnTo>
                  <a:lnTo>
                    <a:pt x="58176" y="136931"/>
                  </a:lnTo>
                  <a:lnTo>
                    <a:pt x="58500" y="136436"/>
                  </a:lnTo>
                  <a:lnTo>
                    <a:pt x="59042" y="135712"/>
                  </a:lnTo>
                  <a:lnTo>
                    <a:pt x="79209" y="135712"/>
                  </a:lnTo>
                  <a:lnTo>
                    <a:pt x="96082" y="68769"/>
                  </a:lnTo>
                  <a:lnTo>
                    <a:pt x="96175" y="68402"/>
                  </a:lnTo>
                  <a:lnTo>
                    <a:pt x="75603" y="68402"/>
                  </a:lnTo>
                  <a:lnTo>
                    <a:pt x="75025" y="67678"/>
                  </a:lnTo>
                  <a:close/>
                </a:path>
                <a:path w="111760" h="165735">
                  <a:moveTo>
                    <a:pt x="109878" y="14033"/>
                  </a:moveTo>
                  <a:lnTo>
                    <a:pt x="88201" y="14033"/>
                  </a:lnTo>
                  <a:lnTo>
                    <a:pt x="91084" y="14757"/>
                  </a:lnTo>
                  <a:lnTo>
                    <a:pt x="88201" y="14757"/>
                  </a:lnTo>
                  <a:lnTo>
                    <a:pt x="88201" y="17995"/>
                  </a:lnTo>
                  <a:lnTo>
                    <a:pt x="87845" y="19799"/>
                  </a:lnTo>
                  <a:lnTo>
                    <a:pt x="87490" y="20154"/>
                  </a:lnTo>
                  <a:lnTo>
                    <a:pt x="75603" y="68402"/>
                  </a:lnTo>
                  <a:lnTo>
                    <a:pt x="96175" y="68402"/>
                  </a:lnTo>
                  <a:lnTo>
                    <a:pt x="109878" y="14033"/>
                  </a:lnTo>
                  <a:close/>
                </a:path>
                <a:path w="111760" h="165735">
                  <a:moveTo>
                    <a:pt x="106565" y="0"/>
                  </a:moveTo>
                  <a:lnTo>
                    <a:pt x="105841" y="0"/>
                  </a:lnTo>
                  <a:lnTo>
                    <a:pt x="95046" y="1079"/>
                  </a:lnTo>
                  <a:lnTo>
                    <a:pt x="93599" y="1435"/>
                  </a:lnTo>
                  <a:lnTo>
                    <a:pt x="90004" y="1435"/>
                  </a:lnTo>
                  <a:lnTo>
                    <a:pt x="86410" y="1803"/>
                  </a:lnTo>
                  <a:lnTo>
                    <a:pt x="82448" y="2159"/>
                  </a:lnTo>
                  <a:lnTo>
                    <a:pt x="76326" y="2514"/>
                  </a:lnTo>
                  <a:lnTo>
                    <a:pt x="71640" y="5753"/>
                  </a:lnTo>
                  <a:lnTo>
                    <a:pt x="71640" y="12242"/>
                  </a:lnTo>
                  <a:lnTo>
                    <a:pt x="76682" y="14757"/>
                  </a:lnTo>
                  <a:lnTo>
                    <a:pt x="88201" y="14757"/>
                  </a:lnTo>
                  <a:lnTo>
                    <a:pt x="88201" y="14033"/>
                  </a:lnTo>
                  <a:lnTo>
                    <a:pt x="109878" y="14033"/>
                  </a:lnTo>
                  <a:lnTo>
                    <a:pt x="111239" y="8636"/>
                  </a:lnTo>
                  <a:lnTo>
                    <a:pt x="111607" y="7912"/>
                  </a:lnTo>
                  <a:lnTo>
                    <a:pt x="111607" y="3238"/>
                  </a:lnTo>
                  <a:lnTo>
                    <a:pt x="106565" y="0"/>
                  </a:lnTo>
                  <a:close/>
                </a:path>
              </a:pathLst>
            </a:custGeom>
            <a:solidFill>
              <a:srgbClr val="221E1F"/>
            </a:solidFill>
          </p:spPr>
          <p:txBody>
            <a:bodyPr wrap="square" lIns="0" tIns="0" rIns="0" bIns="0" rtlCol="0"/>
            <a:lstStyle/>
            <a:p>
              <a:endParaRPr sz="1632"/>
            </a:p>
          </p:txBody>
        </p:sp>
        <p:pic>
          <p:nvPicPr>
            <p:cNvPr id="176" name="object 176"/>
            <p:cNvPicPr/>
            <p:nvPr/>
          </p:nvPicPr>
          <p:blipFill>
            <a:blip r:embed="rId104" cstate="print"/>
            <a:stretch>
              <a:fillRect/>
            </a:stretch>
          </p:blipFill>
          <p:spPr>
            <a:xfrm>
              <a:off x="4250880" y="2668684"/>
              <a:ext cx="146519" cy="180365"/>
            </a:xfrm>
            <a:prstGeom prst="rect">
              <a:avLst/>
            </a:prstGeom>
          </p:spPr>
        </p:pic>
        <p:pic>
          <p:nvPicPr>
            <p:cNvPr id="177" name="object 177"/>
            <p:cNvPicPr/>
            <p:nvPr/>
          </p:nvPicPr>
          <p:blipFill>
            <a:blip r:embed="rId105" cstate="print"/>
            <a:stretch>
              <a:fillRect/>
            </a:stretch>
          </p:blipFill>
          <p:spPr>
            <a:xfrm>
              <a:off x="4492802" y="2661128"/>
              <a:ext cx="78473" cy="157314"/>
            </a:xfrm>
            <a:prstGeom prst="rect">
              <a:avLst/>
            </a:prstGeom>
          </p:spPr>
        </p:pic>
        <p:pic>
          <p:nvPicPr>
            <p:cNvPr id="178" name="object 178"/>
            <p:cNvPicPr/>
            <p:nvPr/>
          </p:nvPicPr>
          <p:blipFill>
            <a:blip r:embed="rId106" cstate="print"/>
            <a:stretch>
              <a:fillRect/>
            </a:stretch>
          </p:blipFill>
          <p:spPr>
            <a:xfrm>
              <a:off x="4593234" y="2661128"/>
              <a:ext cx="98285" cy="161645"/>
            </a:xfrm>
            <a:prstGeom prst="rect">
              <a:avLst/>
            </a:prstGeom>
          </p:spPr>
        </p:pic>
        <p:pic>
          <p:nvPicPr>
            <p:cNvPr id="179" name="object 179"/>
            <p:cNvPicPr/>
            <p:nvPr/>
          </p:nvPicPr>
          <p:blipFill>
            <a:blip r:embed="rId107" cstate="print"/>
            <a:stretch>
              <a:fillRect/>
            </a:stretch>
          </p:blipFill>
          <p:spPr>
            <a:xfrm>
              <a:off x="2303995" y="2673003"/>
              <a:ext cx="111963" cy="165608"/>
            </a:xfrm>
            <a:prstGeom prst="rect">
              <a:avLst/>
            </a:prstGeom>
          </p:spPr>
        </p:pic>
        <p:pic>
          <p:nvPicPr>
            <p:cNvPr id="180" name="object 180"/>
            <p:cNvPicPr/>
            <p:nvPr/>
          </p:nvPicPr>
          <p:blipFill>
            <a:blip r:embed="rId108" cstate="print"/>
            <a:stretch>
              <a:fillRect/>
            </a:stretch>
          </p:blipFill>
          <p:spPr>
            <a:xfrm>
              <a:off x="2492641" y="2687049"/>
              <a:ext cx="146519" cy="179997"/>
            </a:xfrm>
            <a:prstGeom prst="rect">
              <a:avLst/>
            </a:prstGeom>
          </p:spPr>
        </p:pic>
        <p:pic>
          <p:nvPicPr>
            <p:cNvPr id="181" name="object 181"/>
            <p:cNvPicPr/>
            <p:nvPr/>
          </p:nvPicPr>
          <p:blipFill>
            <a:blip r:embed="rId109" cstate="print"/>
            <a:stretch>
              <a:fillRect/>
            </a:stretch>
          </p:blipFill>
          <p:spPr>
            <a:xfrm>
              <a:off x="2734564" y="2679492"/>
              <a:ext cx="78473" cy="157314"/>
            </a:xfrm>
            <a:prstGeom prst="rect">
              <a:avLst/>
            </a:prstGeom>
          </p:spPr>
        </p:pic>
        <p:pic>
          <p:nvPicPr>
            <p:cNvPr id="182" name="object 182"/>
            <p:cNvPicPr/>
            <p:nvPr/>
          </p:nvPicPr>
          <p:blipFill>
            <a:blip r:embed="rId110" cstate="print"/>
            <a:stretch>
              <a:fillRect/>
            </a:stretch>
          </p:blipFill>
          <p:spPr>
            <a:xfrm>
              <a:off x="2834997" y="2679492"/>
              <a:ext cx="98283" cy="161277"/>
            </a:xfrm>
            <a:prstGeom prst="rect">
              <a:avLst/>
            </a:prstGeom>
          </p:spPr>
        </p:pic>
        <p:pic>
          <p:nvPicPr>
            <p:cNvPr id="183" name="object 183"/>
            <p:cNvPicPr/>
            <p:nvPr/>
          </p:nvPicPr>
          <p:blipFill>
            <a:blip r:embed="rId111" cstate="print"/>
            <a:stretch>
              <a:fillRect/>
            </a:stretch>
          </p:blipFill>
          <p:spPr>
            <a:xfrm>
              <a:off x="3230994" y="3563653"/>
              <a:ext cx="111607" cy="165239"/>
            </a:xfrm>
            <a:prstGeom prst="rect">
              <a:avLst/>
            </a:prstGeom>
          </p:spPr>
        </p:pic>
        <p:pic>
          <p:nvPicPr>
            <p:cNvPr id="184" name="object 184"/>
            <p:cNvPicPr/>
            <p:nvPr/>
          </p:nvPicPr>
          <p:blipFill>
            <a:blip r:embed="rId112" cstate="print"/>
            <a:stretch>
              <a:fillRect/>
            </a:stretch>
          </p:blipFill>
          <p:spPr>
            <a:xfrm>
              <a:off x="3417481" y="3577332"/>
              <a:ext cx="146164" cy="180352"/>
            </a:xfrm>
            <a:prstGeom prst="rect">
              <a:avLst/>
            </a:prstGeom>
          </p:spPr>
        </p:pic>
        <p:pic>
          <p:nvPicPr>
            <p:cNvPr id="185" name="object 185"/>
            <p:cNvPicPr/>
            <p:nvPr/>
          </p:nvPicPr>
          <p:blipFill>
            <a:blip r:embed="rId113" cstate="print"/>
            <a:stretch>
              <a:fillRect/>
            </a:stretch>
          </p:blipFill>
          <p:spPr>
            <a:xfrm>
              <a:off x="3661562" y="3570131"/>
              <a:ext cx="78473" cy="156959"/>
            </a:xfrm>
            <a:prstGeom prst="rect">
              <a:avLst/>
            </a:prstGeom>
          </p:spPr>
        </p:pic>
        <p:pic>
          <p:nvPicPr>
            <p:cNvPr id="186" name="object 186"/>
            <p:cNvPicPr/>
            <p:nvPr/>
          </p:nvPicPr>
          <p:blipFill>
            <a:blip r:embed="rId114" cstate="print"/>
            <a:stretch>
              <a:fillRect/>
            </a:stretch>
          </p:blipFill>
          <p:spPr>
            <a:xfrm>
              <a:off x="3763797" y="3570131"/>
              <a:ext cx="95046" cy="156603"/>
            </a:xfrm>
            <a:prstGeom prst="rect">
              <a:avLst/>
            </a:prstGeom>
          </p:spPr>
        </p:pic>
        <p:pic>
          <p:nvPicPr>
            <p:cNvPr id="187" name="object 187"/>
            <p:cNvPicPr/>
            <p:nvPr/>
          </p:nvPicPr>
          <p:blipFill>
            <a:blip r:embed="rId115" cstate="print"/>
            <a:stretch>
              <a:fillRect/>
            </a:stretch>
          </p:blipFill>
          <p:spPr>
            <a:xfrm>
              <a:off x="1340637" y="3563653"/>
              <a:ext cx="111963" cy="165239"/>
            </a:xfrm>
            <a:prstGeom prst="rect">
              <a:avLst/>
            </a:prstGeom>
          </p:spPr>
        </p:pic>
        <p:pic>
          <p:nvPicPr>
            <p:cNvPr id="188" name="object 188"/>
            <p:cNvPicPr/>
            <p:nvPr/>
          </p:nvPicPr>
          <p:blipFill>
            <a:blip r:embed="rId116" cstate="print"/>
            <a:stretch>
              <a:fillRect/>
            </a:stretch>
          </p:blipFill>
          <p:spPr>
            <a:xfrm>
              <a:off x="1527124" y="3577332"/>
              <a:ext cx="146151" cy="180352"/>
            </a:xfrm>
            <a:prstGeom prst="rect">
              <a:avLst/>
            </a:prstGeom>
          </p:spPr>
        </p:pic>
        <p:pic>
          <p:nvPicPr>
            <p:cNvPr id="189" name="object 189"/>
            <p:cNvPicPr/>
            <p:nvPr/>
          </p:nvPicPr>
          <p:blipFill>
            <a:blip r:embed="rId117" cstate="print"/>
            <a:stretch>
              <a:fillRect/>
            </a:stretch>
          </p:blipFill>
          <p:spPr>
            <a:xfrm>
              <a:off x="1769033" y="3570131"/>
              <a:ext cx="78485" cy="156959"/>
            </a:xfrm>
            <a:prstGeom prst="rect">
              <a:avLst/>
            </a:prstGeom>
          </p:spPr>
        </p:pic>
        <p:pic>
          <p:nvPicPr>
            <p:cNvPr id="190" name="object 190"/>
            <p:cNvPicPr/>
            <p:nvPr/>
          </p:nvPicPr>
          <p:blipFill>
            <a:blip r:embed="rId118" cstate="print"/>
            <a:stretch>
              <a:fillRect/>
            </a:stretch>
          </p:blipFill>
          <p:spPr>
            <a:xfrm>
              <a:off x="1870925" y="3570486"/>
              <a:ext cx="95034" cy="160921"/>
            </a:xfrm>
            <a:prstGeom prst="rect">
              <a:avLst/>
            </a:prstGeom>
          </p:spPr>
        </p:pic>
        <p:pic>
          <p:nvPicPr>
            <p:cNvPr id="191" name="object 191"/>
            <p:cNvPicPr/>
            <p:nvPr/>
          </p:nvPicPr>
          <p:blipFill>
            <a:blip r:embed="rId119" cstate="print"/>
            <a:stretch>
              <a:fillRect/>
            </a:stretch>
          </p:blipFill>
          <p:spPr>
            <a:xfrm>
              <a:off x="1376997" y="5358252"/>
              <a:ext cx="111963" cy="165595"/>
            </a:xfrm>
            <a:prstGeom prst="rect">
              <a:avLst/>
            </a:prstGeom>
          </p:spPr>
        </p:pic>
        <p:pic>
          <p:nvPicPr>
            <p:cNvPr id="192" name="object 192"/>
            <p:cNvPicPr/>
            <p:nvPr/>
          </p:nvPicPr>
          <p:blipFill>
            <a:blip r:embed="rId120" cstate="print"/>
            <a:stretch>
              <a:fillRect/>
            </a:stretch>
          </p:blipFill>
          <p:spPr>
            <a:xfrm>
              <a:off x="1565998" y="5372286"/>
              <a:ext cx="146164" cy="180365"/>
            </a:xfrm>
            <a:prstGeom prst="rect">
              <a:avLst/>
            </a:prstGeom>
          </p:spPr>
        </p:pic>
        <p:pic>
          <p:nvPicPr>
            <p:cNvPr id="193" name="object 193"/>
            <p:cNvPicPr/>
            <p:nvPr/>
          </p:nvPicPr>
          <p:blipFill>
            <a:blip r:embed="rId121" cstate="print"/>
            <a:stretch>
              <a:fillRect/>
            </a:stretch>
          </p:blipFill>
          <p:spPr>
            <a:xfrm>
              <a:off x="1807565" y="5364729"/>
              <a:ext cx="78828" cy="157314"/>
            </a:xfrm>
            <a:prstGeom prst="rect">
              <a:avLst/>
            </a:prstGeom>
          </p:spPr>
        </p:pic>
        <p:pic>
          <p:nvPicPr>
            <p:cNvPr id="194" name="object 194"/>
            <p:cNvPicPr/>
            <p:nvPr/>
          </p:nvPicPr>
          <p:blipFill>
            <a:blip r:embed="rId122" cstate="print"/>
            <a:stretch>
              <a:fillRect/>
            </a:stretch>
          </p:blipFill>
          <p:spPr>
            <a:xfrm>
              <a:off x="1907997" y="5364729"/>
              <a:ext cx="98640" cy="161277"/>
            </a:xfrm>
            <a:prstGeom prst="rect">
              <a:avLst/>
            </a:prstGeom>
          </p:spPr>
        </p:pic>
        <p:pic>
          <p:nvPicPr>
            <p:cNvPr id="195" name="object 195"/>
            <p:cNvPicPr/>
            <p:nvPr/>
          </p:nvPicPr>
          <p:blipFill>
            <a:blip r:embed="rId123" cstate="print"/>
            <a:stretch>
              <a:fillRect/>
            </a:stretch>
          </p:blipFill>
          <p:spPr>
            <a:xfrm>
              <a:off x="4119117" y="4470129"/>
              <a:ext cx="111963" cy="165239"/>
            </a:xfrm>
            <a:prstGeom prst="rect">
              <a:avLst/>
            </a:prstGeom>
          </p:spPr>
        </p:pic>
        <p:pic>
          <p:nvPicPr>
            <p:cNvPr id="196" name="object 196"/>
            <p:cNvPicPr/>
            <p:nvPr/>
          </p:nvPicPr>
          <p:blipFill>
            <a:blip r:embed="rId124" cstate="print"/>
            <a:stretch>
              <a:fillRect/>
            </a:stretch>
          </p:blipFill>
          <p:spPr>
            <a:xfrm>
              <a:off x="4308119" y="4483807"/>
              <a:ext cx="146164" cy="180365"/>
            </a:xfrm>
            <a:prstGeom prst="rect">
              <a:avLst/>
            </a:prstGeom>
          </p:spPr>
        </p:pic>
        <p:pic>
          <p:nvPicPr>
            <p:cNvPr id="197" name="object 197"/>
            <p:cNvPicPr/>
            <p:nvPr/>
          </p:nvPicPr>
          <p:blipFill>
            <a:blip r:embed="rId125" cstate="print"/>
            <a:stretch>
              <a:fillRect/>
            </a:stretch>
          </p:blipFill>
          <p:spPr>
            <a:xfrm>
              <a:off x="4541037" y="4474091"/>
              <a:ext cx="101879" cy="163791"/>
            </a:xfrm>
            <a:prstGeom prst="rect">
              <a:avLst/>
            </a:prstGeom>
          </p:spPr>
        </p:pic>
        <p:pic>
          <p:nvPicPr>
            <p:cNvPr id="198" name="object 198"/>
            <p:cNvPicPr/>
            <p:nvPr/>
          </p:nvPicPr>
          <p:blipFill>
            <a:blip r:embed="rId126" cstate="print"/>
            <a:stretch>
              <a:fillRect/>
            </a:stretch>
          </p:blipFill>
          <p:spPr>
            <a:xfrm>
              <a:off x="2228761" y="4470129"/>
              <a:ext cx="111963" cy="165239"/>
            </a:xfrm>
            <a:prstGeom prst="rect">
              <a:avLst/>
            </a:prstGeom>
          </p:spPr>
        </p:pic>
        <p:pic>
          <p:nvPicPr>
            <p:cNvPr id="199" name="object 199"/>
            <p:cNvPicPr/>
            <p:nvPr/>
          </p:nvPicPr>
          <p:blipFill>
            <a:blip r:embed="rId127" cstate="print"/>
            <a:stretch>
              <a:fillRect/>
            </a:stretch>
          </p:blipFill>
          <p:spPr>
            <a:xfrm>
              <a:off x="2415235" y="4483807"/>
              <a:ext cx="146519" cy="180365"/>
            </a:xfrm>
            <a:prstGeom prst="rect">
              <a:avLst/>
            </a:prstGeom>
          </p:spPr>
        </p:pic>
        <p:pic>
          <p:nvPicPr>
            <p:cNvPr id="200" name="object 200"/>
            <p:cNvPicPr/>
            <p:nvPr/>
          </p:nvPicPr>
          <p:blipFill>
            <a:blip r:embed="rId128" cstate="print"/>
            <a:stretch>
              <a:fillRect/>
            </a:stretch>
          </p:blipFill>
          <p:spPr>
            <a:xfrm>
              <a:off x="2659316" y="4476606"/>
              <a:ext cx="78841" cy="156959"/>
            </a:xfrm>
            <a:prstGeom prst="rect">
              <a:avLst/>
            </a:prstGeom>
          </p:spPr>
        </p:pic>
        <p:pic>
          <p:nvPicPr>
            <p:cNvPr id="201" name="object 201"/>
            <p:cNvPicPr/>
            <p:nvPr/>
          </p:nvPicPr>
          <p:blipFill>
            <a:blip r:embed="rId129" cstate="print"/>
            <a:stretch>
              <a:fillRect/>
            </a:stretch>
          </p:blipFill>
          <p:spPr>
            <a:xfrm>
              <a:off x="2759760" y="4476606"/>
              <a:ext cx="98640" cy="161277"/>
            </a:xfrm>
            <a:prstGeom prst="rect">
              <a:avLst/>
            </a:prstGeom>
          </p:spPr>
        </p:pic>
        <p:pic>
          <p:nvPicPr>
            <p:cNvPr id="202" name="object 202"/>
            <p:cNvPicPr/>
            <p:nvPr/>
          </p:nvPicPr>
          <p:blipFill>
            <a:blip r:embed="rId130" cstate="print"/>
            <a:stretch>
              <a:fillRect/>
            </a:stretch>
          </p:blipFill>
          <p:spPr>
            <a:xfrm>
              <a:off x="4989245" y="3563653"/>
              <a:ext cx="111594" cy="165239"/>
            </a:xfrm>
            <a:prstGeom prst="rect">
              <a:avLst/>
            </a:prstGeom>
          </p:spPr>
        </p:pic>
        <p:pic>
          <p:nvPicPr>
            <p:cNvPr id="203" name="object 203"/>
            <p:cNvPicPr/>
            <p:nvPr/>
          </p:nvPicPr>
          <p:blipFill>
            <a:blip r:embed="rId131" cstate="print"/>
            <a:stretch>
              <a:fillRect/>
            </a:stretch>
          </p:blipFill>
          <p:spPr>
            <a:xfrm>
              <a:off x="5175720" y="3577332"/>
              <a:ext cx="146164" cy="180352"/>
            </a:xfrm>
            <a:prstGeom prst="rect">
              <a:avLst/>
            </a:prstGeom>
          </p:spPr>
        </p:pic>
        <p:pic>
          <p:nvPicPr>
            <p:cNvPr id="204" name="object 204"/>
            <p:cNvPicPr/>
            <p:nvPr/>
          </p:nvPicPr>
          <p:blipFill>
            <a:blip r:embed="rId132" cstate="print"/>
            <a:stretch>
              <a:fillRect/>
            </a:stretch>
          </p:blipFill>
          <p:spPr>
            <a:xfrm>
              <a:off x="5408638" y="3570131"/>
              <a:ext cx="98285" cy="161277"/>
            </a:xfrm>
            <a:prstGeom prst="rect">
              <a:avLst/>
            </a:prstGeom>
          </p:spPr>
        </p:pic>
        <p:pic>
          <p:nvPicPr>
            <p:cNvPr id="205" name="object 205"/>
            <p:cNvPicPr/>
            <p:nvPr/>
          </p:nvPicPr>
          <p:blipFill>
            <a:blip r:embed="rId133" cstate="print"/>
            <a:stretch>
              <a:fillRect/>
            </a:stretch>
          </p:blipFill>
          <p:spPr>
            <a:xfrm>
              <a:off x="6086881" y="4470129"/>
              <a:ext cx="111963" cy="165239"/>
            </a:xfrm>
            <a:prstGeom prst="rect">
              <a:avLst/>
            </a:prstGeom>
          </p:spPr>
        </p:pic>
        <p:pic>
          <p:nvPicPr>
            <p:cNvPr id="206" name="object 206"/>
            <p:cNvPicPr/>
            <p:nvPr/>
          </p:nvPicPr>
          <p:blipFill>
            <a:blip r:embed="rId134" cstate="print"/>
            <a:stretch>
              <a:fillRect/>
            </a:stretch>
          </p:blipFill>
          <p:spPr>
            <a:xfrm>
              <a:off x="6273355" y="4483807"/>
              <a:ext cx="146164" cy="180365"/>
            </a:xfrm>
            <a:prstGeom prst="rect">
              <a:avLst/>
            </a:prstGeom>
          </p:spPr>
        </p:pic>
        <p:pic>
          <p:nvPicPr>
            <p:cNvPr id="207" name="object 207"/>
            <p:cNvPicPr/>
            <p:nvPr/>
          </p:nvPicPr>
          <p:blipFill>
            <a:blip r:embed="rId135" cstate="print"/>
            <a:stretch>
              <a:fillRect/>
            </a:stretch>
          </p:blipFill>
          <p:spPr>
            <a:xfrm>
              <a:off x="6504114" y="4476606"/>
              <a:ext cx="98285" cy="161277"/>
            </a:xfrm>
            <a:prstGeom prst="rect">
              <a:avLst/>
            </a:prstGeom>
          </p:spPr>
        </p:pic>
      </p:grpSp>
      <p:grpSp>
        <p:nvGrpSpPr>
          <p:cNvPr id="208" name="object 208"/>
          <p:cNvGrpSpPr/>
          <p:nvPr/>
        </p:nvGrpSpPr>
        <p:grpSpPr>
          <a:xfrm>
            <a:off x="9656418" y="5544563"/>
            <a:ext cx="388313" cy="203338"/>
            <a:chOff x="9096476" y="6016328"/>
            <a:chExt cx="452755" cy="236220"/>
          </a:xfrm>
        </p:grpSpPr>
        <p:pic>
          <p:nvPicPr>
            <p:cNvPr id="209" name="object 209"/>
            <p:cNvPicPr/>
            <p:nvPr/>
          </p:nvPicPr>
          <p:blipFill>
            <a:blip r:embed="rId136" cstate="print"/>
            <a:stretch>
              <a:fillRect/>
            </a:stretch>
          </p:blipFill>
          <p:spPr>
            <a:xfrm>
              <a:off x="9096476" y="6016328"/>
              <a:ext cx="233286" cy="236156"/>
            </a:xfrm>
            <a:prstGeom prst="rect">
              <a:avLst/>
            </a:prstGeom>
          </p:spPr>
        </p:pic>
        <p:pic>
          <p:nvPicPr>
            <p:cNvPr id="210" name="object 210"/>
            <p:cNvPicPr/>
            <p:nvPr/>
          </p:nvPicPr>
          <p:blipFill>
            <a:blip r:embed="rId137" cstate="print"/>
            <a:stretch>
              <a:fillRect/>
            </a:stretch>
          </p:blipFill>
          <p:spPr>
            <a:xfrm>
              <a:off x="9352076" y="6024253"/>
              <a:ext cx="196926" cy="228231"/>
            </a:xfrm>
            <a:prstGeom prst="rect">
              <a:avLst/>
            </a:prstGeom>
          </p:spPr>
        </p:pic>
      </p:grpSp>
      <p:sp>
        <p:nvSpPr>
          <p:cNvPr id="216" name="object 216"/>
          <p:cNvSpPr txBox="1"/>
          <p:nvPr/>
        </p:nvSpPr>
        <p:spPr>
          <a:xfrm>
            <a:off x="2260923" y="5861181"/>
            <a:ext cx="3065820" cy="262787"/>
          </a:xfrm>
          <a:prstGeom prst="rect">
            <a:avLst/>
          </a:prstGeom>
        </p:spPr>
        <p:txBody>
          <a:bodyPr vert="horz" wrap="square" lIns="0" tIns="11516" rIns="0" bIns="0" rtlCol="0">
            <a:spAutoFit/>
          </a:bodyPr>
          <a:lstStyle/>
          <a:p>
            <a:pPr marL="11516">
              <a:spcBef>
                <a:spcPts val="91"/>
              </a:spcBef>
            </a:pPr>
            <a:r>
              <a:rPr sz="1632" dirty="0">
                <a:solidFill>
                  <a:srgbClr val="156082"/>
                </a:solidFill>
                <a:latin typeface="Microsoft Sans Serif"/>
                <a:cs typeface="Microsoft Sans Serif"/>
              </a:rPr>
              <a:t>[</a:t>
            </a:r>
            <a:r>
              <a:rPr lang="en-US" sz="1632" dirty="0">
                <a:solidFill>
                  <a:srgbClr val="156082"/>
                </a:solidFill>
                <a:latin typeface="Arial"/>
                <a:cs typeface="Arial"/>
              </a:rPr>
              <a:t>J. </a:t>
            </a:r>
            <a:r>
              <a:rPr lang="en-US" sz="1632" dirty="0" err="1">
                <a:solidFill>
                  <a:srgbClr val="156082"/>
                </a:solidFill>
                <a:latin typeface="Arial"/>
                <a:cs typeface="Arial"/>
              </a:rPr>
              <a:t>Heeck</a:t>
            </a:r>
            <a:r>
              <a:rPr sz="1632" spc="-32" dirty="0">
                <a:solidFill>
                  <a:srgbClr val="156082"/>
                </a:solidFill>
                <a:latin typeface="Arial"/>
                <a:cs typeface="Arial"/>
              </a:rPr>
              <a:t> </a:t>
            </a:r>
            <a:r>
              <a:rPr sz="1632" dirty="0">
                <a:solidFill>
                  <a:srgbClr val="156082"/>
                </a:solidFill>
                <a:latin typeface="Microsoft Sans Serif"/>
                <a:cs typeface="Microsoft Sans Serif"/>
              </a:rPr>
              <a:t>&amp;</a:t>
            </a:r>
            <a:r>
              <a:rPr sz="1632" spc="-32" dirty="0">
                <a:solidFill>
                  <a:srgbClr val="156082"/>
                </a:solidFill>
                <a:latin typeface="Microsoft Sans Serif"/>
                <a:cs typeface="Microsoft Sans Serif"/>
              </a:rPr>
              <a:t> Takhistov,</a:t>
            </a:r>
            <a:r>
              <a:rPr sz="1632" dirty="0">
                <a:solidFill>
                  <a:srgbClr val="156082"/>
                </a:solidFill>
                <a:latin typeface="Microsoft Sans Serif"/>
                <a:cs typeface="Microsoft Sans Serif"/>
              </a:rPr>
              <a:t> PRD</a:t>
            </a:r>
            <a:r>
              <a:rPr sz="1632" spc="-5" dirty="0">
                <a:solidFill>
                  <a:srgbClr val="156082"/>
                </a:solidFill>
                <a:latin typeface="Microsoft Sans Serif"/>
                <a:cs typeface="Microsoft Sans Serif"/>
              </a:rPr>
              <a:t> </a:t>
            </a:r>
            <a:r>
              <a:rPr sz="1632" spc="-18" dirty="0">
                <a:solidFill>
                  <a:srgbClr val="156082"/>
                </a:solidFill>
                <a:latin typeface="Microsoft Sans Serif"/>
                <a:cs typeface="Microsoft Sans Serif"/>
              </a:rPr>
              <a:t>‘20]</a:t>
            </a:r>
            <a:endParaRPr sz="1632" dirty="0">
              <a:solidFill>
                <a:srgbClr val="156082"/>
              </a:solidFill>
              <a:latin typeface="Microsoft Sans Serif"/>
              <a:cs typeface="Microsoft Sans Serif"/>
            </a:endParaRPr>
          </a:p>
        </p:txBody>
      </p:sp>
      <p:sp>
        <p:nvSpPr>
          <p:cNvPr id="219" name="object 219"/>
          <p:cNvSpPr txBox="1">
            <a:spLocks noGrp="1"/>
          </p:cNvSpPr>
          <p:nvPr>
            <p:ph type="sldNum" sz="quarter" idx="7"/>
          </p:nvPr>
        </p:nvSpPr>
        <p:spPr>
          <a:xfrm>
            <a:off x="7204582" y="6562049"/>
            <a:ext cx="2858134" cy="806394"/>
          </a:xfrm>
          <a:prstGeom prst="rect">
            <a:avLst/>
          </a:prstGeom>
        </p:spPr>
        <p:txBody>
          <a:bodyPr vert="horz" wrap="square" lIns="0" tIns="0" rIns="0" bIns="0" rtlCol="0">
            <a:spAutoFit/>
          </a:bodyPr>
          <a:lstStyle>
            <a:defPPr>
              <a:defRPr kern="0"/>
            </a:defPPr>
            <a:lvl1pPr>
              <a:defRPr sz="1600" b="0" i="0">
                <a:solidFill>
                  <a:schemeClr val="tx1"/>
                </a:solidFill>
                <a:latin typeface="Times New Roman"/>
                <a:cs typeface="Times New Roman"/>
              </a:defRPr>
            </a:lvl1pPr>
          </a:lstStyle>
          <a:p>
            <a:pPr marL="2265680">
              <a:lnSpc>
                <a:spcPts val="1845"/>
              </a:lnSpc>
            </a:pPr>
            <a:fld id="{81D60167-4931-47E6-BA6A-407CBD079E47}" type="slidenum">
              <a:rPr lang="en-US" spc="-50" smtClean="0"/>
              <a:pPr marL="2265680">
                <a:lnSpc>
                  <a:spcPts val="1845"/>
                </a:lnSpc>
              </a:pPr>
              <a:t>7</a:t>
            </a:fld>
            <a:endParaRPr spc="-45" dirty="0"/>
          </a:p>
        </p:txBody>
      </p:sp>
      <p:sp>
        <p:nvSpPr>
          <p:cNvPr id="220" name="Title 1">
            <a:extLst>
              <a:ext uri="{FF2B5EF4-FFF2-40B4-BE49-F238E27FC236}">
                <a16:creationId xmlns:a16="http://schemas.microsoft.com/office/drawing/2014/main" id="{5C98B69A-9B34-699F-B5F5-E5769DDADD86}"/>
              </a:ext>
            </a:extLst>
          </p:cNvPr>
          <p:cNvSpPr>
            <a:spLocks noGrp="1"/>
          </p:cNvSpPr>
          <p:nvPr>
            <p:ph type="title"/>
          </p:nvPr>
        </p:nvSpPr>
        <p:spPr>
          <a:xfrm>
            <a:off x="838200" y="365125"/>
            <a:ext cx="10515600" cy="1325563"/>
          </a:xfrm>
        </p:spPr>
        <p:txBody>
          <a:bodyPr/>
          <a:lstStyle/>
          <a:p>
            <a:r>
              <a:rPr lang="en-US" dirty="0"/>
              <a:t>BNV</a:t>
            </a:r>
            <a:r>
              <a:rPr lang="en-US" spc="32" dirty="0"/>
              <a:t> </a:t>
            </a:r>
            <a:r>
              <a:rPr lang="en-US" spc="-9" dirty="0"/>
              <a:t>landscape</a:t>
            </a:r>
            <a:endParaRPr lang="en-US" dirty="0"/>
          </a:p>
        </p:txBody>
      </p:sp>
      <p:sp>
        <p:nvSpPr>
          <p:cNvPr id="211" name="Footer Placeholder 210">
            <a:extLst>
              <a:ext uri="{FF2B5EF4-FFF2-40B4-BE49-F238E27FC236}">
                <a16:creationId xmlns:a16="http://schemas.microsoft.com/office/drawing/2014/main" id="{EFE39EEE-7DE4-4044-E043-5E3D4747989A}"/>
              </a:ext>
            </a:extLst>
          </p:cNvPr>
          <p:cNvSpPr>
            <a:spLocks noGrp="1"/>
          </p:cNvSpPr>
          <p:nvPr>
            <p:ph type="ftr" sz="quarter" idx="11"/>
          </p:nvPr>
        </p:nvSpPr>
        <p:spPr/>
        <p:txBody>
          <a:bodyPr/>
          <a:lstStyle/>
          <a:p>
            <a:r>
              <a:rPr lang="en-US"/>
              <a:t>Diana Sokhashvili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7A8B7-2894-3BAB-2D94-3DA27D92D7F6}"/>
              </a:ext>
            </a:extLst>
          </p:cNvPr>
          <p:cNvSpPr>
            <a:spLocks noGrp="1"/>
          </p:cNvSpPr>
          <p:nvPr>
            <p:ph type="title"/>
          </p:nvPr>
        </p:nvSpPr>
        <p:spPr/>
        <p:txBody>
          <a:bodyPr/>
          <a:lstStyle/>
          <a:p>
            <a:r>
              <a:rPr lang="en-US" spc="-10" dirty="0"/>
              <a:t>Weinberg’s</a:t>
            </a:r>
            <a:r>
              <a:rPr lang="en-US" spc="-95" dirty="0"/>
              <a:t> </a:t>
            </a:r>
            <a:r>
              <a:rPr lang="en-US" dirty="0"/>
              <a:t>selection</a:t>
            </a:r>
            <a:r>
              <a:rPr lang="en-US" spc="-105" dirty="0"/>
              <a:t> </a:t>
            </a:r>
            <a:r>
              <a:rPr lang="en-US" spc="-10" dirty="0"/>
              <a:t>rule (Example)</a:t>
            </a:r>
            <a:endParaRPr lang="en-US" dirty="0"/>
          </a:p>
        </p:txBody>
      </p:sp>
      <p:sp>
        <p:nvSpPr>
          <p:cNvPr id="5" name="Footer Placeholder 4">
            <a:extLst>
              <a:ext uri="{FF2B5EF4-FFF2-40B4-BE49-F238E27FC236}">
                <a16:creationId xmlns:a16="http://schemas.microsoft.com/office/drawing/2014/main" id="{C20EFE9F-A1D5-F6DF-85B4-EBC2D36D7B0C}"/>
              </a:ext>
            </a:extLst>
          </p:cNvPr>
          <p:cNvSpPr>
            <a:spLocks noGrp="1"/>
          </p:cNvSpPr>
          <p:nvPr>
            <p:ph type="ftr" sz="quarter" idx="11"/>
          </p:nvPr>
        </p:nvSpPr>
        <p:spPr/>
        <p:txBody>
          <a:bodyPr/>
          <a:lstStyle/>
          <a:p>
            <a:r>
              <a:rPr lang="en-US"/>
              <a:t>Diana Sokhashvili </a:t>
            </a:r>
          </a:p>
        </p:txBody>
      </p:sp>
      <p:sp>
        <p:nvSpPr>
          <p:cNvPr id="7" name="Slide Number Placeholder 6">
            <a:extLst>
              <a:ext uri="{FF2B5EF4-FFF2-40B4-BE49-F238E27FC236}">
                <a16:creationId xmlns:a16="http://schemas.microsoft.com/office/drawing/2014/main" id="{A7136B37-FBB3-4FF5-F376-F2681F19FDF2}"/>
              </a:ext>
            </a:extLst>
          </p:cNvPr>
          <p:cNvSpPr>
            <a:spLocks noGrp="1"/>
          </p:cNvSpPr>
          <p:nvPr>
            <p:ph type="sldNum" sz="quarter" idx="12"/>
          </p:nvPr>
        </p:nvSpPr>
        <p:spPr/>
        <p:txBody>
          <a:bodyPr/>
          <a:lstStyle/>
          <a:p>
            <a:fld id="{46FEB51E-3A8A-4E36-AF5F-06F16307BAAD}" type="slidenum">
              <a:rPr lang="en-US" smtClean="0"/>
              <a:t>8</a:t>
            </a:fld>
            <a:endParaRPr lang="en-US"/>
          </a:p>
        </p:txBody>
      </p:sp>
      <p:cxnSp>
        <p:nvCxnSpPr>
          <p:cNvPr id="9" name="Straight Arrow Connector 8">
            <a:extLst>
              <a:ext uri="{FF2B5EF4-FFF2-40B4-BE49-F238E27FC236}">
                <a16:creationId xmlns:a16="http://schemas.microsoft.com/office/drawing/2014/main" id="{A1719D90-A97A-D809-34E5-758E3E5B4D46}"/>
              </a:ext>
            </a:extLst>
          </p:cNvPr>
          <p:cNvCxnSpPr>
            <a:cxnSpLocks/>
          </p:cNvCxnSpPr>
          <p:nvPr/>
        </p:nvCxnSpPr>
        <p:spPr>
          <a:xfrm>
            <a:off x="3080775" y="2263173"/>
            <a:ext cx="0" cy="5327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429" name="Group 428">
            <a:extLst>
              <a:ext uri="{FF2B5EF4-FFF2-40B4-BE49-F238E27FC236}">
                <a16:creationId xmlns:a16="http://schemas.microsoft.com/office/drawing/2014/main" id="{E7925BDC-7678-89EE-6162-C9FFC5AF79E7}"/>
              </a:ext>
            </a:extLst>
          </p:cNvPr>
          <p:cNvGrpSpPr/>
          <p:nvPr/>
        </p:nvGrpSpPr>
        <p:grpSpPr>
          <a:xfrm>
            <a:off x="6903060" y="1284473"/>
            <a:ext cx="4220621" cy="2815997"/>
            <a:chOff x="7024913" y="2799434"/>
            <a:chExt cx="4220621" cy="2815997"/>
          </a:xfrm>
        </p:grpSpPr>
        <p:pic>
          <p:nvPicPr>
            <p:cNvPr id="423" name="Picture 422">
              <a:extLst>
                <a:ext uri="{FF2B5EF4-FFF2-40B4-BE49-F238E27FC236}">
                  <a16:creationId xmlns:a16="http://schemas.microsoft.com/office/drawing/2014/main" id="{C2BB1D78-0244-3180-8183-1C817DEE8150}"/>
                </a:ext>
              </a:extLst>
            </p:cNvPr>
            <p:cNvPicPr>
              <a:picLocks noChangeAspect="1"/>
            </p:cNvPicPr>
            <p:nvPr/>
          </p:nvPicPr>
          <p:blipFill>
            <a:blip r:embed="rId2"/>
            <a:srcRect l="46493" t="43303"/>
            <a:stretch/>
          </p:blipFill>
          <p:spPr>
            <a:xfrm>
              <a:off x="7024913" y="2799434"/>
              <a:ext cx="4220621" cy="2815997"/>
            </a:xfrm>
            <a:prstGeom prst="rect">
              <a:avLst/>
            </a:prstGeom>
          </p:spPr>
        </p:pic>
        <p:sp>
          <p:nvSpPr>
            <p:cNvPr id="424" name="Oval 423">
              <a:extLst>
                <a:ext uri="{FF2B5EF4-FFF2-40B4-BE49-F238E27FC236}">
                  <a16:creationId xmlns:a16="http://schemas.microsoft.com/office/drawing/2014/main" id="{011ABA3D-CD73-7227-E9C0-EA7D22E425A8}"/>
                </a:ext>
              </a:extLst>
            </p:cNvPr>
            <p:cNvSpPr/>
            <p:nvPr/>
          </p:nvSpPr>
          <p:spPr>
            <a:xfrm>
              <a:off x="8761790" y="3483429"/>
              <a:ext cx="2109409" cy="967619"/>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30" name="Straight Arrow Connector 429">
            <a:extLst>
              <a:ext uri="{FF2B5EF4-FFF2-40B4-BE49-F238E27FC236}">
                <a16:creationId xmlns:a16="http://schemas.microsoft.com/office/drawing/2014/main" id="{E859D6DA-53C1-0824-4E65-3CC218A52F8E}"/>
              </a:ext>
            </a:extLst>
          </p:cNvPr>
          <p:cNvCxnSpPr>
            <a:cxnSpLocks/>
          </p:cNvCxnSpPr>
          <p:nvPr/>
        </p:nvCxnSpPr>
        <p:spPr>
          <a:xfrm>
            <a:off x="3080775" y="5117419"/>
            <a:ext cx="0" cy="5327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444" name="Group 443">
            <a:extLst>
              <a:ext uri="{FF2B5EF4-FFF2-40B4-BE49-F238E27FC236}">
                <a16:creationId xmlns:a16="http://schemas.microsoft.com/office/drawing/2014/main" id="{B4BAB08B-3FC2-F6EA-F55C-345812F0F229}"/>
              </a:ext>
            </a:extLst>
          </p:cNvPr>
          <p:cNvGrpSpPr/>
          <p:nvPr/>
        </p:nvGrpSpPr>
        <p:grpSpPr>
          <a:xfrm>
            <a:off x="892295" y="1439904"/>
            <a:ext cx="4376961" cy="780892"/>
            <a:chOff x="571653" y="1439904"/>
            <a:chExt cx="4376961" cy="780892"/>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D524202-F526-C435-DA95-CD5220E52538}"/>
                    </a:ext>
                  </a:extLst>
                </p:cNvPr>
                <p:cNvSpPr txBox="1"/>
                <p:nvPr/>
              </p:nvSpPr>
              <p:spPr>
                <a:xfrm>
                  <a:off x="771676" y="1599518"/>
                  <a:ext cx="3976915" cy="461665"/>
                </a:xfrm>
                <a:prstGeom prst="rect">
                  <a:avLst/>
                </a:prstGeom>
                <a:noFill/>
              </p:spPr>
              <p:txBody>
                <a:bodyPr wrap="square" rtlCol="0">
                  <a:spAutoFit/>
                </a:bodyPr>
                <a:lstStyle/>
                <a:p>
                  <a:r>
                    <a:rPr lang="en-US" sz="2400" dirty="0"/>
                    <a:t>Impose </a:t>
                  </a:r>
                  <a14:m>
                    <m:oMath xmlns:m="http://schemas.openxmlformats.org/officeDocument/2006/math">
                      <m:r>
                        <a:rPr lang="en-US" sz="2400" b="0" i="1" smtClean="0">
                          <a:latin typeface="Cambria Math" panose="02040503050406030204" pitchFamily="18" charset="0"/>
                        </a:rPr>
                        <m:t>𝑈</m:t>
                      </m:r>
                      <m:sSub>
                        <m:sSubPr>
                          <m:ctrlPr>
                            <a:rPr lang="en-US" sz="2400" i="1" smtClean="0">
                              <a:latin typeface="Cambria Math" panose="02040503050406030204" pitchFamily="18" charset="0"/>
                            </a:rPr>
                          </m:ctrlPr>
                        </m:sSubPr>
                        <m:e>
                          <m:d>
                            <m:dPr>
                              <m:ctrlPr>
                                <a:rPr lang="en-US" sz="2400" i="1" smtClean="0">
                                  <a:latin typeface="Cambria Math" panose="02040503050406030204" pitchFamily="18" charset="0"/>
                                </a:rPr>
                              </m:ctrlPr>
                            </m:dPr>
                            <m:e>
                              <m:r>
                                <a:rPr lang="en-US" sz="2400" b="0" i="1" smtClean="0">
                                  <a:latin typeface="Cambria Math" panose="02040503050406030204" pitchFamily="18" charset="0"/>
                                </a:rPr>
                                <m:t>1</m:t>
                              </m:r>
                            </m:e>
                          </m:d>
                        </m:e>
                        <m:sub>
                          <m:r>
                            <a:rPr lang="en-US" sz="2400" b="0" i="1" smtClean="0">
                              <a:latin typeface="Cambria Math" panose="02040503050406030204" pitchFamily="18" charset="0"/>
                            </a:rPr>
                            <m:t>3</m:t>
                          </m:r>
                          <m:r>
                            <a:rPr lang="en-US" sz="2400" b="0" i="1" smtClean="0">
                              <a:latin typeface="Cambria Math" panose="02040503050406030204" pitchFamily="18" charset="0"/>
                            </a:rPr>
                            <m:t>𝐵</m:t>
                          </m:r>
                          <m:r>
                            <a:rPr lang="en-US" sz="2400" b="0" i="1" smtClean="0">
                              <a:latin typeface="Cambria Math" panose="02040503050406030204" pitchFamily="18" charset="0"/>
                            </a:rPr>
                            <m:t>−</m:t>
                          </m:r>
                          <m:r>
                            <a:rPr lang="en-US" sz="2400" b="0" i="1" smtClean="0">
                              <a:latin typeface="Cambria Math" panose="02040503050406030204" pitchFamily="18" charset="0"/>
                            </a:rPr>
                            <m:t>𝐿</m:t>
                          </m:r>
                        </m:sub>
                      </m:sSub>
                    </m:oMath>
                  </a14:m>
                  <a:r>
                    <a:rPr lang="en-US" sz="2400" dirty="0"/>
                    <a:t> on SMEFT</a:t>
                  </a:r>
                </a:p>
              </p:txBody>
            </p:sp>
          </mc:Choice>
          <mc:Fallback xmlns="">
            <p:sp>
              <p:nvSpPr>
                <p:cNvPr id="3" name="TextBox 2">
                  <a:extLst>
                    <a:ext uri="{FF2B5EF4-FFF2-40B4-BE49-F238E27FC236}">
                      <a16:creationId xmlns:a16="http://schemas.microsoft.com/office/drawing/2014/main" id="{CD524202-F526-C435-DA95-CD5220E52538}"/>
                    </a:ext>
                  </a:extLst>
                </p:cNvPr>
                <p:cNvSpPr txBox="1">
                  <a:spLocks noRot="1" noChangeAspect="1" noMove="1" noResize="1" noEditPoints="1" noAdjustHandles="1" noChangeArrowheads="1" noChangeShapeType="1" noTextEdit="1"/>
                </p:cNvSpPr>
                <p:nvPr/>
              </p:nvSpPr>
              <p:spPr>
                <a:xfrm>
                  <a:off x="771676" y="1599518"/>
                  <a:ext cx="3976915" cy="461665"/>
                </a:xfrm>
                <a:prstGeom prst="rect">
                  <a:avLst/>
                </a:prstGeom>
                <a:blipFill>
                  <a:blip r:embed="rId3"/>
                  <a:stretch>
                    <a:fillRect l="-2297" t="-10526" b="-28947"/>
                  </a:stretch>
                </a:blipFill>
              </p:spPr>
              <p:txBody>
                <a:bodyPr/>
                <a:lstStyle/>
                <a:p>
                  <a:r>
                    <a:rPr lang="en-US">
                      <a:noFill/>
                    </a:rPr>
                    <a:t> </a:t>
                  </a:r>
                </a:p>
              </p:txBody>
            </p:sp>
          </mc:Fallback>
        </mc:AlternateContent>
        <p:sp>
          <p:nvSpPr>
            <p:cNvPr id="435" name="Rectangle: Rounded Corners 434">
              <a:extLst>
                <a:ext uri="{FF2B5EF4-FFF2-40B4-BE49-F238E27FC236}">
                  <a16:creationId xmlns:a16="http://schemas.microsoft.com/office/drawing/2014/main" id="{B34D0586-E812-ABAC-513A-5E6330D57122}"/>
                </a:ext>
              </a:extLst>
            </p:cNvPr>
            <p:cNvSpPr/>
            <p:nvPr/>
          </p:nvSpPr>
          <p:spPr>
            <a:xfrm>
              <a:off x="571653" y="1439904"/>
              <a:ext cx="4376961"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3" name="Group 442">
            <a:extLst>
              <a:ext uri="{FF2B5EF4-FFF2-40B4-BE49-F238E27FC236}">
                <a16:creationId xmlns:a16="http://schemas.microsoft.com/office/drawing/2014/main" id="{A38BA4CE-85EF-35B5-7F3A-A0423CBE4437}"/>
              </a:ext>
            </a:extLst>
          </p:cNvPr>
          <p:cNvGrpSpPr/>
          <p:nvPr/>
        </p:nvGrpSpPr>
        <p:grpSpPr>
          <a:xfrm>
            <a:off x="1859761" y="2838336"/>
            <a:ext cx="2442029" cy="780892"/>
            <a:chOff x="1623786" y="2823670"/>
            <a:chExt cx="2442029" cy="780892"/>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2CAE10D-C422-2B0B-023C-AD518249FD56}"/>
                    </a:ext>
                  </a:extLst>
                </p:cNvPr>
                <p:cNvSpPr txBox="1"/>
                <p:nvPr/>
              </p:nvSpPr>
              <p:spPr>
                <a:xfrm>
                  <a:off x="1646766" y="2983284"/>
                  <a:ext cx="2396069" cy="461665"/>
                </a:xfrm>
                <a:prstGeom prst="rect">
                  <a:avLst/>
                </a:prstGeom>
                <a:noFill/>
              </p:spPr>
              <p:txBody>
                <a:bodyPr wrap="square" rtlCol="0">
                  <a:spAutoFit/>
                </a:bodyPr>
                <a:lstStyle/>
                <a:p>
                  <a14:m>
                    <m:oMath xmlns:m="http://schemas.openxmlformats.org/officeDocument/2006/math">
                      <m:d>
                        <m:dPr>
                          <m:ctrlPr>
                            <a:rPr lang="en-US" sz="2400" i="1" smtClean="0">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𝐵</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𝐿</m:t>
                          </m:r>
                        </m:e>
                      </m:d>
                      <m:r>
                        <a:rPr lang="en-US" sz="2400" b="0" i="1" smtClean="0">
                          <a:latin typeface="Cambria Math" panose="02040503050406030204" pitchFamily="18" charset="0"/>
                          <a:ea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1, 3</m:t>
                          </m:r>
                        </m:e>
                      </m:d>
                    </m:oMath>
                  </a14:m>
                  <a:r>
                    <a:rPr lang="en-US" sz="2400" dirty="0"/>
                    <a:t> </a:t>
                  </a:r>
                </a:p>
              </p:txBody>
            </p:sp>
          </mc:Choice>
          <mc:Fallback xmlns="">
            <p:sp>
              <p:nvSpPr>
                <p:cNvPr id="10" name="TextBox 9">
                  <a:extLst>
                    <a:ext uri="{FF2B5EF4-FFF2-40B4-BE49-F238E27FC236}">
                      <a16:creationId xmlns:a16="http://schemas.microsoft.com/office/drawing/2014/main" id="{42CAE10D-C422-2B0B-023C-AD518249FD56}"/>
                    </a:ext>
                  </a:extLst>
                </p:cNvPr>
                <p:cNvSpPr txBox="1">
                  <a:spLocks noRot="1" noChangeAspect="1" noMove="1" noResize="1" noEditPoints="1" noAdjustHandles="1" noChangeArrowheads="1" noChangeShapeType="1" noTextEdit="1"/>
                </p:cNvSpPr>
                <p:nvPr/>
              </p:nvSpPr>
              <p:spPr>
                <a:xfrm>
                  <a:off x="1646766" y="2983284"/>
                  <a:ext cx="2396069" cy="461665"/>
                </a:xfrm>
                <a:prstGeom prst="rect">
                  <a:avLst/>
                </a:prstGeom>
                <a:blipFill>
                  <a:blip r:embed="rId4"/>
                  <a:stretch>
                    <a:fillRect/>
                  </a:stretch>
                </a:blipFill>
              </p:spPr>
              <p:txBody>
                <a:bodyPr/>
                <a:lstStyle/>
                <a:p>
                  <a:r>
                    <a:rPr lang="en-US">
                      <a:noFill/>
                    </a:rPr>
                    <a:t> </a:t>
                  </a:r>
                </a:p>
              </p:txBody>
            </p:sp>
          </mc:Fallback>
        </mc:AlternateContent>
        <p:sp>
          <p:nvSpPr>
            <p:cNvPr id="436" name="Rectangle: Rounded Corners 435">
              <a:extLst>
                <a:ext uri="{FF2B5EF4-FFF2-40B4-BE49-F238E27FC236}">
                  <a16:creationId xmlns:a16="http://schemas.microsoft.com/office/drawing/2014/main" id="{6A6860C7-11A7-6618-52C5-B3B0BC90AE47}"/>
                </a:ext>
              </a:extLst>
            </p:cNvPr>
            <p:cNvSpPr/>
            <p:nvPr/>
          </p:nvSpPr>
          <p:spPr>
            <a:xfrm>
              <a:off x="1623786" y="2823670"/>
              <a:ext cx="2442029"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28" name="Straight Arrow Connector 427">
            <a:extLst>
              <a:ext uri="{FF2B5EF4-FFF2-40B4-BE49-F238E27FC236}">
                <a16:creationId xmlns:a16="http://schemas.microsoft.com/office/drawing/2014/main" id="{3ABD3130-7646-DF73-707E-D4C12BFBD550}"/>
              </a:ext>
            </a:extLst>
          </p:cNvPr>
          <p:cNvCxnSpPr>
            <a:cxnSpLocks/>
          </p:cNvCxnSpPr>
          <p:nvPr/>
        </p:nvCxnSpPr>
        <p:spPr>
          <a:xfrm>
            <a:off x="3080775" y="3661605"/>
            <a:ext cx="0" cy="5327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441" name="Group 440">
            <a:extLst>
              <a:ext uri="{FF2B5EF4-FFF2-40B4-BE49-F238E27FC236}">
                <a16:creationId xmlns:a16="http://schemas.microsoft.com/office/drawing/2014/main" id="{91EA6C90-5CEA-AE19-513C-267CE795C78C}"/>
              </a:ext>
            </a:extLst>
          </p:cNvPr>
          <p:cNvGrpSpPr/>
          <p:nvPr/>
        </p:nvGrpSpPr>
        <p:grpSpPr>
          <a:xfrm>
            <a:off x="2018813" y="5692582"/>
            <a:ext cx="2123925" cy="780892"/>
            <a:chOff x="1751389" y="5501455"/>
            <a:chExt cx="2123925" cy="780892"/>
          </a:xfrm>
        </p:grpSpPr>
        <mc:AlternateContent xmlns:mc="http://schemas.openxmlformats.org/markup-compatibility/2006" xmlns:a14="http://schemas.microsoft.com/office/drawing/2010/main">
          <mc:Choice Requires="a14">
            <p:sp>
              <p:nvSpPr>
                <p:cNvPr id="431" name="TextBox 430">
                  <a:extLst>
                    <a:ext uri="{FF2B5EF4-FFF2-40B4-BE49-F238E27FC236}">
                      <a16:creationId xmlns:a16="http://schemas.microsoft.com/office/drawing/2014/main" id="{D477AA37-8EDB-59DB-5A99-FF1E6CBED151}"/>
                    </a:ext>
                  </a:extLst>
                </p:cNvPr>
                <p:cNvSpPr txBox="1"/>
                <p:nvPr/>
              </p:nvSpPr>
              <p:spPr>
                <a:xfrm>
                  <a:off x="2181768" y="5707235"/>
                  <a:ext cx="126316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a:rPr lang="en-US" sz="2400" b="0" i="1" smtClean="0">
                                <a:latin typeface="Cambria Math" panose="02040503050406030204" pitchFamily="18" charset="0"/>
                              </a:rPr>
                              <m:t>𝑚𝑖𝑛</m:t>
                            </m:r>
                          </m:sub>
                        </m:sSub>
                        <m:r>
                          <a:rPr lang="en-US" sz="2400" b="0" i="1" smtClean="0">
                            <a:latin typeface="Cambria Math" panose="02040503050406030204" pitchFamily="18" charset="0"/>
                          </a:rPr>
                          <m:t>≥9</m:t>
                        </m:r>
                      </m:oMath>
                    </m:oMathPara>
                  </a14:m>
                  <a:endParaRPr lang="en-US" sz="2400" dirty="0"/>
                </a:p>
              </p:txBody>
            </p:sp>
          </mc:Choice>
          <mc:Fallback xmlns="">
            <p:sp>
              <p:nvSpPr>
                <p:cNvPr id="431" name="TextBox 430">
                  <a:extLst>
                    <a:ext uri="{FF2B5EF4-FFF2-40B4-BE49-F238E27FC236}">
                      <a16:creationId xmlns:a16="http://schemas.microsoft.com/office/drawing/2014/main" id="{D477AA37-8EDB-59DB-5A99-FF1E6CBED151}"/>
                    </a:ext>
                  </a:extLst>
                </p:cNvPr>
                <p:cNvSpPr txBox="1">
                  <a:spLocks noRot="1" noChangeAspect="1" noMove="1" noResize="1" noEditPoints="1" noAdjustHandles="1" noChangeArrowheads="1" noChangeShapeType="1" noTextEdit="1"/>
                </p:cNvSpPr>
                <p:nvPr/>
              </p:nvSpPr>
              <p:spPr>
                <a:xfrm>
                  <a:off x="2181768" y="5707235"/>
                  <a:ext cx="1263166" cy="369332"/>
                </a:xfrm>
                <a:prstGeom prst="rect">
                  <a:avLst/>
                </a:prstGeom>
                <a:blipFill>
                  <a:blip r:embed="rId6"/>
                  <a:stretch>
                    <a:fillRect l="-5797" r="-5314" b="-15000"/>
                  </a:stretch>
                </a:blipFill>
              </p:spPr>
              <p:txBody>
                <a:bodyPr/>
                <a:lstStyle/>
                <a:p>
                  <a:r>
                    <a:rPr lang="en-US">
                      <a:noFill/>
                    </a:rPr>
                    <a:t> </a:t>
                  </a:r>
                </a:p>
              </p:txBody>
            </p:sp>
          </mc:Fallback>
        </mc:AlternateContent>
        <p:sp>
          <p:nvSpPr>
            <p:cNvPr id="438" name="Rectangle: Rounded Corners 437">
              <a:extLst>
                <a:ext uri="{FF2B5EF4-FFF2-40B4-BE49-F238E27FC236}">
                  <a16:creationId xmlns:a16="http://schemas.microsoft.com/office/drawing/2014/main" id="{D60BD9B3-00C8-5643-942F-25E1C4620652}"/>
                </a:ext>
              </a:extLst>
            </p:cNvPr>
            <p:cNvSpPr/>
            <p:nvPr/>
          </p:nvSpPr>
          <p:spPr>
            <a:xfrm>
              <a:off x="1751389" y="5501455"/>
              <a:ext cx="2123925"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0" name="Group 439">
            <a:extLst>
              <a:ext uri="{FF2B5EF4-FFF2-40B4-BE49-F238E27FC236}">
                <a16:creationId xmlns:a16="http://schemas.microsoft.com/office/drawing/2014/main" id="{F95A7493-6850-430A-A35F-43F10A971D7C}"/>
              </a:ext>
            </a:extLst>
          </p:cNvPr>
          <p:cNvGrpSpPr/>
          <p:nvPr/>
        </p:nvGrpSpPr>
        <p:grpSpPr>
          <a:xfrm>
            <a:off x="6334432" y="4840175"/>
            <a:ext cx="5313890" cy="1074080"/>
            <a:chOff x="6334432" y="4840175"/>
            <a:chExt cx="5313890" cy="1074080"/>
          </a:xfrm>
        </p:grpSpPr>
        <mc:AlternateContent xmlns:mc="http://schemas.openxmlformats.org/markup-compatibility/2006" xmlns:a14="http://schemas.microsoft.com/office/drawing/2010/main">
          <mc:Choice Requires="a14">
            <p:sp>
              <p:nvSpPr>
                <p:cNvPr id="434" name="TextBox 433">
                  <a:extLst>
                    <a:ext uri="{FF2B5EF4-FFF2-40B4-BE49-F238E27FC236}">
                      <a16:creationId xmlns:a16="http://schemas.microsoft.com/office/drawing/2014/main" id="{44612AFA-1868-1C4C-B43A-3C899CD6A145}"/>
                    </a:ext>
                  </a:extLst>
                </p:cNvPr>
                <p:cNvSpPr txBox="1"/>
                <p:nvPr/>
              </p:nvSpPr>
              <p:spPr>
                <a:xfrm>
                  <a:off x="6392789" y="4925810"/>
                  <a:ext cx="5197176" cy="9028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𝜏</m:t>
                        </m:r>
                        <m:r>
                          <a:rPr lang="en-US" sz="2400" b="0" i="1" smtClean="0">
                            <a:latin typeface="Cambria Math" panose="02040503050406030204" pitchFamily="18" charset="0"/>
                          </a:rPr>
                          <m:t>(</m:t>
                        </m:r>
                        <m:r>
                          <a:rPr lang="en-US" sz="2400" b="0" i="1" smtClean="0">
                            <a:latin typeface="Cambria Math" panose="02040503050406030204" pitchFamily="18" charset="0"/>
                          </a:rPr>
                          <m:t>𝑝</m:t>
                        </m:r>
                        <m:r>
                          <a:rPr lang="en-US" sz="2400" i="1">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up>
                        </m:sSup>
                        <m:acc>
                          <m:accPr>
                            <m:chr m:val="̅"/>
                            <m:ctrlPr>
                              <a:rPr lang="en-US" sz="2400" b="0" i="1" smtClean="0">
                                <a:latin typeface="Cambria Math" panose="02040503050406030204" pitchFamily="18" charset="0"/>
                              </a:rPr>
                            </m:ctrlPr>
                          </m:accPr>
                          <m:e>
                            <m:r>
                              <m:rPr>
                                <m:nor/>
                              </m:rPr>
                              <a:rPr lang="en-US" sz="2400" dirty="0">
                                <a:latin typeface="Gabriela" panose="020F0502020204030204" pitchFamily="2" charset="0"/>
                              </a:rPr>
                              <m:t>ν</m:t>
                            </m:r>
                          </m:e>
                        </m:acc>
                        <m:acc>
                          <m:accPr>
                            <m:chr m:val="̅"/>
                            <m:ctrlPr>
                              <a:rPr lang="en-US" sz="2400" i="1">
                                <a:latin typeface="Cambria Math" panose="02040503050406030204" pitchFamily="18" charset="0"/>
                              </a:rPr>
                            </m:ctrlPr>
                          </m:accPr>
                          <m:e>
                            <m:r>
                              <m:rPr>
                                <m:nor/>
                              </m:rPr>
                              <a:rPr lang="en-US" sz="2400" dirty="0">
                                <a:latin typeface="Gabriela" panose="020F0502020204030204" pitchFamily="2" charset="0"/>
                              </a:rPr>
                              <m:t>ν</m:t>
                            </m:r>
                          </m:e>
                        </m:acc>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3</m:t>
                            </m:r>
                            <m:r>
                              <a:rPr lang="en-US" sz="2400" b="0" i="1" smtClean="0">
                                <a:latin typeface="Cambria Math" panose="02040503050406030204" pitchFamily="18" charset="0"/>
                              </a:rPr>
                              <m:t>2</m:t>
                            </m:r>
                          </m:sup>
                        </m:sSup>
                        <m:r>
                          <a:rPr lang="en-US" sz="2400" i="1">
                            <a:latin typeface="Cambria Math" panose="02040503050406030204" pitchFamily="18" charset="0"/>
                          </a:rPr>
                          <m:t> </m:t>
                        </m:r>
                        <m:r>
                          <a:rPr lang="en-US" sz="2400" i="1">
                            <a:latin typeface="Cambria Math" panose="02040503050406030204" pitchFamily="18" charset="0"/>
                          </a:rPr>
                          <m:t>𝑦𝑟</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i="1">
                                        <a:latin typeface="Cambria Math" panose="02040503050406030204" pitchFamily="18" charset="0"/>
                                      </a:rPr>
                                    </m:ctrlPr>
                                  </m:fPr>
                                  <m:num>
                                    <m:r>
                                      <m:rPr>
                                        <m:sty m:val="p"/>
                                      </m:rPr>
                                      <a:rPr lang="el-GR" sz="2400" i="1">
                                        <a:latin typeface="Cambria Math" panose="02040503050406030204" pitchFamily="18" charset="0"/>
                                      </a:rPr>
                                      <m:t>Λ</m:t>
                                    </m:r>
                                  </m:num>
                                  <m:den>
                                    <m:r>
                                      <a:rPr lang="en-US" sz="2400" b="0" i="1" smtClean="0">
                                        <a:latin typeface="Cambria Math" panose="02040503050406030204" pitchFamily="18" charset="0"/>
                                      </a:rPr>
                                      <m:t>3</m:t>
                                    </m:r>
                                    <m:r>
                                      <a:rPr lang="en-US" sz="2400" i="1">
                                        <a:latin typeface="Cambria Math" panose="02040503050406030204" pitchFamily="18" charset="0"/>
                                      </a:rPr>
                                      <m:t>00 </m:t>
                                    </m:r>
                                    <m:r>
                                      <a:rPr lang="en-US" sz="2400" b="0" i="1" smtClean="0">
                                        <a:latin typeface="Cambria Math" panose="02040503050406030204" pitchFamily="18" charset="0"/>
                                      </a:rPr>
                                      <m:t>𝑇</m:t>
                                    </m:r>
                                    <m:r>
                                      <a:rPr lang="en-US" sz="2400" i="1">
                                        <a:latin typeface="Cambria Math" panose="02040503050406030204" pitchFamily="18" charset="0"/>
                                      </a:rPr>
                                      <m:t>𝑒𝑉</m:t>
                                    </m:r>
                                  </m:den>
                                </m:f>
                              </m:e>
                            </m:d>
                          </m:e>
                          <m:sup>
                            <m:r>
                              <a:rPr lang="en-US" sz="2400" b="0" i="1" smtClean="0">
                                <a:latin typeface="Cambria Math" panose="02040503050406030204" pitchFamily="18" charset="0"/>
                              </a:rPr>
                              <m:t>10</m:t>
                            </m:r>
                          </m:sup>
                        </m:sSup>
                      </m:oMath>
                    </m:oMathPara>
                  </a14:m>
                  <a:endParaRPr lang="en-US" sz="2400" dirty="0"/>
                </a:p>
              </p:txBody>
            </p:sp>
          </mc:Choice>
          <mc:Fallback xmlns="">
            <p:sp>
              <p:nvSpPr>
                <p:cNvPr id="434" name="TextBox 433">
                  <a:extLst>
                    <a:ext uri="{FF2B5EF4-FFF2-40B4-BE49-F238E27FC236}">
                      <a16:creationId xmlns:a16="http://schemas.microsoft.com/office/drawing/2014/main" id="{44612AFA-1868-1C4C-B43A-3C899CD6A145}"/>
                    </a:ext>
                  </a:extLst>
                </p:cNvPr>
                <p:cNvSpPr txBox="1">
                  <a:spLocks noRot="1" noChangeAspect="1" noMove="1" noResize="1" noEditPoints="1" noAdjustHandles="1" noChangeArrowheads="1" noChangeShapeType="1" noTextEdit="1"/>
                </p:cNvSpPr>
                <p:nvPr/>
              </p:nvSpPr>
              <p:spPr>
                <a:xfrm>
                  <a:off x="6392789" y="4925810"/>
                  <a:ext cx="5197176" cy="902811"/>
                </a:xfrm>
                <a:prstGeom prst="rect">
                  <a:avLst/>
                </a:prstGeom>
                <a:blipFill>
                  <a:blip r:embed="rId7"/>
                  <a:stretch>
                    <a:fillRect/>
                  </a:stretch>
                </a:blipFill>
              </p:spPr>
              <p:txBody>
                <a:bodyPr/>
                <a:lstStyle/>
                <a:p>
                  <a:r>
                    <a:rPr lang="en-US">
                      <a:noFill/>
                    </a:rPr>
                    <a:t> </a:t>
                  </a:r>
                </a:p>
              </p:txBody>
            </p:sp>
          </mc:Fallback>
        </mc:AlternateContent>
        <p:sp>
          <p:nvSpPr>
            <p:cNvPr id="439" name="Rectangle: Rounded Corners 438">
              <a:extLst>
                <a:ext uri="{FF2B5EF4-FFF2-40B4-BE49-F238E27FC236}">
                  <a16:creationId xmlns:a16="http://schemas.microsoft.com/office/drawing/2014/main" id="{663D7B6B-FF91-5FCC-C3C0-D1068CF7B5DF}"/>
                </a:ext>
              </a:extLst>
            </p:cNvPr>
            <p:cNvSpPr/>
            <p:nvPr/>
          </p:nvSpPr>
          <p:spPr>
            <a:xfrm>
              <a:off x="6334432" y="4840175"/>
              <a:ext cx="5313890" cy="107408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13AEC631-ABF6-C389-C623-20483DFE3C9E}"/>
              </a:ext>
            </a:extLst>
          </p:cNvPr>
          <p:cNvGrpSpPr/>
          <p:nvPr/>
        </p:nvGrpSpPr>
        <p:grpSpPr>
          <a:xfrm>
            <a:off x="370350" y="4236768"/>
            <a:ext cx="5420851" cy="838274"/>
            <a:chOff x="370350" y="4236768"/>
            <a:chExt cx="5420851" cy="838274"/>
          </a:xfrm>
        </p:grpSpPr>
        <p:grpSp>
          <p:nvGrpSpPr>
            <p:cNvPr id="445" name="Group 444">
              <a:extLst>
                <a:ext uri="{FF2B5EF4-FFF2-40B4-BE49-F238E27FC236}">
                  <a16:creationId xmlns:a16="http://schemas.microsoft.com/office/drawing/2014/main" id="{1A5025C5-113A-01C9-FED1-D513F9E20C50}"/>
                </a:ext>
              </a:extLst>
            </p:cNvPr>
            <p:cNvGrpSpPr/>
            <p:nvPr/>
          </p:nvGrpSpPr>
          <p:grpSpPr>
            <a:xfrm>
              <a:off x="370350" y="4236768"/>
              <a:ext cx="5420851" cy="835037"/>
              <a:chOff x="370350" y="4278669"/>
              <a:chExt cx="5420851" cy="783098"/>
            </a:xfrm>
          </p:grpSpPr>
          <mc:AlternateContent xmlns:mc="http://schemas.openxmlformats.org/markup-compatibility/2006" xmlns:a14="http://schemas.microsoft.com/office/drawing/2010/main">
            <mc:Choice Requires="a14">
              <p:sp>
                <p:nvSpPr>
                  <p:cNvPr id="426" name="TextBox 425">
                    <a:extLst>
                      <a:ext uri="{FF2B5EF4-FFF2-40B4-BE49-F238E27FC236}">
                        <a16:creationId xmlns:a16="http://schemas.microsoft.com/office/drawing/2014/main" id="{B384478D-7D89-51C1-88E9-E0A60253B040}"/>
                      </a:ext>
                    </a:extLst>
                  </p:cNvPr>
                  <p:cNvSpPr txBox="1"/>
                  <p:nvPr/>
                </p:nvSpPr>
                <p:spPr>
                  <a:xfrm>
                    <a:off x="569126" y="4278669"/>
                    <a:ext cx="5023298"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𝑚𝑖𝑛</m:t>
                              </m:r>
                            </m:sub>
                          </m:sSub>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2</m:t>
                              </m:r>
                            </m:den>
                          </m:f>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3</m:t>
                              </m:r>
                            </m:num>
                            <m:den>
                              <m:r>
                                <a:rPr lang="en-US" i="1">
                                  <a:latin typeface="Cambria Math" panose="02040503050406030204" pitchFamily="18" charset="0"/>
                                </a:rPr>
                                <m:t>2</m:t>
                              </m:r>
                            </m:den>
                          </m:f>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𝛿</m:t>
                              </m:r>
                            </m:e>
                            <m:sub>
                              <m:r>
                                <a:rPr lang="en-US" b="0" i="1" smtClean="0">
                                  <a:latin typeface="Cambria Math" panose="02040503050406030204" pitchFamily="18" charset="0"/>
                                  <a:ea typeface="Cambria Math" panose="02040503050406030204" pitchFamily="18" charset="0"/>
                                </a:rPr>
                                <m:t>𝑠𝑖𝑔𝑛</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e>
                              </m:d>
                              <m:r>
                                <a:rPr lang="en-US" b="0" i="1" smtClean="0">
                                  <a:latin typeface="Cambria Math" panose="02040503050406030204" pitchFamily="18" charset="0"/>
                                  <a:ea typeface="Cambria Math" panose="02040503050406030204" pitchFamily="18" charset="0"/>
                                </a:rPr>
                                <m:t>,−1</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𝛿</m:t>
                              </m:r>
                            </m:e>
                            <m:sub>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𝑚𝑜𝑑</m:t>
                                  </m:r>
                                  <m:r>
                                    <a:rPr lang="en-US" b="0" i="1" smtClean="0">
                                      <a:latin typeface="Cambria Math" panose="02040503050406030204" pitchFamily="18" charset="0"/>
                                      <a:ea typeface="Cambria Math" panose="02040503050406030204" pitchFamily="18" charset="0"/>
                                    </a:rPr>
                                    <m:t> 2</m:t>
                                  </m:r>
                                </m:e>
                              </m:d>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426" name="TextBox 425">
                    <a:extLst>
                      <a:ext uri="{FF2B5EF4-FFF2-40B4-BE49-F238E27FC236}">
                        <a16:creationId xmlns:a16="http://schemas.microsoft.com/office/drawing/2014/main" id="{B384478D-7D89-51C1-88E9-E0A60253B040}"/>
                      </a:ext>
                    </a:extLst>
                  </p:cNvPr>
                  <p:cNvSpPr txBox="1">
                    <a:spLocks noRot="1" noChangeAspect="1" noMove="1" noResize="1" noEditPoints="1" noAdjustHandles="1" noChangeArrowheads="1" noChangeShapeType="1" noTextEdit="1"/>
                  </p:cNvSpPr>
                  <p:nvPr/>
                </p:nvSpPr>
                <p:spPr>
                  <a:xfrm>
                    <a:off x="569126" y="4278669"/>
                    <a:ext cx="5023298" cy="518604"/>
                  </a:xfrm>
                  <a:prstGeom prst="rect">
                    <a:avLst/>
                  </a:prstGeom>
                  <a:blipFill>
                    <a:blip r:embed="rId8"/>
                    <a:stretch>
                      <a:fillRect/>
                    </a:stretch>
                  </a:blipFill>
                </p:spPr>
                <p:txBody>
                  <a:bodyPr/>
                  <a:lstStyle/>
                  <a:p>
                    <a:r>
                      <a:rPr lang="en-US">
                        <a:noFill/>
                      </a:rPr>
                      <a:t> </a:t>
                    </a:r>
                  </a:p>
                </p:txBody>
              </p:sp>
            </mc:Fallback>
          </mc:AlternateContent>
          <p:sp>
            <p:nvSpPr>
              <p:cNvPr id="437" name="Rectangle: Rounded Corners 436">
                <a:extLst>
                  <a:ext uri="{FF2B5EF4-FFF2-40B4-BE49-F238E27FC236}">
                    <a16:creationId xmlns:a16="http://schemas.microsoft.com/office/drawing/2014/main" id="{A3B4933F-873A-C36B-EACC-02FD1F7E43EE}"/>
                  </a:ext>
                </a:extLst>
              </p:cNvPr>
              <p:cNvSpPr/>
              <p:nvPr/>
            </p:nvSpPr>
            <p:spPr>
              <a:xfrm>
                <a:off x="370350" y="4280875"/>
                <a:ext cx="5420851" cy="78089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F43D2C2C-7E72-DDF6-A4CD-D83B425CABE2}"/>
                </a:ext>
              </a:extLst>
            </p:cNvPr>
            <p:cNvSpPr txBox="1"/>
            <p:nvPr/>
          </p:nvSpPr>
          <p:spPr>
            <a:xfrm>
              <a:off x="613566" y="4813432"/>
              <a:ext cx="2289552" cy="261610"/>
            </a:xfrm>
            <a:prstGeom prst="rect">
              <a:avLst/>
            </a:prstGeom>
            <a:noFill/>
          </p:spPr>
          <p:txBody>
            <a:bodyPr wrap="square">
              <a:spAutoFit/>
            </a:bodyPr>
            <a:lstStyle/>
            <a:p>
              <a:r>
                <a:rPr lang="en-US" sz="1100" dirty="0">
                  <a:solidFill>
                    <a:srgbClr val="156082"/>
                  </a:solidFill>
                </a:rPr>
                <a:t>[Kobach ‘16; Helset, Kobach, ‘19]</a:t>
              </a:r>
            </a:p>
          </p:txBody>
        </p:sp>
        <p:grpSp>
          <p:nvGrpSpPr>
            <p:cNvPr id="8" name="Group 7">
              <a:extLst>
                <a:ext uri="{FF2B5EF4-FFF2-40B4-BE49-F238E27FC236}">
                  <a16:creationId xmlns:a16="http://schemas.microsoft.com/office/drawing/2014/main" id="{3DE3A87A-8CEA-92FF-7507-A8C1AAD6D105}"/>
                </a:ext>
              </a:extLst>
            </p:cNvPr>
            <p:cNvGrpSpPr/>
            <p:nvPr/>
          </p:nvGrpSpPr>
          <p:grpSpPr>
            <a:xfrm flipV="1">
              <a:off x="532186" y="4749021"/>
              <a:ext cx="2363413" cy="48754"/>
              <a:chOff x="8095520" y="3465127"/>
              <a:chExt cx="394425" cy="147189"/>
            </a:xfrm>
          </p:grpSpPr>
          <p:cxnSp>
            <p:nvCxnSpPr>
              <p:cNvPr id="11" name="Straight Connector 10">
                <a:extLst>
                  <a:ext uri="{FF2B5EF4-FFF2-40B4-BE49-F238E27FC236}">
                    <a16:creationId xmlns:a16="http://schemas.microsoft.com/office/drawing/2014/main" id="{E6391922-9E9E-E9C8-2F88-5FD9036C05D4}"/>
                  </a:ext>
                </a:extLst>
              </p:cNvPr>
              <p:cNvCxnSpPr>
                <a:cxnSpLocks/>
              </p:cNvCxnSpPr>
              <p:nvPr/>
            </p:nvCxnSpPr>
            <p:spPr>
              <a:xfrm flipV="1">
                <a:off x="8095520" y="3465127"/>
                <a:ext cx="394425"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CC590F5-329B-9D5E-C238-B2B405BF108C}"/>
                  </a:ext>
                </a:extLst>
              </p:cNvPr>
              <p:cNvCxnSpPr>
                <a:cxnSpLocks/>
              </p:cNvCxnSpPr>
              <p:nvPr/>
            </p:nvCxnSpPr>
            <p:spPr>
              <a:xfrm flipV="1">
                <a:off x="8095520" y="3465127"/>
                <a:ext cx="0" cy="14415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A60FE7-25B5-2BA2-DE16-A24D8DF0902D}"/>
                  </a:ext>
                </a:extLst>
              </p:cNvPr>
              <p:cNvCxnSpPr>
                <a:cxnSpLocks/>
              </p:cNvCxnSpPr>
              <p:nvPr/>
            </p:nvCxnSpPr>
            <p:spPr>
              <a:xfrm flipV="1">
                <a:off x="8489945" y="3465127"/>
                <a:ext cx="0" cy="147189"/>
              </a:xfrm>
              <a:prstGeom prst="line">
                <a:avLst/>
              </a:prstGeom>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CC3D753D-7407-7D08-E7BF-21F7ADC4CCB6}"/>
                </a:ext>
              </a:extLst>
            </p:cNvPr>
            <p:cNvSpPr txBox="1"/>
            <p:nvPr/>
          </p:nvSpPr>
          <p:spPr>
            <a:xfrm>
              <a:off x="3360497" y="4813432"/>
              <a:ext cx="1908759" cy="261610"/>
            </a:xfrm>
            <a:prstGeom prst="rect">
              <a:avLst/>
            </a:prstGeom>
            <a:noFill/>
          </p:spPr>
          <p:txBody>
            <a:bodyPr wrap="square">
              <a:spAutoFit/>
            </a:bodyPr>
            <a:lstStyle/>
            <a:p>
              <a:r>
                <a:rPr lang="en-US" sz="1100" dirty="0">
                  <a:solidFill>
                    <a:srgbClr val="156082"/>
                  </a:solidFill>
                </a:rPr>
                <a:t>[DS, Julian </a:t>
              </a:r>
              <a:r>
                <a:rPr lang="en-US" sz="1100" dirty="0" err="1">
                  <a:solidFill>
                    <a:srgbClr val="156082"/>
                  </a:solidFill>
                </a:rPr>
                <a:t>Heeck</a:t>
              </a:r>
              <a:r>
                <a:rPr lang="en-US" sz="1100" dirty="0">
                  <a:solidFill>
                    <a:srgbClr val="156082"/>
                  </a:solidFill>
                </a:rPr>
                <a:t>, PLB, ‘25]</a:t>
              </a:r>
            </a:p>
          </p:txBody>
        </p:sp>
        <p:grpSp>
          <p:nvGrpSpPr>
            <p:cNvPr id="17" name="Group 16">
              <a:extLst>
                <a:ext uri="{FF2B5EF4-FFF2-40B4-BE49-F238E27FC236}">
                  <a16:creationId xmlns:a16="http://schemas.microsoft.com/office/drawing/2014/main" id="{15E108BC-A13A-C7C1-A9D8-D03FD9D2573D}"/>
                </a:ext>
              </a:extLst>
            </p:cNvPr>
            <p:cNvGrpSpPr/>
            <p:nvPr/>
          </p:nvGrpSpPr>
          <p:grpSpPr>
            <a:xfrm flipV="1">
              <a:off x="3138815" y="4750758"/>
              <a:ext cx="2363413" cy="48754"/>
              <a:chOff x="8095520" y="3465127"/>
              <a:chExt cx="394425" cy="147189"/>
            </a:xfrm>
          </p:grpSpPr>
          <p:cxnSp>
            <p:nvCxnSpPr>
              <p:cNvPr id="18" name="Straight Connector 17">
                <a:extLst>
                  <a:ext uri="{FF2B5EF4-FFF2-40B4-BE49-F238E27FC236}">
                    <a16:creationId xmlns:a16="http://schemas.microsoft.com/office/drawing/2014/main" id="{507D8DED-B366-18E3-7DDB-93752C8A75CC}"/>
                  </a:ext>
                </a:extLst>
              </p:cNvPr>
              <p:cNvCxnSpPr>
                <a:cxnSpLocks/>
              </p:cNvCxnSpPr>
              <p:nvPr/>
            </p:nvCxnSpPr>
            <p:spPr>
              <a:xfrm flipV="1">
                <a:off x="8095520" y="3465127"/>
                <a:ext cx="394425"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864775-BF30-BCD7-0B64-370E629BFE1D}"/>
                  </a:ext>
                </a:extLst>
              </p:cNvPr>
              <p:cNvCxnSpPr>
                <a:cxnSpLocks/>
              </p:cNvCxnSpPr>
              <p:nvPr/>
            </p:nvCxnSpPr>
            <p:spPr>
              <a:xfrm flipV="1">
                <a:off x="8095520" y="3465127"/>
                <a:ext cx="0" cy="14415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EED8BC3-833D-2D16-E14D-B4F57F9AB9D7}"/>
                  </a:ext>
                </a:extLst>
              </p:cNvPr>
              <p:cNvCxnSpPr>
                <a:cxnSpLocks/>
              </p:cNvCxnSpPr>
              <p:nvPr/>
            </p:nvCxnSpPr>
            <p:spPr>
              <a:xfrm flipV="1">
                <a:off x="8489945" y="3465127"/>
                <a:ext cx="0" cy="147189"/>
              </a:xfrm>
              <a:prstGeom prst="line">
                <a:avLst/>
              </a:prstGeom>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193556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43"/>
                                        </p:tgtEl>
                                        <p:attrNameLst>
                                          <p:attrName>style.visibility</p:attrName>
                                        </p:attrNameLst>
                                      </p:cBhvr>
                                      <p:to>
                                        <p:strVal val="visible"/>
                                      </p:to>
                                    </p:set>
                                    <p:animEffect transition="in" filter="fade">
                                      <p:cBhvr>
                                        <p:cTn id="10" dur="500"/>
                                        <p:tgtEl>
                                          <p:spTgt spid="44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28"/>
                                        </p:tgtEl>
                                        <p:attrNameLst>
                                          <p:attrName>style.visibility</p:attrName>
                                        </p:attrNameLst>
                                      </p:cBhvr>
                                      <p:to>
                                        <p:strVal val="visible"/>
                                      </p:to>
                                    </p:set>
                                    <p:animEffect transition="in" filter="fade">
                                      <p:cBhvr>
                                        <p:cTn id="15" dur="500"/>
                                        <p:tgtEl>
                                          <p:spTgt spid="428"/>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30"/>
                                        </p:tgtEl>
                                        <p:attrNameLst>
                                          <p:attrName>style.visibility</p:attrName>
                                        </p:attrNameLst>
                                      </p:cBhvr>
                                      <p:to>
                                        <p:strVal val="visible"/>
                                      </p:to>
                                    </p:set>
                                    <p:animEffect transition="in" filter="fade">
                                      <p:cBhvr>
                                        <p:cTn id="23" dur="500"/>
                                        <p:tgtEl>
                                          <p:spTgt spid="430"/>
                                        </p:tgtEl>
                                      </p:cBhvr>
                                    </p:animEffect>
                                  </p:childTnLst>
                                </p:cTn>
                              </p:par>
                              <p:par>
                                <p:cTn id="24" presetID="10" presetClass="entr" presetSubtype="0" fill="hold" nodeType="withEffect">
                                  <p:stCondLst>
                                    <p:cond delay="0"/>
                                  </p:stCondLst>
                                  <p:childTnLst>
                                    <p:set>
                                      <p:cBhvr>
                                        <p:cTn id="25" dur="1" fill="hold">
                                          <p:stCondLst>
                                            <p:cond delay="0"/>
                                          </p:stCondLst>
                                        </p:cTn>
                                        <p:tgtEl>
                                          <p:spTgt spid="441"/>
                                        </p:tgtEl>
                                        <p:attrNameLst>
                                          <p:attrName>style.visibility</p:attrName>
                                        </p:attrNameLst>
                                      </p:cBhvr>
                                      <p:to>
                                        <p:strVal val="visible"/>
                                      </p:to>
                                    </p:set>
                                    <p:animEffect transition="in" filter="fade">
                                      <p:cBhvr>
                                        <p:cTn id="26" dur="500"/>
                                        <p:tgtEl>
                                          <p:spTgt spid="4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29"/>
                                        </p:tgtEl>
                                        <p:attrNameLst>
                                          <p:attrName>style.visibility</p:attrName>
                                        </p:attrNameLst>
                                      </p:cBhvr>
                                      <p:to>
                                        <p:strVal val="visible"/>
                                      </p:to>
                                    </p:set>
                                    <p:animEffect transition="in" filter="fade">
                                      <p:cBhvr>
                                        <p:cTn id="31" dur="500"/>
                                        <p:tgtEl>
                                          <p:spTgt spid="429"/>
                                        </p:tgtEl>
                                      </p:cBhvr>
                                    </p:animEffect>
                                  </p:childTnLst>
                                </p:cTn>
                              </p:par>
                              <p:par>
                                <p:cTn id="32" presetID="10" presetClass="entr" presetSubtype="0" fill="hold" nodeType="withEffect">
                                  <p:stCondLst>
                                    <p:cond delay="0"/>
                                  </p:stCondLst>
                                  <p:childTnLst>
                                    <p:set>
                                      <p:cBhvr>
                                        <p:cTn id="33" dur="1" fill="hold">
                                          <p:stCondLst>
                                            <p:cond delay="0"/>
                                          </p:stCondLst>
                                        </p:cTn>
                                        <p:tgtEl>
                                          <p:spTgt spid="440"/>
                                        </p:tgtEl>
                                        <p:attrNameLst>
                                          <p:attrName>style.visibility</p:attrName>
                                        </p:attrNameLst>
                                      </p:cBhvr>
                                      <p:to>
                                        <p:strVal val="visible"/>
                                      </p:to>
                                    </p:set>
                                    <p:animEffect transition="in" filter="fade">
                                      <p:cBhvr>
                                        <p:cTn id="34" dur="500"/>
                                        <p:tgtEl>
                                          <p:spTgt spid="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4E90C-05C5-E316-3D1C-C24EC18B102E}"/>
              </a:ext>
            </a:extLst>
          </p:cNvPr>
          <p:cNvSpPr>
            <a:spLocks noGrp="1"/>
          </p:cNvSpPr>
          <p:nvPr>
            <p:ph type="title"/>
          </p:nvPr>
        </p:nvSpPr>
        <p:spPr/>
        <p:txBody>
          <a:bodyPr/>
          <a:lstStyle/>
          <a:p>
            <a:r>
              <a:rPr lang="en-US" dirty="0"/>
              <a:t>Symmetry protected operators</a:t>
            </a:r>
          </a:p>
        </p:txBody>
      </p:sp>
      <p:pic>
        <p:nvPicPr>
          <p:cNvPr id="3" name="Graphic 2">
            <a:extLst>
              <a:ext uri="{FF2B5EF4-FFF2-40B4-BE49-F238E27FC236}">
                <a16:creationId xmlns:a16="http://schemas.microsoft.com/office/drawing/2014/main" id="{BBBBAB03-FDDE-9BBD-0A8B-4D4B0E0103AF}"/>
              </a:ext>
            </a:extLst>
          </p:cNvPr>
          <p:cNvPicPr>
            <a:picLocks noChangeAspect="1"/>
          </p:cNvPicPr>
          <p:nvPr/>
        </p:nvPicPr>
        <p:blipFill>
          <a:blip r:embed="rId2">
            <a:extLst>
              <a:ext uri="{96DAC541-7B7A-43D3-8B79-37D633B846F1}">
                <asvg:svgBlip xmlns:asvg="http://schemas.microsoft.com/office/drawing/2016/SVG/main" r:embed="rId3"/>
              </a:ext>
            </a:extLst>
          </a:blip>
          <a:srcRect t="15704" b="15753"/>
          <a:stretch/>
        </p:blipFill>
        <p:spPr>
          <a:xfrm>
            <a:off x="2201333" y="1100183"/>
            <a:ext cx="7524931" cy="5157829"/>
          </a:xfrm>
          <a:prstGeom prst="rect">
            <a:avLst/>
          </a:prstGeom>
        </p:spPr>
      </p:pic>
      <p:sp>
        <p:nvSpPr>
          <p:cNvPr id="4" name="Footer Placeholder 3">
            <a:extLst>
              <a:ext uri="{FF2B5EF4-FFF2-40B4-BE49-F238E27FC236}">
                <a16:creationId xmlns:a16="http://schemas.microsoft.com/office/drawing/2014/main" id="{ACCAD005-8583-8945-E86D-E7F9B8AA0807}"/>
              </a:ext>
            </a:extLst>
          </p:cNvPr>
          <p:cNvSpPr>
            <a:spLocks noGrp="1"/>
          </p:cNvSpPr>
          <p:nvPr>
            <p:ph type="ftr" sz="quarter" idx="11"/>
          </p:nvPr>
        </p:nvSpPr>
        <p:spPr/>
        <p:txBody>
          <a:bodyPr/>
          <a:lstStyle/>
          <a:p>
            <a:r>
              <a:rPr lang="en-US"/>
              <a:t>Diana Sokhashvili </a:t>
            </a:r>
          </a:p>
        </p:txBody>
      </p:sp>
      <p:sp>
        <p:nvSpPr>
          <p:cNvPr id="5" name="Slide Number Placeholder 4">
            <a:extLst>
              <a:ext uri="{FF2B5EF4-FFF2-40B4-BE49-F238E27FC236}">
                <a16:creationId xmlns:a16="http://schemas.microsoft.com/office/drawing/2014/main" id="{EA189CC9-3003-4478-2784-E77EBEFF784E}"/>
              </a:ext>
            </a:extLst>
          </p:cNvPr>
          <p:cNvSpPr>
            <a:spLocks noGrp="1"/>
          </p:cNvSpPr>
          <p:nvPr>
            <p:ph type="sldNum" sz="quarter" idx="12"/>
          </p:nvPr>
        </p:nvSpPr>
        <p:spPr/>
        <p:txBody>
          <a:bodyPr/>
          <a:lstStyle/>
          <a:p>
            <a:fld id="{DFF7C4BF-E246-42EA-8C17-075013194BF7}" type="slidenum">
              <a:rPr lang="en-US" smtClean="0"/>
              <a:t>9</a:t>
            </a:fld>
            <a:endParaRPr lang="en-US"/>
          </a:p>
        </p:txBody>
      </p:sp>
    </p:spTree>
    <p:extLst>
      <p:ext uri="{BB962C8B-B14F-4D97-AF65-F5344CB8AC3E}">
        <p14:creationId xmlns:p14="http://schemas.microsoft.com/office/powerpoint/2010/main" val="2825515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2434</TotalTime>
  <Words>1691</Words>
  <Application>Microsoft Office PowerPoint</Application>
  <PresentationFormat>Widescreen</PresentationFormat>
  <Paragraphs>403</Paragraphs>
  <Slides>28</Slides>
  <Notes>17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28</vt:i4>
      </vt:variant>
    </vt:vector>
  </HeadingPairs>
  <TitlesOfParts>
    <vt:vector size="41" baseType="lpstr">
      <vt:lpstr>Aptos</vt:lpstr>
      <vt:lpstr>Aptos Display</vt:lpstr>
      <vt:lpstr>Arial</vt:lpstr>
      <vt:lpstr>Cambria Math</vt:lpstr>
      <vt:lpstr>cmr</vt:lpstr>
      <vt:lpstr>Gabriela</vt:lpstr>
      <vt:lpstr>Google Sans</vt:lpstr>
      <vt:lpstr>Microsoft Sans Serif</vt:lpstr>
      <vt:lpstr>Noto Sans JP</vt:lpstr>
      <vt:lpstr>Roboto</vt:lpstr>
      <vt:lpstr>Tahoma</vt:lpstr>
      <vt:lpstr>Wingdings</vt:lpstr>
      <vt:lpstr>Office Theme</vt:lpstr>
      <vt:lpstr>PowerPoint Presentation</vt:lpstr>
      <vt:lpstr>Standard Model</vt:lpstr>
      <vt:lpstr>PowerPoint Presentation</vt:lpstr>
      <vt:lpstr>Super-Kamiokande</vt:lpstr>
      <vt:lpstr>Future detectors</vt:lpstr>
      <vt:lpstr>Standard Model Effective Field Theory</vt:lpstr>
      <vt:lpstr>BNV landscape</vt:lpstr>
      <vt:lpstr>Weinberg’s selection rule (Example)</vt:lpstr>
      <vt:lpstr>Symmetry protected operators</vt:lpstr>
      <vt:lpstr>Examples of testable rates of BNV</vt:lpstr>
      <vt:lpstr>Generate operators</vt:lpstr>
      <vt:lpstr>Opening up operators (dim 6 example)</vt:lpstr>
      <vt:lpstr>Accidentally protected operators</vt:lpstr>
      <vt:lpstr>Generate topologies</vt:lpstr>
      <vt:lpstr>Topologies</vt:lpstr>
      <vt:lpstr>PowerPoint Presentation</vt:lpstr>
      <vt:lpstr>Example (dim 8)</vt:lpstr>
      <vt:lpstr>Possible permutations</vt:lpstr>
      <vt:lpstr>PowerPoint Presentation</vt:lpstr>
      <vt:lpstr>Lorentz group (SU(2)×SU(2))</vt:lpstr>
      <vt:lpstr>Internal particles</vt:lpstr>
      <vt:lpstr>Permuting fields around topology</vt:lpstr>
      <vt:lpstr>PowerPoint Presentation</vt:lpstr>
      <vt:lpstr>New particles</vt:lpstr>
      <vt:lpstr>New particles</vt:lpstr>
      <vt:lpstr>Conclusion:</vt:lpstr>
      <vt:lpstr>Thank you for your attention!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Sokhashvili, Diana (bkq5jz)</dc:creator>
  <cp:lastModifiedBy>Sokhashvili, Diana (bkq5jz)</cp:lastModifiedBy>
  <cp:revision>68</cp:revision>
  <dcterms:created xsi:type="dcterms:W3CDTF">2025-04-03T18:08:40Z</dcterms:created>
  <dcterms:modified xsi:type="dcterms:W3CDTF">2025-09-17T08:27:36Z</dcterms:modified>
</cp:coreProperties>
</file>