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3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8BC92-812E-FD74-4528-210B561881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D99CCA-1E26-A0E1-C81A-10C5A32778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45FFD0-379D-4E25-08D3-E60BA533E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60D5E-FEEF-F1E8-A0EE-F752BA439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DD0A6-2206-4227-A5DD-6A0F79A13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470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04F95-2C4B-B61B-18DA-DA2A4158F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7CA0D5-B9B9-85EA-8C6D-7AAF2908EB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2299C5-8875-7E7C-ECD6-A2919DB43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CCABA-11DF-0E79-5C12-64D342789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963BB-44F3-BD06-594E-F09088E91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45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C3110C-CCEC-AD26-D18D-DA6D1399D6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5F86C2-5639-6B36-92D8-3EE5B4EB2E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32BCF0-CDF8-113C-E3CC-86579CEF4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D207D-6135-E94B-17D2-457364BEF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869E8-81AD-4CA5-6F64-D6F3C0F79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849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755CF-7628-6A63-2B49-DE00D72A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B8674D-EFD8-D80E-E62E-3FA2DCA68F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4532B-95D3-86A3-1B64-87440AC85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4409F-A3A3-E55D-5747-382960284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3E372-C9F7-2969-A4A3-15DE3DAE6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268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52C26-B2D1-DB68-DA6E-031B97375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725EDF-2A9F-B92C-7162-CB1A863EB2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67A19C-A81A-1075-6CB7-A9515B02A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1113F-954E-5162-EBEB-B81118CA4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380A2-9963-0AA0-00CE-D0663C25B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53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A5BAA-4AF5-4A26-82C3-35CA624F6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353E43-110C-8928-5A7B-4F88C8B029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EEB1FD-9811-0485-7454-D7D35FF2D3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6B9582-BC43-41E9-E493-C776C7EF0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C9F0F2-EDCD-BE98-41BE-4FE541E0A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F71AC4-3436-9C07-09D1-6612FC916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555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2EABA-2A9C-1B0C-6FD3-E14BE9195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8CA390-F4E1-C7D2-1C68-7E10F85B2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A4D3F2-5AA8-49CD-AF75-EBABA3D621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C9C072-4F84-B5AC-64B4-6293A24EF2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0FD305-BE78-6042-78C7-4A3C8DD4FB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83D70E-797A-8BBF-EFD3-EFAC5FA17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5DAA9E-098B-5604-FEBA-F813555DF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CF9CBE-0495-2D1F-C502-50B305727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22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1B85C-322B-2065-5AA9-5E79A46D5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3EE12B-4F64-3880-8770-89B19CB6A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C59C4F-726B-3409-2E8A-4B4B41B0D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943665-6C5B-67DF-E65E-C951CA323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567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445C0A-DCE1-5E7B-ED5C-09066DC6D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87832E-220F-2CC8-177F-9A034E4EF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555576-6616-E2BC-BD27-E86385F8B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384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6166E-F504-62FD-3EC6-FF2699C0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490B4-BE95-2588-FDCF-911CEF11D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076125-EB8D-E52A-8AA5-1A7E85D99D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E3F6EB-EE1C-1292-95F3-F3D13BFC2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773468-D729-F315-72FA-468E48BB3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1D0A94-2BCF-D49C-7BD4-C2FC16BFC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399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2790B-B77F-EC42-23DF-5CED452CB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B5F61D-304D-F476-2ABA-AF450901B0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359FEB-A005-15DF-370D-C954487F64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E9E76C-2EFE-E432-4C02-A144CAE33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E92845-E5B3-E0AE-26D0-840182705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37E6E6-FFB1-BB01-99D7-60B37AE5A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914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5B6EAC-829B-953E-08A8-043F7B9A8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5E1A8F-5367-2912-66B9-9C41C9C4F6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DFA8A-A9C0-FE6A-3904-3B3A246FD3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38DC59-5DB5-4FEF-91DF-2FEC65888E0D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F8D248-ACDE-1494-84B3-2E87062840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06DF2-E0E2-0384-D6B0-731139B8DC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960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4529D-1312-E831-B153-9066409709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SM18 vertical test bench planning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FA86BC-5DD5-01A1-F404-3D1715E5F4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2025.01.21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767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8BF61-5790-4E09-DE4F-88B826E87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test benches status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32E5F4-FE32-A6CB-5D12-2E964441AC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Cluster D: MCBXFB07 in test</a:t>
            </a:r>
          </a:p>
          <a:p>
            <a:r>
              <a:rPr lang="en-US" dirty="0" err="1"/>
              <a:t>Siegtal</a:t>
            </a:r>
            <a:r>
              <a:rPr lang="en-US" dirty="0"/>
              <a:t>: SMC108 with </a:t>
            </a:r>
            <a:r>
              <a:rPr lang="en-US" dirty="0" err="1"/>
              <a:t>eCLIQ</a:t>
            </a:r>
            <a:r>
              <a:rPr lang="en-US" dirty="0"/>
              <a:t>, in the cryostat, in stand-by</a:t>
            </a:r>
          </a:p>
          <a:p>
            <a:r>
              <a:rPr lang="en-US" dirty="0"/>
              <a:t>Diode: FFC01-DR06, test ongoing</a:t>
            </a:r>
          </a:p>
          <a:p>
            <a:r>
              <a:rPr lang="en-US" dirty="0"/>
              <a:t>HFM: MQXFS8b to be installed this week – </a:t>
            </a:r>
            <a:r>
              <a:rPr lang="en-US" dirty="0">
                <a:highlight>
                  <a:srgbClr val="FFFF00"/>
                </a:highlight>
              </a:rPr>
              <a:t>this comes next</a:t>
            </a:r>
          </a:p>
          <a:p>
            <a:r>
              <a:rPr lang="en-US" dirty="0"/>
              <a:t>Long: Sushi, in the cryostat, cool down starting soon</a:t>
            </a:r>
          </a:p>
          <a:p>
            <a:endParaRPr lang="en-US" dirty="0"/>
          </a:p>
          <a:p>
            <a:r>
              <a:rPr lang="en-US" dirty="0"/>
              <a:t>Other magnets waiting in SM18 for tests: 3x MSCB, MCBRD06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5601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4D949-32AF-235D-FD54-A874142E9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Magnets from SMT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FC4F3-106B-7B15-4267-64FD9D2F4E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MQXFS: S8b in SM18 (lower axial pre-load test), S4f arriving ~March (increasing </a:t>
            </a:r>
            <a:r>
              <a:rPr lang="en-US" dirty="0" err="1"/>
              <a:t>az</a:t>
            </a:r>
            <a:r>
              <a:rPr lang="en-US" dirty="0"/>
              <a:t> pre-load studies, starting at nominal)</a:t>
            </a:r>
          </a:p>
          <a:p>
            <a:r>
              <a:rPr lang="en-US" dirty="0"/>
              <a:t>SMC: 108 in SM18, in the cryostat. Others? Info to come</a:t>
            </a:r>
          </a:p>
          <a:p>
            <a:r>
              <a:rPr lang="en-US" dirty="0"/>
              <a:t>RMM: </a:t>
            </a:r>
          </a:p>
          <a:p>
            <a:pPr lvl="1"/>
            <a:r>
              <a:rPr lang="en-US" dirty="0"/>
              <a:t>RMM1 re-test with better cooling</a:t>
            </a:r>
          </a:p>
          <a:p>
            <a:pPr lvl="1"/>
            <a:r>
              <a:rPr lang="en-US" dirty="0"/>
              <a:t>RMM2 with full new coils – most likely this one is coming next</a:t>
            </a:r>
          </a:p>
          <a:p>
            <a:r>
              <a:rPr lang="en-US" dirty="0"/>
              <a:t>MQs: first should arrive first week of February</a:t>
            </a:r>
          </a:p>
          <a:p>
            <a:r>
              <a:rPr lang="en-US" dirty="0"/>
              <a:t>Fusillo: should arrive in March</a:t>
            </a:r>
          </a:p>
        </p:txBody>
      </p:sp>
    </p:spTree>
    <p:extLst>
      <p:ext uri="{BB962C8B-B14F-4D97-AF65-F5344CB8AC3E}">
        <p14:creationId xmlns:p14="http://schemas.microsoft.com/office/powerpoint/2010/main" val="2711874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C8C9A-1DB7-24E4-E06A-6B7AC33F1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Magnets from HSD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2C1B4-081F-879E-D904-EC38C4CADB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FFC01-DR06 in test</a:t>
            </a:r>
          </a:p>
          <a:p>
            <a:r>
              <a:rPr lang="en-US" dirty="0"/>
              <a:t>Next ones?</a:t>
            </a:r>
          </a:p>
          <a:p>
            <a:pPr lvl="1"/>
            <a:r>
              <a:rPr lang="en-GB" dirty="0"/>
              <a:t>Do they include Carlo’s MM system?</a:t>
            </a:r>
          </a:p>
          <a:p>
            <a:r>
              <a:rPr lang="en-GB" dirty="0"/>
              <a:t>Other tests?</a:t>
            </a:r>
          </a:p>
          <a:p>
            <a:r>
              <a:rPr lang="en-GB" dirty="0"/>
              <a:t>Scale UP – 2 year program, TBD</a:t>
            </a:r>
          </a:p>
        </p:txBody>
      </p:sp>
    </p:spTree>
    <p:extLst>
      <p:ext uri="{BB962C8B-B14F-4D97-AF65-F5344CB8AC3E}">
        <p14:creationId xmlns:p14="http://schemas.microsoft.com/office/powerpoint/2010/main" val="3901979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C4F8F-C7D1-7437-DD06-9D0B84025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Magnets from LMF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CC1986-3E15-6015-9A61-627F60ED4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MgB2 200mm radius bending test – to 163?</a:t>
            </a:r>
          </a:p>
          <a:p>
            <a:r>
              <a:rPr lang="en-US" dirty="0"/>
              <a:t>MSCB</a:t>
            </a:r>
          </a:p>
          <a:p>
            <a:r>
              <a:rPr lang="en-US" dirty="0"/>
              <a:t>EESD phase 3 – around summer 2025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2634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993EA-1B73-B5D7-1B7C-EA01626B3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Magnets from collaborations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CE26B4-DED5-118A-ACC5-34D39A0EAF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PSI – SMACC1 around September. Looks like no more subscales - tbc</a:t>
            </a:r>
          </a:p>
          <a:p>
            <a:r>
              <a:rPr lang="en-US" dirty="0"/>
              <a:t>CIEMAT – no news for now</a:t>
            </a:r>
          </a:p>
          <a:p>
            <a:r>
              <a:rPr lang="en-GB" dirty="0"/>
              <a:t>AUP – HD3: to be relaunched</a:t>
            </a:r>
          </a:p>
          <a:p>
            <a:r>
              <a:rPr lang="en-GB" dirty="0"/>
              <a:t>CEA – HTS EuCARD2 bis: to be relaunched</a:t>
            </a:r>
          </a:p>
          <a:p>
            <a:r>
              <a:rPr lang="en-GB" dirty="0"/>
              <a:t>INFN – Falcon D: probably not this year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563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1462</TotalTime>
  <Words>242</Words>
  <Application>Microsoft Office PowerPoint</Application>
  <PresentationFormat>Widescreen</PresentationFormat>
  <Paragraphs>34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SM18 vertical test bench planning</vt:lpstr>
      <vt:lpstr>Vertical test benches status</vt:lpstr>
      <vt:lpstr>Magnets from SMT</vt:lpstr>
      <vt:lpstr>Magnets from HSD</vt:lpstr>
      <vt:lpstr>Magnets from LMF</vt:lpstr>
      <vt:lpstr>Magnets from collaborations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Franco Julio Mangiarotti</dc:creator>
  <cp:lastModifiedBy>Franco Julio Mangiarotti</cp:lastModifiedBy>
  <cp:revision>4</cp:revision>
  <dcterms:created xsi:type="dcterms:W3CDTF">2025-01-21T08:47:01Z</dcterms:created>
  <dcterms:modified xsi:type="dcterms:W3CDTF">2025-01-23T09:28:22Z</dcterms:modified>
</cp:coreProperties>
</file>